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3"/>
  </p:notesMasterIdLst>
  <p:sldIdLst>
    <p:sldId id="262" r:id="rId5"/>
    <p:sldId id="696" r:id="rId6"/>
    <p:sldId id="424" r:id="rId7"/>
    <p:sldId id="587" r:id="rId8"/>
    <p:sldId id="651" r:id="rId9"/>
    <p:sldId id="721" r:id="rId10"/>
    <p:sldId id="578" r:id="rId11"/>
    <p:sldId id="582" r:id="rId12"/>
    <p:sldId id="438" r:id="rId13"/>
    <p:sldId id="618" r:id="rId14"/>
    <p:sldId id="590" r:id="rId15"/>
    <p:sldId id="697" r:id="rId16"/>
    <p:sldId id="620" r:id="rId17"/>
    <p:sldId id="698" r:id="rId18"/>
    <p:sldId id="726" r:id="rId19"/>
    <p:sldId id="722" r:id="rId20"/>
    <p:sldId id="699" r:id="rId21"/>
    <p:sldId id="668" r:id="rId22"/>
    <p:sldId id="727" r:id="rId23"/>
    <p:sldId id="583" r:id="rId24"/>
    <p:sldId id="592" r:id="rId25"/>
    <p:sldId id="700" r:id="rId26"/>
    <p:sldId id="593" r:id="rId27"/>
    <p:sldId id="701" r:id="rId28"/>
    <p:sldId id="581" r:id="rId29"/>
    <p:sldId id="594" r:id="rId30"/>
    <p:sldId id="702" r:id="rId31"/>
    <p:sldId id="703" r:id="rId32"/>
    <p:sldId id="704" r:id="rId33"/>
    <p:sldId id="580" r:id="rId34"/>
    <p:sldId id="724" r:id="rId35"/>
    <p:sldId id="725" r:id="rId36"/>
    <p:sldId id="597" r:id="rId37"/>
    <p:sldId id="626" r:id="rId38"/>
    <p:sldId id="598" r:id="rId39"/>
    <p:sldId id="688" r:id="rId40"/>
    <p:sldId id="683" r:id="rId41"/>
    <p:sldId id="718" r:id="rId42"/>
    <p:sldId id="601" r:id="rId43"/>
    <p:sldId id="705" r:id="rId44"/>
    <p:sldId id="685" r:id="rId45"/>
    <p:sldId id="706" r:id="rId46"/>
    <p:sldId id="584" r:id="rId47"/>
    <p:sldId id="604" r:id="rId48"/>
    <p:sldId id="653" r:id="rId49"/>
    <p:sldId id="719" r:id="rId50"/>
    <p:sldId id="720" r:id="rId51"/>
    <p:sldId id="652" r:id="rId52"/>
    <p:sldId id="654" r:id="rId53"/>
    <p:sldId id="655" r:id="rId54"/>
    <p:sldId id="656" r:id="rId55"/>
    <p:sldId id="695" r:id="rId56"/>
    <p:sldId id="693" r:id="rId57"/>
    <p:sldId id="707" r:id="rId58"/>
    <p:sldId id="599" r:id="rId59"/>
    <p:sldId id="627" r:id="rId60"/>
    <p:sldId id="602" r:id="rId61"/>
    <p:sldId id="628" r:id="rId62"/>
    <p:sldId id="723" r:id="rId63"/>
    <p:sldId id="614" r:id="rId64"/>
    <p:sldId id="635" r:id="rId65"/>
    <p:sldId id="577" r:id="rId66"/>
    <p:sldId id="585" r:id="rId67"/>
    <p:sldId id="606" r:id="rId68"/>
    <p:sldId id="728" r:id="rId69"/>
    <p:sldId id="670" r:id="rId70"/>
    <p:sldId id="729" r:id="rId71"/>
    <p:sldId id="435" r:id="rId72"/>
    <p:sldId id="637" r:id="rId73"/>
    <p:sldId id="586" r:id="rId74"/>
    <p:sldId id="638" r:id="rId75"/>
    <p:sldId id="607" r:id="rId76"/>
    <p:sldId id="639" r:id="rId77"/>
    <p:sldId id="608" r:id="rId78"/>
    <p:sldId id="640" r:id="rId79"/>
    <p:sldId id="610" r:id="rId80"/>
    <p:sldId id="641" r:id="rId81"/>
    <p:sldId id="609" r:id="rId82"/>
    <p:sldId id="642" r:id="rId83"/>
    <p:sldId id="611" r:id="rId84"/>
    <p:sldId id="643" r:id="rId85"/>
    <p:sldId id="672" r:id="rId86"/>
    <p:sldId id="673" r:id="rId87"/>
    <p:sldId id="674" r:id="rId88"/>
    <p:sldId id="675" r:id="rId89"/>
    <p:sldId id="708" r:id="rId90"/>
    <p:sldId id="676" r:id="rId91"/>
    <p:sldId id="709" r:id="rId92"/>
    <p:sldId id="605" r:id="rId93"/>
    <p:sldId id="644" r:id="rId94"/>
    <p:sldId id="682" r:id="rId95"/>
    <p:sldId id="579" r:id="rId96"/>
    <p:sldId id="615" r:id="rId97"/>
    <p:sldId id="730" r:id="rId98"/>
    <p:sldId id="690" r:id="rId99"/>
    <p:sldId id="731" r:id="rId100"/>
    <p:sldId id="658" r:id="rId101"/>
    <p:sldId id="692" r:id="rId102"/>
    <p:sldId id="657" r:id="rId103"/>
    <p:sldId id="732" r:id="rId104"/>
    <p:sldId id="660" r:id="rId105"/>
    <p:sldId id="733" r:id="rId106"/>
    <p:sldId id="662" r:id="rId107"/>
    <p:sldId id="717" r:id="rId108"/>
    <p:sldId id="661" r:id="rId109"/>
    <p:sldId id="715" r:id="rId110"/>
    <p:sldId id="616" r:id="rId111"/>
    <p:sldId id="714" r:id="rId11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  <p14:sldId id="72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726"/>
            <p14:sldId id="722"/>
            <p14:sldId id="699"/>
          </p14:sldIdLst>
        </p14:section>
        <p14:section name="Comments" id="{0DD34863-47C8-42D5-8E3F-D5EAF7C8354F}">
          <p14:sldIdLst>
            <p14:sldId id="668"/>
            <p14:sldId id="727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724"/>
            <p14:sldId id="725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718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719"/>
            <p14:sldId id="720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723"/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728"/>
            <p14:sldId id="670"/>
            <p14:sldId id="729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Class &amp; ID" id="{A97ACADD-88C9-41E1-951F-B5C60DB5E936}">
          <p14:sldIdLst>
            <p14:sldId id="674"/>
            <p14:sldId id="675"/>
            <p14:sldId id="708"/>
            <p14:sldId id="676"/>
            <p14:sldId id="709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30"/>
            <p14:sldId id="690"/>
            <p14:sldId id="731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32"/>
            <p14:sldId id="660"/>
            <p14:sldId id="733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7E394-7D65-4D4B-8544-493527FAA342}" v="4" dt="2025-03-05T22:20:05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50" autoAdjust="0"/>
  </p:normalViewPr>
  <p:slideViewPr>
    <p:cSldViewPr snapToGrid="0" showGuides="1">
      <p:cViewPr varScale="1">
        <p:scale>
          <a:sx n="52" d="100"/>
          <a:sy n="52" d="100"/>
        </p:scale>
        <p:origin x="62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heme" Target="theme/theme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commentAuthors" Target="commentAuthors.xml"/><Relationship Id="rId119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37E394-7D65-4D4B-8544-493527FAA342}"/>
    <pc:docChg chg="custSel addSld delSld modSld modSection">
      <pc:chgData name="Al Friend" userId="e5ed79da-d858-46d4-9eed-a7a24903f2de" providerId="ADAL" clId="{D137E394-7D65-4D4B-8544-493527FAA342}" dt="2025-03-05T22:25:00.547" v="378" actId="729"/>
      <pc:docMkLst>
        <pc:docMk/>
      </pc:docMkLst>
      <pc:sldChg chg="modSp mod modAnim">
        <pc:chgData name="Al Friend" userId="e5ed79da-d858-46d4-9eed-a7a24903f2de" providerId="ADAL" clId="{D137E394-7D65-4D4B-8544-493527FAA342}" dt="2025-02-23T11:19:28.102" v="179" actId="255"/>
        <pc:sldMkLst>
          <pc:docMk/>
          <pc:sldMk cId="3436181646" sldId="577"/>
        </pc:sldMkLst>
        <pc:spChg chg="mod">
          <ac:chgData name="Al Friend" userId="e5ed79da-d858-46d4-9eed-a7a24903f2de" providerId="ADAL" clId="{D137E394-7D65-4D4B-8544-493527FAA342}" dt="2025-02-23T11:19:28.102" v="179" actId="255"/>
          <ac:spMkLst>
            <pc:docMk/>
            <pc:sldMk cId="3436181646" sldId="577"/>
            <ac:spMk id="3" creationId="{00000000-0000-0000-0000-000000000000}"/>
          </ac:spMkLst>
        </pc:spChg>
      </pc:sldChg>
      <pc:sldChg chg="modSp mod">
        <pc:chgData name="Al Friend" userId="e5ed79da-d858-46d4-9eed-a7a24903f2de" providerId="ADAL" clId="{D137E394-7D65-4D4B-8544-493527FAA342}" dt="2025-02-23T11:16:56.538" v="167" actId="1076"/>
        <pc:sldMkLst>
          <pc:docMk/>
          <pc:sldMk cId="635434407" sldId="586"/>
        </pc:sldMkLst>
        <pc:spChg chg="mod">
          <ac:chgData name="Al Friend" userId="e5ed79da-d858-46d4-9eed-a7a24903f2de" providerId="ADAL" clId="{D137E394-7D65-4D4B-8544-493527FAA342}" dt="2025-02-23T11:16:56.538" v="167" actId="1076"/>
          <ac:spMkLst>
            <pc:docMk/>
            <pc:sldMk cId="635434407" sldId="586"/>
            <ac:spMk id="5" creationId="{C69CB3A0-6E4B-3882-F612-9C18B4A7CC89}"/>
          </ac:spMkLst>
        </pc:spChg>
      </pc:sldChg>
      <pc:sldChg chg="modNotesTx">
        <pc:chgData name="Al Friend" userId="e5ed79da-d858-46d4-9eed-a7a24903f2de" providerId="ADAL" clId="{D137E394-7D65-4D4B-8544-493527FAA342}" dt="2025-03-05T22:13:59.608" v="353" actId="20577"/>
        <pc:sldMkLst>
          <pc:docMk/>
          <pc:sldMk cId="198833087" sldId="590"/>
        </pc:sldMkLst>
      </pc:sldChg>
      <pc:sldChg chg="modSp del mod modAnim modShow">
        <pc:chgData name="Al Friend" userId="e5ed79da-d858-46d4-9eed-a7a24903f2de" providerId="ADAL" clId="{D137E394-7D65-4D4B-8544-493527FAA342}" dt="2025-03-05T22:24:54.451" v="377" actId="2696"/>
        <pc:sldMkLst>
          <pc:docMk/>
          <pc:sldMk cId="3440640343" sldId="591"/>
        </pc:sldMkLst>
        <pc:spChg chg="mod">
          <ac:chgData name="Al Friend" userId="e5ed79da-d858-46d4-9eed-a7a24903f2de" providerId="ADAL" clId="{D137E394-7D65-4D4B-8544-493527FAA342}" dt="2025-03-05T22:12:15.479" v="335" actId="20577"/>
          <ac:spMkLst>
            <pc:docMk/>
            <pc:sldMk cId="3440640343" sldId="591"/>
            <ac:spMk id="2" creationId="{2CE87805-17F2-4B70-B505-57FB17E1FEE3}"/>
          </ac:spMkLst>
        </pc:spChg>
        <pc:spChg chg="mod">
          <ac:chgData name="Al Friend" userId="e5ed79da-d858-46d4-9eed-a7a24903f2de" providerId="ADAL" clId="{D137E394-7D65-4D4B-8544-493527FAA342}" dt="2025-03-05T22:12:28.413" v="337" actId="20577"/>
          <ac:spMkLst>
            <pc:docMk/>
            <pc:sldMk cId="3440640343" sldId="59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D137E394-7D65-4D4B-8544-493527FAA342}" dt="2025-02-23T11:12:31.553" v="166" actId="1037"/>
        <pc:sldMkLst>
          <pc:docMk/>
          <pc:sldMk cId="3857459598" sldId="601"/>
        </pc:sldMkLst>
        <pc:spChg chg="mod">
          <ac:chgData name="Al Friend" userId="e5ed79da-d858-46d4-9eed-a7a24903f2de" providerId="ADAL" clId="{D137E394-7D65-4D4B-8544-493527FAA342}" dt="2025-02-23T11:12:31.553" v="166" actId="1037"/>
          <ac:spMkLst>
            <pc:docMk/>
            <pc:sldMk cId="3857459598" sldId="601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00.844" v="162" actId="1037"/>
          <ac:spMkLst>
            <pc:docMk/>
            <pc:sldMk cId="3857459598" sldId="601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4T20:43:43.859" v="295" actId="20577"/>
        <pc:sldMkLst>
          <pc:docMk/>
          <pc:sldMk cId="2668073734" sldId="604"/>
        </pc:sldMkLst>
        <pc:spChg chg="mod">
          <ac:chgData name="Al Friend" userId="e5ed79da-d858-46d4-9eed-a7a24903f2de" providerId="ADAL" clId="{D137E394-7D65-4D4B-8544-493527FAA342}" dt="2025-02-24T20:43:43.859" v="295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D137E394-7D65-4D4B-8544-493527FAA342}" dt="2025-02-24T20:43:52.560" v="313" actId="20577"/>
        <pc:sldMkLst>
          <pc:docMk/>
          <pc:sldMk cId="3880825237" sldId="653"/>
        </pc:sldMkLst>
        <pc:spChg chg="mod">
          <ac:chgData name="Al Friend" userId="e5ed79da-d858-46d4-9eed-a7a24903f2de" providerId="ADAL" clId="{D137E394-7D65-4D4B-8544-493527FAA342}" dt="2025-02-24T20:43:52.560" v="313" actId="20577"/>
          <ac:spMkLst>
            <pc:docMk/>
            <pc:sldMk cId="3880825237" sldId="653"/>
            <ac:spMk id="2" creationId="{2CE87805-17F2-4B70-B505-57FB17E1FEE3}"/>
          </ac:spMkLst>
        </pc:spChg>
      </pc:sldChg>
      <pc:sldChg chg="addSp modSp mod modAnim">
        <pc:chgData name="Al Friend" userId="e5ed79da-d858-46d4-9eed-a7a24903f2de" providerId="ADAL" clId="{D137E394-7D65-4D4B-8544-493527FAA342}" dt="2025-02-14T09:23:54.194" v="123" actId="1038"/>
        <pc:sldMkLst>
          <pc:docMk/>
          <pc:sldMk cId="2018415999" sldId="683"/>
        </pc:sldMkLst>
        <pc:spChg chg="add mod">
          <ac:chgData name="Al Friend" userId="e5ed79da-d858-46d4-9eed-a7a24903f2de" providerId="ADAL" clId="{D137E394-7D65-4D4B-8544-493527FAA342}" dt="2025-02-14T09:23:54.194" v="123" actId="1038"/>
          <ac:spMkLst>
            <pc:docMk/>
            <pc:sldMk cId="2018415999" sldId="683"/>
            <ac:spMk id="5" creationId="{49F32B99-3A38-C7B0-6D33-FBC0A6D02794}"/>
          </ac:spMkLst>
        </pc:spChg>
        <pc:spChg chg="mod">
          <ac:chgData name="Al Friend" userId="e5ed79da-d858-46d4-9eed-a7a24903f2de" providerId="ADAL" clId="{D137E394-7D65-4D4B-8544-493527FAA342}" dt="2025-02-14T09:18:16.172" v="54" actId="1076"/>
          <ac:spMkLst>
            <pc:docMk/>
            <pc:sldMk cId="2018415999" sldId="683"/>
            <ac:spMk id="7" creationId="{1342D735-268B-473E-915A-328FF6C9A167}"/>
          </ac:spMkLst>
        </pc:spChg>
        <pc:spChg chg="mod">
          <ac:chgData name="Al Friend" userId="e5ed79da-d858-46d4-9eed-a7a24903f2de" providerId="ADAL" clId="{D137E394-7D65-4D4B-8544-493527FAA342}" dt="2025-02-14T09:18:34.135" v="57" actId="1076"/>
          <ac:spMkLst>
            <pc:docMk/>
            <pc:sldMk cId="2018415999" sldId="683"/>
            <ac:spMk id="9" creationId="{F3B639B4-E5C5-8DD1-DB2C-5DF574EC16F0}"/>
          </ac:spMkLst>
        </pc:spChg>
        <pc:spChg chg="mod">
          <ac:chgData name="Al Friend" userId="e5ed79da-d858-46d4-9eed-a7a24903f2de" providerId="ADAL" clId="{D137E394-7D65-4D4B-8544-493527FAA342}" dt="2025-02-14T09:23:42.661" v="111" actId="14100"/>
          <ac:spMkLst>
            <pc:docMk/>
            <pc:sldMk cId="2018415999" sldId="683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3T11:12:18.649" v="165" actId="1038"/>
        <pc:sldMkLst>
          <pc:docMk/>
          <pc:sldMk cId="582524217" sldId="685"/>
        </pc:sldMkLst>
        <pc:spChg chg="mod">
          <ac:chgData name="Al Friend" userId="e5ed79da-d858-46d4-9eed-a7a24903f2de" providerId="ADAL" clId="{D137E394-7D65-4D4B-8544-493527FAA342}" dt="2025-02-23T11:11:19.815" v="140" actId="1038"/>
          <ac:spMkLst>
            <pc:docMk/>
            <pc:sldMk cId="582524217" sldId="685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18.649" v="165" actId="1038"/>
          <ac:spMkLst>
            <pc:docMk/>
            <pc:sldMk cId="582524217" sldId="685"/>
            <ac:spMk id="13" creationId="{9FD08280-246B-F431-CC37-33C0C86742F1}"/>
          </ac:spMkLst>
        </pc:spChg>
      </pc:sldChg>
      <pc:sldChg chg="modSp">
        <pc:chgData name="Al Friend" userId="e5ed79da-d858-46d4-9eed-a7a24903f2de" providerId="ADAL" clId="{D137E394-7D65-4D4B-8544-493527FAA342}" dt="2025-02-14T09:02:09.732" v="20" actId="20577"/>
        <pc:sldMkLst>
          <pc:docMk/>
          <pc:sldMk cId="1112589254" sldId="693"/>
        </pc:sldMkLst>
        <pc:spChg chg="mod">
          <ac:chgData name="Al Friend" userId="e5ed79da-d858-46d4-9eed-a7a24903f2de" providerId="ADAL" clId="{D137E394-7D65-4D4B-8544-493527FAA342}" dt="2025-02-14T09:02:09.732" v="20" actId="20577"/>
          <ac:spMkLst>
            <pc:docMk/>
            <pc:sldMk cId="1112589254" sldId="693"/>
            <ac:spMk id="3" creationId="{E4EE7085-4C5B-409B-8843-A8A3D3CB6E90}"/>
          </ac:spMkLst>
        </pc:spChg>
      </pc:sldChg>
      <pc:sldChg chg="delSp add mod delAnim modShow modNotesTx">
        <pc:chgData name="Al Friend" userId="e5ed79da-d858-46d4-9eed-a7a24903f2de" providerId="ADAL" clId="{D137E394-7D65-4D4B-8544-493527FAA342}" dt="2025-02-14T09:20:44.779" v="91" actId="478"/>
        <pc:sldMkLst>
          <pc:docMk/>
          <pc:sldMk cId="4287617604" sldId="718"/>
        </pc:sldMkLst>
      </pc:sldChg>
      <pc:sldChg chg="addSp delSp modSp mod delAnim modAnim">
        <pc:chgData name="Al Friend" userId="e5ed79da-d858-46d4-9eed-a7a24903f2de" providerId="ADAL" clId="{D137E394-7D65-4D4B-8544-493527FAA342}" dt="2025-02-24T20:43:35.515" v="286" actId="20577"/>
        <pc:sldMkLst>
          <pc:docMk/>
          <pc:sldMk cId="3027323023" sldId="719"/>
        </pc:sldMkLst>
        <pc:spChg chg="mod">
          <ac:chgData name="Al Friend" userId="e5ed79da-d858-46d4-9eed-a7a24903f2de" providerId="ADAL" clId="{D137E394-7D65-4D4B-8544-493527FAA342}" dt="2025-02-24T20:43:35.515" v="286" actId="20577"/>
          <ac:spMkLst>
            <pc:docMk/>
            <pc:sldMk cId="3027323023" sldId="719"/>
            <ac:spMk id="2" creationId="{2CE87805-17F2-4B70-B505-57FB17E1FEE3}"/>
          </ac:spMkLst>
        </pc:spChg>
        <pc:spChg chg="mod">
          <ac:chgData name="Al Friend" userId="e5ed79da-d858-46d4-9eed-a7a24903f2de" providerId="ADAL" clId="{D137E394-7D65-4D4B-8544-493527FAA342}" dt="2025-02-24T20:42:23.814" v="277" actId="14100"/>
          <ac:spMkLst>
            <pc:docMk/>
            <pc:sldMk cId="3027323023" sldId="719"/>
            <ac:spMk id="3" creationId="{792D4BAF-FFFF-18CA-9398-B042225845BE}"/>
          </ac:spMkLst>
        </pc:spChg>
        <pc:spChg chg="add mod">
          <ac:chgData name="Al Friend" userId="e5ed79da-d858-46d4-9eed-a7a24903f2de" providerId="ADAL" clId="{D137E394-7D65-4D4B-8544-493527FAA342}" dt="2025-02-24T20:42:12.833" v="275" actId="14100"/>
          <ac:spMkLst>
            <pc:docMk/>
            <pc:sldMk cId="3027323023" sldId="719"/>
            <ac:spMk id="7" creationId="{E509B8F2-A1EA-77FE-D4CF-81DBA3F111E2}"/>
          </ac:spMkLst>
        </pc:spChg>
        <pc:spChg chg="mod">
          <ac:chgData name="Al Friend" userId="e5ed79da-d858-46d4-9eed-a7a24903f2de" providerId="ADAL" clId="{D137E394-7D65-4D4B-8544-493527FAA342}" dt="2025-02-24T20:39:41.277" v="231" actId="1076"/>
          <ac:spMkLst>
            <pc:docMk/>
            <pc:sldMk cId="3027323023" sldId="719"/>
            <ac:spMk id="9" creationId="{F3B639B4-E5C5-8DD1-DB2C-5DF574EC16F0}"/>
          </ac:spMkLst>
        </pc:spChg>
      </pc:sldChg>
      <pc:sldChg chg="addSp delSp modSp add mod delAnim modAnim modShow modNotesTx">
        <pc:chgData name="Al Friend" userId="e5ed79da-d858-46d4-9eed-a7a24903f2de" providerId="ADAL" clId="{D137E394-7D65-4D4B-8544-493527FAA342}" dt="2025-02-24T20:44:26.473" v="320" actId="478"/>
        <pc:sldMkLst>
          <pc:docMk/>
          <pc:sldMk cId="2510288721" sldId="720"/>
        </pc:sldMkLst>
        <pc:spChg chg="add mod">
          <ac:chgData name="Al Friend" userId="e5ed79da-d858-46d4-9eed-a7a24903f2de" providerId="ADAL" clId="{D137E394-7D65-4D4B-8544-493527FAA342}" dt="2025-02-24T20:44:10.795" v="317"/>
          <ac:spMkLst>
            <pc:docMk/>
            <pc:sldMk cId="2510288721" sldId="720"/>
            <ac:spMk id="4" creationId="{EC43E1CD-FD80-30FE-114E-FBCC7060A95A}"/>
          </ac:spMkLst>
        </pc:spChg>
      </pc:sldChg>
      <pc:sldChg chg="addSp modSp new mod modShow">
        <pc:chgData name="Al Friend" userId="e5ed79da-d858-46d4-9eed-a7a24903f2de" providerId="ADAL" clId="{D137E394-7D65-4D4B-8544-493527FAA342}" dt="2025-03-05T21:01:34.217" v="330" actId="1076"/>
        <pc:sldMkLst>
          <pc:docMk/>
          <pc:sldMk cId="3735496612" sldId="721"/>
        </pc:sldMkLst>
        <pc:spChg chg="add mod">
          <ac:chgData name="Al Friend" userId="e5ed79da-d858-46d4-9eed-a7a24903f2de" providerId="ADAL" clId="{D137E394-7D65-4D4B-8544-493527FAA342}" dt="2025-03-05T21:01:34.217" v="330" actId="1076"/>
          <ac:spMkLst>
            <pc:docMk/>
            <pc:sldMk cId="3735496612" sldId="721"/>
            <ac:spMk id="3" creationId="{57BCED83-83D0-7E02-95C0-F76E44817BCB}"/>
          </ac:spMkLst>
        </pc:spChg>
      </pc:sldChg>
      <pc:sldChg chg="add">
        <pc:chgData name="Al Friend" userId="e5ed79da-d858-46d4-9eed-a7a24903f2de" providerId="ADAL" clId="{D137E394-7D65-4D4B-8544-493527FAA342}" dt="2025-03-05T22:12:11.312" v="331" actId="2890"/>
        <pc:sldMkLst>
          <pc:docMk/>
          <pc:sldMk cId="885332941" sldId="722"/>
        </pc:sldMkLst>
      </pc:sldChg>
      <pc:sldChg chg="addSp modSp new mod modShow">
        <pc:chgData name="Al Friend" userId="e5ed79da-d858-46d4-9eed-a7a24903f2de" providerId="ADAL" clId="{D137E394-7D65-4D4B-8544-493527FAA342}" dt="2025-03-05T22:18:33.313" v="360" actId="729"/>
        <pc:sldMkLst>
          <pc:docMk/>
          <pc:sldMk cId="3744827709" sldId="723"/>
        </pc:sldMkLst>
        <pc:spChg chg="add mod">
          <ac:chgData name="Al Friend" userId="e5ed79da-d858-46d4-9eed-a7a24903f2de" providerId="ADAL" clId="{D137E394-7D65-4D4B-8544-493527FAA342}" dt="2025-03-05T22:18:30.888" v="359" actId="1076"/>
          <ac:spMkLst>
            <pc:docMk/>
            <pc:sldMk cId="3744827709" sldId="723"/>
            <ac:spMk id="3" creationId="{EF29476D-D802-F1A4-B4C7-C80E5B9D04B2}"/>
          </ac:spMkLst>
        </pc:spChg>
      </pc:sldChg>
      <pc:sldChg chg="addSp modSp new mod modShow">
        <pc:chgData name="Al Friend" userId="e5ed79da-d858-46d4-9eed-a7a24903f2de" providerId="ADAL" clId="{D137E394-7D65-4D4B-8544-493527FAA342}" dt="2025-03-05T22:20:13.286" v="364" actId="729"/>
        <pc:sldMkLst>
          <pc:docMk/>
          <pc:sldMk cId="539056645" sldId="724"/>
        </pc:sldMkLst>
        <pc:picChg chg="add mod">
          <ac:chgData name="Al Friend" userId="e5ed79da-d858-46d4-9eed-a7a24903f2de" providerId="ADAL" clId="{D137E394-7D65-4D4B-8544-493527FAA342}" dt="2025-03-05T22:20:05.866" v="363" actId="1076"/>
          <ac:picMkLst>
            <pc:docMk/>
            <pc:sldMk cId="539056645" sldId="724"/>
            <ac:picMk id="1026" creationId="{28C43D2A-294C-69BD-67E0-FF7876B8DC0A}"/>
          </ac:picMkLst>
        </pc:picChg>
      </pc:sldChg>
      <pc:sldChg chg="addSp modSp new mod modShow">
        <pc:chgData name="Al Friend" userId="e5ed79da-d858-46d4-9eed-a7a24903f2de" providerId="ADAL" clId="{D137E394-7D65-4D4B-8544-493527FAA342}" dt="2025-03-05T22:22:05.723" v="371" actId="729"/>
        <pc:sldMkLst>
          <pc:docMk/>
          <pc:sldMk cId="1179807589" sldId="725"/>
        </pc:sldMkLst>
        <pc:spChg chg="add mod">
          <ac:chgData name="Al Friend" userId="e5ed79da-d858-46d4-9eed-a7a24903f2de" providerId="ADAL" clId="{D137E394-7D65-4D4B-8544-493527FAA342}" dt="2025-03-05T22:22:01.898" v="370" actId="1076"/>
          <ac:spMkLst>
            <pc:docMk/>
            <pc:sldMk cId="1179807589" sldId="725"/>
            <ac:spMk id="3" creationId="{FC049014-3B9C-B76A-4345-A6DF0513875D}"/>
          </ac:spMkLst>
        </pc:spChg>
      </pc:sldChg>
      <pc:sldChg chg="addSp modSp new mod modShow">
        <pc:chgData name="Al Friend" userId="e5ed79da-d858-46d4-9eed-a7a24903f2de" providerId="ADAL" clId="{D137E394-7D65-4D4B-8544-493527FAA342}" dt="2025-03-05T22:25:00.547" v="378" actId="729"/>
        <pc:sldMkLst>
          <pc:docMk/>
          <pc:sldMk cId="36422815" sldId="726"/>
        </pc:sldMkLst>
        <pc:spChg chg="add mod">
          <ac:chgData name="Al Friend" userId="e5ed79da-d858-46d4-9eed-a7a24903f2de" providerId="ADAL" clId="{D137E394-7D65-4D4B-8544-493527FAA342}" dt="2025-03-05T22:24:43.863" v="376"/>
          <ac:spMkLst>
            <pc:docMk/>
            <pc:sldMk cId="36422815" sldId="726"/>
            <ac:spMk id="3" creationId="{430E35B7-2625-501A-E2B4-CE528A28A82B}"/>
          </ac:spMkLst>
        </pc:spChg>
      </pc:sldChg>
    </pc:docChg>
  </pc:docChgLst>
  <pc:docChgLst>
    <pc:chgData name="Al Friend" userId="e5ed79da-d858-46d4-9eed-a7a24903f2de" providerId="ADAL" clId="{ADDE55C9-7F92-4D14-8550-C32340EDAD76}"/>
    <pc:docChg chg="undo custSel addSld delSld modSld sldOrd modSection">
      <pc:chgData name="Al Friend" userId="e5ed79da-d858-46d4-9eed-a7a24903f2de" providerId="ADAL" clId="{ADDE55C9-7F92-4D14-8550-C32340EDAD76}" dt="2025-03-06T13:55:22.503" v="1777" actId="1038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Anim">
        <pc:chgData name="Al Friend" userId="e5ed79da-d858-46d4-9eed-a7a24903f2de" providerId="ADAL" clId="{ADDE55C9-7F92-4D14-8550-C32340EDAD76}" dt="2025-02-12T10:46:27.890" v="201"/>
        <pc:sldMkLst>
          <pc:docMk/>
          <pc:sldMk cId="3345722851" sldId="583"/>
        </pc:sldMkLst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 modAnim">
        <pc:chgData name="Al Friend" userId="e5ed79da-d858-46d4-9eed-a7a24903f2de" providerId="ADAL" clId="{ADDE55C9-7F92-4D14-8550-C32340EDAD76}" dt="2025-03-06T13:09:52.331" v="1040" actId="20577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3-06T13:09:52.331" v="1040" actId="20577"/>
          <ac:spMkLst>
            <pc:docMk/>
            <pc:sldMk cId="423025982" sldId="592"/>
            <ac:spMk id="3" creationId="{E4EE7085-4C5B-409B-8843-A8A3D3CB6E90}"/>
          </ac:spMkLst>
        </pc:spChg>
        <pc:spChg chg="mod">
          <ac:chgData name="Al Friend" userId="e5ed79da-d858-46d4-9eed-a7a24903f2de" providerId="ADAL" clId="{ADDE55C9-7F92-4D14-8550-C32340EDAD76}" dt="2025-02-12T10:54:14.511" v="202" actId="20577"/>
          <ac:spMkLst>
            <pc:docMk/>
            <pc:sldMk cId="423025982" sldId="592"/>
            <ac:spMk id="12" creationId="{C162C72F-3D0C-5FDC-1DB1-10726EE94C61}"/>
          </ac:spMkLst>
        </pc:spChg>
      </pc:sldChg>
      <pc:sldChg chg="modSp modAnim">
        <pc:chgData name="Al Friend" userId="e5ed79da-d858-46d4-9eed-a7a24903f2de" providerId="ADAL" clId="{ADDE55C9-7F92-4D14-8550-C32340EDAD76}" dt="2025-03-06T13:10:07.760" v="1052" actId="20577"/>
        <pc:sldMkLst>
          <pc:docMk/>
          <pc:sldMk cId="3108039371" sldId="593"/>
        </pc:sldMkLst>
        <pc:spChg chg="mod">
          <ac:chgData name="Al Friend" userId="e5ed79da-d858-46d4-9eed-a7a24903f2de" providerId="ADAL" clId="{ADDE55C9-7F92-4D14-8550-C32340EDAD76}" dt="2025-03-06T13:10:07.760" v="1052" actId="20577"/>
          <ac:spMkLst>
            <pc:docMk/>
            <pc:sldMk cId="3108039371" sldId="593"/>
            <ac:spMk id="3" creationId="{E4EE7085-4C5B-409B-8843-A8A3D3CB6E90}"/>
          </ac:spMkLst>
        </pc:spChg>
      </pc:sldChg>
      <pc:sldChg chg="addSp modSp modAnim modNotesTx">
        <pc:chgData name="Al Friend" userId="e5ed79da-d858-46d4-9eed-a7a24903f2de" providerId="ADAL" clId="{ADDE55C9-7F92-4D14-8550-C32340EDAD76}" dt="2025-03-06T13:31:31.038" v="1089" actId="6549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3-06T13:10:30.368" v="1075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Anim modNotesTx">
        <pc:chgData name="Al Friend" userId="e5ed79da-d858-46d4-9eed-a7a24903f2de" providerId="ADAL" clId="{ADDE55C9-7F92-4D14-8550-C32340EDAD76}" dt="2025-02-13T11:03:27.254" v="304" actId="20577"/>
        <pc:sldMkLst>
          <pc:docMk/>
          <pc:sldMk cId="3344140655" sldId="597"/>
        </pc:sldMkLst>
      </pc:sldChg>
      <pc:sldChg chg="modAnim">
        <pc:chgData name="Al Friend" userId="e5ed79da-d858-46d4-9eed-a7a24903f2de" providerId="ADAL" clId="{ADDE55C9-7F92-4D14-8550-C32340EDAD76}" dt="2025-02-12T11:41:59.281" v="215"/>
        <pc:sldMkLst>
          <pc:docMk/>
          <pc:sldMk cId="3150860710" sldId="598"/>
        </pc:sldMkLst>
      </pc:sldChg>
      <pc:sldChg chg="modSp">
        <pc:chgData name="Al Friend" userId="e5ed79da-d858-46d4-9eed-a7a24903f2de" providerId="ADAL" clId="{ADDE55C9-7F92-4D14-8550-C32340EDAD76}" dt="2025-02-24T16:05:13.974" v="313" actId="20577"/>
        <pc:sldMkLst>
          <pc:docMk/>
          <pc:sldMk cId="2668073734" sldId="604"/>
        </pc:sldMkLst>
        <pc:spChg chg="mod">
          <ac:chgData name="Al Friend" userId="e5ed79da-d858-46d4-9eed-a7a24903f2de" providerId="ADAL" clId="{ADDE55C9-7F92-4D14-8550-C32340EDAD76}" dt="2025-02-24T16:05:13.974" v="313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ADDE55C9-7F92-4D14-8550-C32340EDAD76}" dt="2025-03-06T13:40:54.947" v="1321" actId="207"/>
        <pc:sldMkLst>
          <pc:docMk/>
          <pc:sldMk cId="1186426816" sldId="605"/>
        </pc:sldMkLst>
        <pc:spChg chg="mod">
          <ac:chgData name="Al Friend" userId="e5ed79da-d858-46d4-9eed-a7a24903f2de" providerId="ADAL" clId="{ADDE55C9-7F92-4D14-8550-C32340EDAD76}" dt="2025-03-06T13:40:54.947" v="1321" actId="207"/>
          <ac:spMkLst>
            <pc:docMk/>
            <pc:sldMk cId="1186426816" sldId="605"/>
            <ac:spMk id="9" creationId="{F3B639B4-E5C5-8DD1-DB2C-5DF574EC16F0}"/>
          </ac:spMkLst>
        </pc:spChg>
      </pc:sldChg>
      <pc:sldChg chg="modSp">
        <pc:chgData name="Al Friend" userId="e5ed79da-d858-46d4-9eed-a7a24903f2de" providerId="ADAL" clId="{ADDE55C9-7F92-4D14-8550-C32340EDAD76}" dt="2025-03-06T13:35:57.371" v="1193" actId="108"/>
        <pc:sldMkLst>
          <pc:docMk/>
          <pc:sldMk cId="591086402" sldId="606"/>
        </pc:sldMkLst>
        <pc:spChg chg="mod">
          <ac:chgData name="Al Friend" userId="e5ed79da-d858-46d4-9eed-a7a24903f2de" providerId="ADAL" clId="{ADDE55C9-7F92-4D14-8550-C32340EDAD76}" dt="2025-03-06T13:35:57.371" v="1193" actId="108"/>
          <ac:spMkLst>
            <pc:docMk/>
            <pc:sldMk cId="591086402" sldId="606"/>
            <ac:spMk id="3" creationId="{E4EE7085-4C5B-409B-8843-A8A3D3CB6E90}"/>
          </ac:spMkLst>
        </pc:spChg>
        <pc:spChg chg="mod">
          <ac:chgData name="Al Friend" userId="e5ed79da-d858-46d4-9eed-a7a24903f2de" providerId="ADAL" clId="{ADDE55C9-7F92-4D14-8550-C32340EDAD76}" dt="2025-03-06T13:35:13.452" v="1182" actId="1076"/>
          <ac:spMkLst>
            <pc:docMk/>
            <pc:sldMk cId="591086402" sldId="606"/>
            <ac:spMk id="4" creationId="{7E004AEC-A620-D3A6-BB25-1E37B9C157D1}"/>
          </ac:spMkLst>
        </pc:spChg>
      </pc:sldChg>
      <pc:sldChg chg="addSp delSp modSp delAnim modAnim">
        <pc:chgData name="Al Friend" userId="e5ed79da-d858-46d4-9eed-a7a24903f2de" providerId="ADAL" clId="{ADDE55C9-7F92-4D14-8550-C32340EDAD76}" dt="2025-03-04T10:07:49.848" v="623"/>
        <pc:sldMkLst>
          <pc:docMk/>
          <pc:sldMk cId="2770719884" sldId="608"/>
        </pc:sldMkLst>
        <pc:spChg chg="mod">
          <ac:chgData name="Al Friend" userId="e5ed79da-d858-46d4-9eed-a7a24903f2de" providerId="ADAL" clId="{ADDE55C9-7F92-4D14-8550-C32340EDAD76}" dt="2025-03-03T10:53:09.228" v="426" actId="20577"/>
          <ac:spMkLst>
            <pc:docMk/>
            <pc:sldMk cId="2770719884" sldId="608"/>
            <ac:spMk id="3" creationId="{E4EE7085-4C5B-409B-8843-A8A3D3CB6E90}"/>
          </ac:spMkLst>
        </pc:spChg>
        <pc:spChg chg="mod">
          <ac:chgData name="Al Friend" userId="e5ed79da-d858-46d4-9eed-a7a24903f2de" providerId="ADAL" clId="{ADDE55C9-7F92-4D14-8550-C32340EDAD76}" dt="2025-03-03T10:55:02.421" v="480" actId="20577"/>
          <ac:spMkLst>
            <pc:docMk/>
            <pc:sldMk cId="2770719884" sldId="608"/>
            <ac:spMk id="6" creationId="{846F0BC1-93C4-76E6-513C-BB541397C46A}"/>
          </ac:spMkLst>
        </pc:spChg>
        <pc:spChg chg="add mod">
          <ac:chgData name="Al Friend" userId="e5ed79da-d858-46d4-9eed-a7a24903f2de" providerId="ADAL" clId="{ADDE55C9-7F92-4D14-8550-C32340EDAD76}" dt="2025-03-03T10:54:18.788" v="475" actId="14100"/>
          <ac:spMkLst>
            <pc:docMk/>
            <pc:sldMk cId="2770719884" sldId="608"/>
            <ac:spMk id="7" creationId="{5283248B-1223-4E62-AADD-FFEB379DAE43}"/>
          </ac:spMkLst>
        </pc:spChg>
      </pc:sldChg>
      <pc:sldChg chg="modAnim">
        <pc:chgData name="Al Friend" userId="e5ed79da-d858-46d4-9eed-a7a24903f2de" providerId="ADAL" clId="{ADDE55C9-7F92-4D14-8550-C32340EDAD76}" dt="2025-03-04T10:22:03.491" v="625"/>
        <pc:sldMkLst>
          <pc:docMk/>
          <pc:sldMk cId="1358941159" sldId="609"/>
        </pc:sldMkLst>
      </pc:sldChg>
      <pc:sldChg chg="modSp modAnim">
        <pc:chgData name="Al Friend" userId="e5ed79da-d858-46d4-9eed-a7a24903f2de" providerId="ADAL" clId="{ADDE55C9-7F92-4D14-8550-C32340EDAD76}" dt="2025-03-04T10:21:58.302" v="624"/>
        <pc:sldMkLst>
          <pc:docMk/>
          <pc:sldMk cId="1076303626" sldId="610"/>
        </pc:sldMkLst>
        <pc:spChg chg="mod">
          <ac:chgData name="Al Friend" userId="e5ed79da-d858-46d4-9eed-a7a24903f2de" providerId="ADAL" clId="{ADDE55C9-7F92-4D14-8550-C32340EDAD76}" dt="2025-03-03T10:55:15.628" v="489" actId="20577"/>
          <ac:spMkLst>
            <pc:docMk/>
            <pc:sldMk cId="1076303626" sldId="610"/>
            <ac:spMk id="6" creationId="{846F0BC1-93C4-76E6-513C-BB541397C46A}"/>
          </ac:spMkLst>
        </pc:spChg>
      </pc:sldChg>
      <pc:sldChg chg="modSp">
        <pc:chgData name="Al Friend" userId="e5ed79da-d858-46d4-9eed-a7a24903f2de" providerId="ADAL" clId="{ADDE55C9-7F92-4D14-8550-C32340EDAD76}" dt="2025-03-03T10:55:43.724" v="495" actId="20577"/>
        <pc:sldMkLst>
          <pc:docMk/>
          <pc:sldMk cId="2713855778" sldId="611"/>
        </pc:sldMkLst>
        <pc:spChg chg="mod">
          <ac:chgData name="Al Friend" userId="e5ed79da-d858-46d4-9eed-a7a24903f2de" providerId="ADAL" clId="{ADDE55C9-7F92-4D14-8550-C32340EDAD76}" dt="2025-03-03T10:55:43.724" v="495" actId="20577"/>
          <ac:spMkLst>
            <pc:docMk/>
            <pc:sldMk cId="2713855778" sldId="611"/>
            <ac:spMk id="6" creationId="{846F0BC1-93C4-76E6-513C-BB541397C46A}"/>
          </ac:spMkLst>
        </pc:spChg>
      </pc:sldChg>
      <pc:sldChg chg="modSp">
        <pc:chgData name="Al Friend" userId="e5ed79da-d858-46d4-9eed-a7a24903f2de" providerId="ADAL" clId="{ADDE55C9-7F92-4D14-8550-C32340EDAD76}" dt="2025-03-06T13:41:25.558" v="1323" actId="207"/>
        <pc:sldMkLst>
          <pc:docMk/>
          <pc:sldMk cId="3040414332" sldId="615"/>
        </pc:sldMkLst>
        <pc:spChg chg="mod">
          <ac:chgData name="Al Friend" userId="e5ed79da-d858-46d4-9eed-a7a24903f2de" providerId="ADAL" clId="{ADDE55C9-7F92-4D14-8550-C32340EDAD76}" dt="2025-03-06T13:41:25.558" v="1323" actId="207"/>
          <ac:spMkLst>
            <pc:docMk/>
            <pc:sldMk cId="3040414332" sldId="615"/>
            <ac:spMk id="3" creationId="{E4EE7085-4C5B-409B-8843-A8A3D3CB6E90}"/>
          </ac:spMkLst>
        </pc:spChg>
        <pc:spChg chg="mod">
          <ac:chgData name="Al Friend" userId="e5ed79da-d858-46d4-9eed-a7a24903f2de" providerId="ADAL" clId="{ADDE55C9-7F92-4D14-8550-C32340EDAD76}" dt="2025-03-06T13:39:44.720" v="1298" actId="20577"/>
          <ac:spMkLst>
            <pc:docMk/>
            <pc:sldMk cId="3040414332" sldId="615"/>
            <ac:spMk id="5" creationId="{8DABB334-DBFD-0EA0-51E4-058AC7E3EF68}"/>
          </ac:spMkLst>
        </pc:spChg>
      </pc:sldChg>
      <pc:sldChg chg="modSp">
        <pc:chgData name="Al Friend" userId="e5ed79da-d858-46d4-9eed-a7a24903f2de" providerId="ADAL" clId="{ADDE55C9-7F92-4D14-8550-C32340EDAD76}" dt="2025-03-06T13:08:02.684" v="979" actId="20577"/>
        <pc:sldMkLst>
          <pc:docMk/>
          <pc:sldMk cId="3166914341" sldId="620"/>
        </pc:sldMkLst>
        <pc:spChg chg="mod">
          <ac:chgData name="Al Friend" userId="e5ed79da-d858-46d4-9eed-a7a24903f2de" providerId="ADAL" clId="{ADDE55C9-7F92-4D14-8550-C32340EDAD76}" dt="2025-03-06T13:08:02.684" v="979" actId="20577"/>
          <ac:spMkLst>
            <pc:docMk/>
            <pc:sldMk cId="3166914341" sldId="620"/>
            <ac:spMk id="3" creationId="{E4EE7085-4C5B-409B-8843-A8A3D3CB6E90}"/>
          </ac:spMkLst>
        </pc:spChg>
      </pc:sldChg>
      <pc:sldChg chg="modSp del">
        <pc:chgData name="Al Friend" userId="e5ed79da-d858-46d4-9eed-a7a24903f2de" providerId="ADAL" clId="{ADDE55C9-7F92-4D14-8550-C32340EDAD76}" dt="2025-03-06T13:36:23.020" v="1199" actId="2696"/>
        <pc:sldMkLst>
          <pc:docMk/>
          <pc:sldMk cId="2877814569" sldId="636"/>
        </pc:sldMkLst>
        <pc:spChg chg="mod">
          <ac:chgData name="Al Friend" userId="e5ed79da-d858-46d4-9eed-a7a24903f2de" providerId="ADAL" clId="{ADDE55C9-7F92-4D14-8550-C32340EDAD76}" dt="2025-03-06T13:34:21.511" v="1171" actId="20577"/>
          <ac:spMkLst>
            <pc:docMk/>
            <pc:sldMk cId="2877814569" sldId="636"/>
            <ac:spMk id="3" creationId="{E4EE7085-4C5B-409B-8843-A8A3D3CB6E90}"/>
          </ac:spMkLst>
        </pc:spChg>
      </pc:sldChg>
      <pc:sldChg chg="addSp delSp modSp modAnim">
        <pc:chgData name="Al Friend" userId="e5ed79da-d858-46d4-9eed-a7a24903f2de" providerId="ADAL" clId="{ADDE55C9-7F92-4D14-8550-C32340EDAD76}" dt="2025-03-03T10:52:45.647" v="425" actId="6549"/>
        <pc:sldMkLst>
          <pc:docMk/>
          <pc:sldMk cId="1783338755" sldId="640"/>
        </pc:sldMkLst>
        <pc:spChg chg="add mod">
          <ac:chgData name="Al Friend" userId="e5ed79da-d858-46d4-9eed-a7a24903f2de" providerId="ADAL" clId="{ADDE55C9-7F92-4D14-8550-C32340EDAD76}" dt="2025-03-03T10:52:45.647" v="425" actId="6549"/>
          <ac:spMkLst>
            <pc:docMk/>
            <pc:sldMk cId="1783338755" sldId="640"/>
            <ac:spMk id="4" creationId="{10C57D7A-4DB3-44EB-994E-9E66F06F823A}"/>
          </ac:spMkLst>
        </pc:spChg>
      </pc:sldChg>
      <pc:sldChg chg="modSp">
        <pc:chgData name="Al Friend" userId="e5ed79da-d858-46d4-9eed-a7a24903f2de" providerId="ADAL" clId="{ADDE55C9-7F92-4D14-8550-C32340EDAD76}" dt="2025-02-26T11:12:11.385" v="383" actId="20577"/>
        <pc:sldMkLst>
          <pc:docMk/>
          <pc:sldMk cId="2394524004" sldId="655"/>
        </pc:sldMkLst>
        <pc:spChg chg="mod">
          <ac:chgData name="Al Friend" userId="e5ed79da-d858-46d4-9eed-a7a24903f2de" providerId="ADAL" clId="{ADDE55C9-7F92-4D14-8550-C32340EDAD76}" dt="2025-02-26T11:12:11.385" v="383" actId="20577"/>
          <ac:spMkLst>
            <pc:docMk/>
            <pc:sldMk cId="2394524004" sldId="655"/>
            <ac:spMk id="11" creationId="{821D6020-4B73-D6F2-FA4B-E6BCC25A75DE}"/>
          </ac:spMkLst>
        </pc:spChg>
      </pc:sldChg>
      <pc:sldChg chg="modSp">
        <pc:chgData name="Al Friend" userId="e5ed79da-d858-46d4-9eed-a7a24903f2de" providerId="ADAL" clId="{ADDE55C9-7F92-4D14-8550-C32340EDAD76}" dt="2025-02-26T11:12:32.968" v="385" actId="20577"/>
        <pc:sldMkLst>
          <pc:docMk/>
          <pc:sldMk cId="2725393319" sldId="656"/>
        </pc:sldMkLst>
        <pc:spChg chg="mod">
          <ac:chgData name="Al Friend" userId="e5ed79da-d858-46d4-9eed-a7a24903f2de" providerId="ADAL" clId="{ADDE55C9-7F92-4D14-8550-C32340EDAD76}" dt="2025-02-26T11:12:32.968" v="385" actId="20577"/>
          <ac:spMkLst>
            <pc:docMk/>
            <pc:sldMk cId="2725393319" sldId="656"/>
            <ac:spMk id="11" creationId="{821D6020-4B73-D6F2-FA4B-E6BCC25A75DE}"/>
          </ac:spMkLst>
        </pc:spChg>
      </pc:sldChg>
      <pc:sldChg chg="modSp modAnim">
        <pc:chgData name="Al Friend" userId="e5ed79da-d858-46d4-9eed-a7a24903f2de" providerId="ADAL" clId="{ADDE55C9-7F92-4D14-8550-C32340EDAD76}" dt="2025-03-06T13:51:26.787" v="1547" actId="1037"/>
        <pc:sldMkLst>
          <pc:docMk/>
          <pc:sldMk cId="2200346297" sldId="657"/>
        </pc:sldMkLst>
        <pc:spChg chg="mod">
          <ac:chgData name="Al Friend" userId="e5ed79da-d858-46d4-9eed-a7a24903f2de" providerId="ADAL" clId="{ADDE55C9-7F92-4D14-8550-C32340EDAD76}" dt="2025-03-06T13:50:31.901" v="1464" actId="6549"/>
          <ac:spMkLst>
            <pc:docMk/>
            <pc:sldMk cId="2200346297" sldId="657"/>
            <ac:spMk id="3" creationId="{E4EE7085-4C5B-409B-8843-A8A3D3CB6E90}"/>
          </ac:spMkLst>
        </pc:spChg>
        <pc:spChg chg="mod">
          <ac:chgData name="Al Friend" userId="e5ed79da-d858-46d4-9eed-a7a24903f2de" providerId="ADAL" clId="{ADDE55C9-7F92-4D14-8550-C32340EDAD76}" dt="2025-03-06T13:50:45.293" v="1500" actId="1037"/>
          <ac:spMkLst>
            <pc:docMk/>
            <pc:sldMk cId="2200346297" sldId="657"/>
            <ac:spMk id="6" creationId="{79AEB255-B695-D4B5-9FA6-F301F036190F}"/>
          </ac:spMkLst>
        </pc:spChg>
        <pc:spChg chg="mod">
          <ac:chgData name="Al Friend" userId="e5ed79da-d858-46d4-9eed-a7a24903f2de" providerId="ADAL" clId="{ADDE55C9-7F92-4D14-8550-C32340EDAD76}" dt="2025-03-06T13:51:26.787" v="1547" actId="1037"/>
          <ac:spMkLst>
            <pc:docMk/>
            <pc:sldMk cId="2200346297" sldId="657"/>
            <ac:spMk id="7" creationId="{08586166-BD81-4FDA-3E69-E11AC298DEB7}"/>
          </ac:spMkLst>
        </pc:spChg>
      </pc:sldChg>
      <pc:sldChg chg="modSp">
        <pc:chgData name="Al Friend" userId="e5ed79da-d858-46d4-9eed-a7a24903f2de" providerId="ADAL" clId="{ADDE55C9-7F92-4D14-8550-C32340EDAD76}" dt="2025-03-06T13:53:21.168" v="1726" actId="1035"/>
        <pc:sldMkLst>
          <pc:docMk/>
          <pc:sldMk cId="4094022289" sldId="660"/>
        </pc:sldMkLst>
        <pc:spChg chg="mod">
          <ac:chgData name="Al Friend" userId="e5ed79da-d858-46d4-9eed-a7a24903f2de" providerId="ADAL" clId="{ADDE55C9-7F92-4D14-8550-C32340EDAD76}" dt="2025-03-06T13:52:24.682" v="1594" actId="403"/>
          <ac:spMkLst>
            <pc:docMk/>
            <pc:sldMk cId="4094022289" sldId="660"/>
            <ac:spMk id="3" creationId="{E4EE7085-4C5B-409B-8843-A8A3D3CB6E90}"/>
          </ac:spMkLst>
        </pc:spChg>
        <pc:spChg chg="mod">
          <ac:chgData name="Al Friend" userId="e5ed79da-d858-46d4-9eed-a7a24903f2de" providerId="ADAL" clId="{ADDE55C9-7F92-4D14-8550-C32340EDAD76}" dt="2025-03-06T13:52:53.884" v="1713" actId="1037"/>
          <ac:spMkLst>
            <pc:docMk/>
            <pc:sldMk cId="4094022289" sldId="660"/>
            <ac:spMk id="5" creationId="{8DABB334-DBFD-0EA0-51E4-058AC7E3EF68}"/>
          </ac:spMkLst>
        </pc:spChg>
        <pc:spChg chg="mod">
          <ac:chgData name="Al Friend" userId="e5ed79da-d858-46d4-9eed-a7a24903f2de" providerId="ADAL" clId="{ADDE55C9-7F92-4D14-8550-C32340EDAD76}" dt="2025-03-06T13:52:45.798" v="1685" actId="1038"/>
          <ac:spMkLst>
            <pc:docMk/>
            <pc:sldMk cId="4094022289" sldId="660"/>
            <ac:spMk id="6" creationId="{5EE51122-47E4-494D-30CD-CEFF13FC63C6}"/>
          </ac:spMkLst>
        </pc:spChg>
        <pc:spChg chg="mod">
          <ac:chgData name="Al Friend" userId="e5ed79da-d858-46d4-9eed-a7a24903f2de" providerId="ADAL" clId="{ADDE55C9-7F92-4D14-8550-C32340EDAD76}" dt="2025-03-06T13:53:21.168" v="1726" actId="1035"/>
          <ac:spMkLst>
            <pc:docMk/>
            <pc:sldMk cId="4094022289" sldId="660"/>
            <ac:spMk id="7" creationId="{B6FACACF-8A3A-2BAC-3730-9144E2326A61}"/>
          </ac:spMkLst>
        </pc:spChg>
        <pc:spChg chg="mod">
          <ac:chgData name="Al Friend" userId="e5ed79da-d858-46d4-9eed-a7a24903f2de" providerId="ADAL" clId="{ADDE55C9-7F92-4D14-8550-C32340EDAD76}" dt="2025-03-06T13:52:32.189" v="1620" actId="1038"/>
          <ac:spMkLst>
            <pc:docMk/>
            <pc:sldMk cId="4094022289" sldId="660"/>
            <ac:spMk id="8" creationId="{536E2715-41EB-D0C4-559B-C1C823ED39BA}"/>
          </ac:spMkLst>
        </pc:spChg>
      </pc:sldChg>
      <pc:sldChg chg="modSp modAnim">
        <pc:chgData name="Al Friend" userId="e5ed79da-d858-46d4-9eed-a7a24903f2de" providerId="ADAL" clId="{ADDE55C9-7F92-4D14-8550-C32340EDAD76}" dt="2025-03-06T13:55:22.503" v="1777" actId="1038"/>
        <pc:sldMkLst>
          <pc:docMk/>
          <pc:sldMk cId="1902020781" sldId="662"/>
        </pc:sldMkLst>
        <pc:spChg chg="mod">
          <ac:chgData name="Al Friend" userId="e5ed79da-d858-46d4-9eed-a7a24903f2de" providerId="ADAL" clId="{ADDE55C9-7F92-4D14-8550-C32340EDAD76}" dt="2025-03-06T13:55:06.560" v="1765" actId="20577"/>
          <ac:spMkLst>
            <pc:docMk/>
            <pc:sldMk cId="1902020781" sldId="662"/>
            <ac:spMk id="3" creationId="{E4EE7085-4C5B-409B-8843-A8A3D3CB6E90}"/>
          </ac:spMkLst>
        </pc:spChg>
        <pc:spChg chg="mod">
          <ac:chgData name="Al Friend" userId="e5ed79da-d858-46d4-9eed-a7a24903f2de" providerId="ADAL" clId="{ADDE55C9-7F92-4D14-8550-C32340EDAD76}" dt="2025-03-06T13:55:03.285" v="1761" actId="1076"/>
          <ac:spMkLst>
            <pc:docMk/>
            <pc:sldMk cId="1902020781" sldId="662"/>
            <ac:spMk id="5" creationId="{392A5C60-2427-408C-67FA-290AFC4E1C9B}"/>
          </ac:spMkLst>
        </pc:spChg>
        <pc:spChg chg="mod">
          <ac:chgData name="Al Friend" userId="e5ed79da-d858-46d4-9eed-a7a24903f2de" providerId="ADAL" clId="{ADDE55C9-7F92-4D14-8550-C32340EDAD76}" dt="2025-03-06T13:55:22.503" v="1777" actId="1038"/>
          <ac:spMkLst>
            <pc:docMk/>
            <pc:sldMk cId="1902020781" sldId="662"/>
            <ac:spMk id="6" creationId="{79AEB255-B695-D4B5-9FA6-F301F036190F}"/>
          </ac:spMkLst>
        </pc:spChg>
        <pc:spChg chg="mod">
          <ac:chgData name="Al Friend" userId="e5ed79da-d858-46d4-9eed-a7a24903f2de" providerId="ADAL" clId="{ADDE55C9-7F92-4D14-8550-C32340EDAD76}" dt="2025-03-06T13:54:55.673" v="1759" actId="1076"/>
          <ac:spMkLst>
            <pc:docMk/>
            <pc:sldMk cId="1902020781" sldId="662"/>
            <ac:spMk id="7" creationId="{08586166-BD81-4FDA-3E69-E11AC298DEB7}"/>
          </ac:spMkLst>
        </pc:spChg>
      </pc:sldChg>
      <pc:sldChg chg="modSp">
        <pc:chgData name="Al Friend" userId="e5ed79da-d858-46d4-9eed-a7a24903f2de" providerId="ADAL" clId="{ADDE55C9-7F92-4D14-8550-C32340EDAD76}" dt="2025-03-06T13:09:06.862" v="1024" actId="1037"/>
        <pc:sldMkLst>
          <pc:docMk/>
          <pc:sldMk cId="253679378" sldId="668"/>
        </pc:sldMkLst>
        <pc:spChg chg="mod">
          <ac:chgData name="Al Friend" userId="e5ed79da-d858-46d4-9eed-a7a24903f2de" providerId="ADAL" clId="{ADDE55C9-7F92-4D14-8550-C32340EDAD76}" dt="2025-03-06T13:09:06.862" v="1024" actId="1037"/>
          <ac:spMkLst>
            <pc:docMk/>
            <pc:sldMk cId="253679378" sldId="668"/>
            <ac:spMk id="4" creationId="{973BE903-2B4C-5BCA-8CFF-AD26E80D1A76}"/>
          </ac:spMkLst>
        </pc:spChg>
        <pc:spChg chg="mod">
          <ac:chgData name="Al Friend" userId="e5ed79da-d858-46d4-9eed-a7a24903f2de" providerId="ADAL" clId="{ADDE55C9-7F92-4D14-8550-C32340EDAD76}" dt="2025-03-06T13:09:06.862" v="1024" actId="1037"/>
          <ac:spMkLst>
            <pc:docMk/>
            <pc:sldMk cId="253679378" sldId="668"/>
            <ac:spMk id="9" creationId="{F3B639B4-E5C5-8DD1-DB2C-5DF574EC16F0}"/>
          </ac:spMkLst>
        </pc:spChg>
        <pc:spChg chg="mod">
          <ac:chgData name="Al Friend" userId="e5ed79da-d858-46d4-9eed-a7a24903f2de" providerId="ADAL" clId="{ADDE55C9-7F92-4D14-8550-C32340EDAD76}" dt="2025-03-06T13:09:06.862" v="1024" actId="1037"/>
          <ac:spMkLst>
            <pc:docMk/>
            <pc:sldMk cId="253679378" sldId="668"/>
            <ac:spMk id="16" creationId="{F4918470-EB76-45D1-B4CD-960C3376CE78}"/>
          </ac:spMkLst>
        </pc:spChg>
        <pc:spChg chg="mod">
          <ac:chgData name="Al Friend" userId="e5ed79da-d858-46d4-9eed-a7a24903f2de" providerId="ADAL" clId="{ADDE55C9-7F92-4D14-8550-C32340EDAD76}" dt="2025-03-06T13:09:06.862" v="1024" actId="1037"/>
          <ac:spMkLst>
            <pc:docMk/>
            <pc:sldMk cId="253679378" sldId="668"/>
            <ac:spMk id="26" creationId="{85960A6D-F115-45F2-8011-33EEE35AF6EB}"/>
          </ac:spMkLst>
        </pc:spChg>
      </pc:sldChg>
      <pc:sldChg chg="modSp">
        <pc:chgData name="Al Friend" userId="e5ed79da-d858-46d4-9eed-a7a24903f2de" providerId="ADAL" clId="{ADDE55C9-7F92-4D14-8550-C32340EDAD76}" dt="2025-03-06T13:37:55.917" v="1223" actId="108"/>
        <pc:sldMkLst>
          <pc:docMk/>
          <pc:sldMk cId="253530342" sldId="670"/>
        </pc:sldMkLst>
        <pc:spChg chg="mod">
          <ac:chgData name="Al Friend" userId="e5ed79da-d858-46d4-9eed-a7a24903f2de" providerId="ADAL" clId="{ADDE55C9-7F92-4D14-8550-C32340EDAD76}" dt="2025-03-06T13:37:55.917" v="1223" actId="108"/>
          <ac:spMkLst>
            <pc:docMk/>
            <pc:sldMk cId="253530342" sldId="670"/>
            <ac:spMk id="3" creationId="{E4EE7085-4C5B-409B-8843-A8A3D3CB6E90}"/>
          </ac:spMkLst>
        </pc:spChg>
      </pc:sldChg>
      <pc:sldChg chg="del">
        <pc:chgData name="Al Friend" userId="e5ed79da-d858-46d4-9eed-a7a24903f2de" providerId="ADAL" clId="{ADDE55C9-7F92-4D14-8550-C32340EDAD76}" dt="2025-03-06T13:38:39.199" v="1270" actId="2696"/>
        <pc:sldMkLst>
          <pc:docMk/>
          <pc:sldMk cId="3041984750" sldId="671"/>
        </pc:sldMkLst>
      </pc:sldChg>
      <pc:sldChg chg="ord">
        <pc:chgData name="Al Friend" userId="e5ed79da-d858-46d4-9eed-a7a24903f2de" providerId="ADAL" clId="{ADDE55C9-7F92-4D14-8550-C32340EDAD76}" dt="2025-03-06T10:57:16.540" v="627"/>
        <pc:sldMkLst>
          <pc:docMk/>
          <pc:sldMk cId="3007690463" sldId="674"/>
        </pc:sldMkLst>
      </pc:sldChg>
      <pc:sldChg chg="addSp modSp ord modAnim">
        <pc:chgData name="Al Friend" userId="e5ed79da-d858-46d4-9eed-a7a24903f2de" providerId="ADAL" clId="{ADDE55C9-7F92-4D14-8550-C32340EDAD76}" dt="2025-03-06T10:57:16.540" v="627"/>
        <pc:sldMkLst>
          <pc:docMk/>
          <pc:sldMk cId="1508832930" sldId="675"/>
        </pc:sldMkLst>
        <pc:spChg chg="add mod">
          <ac:chgData name="Al Friend" userId="e5ed79da-d858-46d4-9eed-a7a24903f2de" providerId="ADAL" clId="{ADDE55C9-7F92-4D14-8550-C32340EDAD76}" dt="2025-03-04T09:24:51.931" v="560" actId="1036"/>
          <ac:spMkLst>
            <pc:docMk/>
            <pc:sldMk cId="1508832930" sldId="675"/>
            <ac:spMk id="11" creationId="{75875090-A387-4580-B69F-35EFDE4E48EB}"/>
          </ac:spMkLst>
        </pc:spChg>
        <pc:spChg chg="add mod">
          <ac:chgData name="Al Friend" userId="e5ed79da-d858-46d4-9eed-a7a24903f2de" providerId="ADAL" clId="{ADDE55C9-7F92-4D14-8550-C32340EDAD76}" dt="2025-03-04T09:24:56.464" v="567" actId="1036"/>
          <ac:spMkLst>
            <pc:docMk/>
            <pc:sldMk cId="1508832930" sldId="675"/>
            <ac:spMk id="12" creationId="{73582D96-E5E4-4E68-81C6-4DD002666F40}"/>
          </ac:spMkLst>
        </pc:spChg>
      </pc:sldChg>
      <pc:sldChg chg="addSp modSp ord modAnim">
        <pc:chgData name="Al Friend" userId="e5ed79da-d858-46d4-9eed-a7a24903f2de" providerId="ADAL" clId="{ADDE55C9-7F92-4D14-8550-C32340EDAD76}" dt="2025-03-06T10:57:16.540" v="627"/>
        <pc:sldMkLst>
          <pc:docMk/>
          <pc:sldMk cId="705246658" sldId="676"/>
        </pc:sldMkLst>
        <pc:spChg chg="mod">
          <ac:chgData name="Al Friend" userId="e5ed79da-d858-46d4-9eed-a7a24903f2de" providerId="ADAL" clId="{ADDE55C9-7F92-4D14-8550-C32340EDAD76}" dt="2025-03-04T09:22:31.262" v="549" actId="20577"/>
          <ac:spMkLst>
            <pc:docMk/>
            <pc:sldMk cId="705246658" sldId="676"/>
            <ac:spMk id="4" creationId="{19362E45-FBA8-4F0C-9D8E-A4A4CFD14F53}"/>
          </ac:spMkLst>
        </pc:spChg>
        <pc:spChg chg="mod">
          <ac:chgData name="Al Friend" userId="e5ed79da-d858-46d4-9eed-a7a24903f2de" providerId="ADAL" clId="{ADDE55C9-7F92-4D14-8550-C32340EDAD76}" dt="2025-03-04T09:25:28.398" v="573" actId="20577"/>
          <ac:spMkLst>
            <pc:docMk/>
            <pc:sldMk cId="705246658" sldId="676"/>
            <ac:spMk id="6" creationId="{8CEED167-685E-4FFD-8142-9EC45A19F237}"/>
          </ac:spMkLst>
        </pc:spChg>
        <pc:spChg chg="add mod">
          <ac:chgData name="Al Friend" userId="e5ed79da-d858-46d4-9eed-a7a24903f2de" providerId="ADAL" clId="{ADDE55C9-7F92-4D14-8550-C32340EDAD76}" dt="2025-03-04T09:25:02.231" v="571" actId="1035"/>
          <ac:spMkLst>
            <pc:docMk/>
            <pc:sldMk cId="705246658" sldId="676"/>
            <ac:spMk id="9" creationId="{9AF0E16B-36B1-4FCD-8F1E-2EED2F7CABE0}"/>
          </ac:spMkLst>
        </pc:spChg>
        <pc:spChg chg="mod">
          <ac:chgData name="Al Friend" userId="e5ed79da-d858-46d4-9eed-a7a24903f2de" providerId="ADAL" clId="{ADDE55C9-7F92-4D14-8550-C32340EDAD76}" dt="2025-03-04T09:25:39.684" v="618" actId="1035"/>
          <ac:spMkLst>
            <pc:docMk/>
            <pc:sldMk cId="705246658" sldId="676"/>
            <ac:spMk id="11" creationId="{9099339E-EBA5-47EC-8872-56D0B015D8F4}"/>
          </ac:spMkLst>
        </pc:spChg>
      </pc:sldChg>
      <pc:sldChg chg="modSp">
        <pc:chgData name="Al Friend" userId="e5ed79da-d858-46d4-9eed-a7a24903f2de" providerId="ADAL" clId="{ADDE55C9-7F92-4D14-8550-C32340EDAD76}" dt="2025-03-06T13:39:20.985" v="1276" actId="1036"/>
        <pc:sldMkLst>
          <pc:docMk/>
          <pc:sldMk cId="2612136954" sldId="682"/>
        </pc:sldMkLst>
        <pc:spChg chg="mod">
          <ac:chgData name="Al Friend" userId="e5ed79da-d858-46d4-9eed-a7a24903f2de" providerId="ADAL" clId="{ADDE55C9-7F92-4D14-8550-C32340EDAD76}" dt="2025-03-06T13:39:20.985" v="1276" actId="1036"/>
          <ac:spMkLst>
            <pc:docMk/>
            <pc:sldMk cId="2612136954" sldId="682"/>
            <ac:spMk id="6" creationId="{2C15AECF-4B06-E905-B45D-505334569749}"/>
          </ac:spMkLst>
        </pc:spChg>
        <pc:spChg chg="mod">
          <ac:chgData name="Al Friend" userId="e5ed79da-d858-46d4-9eed-a7a24903f2de" providerId="ADAL" clId="{ADDE55C9-7F92-4D14-8550-C32340EDAD76}" dt="2025-03-06T13:39:17.104" v="1272" actId="1076"/>
          <ac:spMkLst>
            <pc:docMk/>
            <pc:sldMk cId="2612136954" sldId="682"/>
            <ac:spMk id="9" creationId="{F3B639B4-E5C5-8DD1-DB2C-5DF574EC16F0}"/>
          </ac:spMkLst>
        </pc:spChg>
      </pc:sldChg>
      <pc:sldChg chg="del">
        <pc:chgData name="Al Friend" userId="e5ed79da-d858-46d4-9eed-a7a24903f2de" providerId="ADAL" clId="{ADDE55C9-7F92-4D14-8550-C32340EDAD76}" dt="2025-03-06T13:09:41.279" v="1032" actId="2696"/>
        <pc:sldMkLst>
          <pc:docMk/>
          <pc:sldMk cId="4043814412" sldId="689"/>
        </pc:sldMkLst>
      </pc:sldChg>
      <pc:sldChg chg="modSp">
        <pc:chgData name="Al Friend" userId="e5ed79da-d858-46d4-9eed-a7a24903f2de" providerId="ADAL" clId="{ADDE55C9-7F92-4D14-8550-C32340EDAD76}" dt="2025-03-06T13:43:15.547" v="1381" actId="1035"/>
        <pc:sldMkLst>
          <pc:docMk/>
          <pc:sldMk cId="1679318685" sldId="690"/>
        </pc:sldMkLst>
        <pc:spChg chg="mod">
          <ac:chgData name="Al Friend" userId="e5ed79da-d858-46d4-9eed-a7a24903f2de" providerId="ADAL" clId="{ADDE55C9-7F92-4D14-8550-C32340EDAD76}" dt="2025-03-06T13:43:03.740" v="1358" actId="207"/>
          <ac:spMkLst>
            <pc:docMk/>
            <pc:sldMk cId="1679318685" sldId="690"/>
            <ac:spMk id="3" creationId="{E4EE7085-4C5B-409B-8843-A8A3D3CB6E90}"/>
          </ac:spMkLst>
        </pc:spChg>
        <pc:spChg chg="mod">
          <ac:chgData name="Al Friend" userId="e5ed79da-d858-46d4-9eed-a7a24903f2de" providerId="ADAL" clId="{ADDE55C9-7F92-4D14-8550-C32340EDAD76}" dt="2025-03-06T13:43:10.332" v="1365" actId="1036"/>
          <ac:spMkLst>
            <pc:docMk/>
            <pc:sldMk cId="1679318685" sldId="690"/>
            <ac:spMk id="5" creationId="{8DABB334-DBFD-0EA0-51E4-058AC7E3EF68}"/>
          </ac:spMkLst>
        </pc:spChg>
        <pc:spChg chg="mod">
          <ac:chgData name="Al Friend" userId="e5ed79da-d858-46d4-9eed-a7a24903f2de" providerId="ADAL" clId="{ADDE55C9-7F92-4D14-8550-C32340EDAD76}" dt="2025-03-06T13:43:15.547" v="1381" actId="1035"/>
          <ac:spMkLst>
            <pc:docMk/>
            <pc:sldMk cId="1679318685" sldId="690"/>
            <ac:spMk id="16" creationId="{16C0CA64-60AB-42EE-B3B3-C7A61FAF8EBD}"/>
          </ac:spMkLst>
        </pc:spChg>
      </pc:sldChg>
      <pc:sldChg chg="modSp">
        <pc:chgData name="Al Friend" userId="e5ed79da-d858-46d4-9eed-a7a24903f2de" providerId="ADAL" clId="{ADDE55C9-7F92-4D14-8550-C32340EDAD76}" dt="2025-03-06T13:33:43.355" v="1138" actId="6549"/>
        <pc:sldMkLst>
          <pc:docMk/>
          <pc:sldMk cId="1112589254" sldId="693"/>
        </pc:sldMkLst>
        <pc:spChg chg="mod">
          <ac:chgData name="Al Friend" userId="e5ed79da-d858-46d4-9eed-a7a24903f2de" providerId="ADAL" clId="{ADDE55C9-7F92-4D14-8550-C32340EDAD76}" dt="2025-03-06T13:33:43.355" v="1138" actId="6549"/>
          <ac:spMkLst>
            <pc:docMk/>
            <pc:sldMk cId="1112589254" sldId="6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ADDE55C9-7F92-4D14-8550-C32340EDAD76}" dt="2025-02-26T11:44:16.472" v="386" actId="207"/>
        <pc:sldMkLst>
          <pc:docMk/>
          <pc:sldMk cId="1305800651" sldId="695"/>
        </pc:sldMkLst>
        <pc:spChg chg="mod">
          <ac:chgData name="Al Friend" userId="e5ed79da-d858-46d4-9eed-a7a24903f2de" providerId="ADAL" clId="{ADDE55C9-7F92-4D14-8550-C32340EDAD76}" dt="2025-02-26T11:44:16.472" v="386" actId="207"/>
          <ac:spMkLst>
            <pc:docMk/>
            <pc:sldMk cId="1305800651" sldId="695"/>
            <ac:spMk id="11" creationId="{D316DDA1-AD1B-4B69-807D-C5333507DEF6}"/>
          </ac:spMkLst>
        </pc:spChg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3-06T13:08:12.253" v="991" actId="20577"/>
        <pc:sldMkLst>
          <pc:docMk/>
          <pc:sldMk cId="345680707" sldId="698"/>
        </pc:sldMkLst>
        <pc:spChg chg="mod">
          <ac:chgData name="Al Friend" userId="e5ed79da-d858-46d4-9eed-a7a24903f2de" providerId="ADAL" clId="{ADDE55C9-7F92-4D14-8550-C32340EDAD76}" dt="2025-03-06T13:08:12.253" v="991" actId="20577"/>
          <ac:spMkLst>
            <pc:docMk/>
            <pc:sldMk cId="345680707" sldId="698"/>
            <ac:spMk id="3" creationId="{F7AE7B05-8122-4131-6F8D-DAA0647F8833}"/>
          </ac:spMkLst>
        </pc:spChg>
      </pc:sldChg>
      <pc:sldChg chg="modSp">
        <pc:chgData name="Al Friend" userId="e5ed79da-d858-46d4-9eed-a7a24903f2de" providerId="ADAL" clId="{ADDE55C9-7F92-4D14-8550-C32340EDAD76}" dt="2025-03-06T13:07:42.503" v="965" actId="20577"/>
        <pc:sldMkLst>
          <pc:docMk/>
          <pc:sldMk cId="3176792364" sldId="699"/>
        </pc:sldMkLst>
        <pc:spChg chg="mod">
          <ac:chgData name="Al Friend" userId="e5ed79da-d858-46d4-9eed-a7a24903f2de" providerId="ADAL" clId="{ADDE55C9-7F92-4D14-8550-C32340EDAD76}" dt="2025-03-06T13:07:42.503" v="965" actId="20577"/>
          <ac:spMkLst>
            <pc:docMk/>
            <pc:sldMk cId="3176792364" sldId="699"/>
            <ac:spMk id="3" creationId="{1E41C2BE-032B-BF28-707D-DE8622357620}"/>
          </ac:spMkLst>
        </pc:spChg>
      </pc:sldChg>
      <pc:sldChg chg="modSp">
        <pc:chgData name="Al Friend" userId="e5ed79da-d858-46d4-9eed-a7a24903f2de" providerId="ADAL" clId="{ADDE55C9-7F92-4D14-8550-C32340EDAD76}" dt="2025-03-06T13:09:57.648" v="1046" actId="20577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3-06T13:09:57.648" v="1046" actId="20577"/>
          <ac:spMkLst>
            <pc:docMk/>
            <pc:sldMk cId="1651859272" sldId="700"/>
            <ac:spMk id="3" creationId="{BE5DCA96-8BA3-0A4C-DA7D-72FACF046397}"/>
          </ac:spMkLst>
        </pc:spChg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3-06T13:10:12.923" v="1058" actId="20577"/>
        <pc:sldMkLst>
          <pc:docMk/>
          <pc:sldMk cId="2881105807" sldId="701"/>
        </pc:sldMkLst>
        <pc:spChg chg="mod">
          <ac:chgData name="Al Friend" userId="e5ed79da-d858-46d4-9eed-a7a24903f2de" providerId="ADAL" clId="{ADDE55C9-7F92-4D14-8550-C32340EDAD76}" dt="2025-03-06T13:10:12.923" v="1058" actId="20577"/>
          <ac:spMkLst>
            <pc:docMk/>
            <pc:sldMk cId="2881105807" sldId="701"/>
            <ac:spMk id="3" creationId="{6B4213D3-326A-0CA6-3C37-3A1ED58F72F0}"/>
          </ac:spMkLst>
        </pc:spChg>
      </pc:sldChg>
      <pc:sldChg chg="modSp">
        <pc:chgData name="Al Friend" userId="e5ed79da-d858-46d4-9eed-a7a24903f2de" providerId="ADAL" clId="{ADDE55C9-7F92-4D14-8550-C32340EDAD76}" dt="2025-03-06T13:10:56.471" v="1088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3-06T13:10:56.471" v="1088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3-06T13:31:45.726" v="1102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3-06T13:31:45.726" v="1102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 modNotesTx">
        <pc:chgData name="Al Friend" userId="e5ed79da-d858-46d4-9eed-a7a24903f2de" providerId="ADAL" clId="{ADDE55C9-7F92-4D14-8550-C32340EDAD76}" dt="2025-03-06T13:31:56.128" v="1115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3-06T13:31:56.128" v="1115" actId="20577"/>
          <ac:spMkLst>
            <pc:docMk/>
            <pc:sldMk cId="3617555993" sldId="704"/>
            <ac:spMk id="3" creationId="{D4AF1C00-BB20-0266-0E3B-C8C7831E86D0}"/>
          </ac:spMkLst>
        </pc:spChg>
      </pc:sldChg>
      <pc:sldChg chg="modSp">
        <pc:chgData name="Al Friend" userId="e5ed79da-d858-46d4-9eed-a7a24903f2de" providerId="ADAL" clId="{ADDE55C9-7F92-4D14-8550-C32340EDAD76}" dt="2025-03-06T13:33:53.620" v="1151" actId="20577"/>
        <pc:sldMkLst>
          <pc:docMk/>
          <pc:sldMk cId="3929401111" sldId="707"/>
        </pc:sldMkLst>
        <pc:spChg chg="mod">
          <ac:chgData name="Al Friend" userId="e5ed79da-d858-46d4-9eed-a7a24903f2de" providerId="ADAL" clId="{ADDE55C9-7F92-4D14-8550-C32340EDAD76}" dt="2025-03-06T13:33:53.620" v="1151" actId="20577"/>
          <ac:spMkLst>
            <pc:docMk/>
            <pc:sldMk cId="3929401111" sldId="707"/>
            <ac:spMk id="3" creationId="{B45CD6D6-9A75-9590-22EF-A4DD7AEEBB99}"/>
          </ac:spMkLst>
        </pc:spChg>
      </pc:sldChg>
      <pc:sldChg chg="ord">
        <pc:chgData name="Al Friend" userId="e5ed79da-d858-46d4-9eed-a7a24903f2de" providerId="ADAL" clId="{ADDE55C9-7F92-4D14-8550-C32340EDAD76}" dt="2025-03-06T10:57:16.540" v="627"/>
        <pc:sldMkLst>
          <pc:docMk/>
          <pc:sldMk cId="370583516" sldId="708"/>
        </pc:sldMkLst>
      </pc:sldChg>
      <pc:sldChg chg="modSp ord">
        <pc:chgData name="Al Friend" userId="e5ed79da-d858-46d4-9eed-a7a24903f2de" providerId="ADAL" clId="{ADDE55C9-7F92-4D14-8550-C32340EDAD76}" dt="2025-03-06T10:57:16.540" v="627"/>
        <pc:sldMkLst>
          <pc:docMk/>
          <pc:sldMk cId="1831466012" sldId="709"/>
        </pc:sldMkLst>
        <pc:spChg chg="mod">
          <ac:chgData name="Al Friend" userId="e5ed79da-d858-46d4-9eed-a7a24903f2de" providerId="ADAL" clId="{ADDE55C9-7F92-4D14-8550-C32340EDAD76}" dt="2025-03-04T09:26:49.532" v="621" actId="20577"/>
          <ac:spMkLst>
            <pc:docMk/>
            <pc:sldMk cId="1831466012" sldId="709"/>
            <ac:spMk id="6" creationId="{8CEED167-685E-4FFD-8142-9EC45A19F237}"/>
          </ac:spMkLst>
        </pc:spChg>
      </pc:sldChg>
      <pc:sldChg chg="del">
        <pc:chgData name="Al Friend" userId="e5ed79da-d858-46d4-9eed-a7a24903f2de" providerId="ADAL" clId="{ADDE55C9-7F92-4D14-8550-C32340EDAD76}" dt="2025-03-06T13:50:54.849" v="1502" actId="2696"/>
        <pc:sldMkLst>
          <pc:docMk/>
          <pc:sldMk cId="534538911" sldId="710"/>
        </pc:sldMkLst>
      </pc:sldChg>
      <pc:sldChg chg="modSp del">
        <pc:chgData name="Al Friend" userId="e5ed79da-d858-46d4-9eed-a7a24903f2de" providerId="ADAL" clId="{ADDE55C9-7F92-4D14-8550-C32340EDAD76}" dt="2025-03-06T13:41:33.862" v="1324" actId="2696"/>
        <pc:sldMkLst>
          <pc:docMk/>
          <pc:sldMk cId="4146707863" sldId="712"/>
        </pc:sldMkLst>
        <pc:spChg chg="mod">
          <ac:chgData name="Al Friend" userId="e5ed79da-d858-46d4-9eed-a7a24903f2de" providerId="ADAL" clId="{ADDE55C9-7F92-4D14-8550-C32340EDAD76}" dt="2025-03-06T13:40:43.857" v="1320" actId="207"/>
          <ac:spMkLst>
            <pc:docMk/>
            <pc:sldMk cId="4146707863" sldId="712"/>
            <ac:spMk id="3" creationId="{E4EE7085-4C5B-409B-8843-A8A3D3CB6E90}"/>
          </ac:spMkLst>
        </pc:spChg>
      </pc:sldChg>
      <pc:sldChg chg="modSp del">
        <pc:chgData name="Al Friend" userId="e5ed79da-d858-46d4-9eed-a7a24903f2de" providerId="ADAL" clId="{ADDE55C9-7F92-4D14-8550-C32340EDAD76}" dt="2025-03-06T13:43:43.188" v="1386" actId="2696"/>
        <pc:sldMkLst>
          <pc:docMk/>
          <pc:sldMk cId="2055632254" sldId="713"/>
        </pc:sldMkLst>
        <pc:spChg chg="mod">
          <ac:chgData name="Al Friend" userId="e5ed79da-d858-46d4-9eed-a7a24903f2de" providerId="ADAL" clId="{ADDE55C9-7F92-4D14-8550-C32340EDAD76}" dt="2025-03-06T13:41:57.781" v="1352" actId="20577"/>
          <ac:spMkLst>
            <pc:docMk/>
            <pc:sldMk cId="2055632254" sldId="713"/>
            <ac:spMk id="3" creationId="{E4EE7085-4C5B-409B-8843-A8A3D3CB6E90}"/>
          </ac:spMkLst>
        </pc:spChg>
      </pc:sldChg>
      <pc:sldChg chg="del">
        <pc:chgData name="Al Friend" userId="e5ed79da-d858-46d4-9eed-a7a24903f2de" providerId="ADAL" clId="{ADDE55C9-7F92-4D14-8550-C32340EDAD76}" dt="2025-03-06T13:53:54.932" v="1734" actId="2696"/>
        <pc:sldMkLst>
          <pc:docMk/>
          <pc:sldMk cId="3786283648" sldId="716"/>
        </pc:sldMkLst>
      </pc:sldChg>
      <pc:sldChg chg="modSp add ord modAnim">
        <pc:chgData name="Al Friend" userId="e5ed79da-d858-46d4-9eed-a7a24903f2de" providerId="ADAL" clId="{ADDE55C9-7F92-4D14-8550-C32340EDAD76}" dt="2025-03-06T13:33:20.766" v="1123" actId="20577"/>
        <pc:sldMkLst>
          <pc:docMk/>
          <pc:sldMk cId="3027323023" sldId="719"/>
        </pc:sldMkLst>
        <pc:spChg chg="mod">
          <ac:chgData name="Al Friend" userId="e5ed79da-d858-46d4-9eed-a7a24903f2de" providerId="ADAL" clId="{ADDE55C9-7F92-4D14-8550-C32340EDAD76}" dt="2025-02-24T16:05:23.416" v="320" actId="20577"/>
          <ac:spMkLst>
            <pc:docMk/>
            <pc:sldMk cId="3027323023" sldId="719"/>
            <ac:spMk id="2" creationId="{2CE87805-17F2-4B70-B505-57FB17E1FEE3}"/>
          </ac:spMkLst>
        </pc:spChg>
        <pc:spChg chg="mod">
          <ac:chgData name="Al Friend" userId="e5ed79da-d858-46d4-9eed-a7a24903f2de" providerId="ADAL" clId="{ADDE55C9-7F92-4D14-8550-C32340EDAD76}" dt="2025-03-06T13:33:20.766" v="1123" actId="20577"/>
          <ac:spMkLst>
            <pc:docMk/>
            <pc:sldMk cId="3027323023" sldId="719"/>
            <ac:spMk id="9" creationId="{F3B639B4-E5C5-8DD1-DB2C-5DF574EC16F0}"/>
          </ac:spMkLst>
        </pc:spChg>
      </pc:sldChg>
      <pc:sldChg chg="modSp modAnim">
        <pc:chgData name="Al Friend" userId="e5ed79da-d858-46d4-9eed-a7a24903f2de" providerId="ADAL" clId="{ADDE55C9-7F92-4D14-8550-C32340EDAD76}" dt="2025-03-06T12:21:03.188" v="932" actId="20577"/>
        <pc:sldMkLst>
          <pc:docMk/>
          <pc:sldMk cId="885332941" sldId="722"/>
        </pc:sldMkLst>
        <pc:spChg chg="mod">
          <ac:chgData name="Al Friend" userId="e5ed79da-d858-46d4-9eed-a7a24903f2de" providerId="ADAL" clId="{ADDE55C9-7F92-4D14-8550-C32340EDAD76}" dt="2025-03-06T12:21:03.188" v="932" actId="20577"/>
          <ac:spMkLst>
            <pc:docMk/>
            <pc:sldMk cId="885332941" sldId="722"/>
            <ac:spMk id="3" creationId="{08518578-400F-0399-6AC9-E40D92427D5D}"/>
          </ac:spMkLst>
        </pc:spChg>
      </pc:sldChg>
      <pc:sldChg chg="addSp delSp modSp ord modAnim modNotesTx">
        <pc:chgData name="Al Friend" userId="e5ed79da-d858-46d4-9eed-a7a24903f2de" providerId="ADAL" clId="{ADDE55C9-7F92-4D14-8550-C32340EDAD76}" dt="2025-03-06T12:21:35.281" v="960" actId="20577"/>
        <pc:sldMkLst>
          <pc:docMk/>
          <pc:sldMk cId="36422815" sldId="726"/>
        </pc:sldMkLst>
        <pc:spChg chg="add mod">
          <ac:chgData name="Al Friend" userId="e5ed79da-d858-46d4-9eed-a7a24903f2de" providerId="ADAL" clId="{ADDE55C9-7F92-4D14-8550-C32340EDAD76}" dt="2025-03-06T12:06:30.902" v="638" actId="20577"/>
          <ac:spMkLst>
            <pc:docMk/>
            <pc:sldMk cId="36422815" sldId="726"/>
            <ac:spMk id="2" creationId="{69B21E73-87ED-4DFC-B27E-5C4EE62E5022}"/>
          </ac:spMkLst>
        </pc:spChg>
        <pc:spChg chg="del mod">
          <ac:chgData name="Al Friend" userId="e5ed79da-d858-46d4-9eed-a7a24903f2de" providerId="ADAL" clId="{ADDE55C9-7F92-4D14-8550-C32340EDAD76}" dt="2025-03-06T12:07:38.537" v="652" actId="478"/>
          <ac:spMkLst>
            <pc:docMk/>
            <pc:sldMk cId="36422815" sldId="726"/>
            <ac:spMk id="3" creationId="{430E35B7-2625-501A-E2B4-CE528A28A82B}"/>
          </ac:spMkLst>
        </pc:spChg>
        <pc:spChg chg="add mod">
          <ac:chgData name="Al Friend" userId="e5ed79da-d858-46d4-9eed-a7a24903f2de" providerId="ADAL" clId="{ADDE55C9-7F92-4D14-8550-C32340EDAD76}" dt="2025-03-06T12:20:38.500" v="917" actId="20577"/>
          <ac:spMkLst>
            <pc:docMk/>
            <pc:sldMk cId="36422815" sldId="726"/>
            <ac:spMk id="4" creationId="{5BC5F89B-0DE1-4E16-BB8C-3F9E307C8F7C}"/>
          </ac:spMkLst>
        </pc:spChg>
        <pc:spChg chg="add mod">
          <ac:chgData name="Al Friend" userId="e5ed79da-d858-46d4-9eed-a7a24903f2de" providerId="ADAL" clId="{ADDE55C9-7F92-4D14-8550-C32340EDAD76}" dt="2025-03-06T12:21:35.281" v="960" actId="20577"/>
          <ac:spMkLst>
            <pc:docMk/>
            <pc:sldMk cId="36422815" sldId="726"/>
            <ac:spMk id="5" creationId="{4EC9B7F7-BF15-4F0B-AA7B-76851AE81E77}"/>
          </ac:spMkLst>
        </pc:spChg>
      </pc:sldChg>
      <pc:sldChg chg="delSp add modTransition delAnim modAnim modNotesTx">
        <pc:chgData name="Al Friend" userId="e5ed79da-d858-46d4-9eed-a7a24903f2de" providerId="ADAL" clId="{ADDE55C9-7F92-4D14-8550-C32340EDAD76}" dt="2025-03-06T13:09:36.160" v="1031"/>
        <pc:sldMkLst>
          <pc:docMk/>
          <pc:sldMk cId="3926580161" sldId="727"/>
        </pc:sldMkLst>
        <pc:spChg chg="del">
          <ac:chgData name="Al Friend" userId="e5ed79da-d858-46d4-9eed-a7a24903f2de" providerId="ADAL" clId="{ADDE55C9-7F92-4D14-8550-C32340EDAD76}" dt="2025-03-06T13:09:24.711" v="1027" actId="478"/>
          <ac:spMkLst>
            <pc:docMk/>
            <pc:sldMk cId="3926580161" sldId="727"/>
            <ac:spMk id="4" creationId="{973BE903-2B4C-5BCA-8CFF-AD26E80D1A76}"/>
          </ac:spMkLst>
        </pc:spChg>
        <pc:spChg chg="del">
          <ac:chgData name="Al Friend" userId="e5ed79da-d858-46d4-9eed-a7a24903f2de" providerId="ADAL" clId="{ADDE55C9-7F92-4D14-8550-C32340EDAD76}" dt="2025-03-06T13:09:25.760" v="1028" actId="478"/>
          <ac:spMkLst>
            <pc:docMk/>
            <pc:sldMk cId="3926580161" sldId="727"/>
            <ac:spMk id="26" creationId="{85960A6D-F115-45F2-8011-33EEE35AF6EB}"/>
          </ac:spMkLst>
        </pc:spChg>
        <pc:spChg chg="del">
          <ac:chgData name="Al Friend" userId="e5ed79da-d858-46d4-9eed-a7a24903f2de" providerId="ADAL" clId="{ADDE55C9-7F92-4D14-8550-C32340EDAD76}" dt="2025-03-06T13:09:26.810" v="1029" actId="478"/>
          <ac:spMkLst>
            <pc:docMk/>
            <pc:sldMk cId="3926580161" sldId="727"/>
            <ac:spMk id="27" creationId="{9093D7F2-CA72-4F66-A626-CAA4603DF486}"/>
          </ac:spMkLst>
        </pc:spChg>
      </pc:sldChg>
      <pc:sldChg chg="delSp add modTransition delAnim modAnim modNotesTx">
        <pc:chgData name="Al Friend" userId="e5ed79da-d858-46d4-9eed-a7a24903f2de" providerId="ADAL" clId="{ADDE55C9-7F92-4D14-8550-C32340EDAD76}" dt="2025-03-06T13:36:15.948" v="1198" actId="6549"/>
        <pc:sldMkLst>
          <pc:docMk/>
          <pc:sldMk cId="4048871411" sldId="728"/>
        </pc:sldMkLst>
        <pc:spChg chg="del">
          <ac:chgData name="Al Friend" userId="e5ed79da-d858-46d4-9eed-a7a24903f2de" providerId="ADAL" clId="{ADDE55C9-7F92-4D14-8550-C32340EDAD76}" dt="2025-03-06T13:36:11.516" v="1196" actId="478"/>
          <ac:spMkLst>
            <pc:docMk/>
            <pc:sldMk cId="4048871411" sldId="728"/>
            <ac:spMk id="4" creationId="{7E004AEC-A620-D3A6-BB25-1E37B9C157D1}"/>
          </ac:spMkLst>
        </pc:spChg>
      </pc:sldChg>
      <pc:sldChg chg="modSp add modTransition modAnim">
        <pc:chgData name="Al Friend" userId="e5ed79da-d858-46d4-9eed-a7a24903f2de" providerId="ADAL" clId="{ADDE55C9-7F92-4D14-8550-C32340EDAD76}" dt="2025-03-06T13:38:33.928" v="1269"/>
        <pc:sldMkLst>
          <pc:docMk/>
          <pc:sldMk cId="3313487111" sldId="729"/>
        </pc:sldMkLst>
        <pc:spChg chg="mod">
          <ac:chgData name="Al Friend" userId="e5ed79da-d858-46d4-9eed-a7a24903f2de" providerId="ADAL" clId="{ADDE55C9-7F92-4D14-8550-C32340EDAD76}" dt="2025-03-06T13:38:29.265" v="1268" actId="20577"/>
          <ac:spMkLst>
            <pc:docMk/>
            <pc:sldMk cId="3313487111" sldId="729"/>
            <ac:spMk id="3" creationId="{E4EE7085-4C5B-409B-8843-A8A3D3CB6E90}"/>
          </ac:spMkLst>
        </pc:spChg>
      </pc:sldChg>
      <pc:sldChg chg="delSp modSp add modTransition delAnim modAnim modNotesTx">
        <pc:chgData name="Al Friend" userId="e5ed79da-d858-46d4-9eed-a7a24903f2de" providerId="ADAL" clId="{ADDE55C9-7F92-4D14-8550-C32340EDAD76}" dt="2025-03-06T13:40:38.995" v="1318" actId="207"/>
        <pc:sldMkLst>
          <pc:docMk/>
          <pc:sldMk cId="574578226" sldId="730"/>
        </pc:sldMkLst>
        <pc:spChg chg="mod">
          <ac:chgData name="Al Friend" userId="e5ed79da-d858-46d4-9eed-a7a24903f2de" providerId="ADAL" clId="{ADDE55C9-7F92-4D14-8550-C32340EDAD76}" dt="2025-03-06T13:40:38.995" v="1318" actId="207"/>
          <ac:spMkLst>
            <pc:docMk/>
            <pc:sldMk cId="574578226" sldId="730"/>
            <ac:spMk id="3" creationId="{E4EE7085-4C5B-409B-8843-A8A3D3CB6E90}"/>
          </ac:spMkLst>
        </pc:spChg>
        <pc:spChg chg="mod">
          <ac:chgData name="Al Friend" userId="e5ed79da-d858-46d4-9eed-a7a24903f2de" providerId="ADAL" clId="{ADDE55C9-7F92-4D14-8550-C32340EDAD76}" dt="2025-03-06T13:40:18.828" v="1316" actId="20577"/>
          <ac:spMkLst>
            <pc:docMk/>
            <pc:sldMk cId="574578226" sldId="730"/>
            <ac:spMk id="4" creationId="{C40978C1-2FE4-9664-9E88-60E85F4313AC}"/>
          </ac:spMkLst>
        </pc:spChg>
        <pc:spChg chg="del">
          <ac:chgData name="Al Friend" userId="e5ed79da-d858-46d4-9eed-a7a24903f2de" providerId="ADAL" clId="{ADDE55C9-7F92-4D14-8550-C32340EDAD76}" dt="2025-03-06T13:39:56.166" v="1301" actId="478"/>
          <ac:spMkLst>
            <pc:docMk/>
            <pc:sldMk cId="574578226" sldId="730"/>
            <ac:spMk id="5" creationId="{8DABB334-DBFD-0EA0-51E4-058AC7E3EF68}"/>
          </ac:spMkLst>
        </pc:spChg>
      </pc:sldChg>
      <pc:sldChg chg="add modTransition modAnim modNotesTx">
        <pc:chgData name="Al Friend" userId="e5ed79da-d858-46d4-9eed-a7a24903f2de" providerId="ADAL" clId="{ADDE55C9-7F92-4D14-8550-C32340EDAD76}" dt="2025-03-06T13:43:37.208" v="1385"/>
        <pc:sldMkLst>
          <pc:docMk/>
          <pc:sldMk cId="995853938" sldId="731"/>
        </pc:sldMkLst>
      </pc:sldChg>
      <pc:sldChg chg="delSp add modTransition delAnim modAnim modNotesTx">
        <pc:chgData name="Al Friend" userId="e5ed79da-d858-46d4-9eed-a7a24903f2de" providerId="ADAL" clId="{ADDE55C9-7F92-4D14-8550-C32340EDAD76}" dt="2025-03-06T13:51:12.374" v="1508"/>
        <pc:sldMkLst>
          <pc:docMk/>
          <pc:sldMk cId="127369670" sldId="732"/>
        </pc:sldMkLst>
        <pc:spChg chg="del">
          <ac:chgData name="Al Friend" userId="e5ed79da-d858-46d4-9eed-a7a24903f2de" providerId="ADAL" clId="{ADDE55C9-7F92-4D14-8550-C32340EDAD76}" dt="2025-03-06T13:51:02.842" v="1504" actId="478"/>
          <ac:spMkLst>
            <pc:docMk/>
            <pc:sldMk cId="127369670" sldId="732"/>
            <ac:spMk id="6" creationId="{79AEB255-B695-D4B5-9FA6-F301F036190F}"/>
          </ac:spMkLst>
        </pc:spChg>
        <pc:spChg chg="del">
          <ac:chgData name="Al Friend" userId="e5ed79da-d858-46d4-9eed-a7a24903f2de" providerId="ADAL" clId="{ADDE55C9-7F92-4D14-8550-C32340EDAD76}" dt="2025-03-06T13:51:04.400" v="1505" actId="478"/>
          <ac:spMkLst>
            <pc:docMk/>
            <pc:sldMk cId="127369670" sldId="732"/>
            <ac:spMk id="7" creationId="{08586166-BD81-4FDA-3E69-E11AC298DEB7}"/>
          </ac:spMkLst>
        </pc:spChg>
      </pc:sldChg>
      <pc:sldChg chg="addSp delSp add del modTransition addAnim delAnim modAnim modNotesTx">
        <pc:chgData name="Al Friend" userId="e5ed79da-d858-46d4-9eed-a7a24903f2de" providerId="ADAL" clId="{ADDE55C9-7F92-4D14-8550-C32340EDAD76}" dt="2025-03-06T13:50:21.234" v="1449"/>
        <pc:sldMkLst>
          <pc:docMk/>
          <pc:sldMk cId="4287978302" sldId="732"/>
        </pc:sldMkLst>
        <pc:spChg chg="add del">
          <ac:chgData name="Al Friend" userId="e5ed79da-d858-46d4-9eed-a7a24903f2de" providerId="ADAL" clId="{ADDE55C9-7F92-4D14-8550-C32340EDAD76}" dt="2025-03-06T13:50:20.585" v="1447" actId="478"/>
          <ac:spMkLst>
            <pc:docMk/>
            <pc:sldMk cId="4287978302" sldId="732"/>
            <ac:spMk id="6" creationId="{79AEB255-B695-D4B5-9FA6-F301F036190F}"/>
          </ac:spMkLst>
        </pc:spChg>
        <pc:spChg chg="add del">
          <ac:chgData name="Al Friend" userId="e5ed79da-d858-46d4-9eed-a7a24903f2de" providerId="ADAL" clId="{ADDE55C9-7F92-4D14-8550-C32340EDAD76}" dt="2025-03-06T13:50:20.316" v="1446" actId="478"/>
          <ac:spMkLst>
            <pc:docMk/>
            <pc:sldMk cId="4287978302" sldId="732"/>
            <ac:spMk id="7" creationId="{08586166-BD81-4FDA-3E69-E11AC298DEB7}"/>
          </ac:spMkLst>
        </pc:spChg>
      </pc:sldChg>
      <pc:sldChg chg="delSp add modTransition delAnim modAnim">
        <pc:chgData name="Al Friend" userId="e5ed79da-d858-46d4-9eed-a7a24903f2de" providerId="ADAL" clId="{ADDE55C9-7F92-4D14-8550-C32340EDAD76}" dt="2025-03-06T13:53:58.620" v="1735"/>
        <pc:sldMkLst>
          <pc:docMk/>
          <pc:sldMk cId="1586207070" sldId="733"/>
        </pc:sldMkLst>
        <pc:spChg chg="del">
          <ac:chgData name="Al Friend" userId="e5ed79da-d858-46d4-9eed-a7a24903f2de" providerId="ADAL" clId="{ADDE55C9-7F92-4D14-8550-C32340EDAD76}" dt="2025-03-06T13:53:34.596" v="1729" actId="478"/>
          <ac:spMkLst>
            <pc:docMk/>
            <pc:sldMk cId="1586207070" sldId="733"/>
            <ac:spMk id="5" creationId="{8DABB334-DBFD-0EA0-51E4-058AC7E3EF68}"/>
          </ac:spMkLst>
        </pc:spChg>
        <pc:spChg chg="del">
          <ac:chgData name="Al Friend" userId="e5ed79da-d858-46d4-9eed-a7a24903f2de" providerId="ADAL" clId="{ADDE55C9-7F92-4D14-8550-C32340EDAD76}" dt="2025-03-06T13:53:46.973" v="1732" actId="478"/>
          <ac:spMkLst>
            <pc:docMk/>
            <pc:sldMk cId="1586207070" sldId="733"/>
            <ac:spMk id="6" creationId="{5EE51122-47E4-494D-30CD-CEFF13FC63C6}"/>
          </ac:spMkLst>
        </pc:spChg>
        <pc:spChg chg="del">
          <ac:chgData name="Al Friend" userId="e5ed79da-d858-46d4-9eed-a7a24903f2de" providerId="ADAL" clId="{ADDE55C9-7F92-4D14-8550-C32340EDAD76}" dt="2025-03-06T13:53:45.690" v="1731" actId="478"/>
          <ac:spMkLst>
            <pc:docMk/>
            <pc:sldMk cId="1586207070" sldId="733"/>
            <ac:spMk id="7" creationId="{B6FACACF-8A3A-2BAC-3730-9144E2326A61}"/>
          </ac:spMkLst>
        </pc:spChg>
        <pc:spChg chg="del">
          <ac:chgData name="Al Friend" userId="e5ed79da-d858-46d4-9eed-a7a24903f2de" providerId="ADAL" clId="{ADDE55C9-7F92-4D14-8550-C32340EDAD76}" dt="2025-03-06T13:53:44.786" v="1730" actId="478"/>
          <ac:spMkLst>
            <pc:docMk/>
            <pc:sldMk cId="1586207070" sldId="733"/>
            <ac:spMk id="8" creationId="{536E2715-41EB-D0C4-559B-C1C823ED39BA}"/>
          </ac:spMkLst>
        </pc:spChg>
        <pc:spChg chg="del">
          <ac:chgData name="Al Friend" userId="e5ed79da-d858-46d4-9eed-a7a24903f2de" providerId="ADAL" clId="{ADDE55C9-7F92-4D14-8550-C32340EDAD76}" dt="2025-03-06T13:53:47.859" v="1733" actId="478"/>
          <ac:spMkLst>
            <pc:docMk/>
            <pc:sldMk cId="1586207070" sldId="733"/>
            <ac:spMk id="11" creationId="{C4F07DAF-F3C1-45BB-9FC5-DE71962A8A1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https://html.spec.whatwg.org/multipage/semantics.html#the-meta-element</a:t>
            </a:r>
          </a:p>
          <a:p>
            <a:r>
              <a:rPr lang="en-GB" dirty="0"/>
              <a:t>Not part of N5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6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357B-791F-FB12-1E61-0B3B22063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40CDF8-D79C-4068-93D0-52EC2346E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89470-F538-EDC2-2B29-8EEE37076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B1830-8B67-4DE7-711D-85653333B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55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1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W3C HTML validator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r>
              <a:rPr lang="en-GB" dirty="0"/>
              <a:t>Add to webpage before getting image – see alt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F95A-C85E-9BC3-6C45-844E3EDE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8DED9-9832-4BF6-C4A2-A7FBC1B2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42B5E-DC5E-D0F1-A177-541C64F27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B14D-1BB4-CAD2-0E85-28F71F52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97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88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8678-78F1-AE3A-6104-542DD957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D6FD9-C2C7-6D54-D595-B5D706D15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E91AD-C665-87DF-AF28-BDE1DFA32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BA79-E381-6B33-6C4A-A07742DAC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650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472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GB" altLang="en-US" sz="1200" dirty="0">
                <a:solidFill>
                  <a:srgbClr val="A71D5D"/>
                </a:solidFill>
                <a:latin typeface="Consolas" panose="020B0609020204030204" pitchFamily="49" charset="0"/>
              </a:rPr>
              <a:t> = HTML 5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3262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211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07446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4420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96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018256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949666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8982929" y="4245193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4858997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070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67" y="3043506"/>
            <a:ext cx="10801865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GB" sz="4200" dirty="0">
                <a:latin typeface="Consolas" panose="020B0609020204030204" pitchFamily="49" charset="0"/>
              </a:rPr>
              <a:t>Text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26333" y="4881660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6283164" y="4019018"/>
            <a:ext cx="2712553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to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2022393" y="1952813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1E73-87ED-4DFC-B27E-5C4EE62E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Meta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5F89B-0DE1-4E16-BB8C-3F9E307C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 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4000" dirty="0">
                <a:latin typeface="Consolas" panose="020B0609020204030204" pitchFamily="49" charset="0"/>
              </a:rPr>
              <a:t>  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&lt;meta</a:t>
            </a:r>
            <a:r>
              <a:rPr lang="en-GB" sz="4000" dirty="0">
                <a:latin typeface="Consolas" panose="020B0609020204030204" pitchFamily="49" charset="0"/>
              </a:rPr>
              <a:t> charset="UTF-8"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4000" dirty="0">
                <a:latin typeface="Consolas" panose="020B0609020204030204" pitchFamily="49" charset="0"/>
              </a:rPr>
              <a:t>  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&lt;meta</a:t>
            </a:r>
            <a:r>
              <a:rPr lang="en-GB" sz="4000" dirty="0">
                <a:latin typeface="Consolas" panose="020B0609020204030204" pitchFamily="49" charset="0"/>
              </a:rPr>
              <a:t> name="description"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dirty="0">
                <a:latin typeface="Consolas" panose="020B0609020204030204" pitchFamily="49" charset="0"/>
              </a:rPr>
              <a:t>            content="Cat pics"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4000" dirty="0">
                <a:latin typeface="Consolas" panose="020B0609020204030204" pitchFamily="49" charset="0"/>
              </a:rPr>
              <a:t>  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&lt;meta</a:t>
            </a:r>
            <a:r>
              <a:rPr lang="en-GB" sz="4000" dirty="0">
                <a:latin typeface="Consolas" panose="020B0609020204030204" pitchFamily="49" charset="0"/>
              </a:rPr>
              <a:t> name="author"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dirty="0">
                <a:latin typeface="Consolas" panose="020B0609020204030204" pitchFamily="49" charset="0"/>
              </a:rPr>
              <a:t>            content="Garfield"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 &lt;/head&gt;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9B7F7-BF15-4F0B-AA7B-76851AE81E77}"/>
              </a:ext>
            </a:extLst>
          </p:cNvPr>
          <p:cNvSpPr txBox="1"/>
          <p:nvPr/>
        </p:nvSpPr>
        <p:spPr>
          <a:xfrm>
            <a:off x="3344995" y="5988734"/>
            <a:ext cx="550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Information about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0A3E1-4D15-3F0A-75F9-3F3973FD8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7492-1FF5-509B-8C03-0048FE2E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8578-400F-0399-6AC9-E40D9242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  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F1A49-1F70-0B39-A704-AFFFF6FD6A9B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C5F6C-27B2-F4DB-1C14-902BB43887D9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90517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125" y="2043468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2504125" y="3165689"/>
            <a:ext cx="32944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120308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125" y="2043468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2504125" y="3165689"/>
            <a:ext cx="32944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8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976509" y="5824319"/>
            <a:ext cx="102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h5,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C43D2A-294C-69BD-67E0-FF7876B8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2471737"/>
            <a:ext cx="59531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56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049014-3B9C-B76A-4345-A6DF0513875D}"/>
              </a:ext>
            </a:extLst>
          </p:cNvPr>
          <p:cNvSpPr txBox="1"/>
          <p:nvPr/>
        </p:nvSpPr>
        <p:spPr>
          <a:xfrm>
            <a:off x="1729740" y="2136338"/>
            <a:ext cx="87325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CiscoSansTT"/>
              </a:rPr>
              <a:t>global attributes</a:t>
            </a:r>
            <a:r>
              <a:rPr lang="en-GB" b="0" i="0" dirty="0">
                <a:effectLst/>
                <a:latin typeface="CiscoSansTT"/>
              </a:rPr>
              <a:t>, which can be applied to any HTML element. They are useful for a wide range of purposes, such as assigning unique identifiers, adding classes for styling, or providing additional information about an element. Examples include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id</a:t>
            </a:r>
            <a:r>
              <a:rPr lang="en-GB" b="0" i="0" dirty="0">
                <a:effectLst/>
                <a:latin typeface="CiscoSansTT"/>
              </a:rPr>
              <a:t>,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class</a:t>
            </a:r>
            <a:r>
              <a:rPr lang="en-GB" b="0" i="0" dirty="0">
                <a:effectLst/>
                <a:latin typeface="CiscoSansTT"/>
              </a:rPr>
              <a:t>,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style</a:t>
            </a:r>
            <a:r>
              <a:rPr lang="en-GB" b="0" i="0" dirty="0">
                <a:effectLst/>
                <a:latin typeface="CiscoSansTT"/>
              </a:rPr>
              <a:t>, and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title</a:t>
            </a:r>
            <a:r>
              <a:rPr lang="en-GB" b="0" i="0" dirty="0">
                <a:effectLst/>
                <a:latin typeface="CiscoSansT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CiscoSansTT"/>
              </a:rPr>
              <a:t>element-specific attributes</a:t>
            </a:r>
            <a:r>
              <a:rPr lang="en-GB" b="0" i="0" dirty="0">
                <a:effectLst/>
                <a:latin typeface="CiscoSansTT"/>
              </a:rPr>
              <a:t>, which are specific to particular HTML elements and cannot be used with all elements. They provide functionality or modify the </a:t>
            </a:r>
            <a:r>
              <a:rPr lang="en-GB" b="0" i="0" dirty="0" err="1">
                <a:effectLst/>
                <a:latin typeface="CiscoSansTT"/>
              </a:rPr>
              <a:t>behavior</a:t>
            </a:r>
            <a:r>
              <a:rPr lang="en-GB" b="0" i="0" dirty="0">
                <a:effectLst/>
                <a:latin typeface="CiscoSansTT"/>
              </a:rPr>
              <a:t> of specific elements, making them essential for proper usage of those elements. Examples include 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href</a:t>
            </a:r>
            <a:r>
              <a:rPr lang="en-GB" b="0" i="0" dirty="0">
                <a:effectLst/>
                <a:latin typeface="CiscoSansTT"/>
              </a:rPr>
              <a:t> (specific to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&lt;a&gt;</a:t>
            </a:r>
            <a:r>
              <a:rPr lang="en-GB" b="0" i="0" dirty="0">
                <a:effectLst/>
                <a:latin typeface="CiscoSansTT"/>
              </a:rPr>
              <a:t> elements), 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src</a:t>
            </a:r>
            <a:r>
              <a:rPr lang="en-GB" b="0" i="0" dirty="0">
                <a:effectLst/>
                <a:latin typeface="CiscoSansTT"/>
              </a:rPr>
              <a:t> (specific to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&lt;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img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&gt;</a:t>
            </a:r>
            <a:r>
              <a:rPr lang="en-GB" b="0" i="0" dirty="0">
                <a:effectLst/>
                <a:latin typeface="CiscoSansTT"/>
              </a:rPr>
              <a:t> and media elements), and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type</a:t>
            </a:r>
            <a:r>
              <a:rPr lang="en-GB" b="0" i="0" dirty="0">
                <a:effectLst/>
                <a:latin typeface="CiscoSansTT"/>
              </a:rPr>
              <a:t> (specific to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&lt;input&gt;</a:t>
            </a:r>
            <a:r>
              <a:rPr lang="en-GB" b="0" i="0" dirty="0">
                <a:effectLst/>
                <a:latin typeface="CiscoSansTT"/>
              </a:rPr>
              <a:t> elements).</a:t>
            </a:r>
          </a:p>
        </p:txBody>
      </p:sp>
    </p:spTree>
    <p:extLst>
      <p:ext uri="{BB962C8B-B14F-4D97-AF65-F5344CB8AC3E}">
        <p14:creationId xmlns:p14="http://schemas.microsoft.com/office/powerpoint/2010/main" val="1179807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>
            <a:off x="5741317" y="2271735"/>
            <a:ext cx="1660284" cy="862642"/>
          </a:xfrm>
          <a:prstGeom prst="callout2">
            <a:avLst>
              <a:gd name="adj1" fmla="val 49769"/>
              <a:gd name="adj2" fmla="val 400"/>
              <a:gd name="adj3" fmla="val 50078"/>
              <a:gd name="adj4" fmla="val -26360"/>
              <a:gd name="adj5" fmla="val 149062"/>
              <a:gd name="adj6" fmla="val -587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5270818" y="4239075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9F32B99-3A38-C7B0-6D33-FBC0A6D02794}"/>
              </a:ext>
            </a:extLst>
          </p:cNvPr>
          <p:cNvSpPr/>
          <p:nvPr/>
        </p:nvSpPr>
        <p:spPr>
          <a:xfrm>
            <a:off x="4239057" y="1259366"/>
            <a:ext cx="1660284" cy="862642"/>
          </a:xfrm>
          <a:prstGeom prst="callout2">
            <a:avLst>
              <a:gd name="adj1" fmla="val 49217"/>
              <a:gd name="adj2" fmla="val -30"/>
              <a:gd name="adj3" fmla="val 50078"/>
              <a:gd name="adj4" fmla="val -26360"/>
              <a:gd name="adj5" fmla="val 106917"/>
              <a:gd name="adj6" fmla="val -653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77E92D-0432-E852-7753-0DA726C9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8D5-F074-EB3B-A468-267139B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FC4B3-93F3-C5F5-620E-E343292CCFCC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876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096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698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467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178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>
            <a:off x="1621038" y="1826383"/>
            <a:ext cx="2463281" cy="862642"/>
          </a:xfrm>
          <a:prstGeom prst="callout2">
            <a:avLst>
              <a:gd name="adj1" fmla="val 50321"/>
              <a:gd name="adj2" fmla="val 163"/>
              <a:gd name="adj3" fmla="val 50844"/>
              <a:gd name="adj4" fmla="val -943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Parent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509B8F2-A1EA-77FE-D4CF-81DBA3F111E2}"/>
              </a:ext>
            </a:extLst>
          </p:cNvPr>
          <p:cNvSpPr/>
          <p:nvPr/>
        </p:nvSpPr>
        <p:spPr>
          <a:xfrm>
            <a:off x="4478538" y="1826383"/>
            <a:ext cx="2463281" cy="862642"/>
          </a:xfrm>
          <a:prstGeom prst="callout2">
            <a:avLst>
              <a:gd name="adj1" fmla="val 49493"/>
              <a:gd name="adj2" fmla="val -30"/>
              <a:gd name="adj3" fmla="val 50016"/>
              <a:gd name="adj4" fmla="val -972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Child element</a:t>
            </a:r>
          </a:p>
        </p:txBody>
      </p:sp>
    </p:spTree>
    <p:extLst>
      <p:ext uri="{BB962C8B-B14F-4D97-AF65-F5344CB8AC3E}">
        <p14:creationId xmlns:p14="http://schemas.microsoft.com/office/powerpoint/2010/main" val="30273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6" grpId="0" build="p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8B37474-741E-3797-1477-CC053B4B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588-00FF-A1E1-3965-B5F20F92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E685D-A59E-21C3-9483-3C4B71631B8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3E1CD-FD80-30FE-114E-FBCC7060A95A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4147722" y="1597134"/>
            <a:ext cx="1117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4147722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4147722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4147722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1378973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1128306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1426464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1086906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A1918-8E6E-47F2-A3F0-36B753325ED6}"/>
              </a:ext>
            </a:extLst>
          </p:cNvPr>
          <p:cNvGrpSpPr/>
          <p:nvPr/>
        </p:nvGrpSpPr>
        <p:grpSpPr>
          <a:xfrm>
            <a:off x="8939030" y="3566892"/>
            <a:ext cx="2836960" cy="1696533"/>
            <a:chOff x="3594044" y="3151907"/>
            <a:chExt cx="4671726" cy="9975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83399-4F76-49D3-9E0F-322AF7F4AB42}"/>
                </a:ext>
              </a:extLst>
            </p:cNvPr>
            <p:cNvSpPr txBox="1"/>
            <p:nvPr/>
          </p:nvSpPr>
          <p:spPr>
            <a:xfrm>
              <a:off x="4603642" y="3297793"/>
              <a:ext cx="3662128" cy="705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Can be</a:t>
              </a:r>
            </a:p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combined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F0237F2D-B194-4357-ACDB-EBB71A982F10}"/>
                </a:ext>
              </a:extLst>
            </p:cNvPr>
            <p:cNvSpPr/>
            <p:nvPr/>
          </p:nvSpPr>
          <p:spPr>
            <a:xfrm>
              <a:off x="3594044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117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</a:rPr>
                <a:t>Root</a:t>
              </a:r>
              <a:endParaRPr lang="en-GB" sz="28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Grouping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29476D-D802-F1A4-B4C7-C80E5B9D04B2}"/>
              </a:ext>
            </a:extLst>
          </p:cNvPr>
          <p:cNvSpPr txBox="1"/>
          <p:nvPr/>
        </p:nvSpPr>
        <p:spPr>
          <a:xfrm>
            <a:off x="1049655" y="889843"/>
            <a:ext cx="100926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GB" b="1" i="0" dirty="0">
                <a:effectLst/>
                <a:latin typeface="CiscoSansTT"/>
              </a:rPr>
              <a:t>Block-Level Elements</a:t>
            </a:r>
          </a:p>
          <a:p>
            <a:pPr algn="l">
              <a:buNone/>
            </a:pPr>
            <a:r>
              <a:rPr lang="en-GB" b="0" i="0" dirty="0">
                <a:effectLst/>
                <a:latin typeface="CiscoSansTT"/>
              </a:rPr>
              <a:t>Block-level elements are used to </a:t>
            </a:r>
            <a:r>
              <a:rPr lang="en-GB" b="1" i="0" dirty="0">
                <a:effectLst/>
                <a:latin typeface="CiscoSansTT"/>
              </a:rPr>
              <a:t>create the main structure of a web page</a:t>
            </a:r>
            <a:r>
              <a:rPr lang="en-GB" b="0" i="0" dirty="0">
                <a:effectLst/>
                <a:latin typeface="CiscoSansTT"/>
              </a:rPr>
              <a:t>, such as headers, paragraphs, and lists. They start on a new line and take up the full width of the page, which means that any content placed inside a block-level element will create a new block of content, separate from the content before or after it.</a:t>
            </a:r>
          </a:p>
          <a:p>
            <a:pPr algn="l">
              <a:buNone/>
            </a:pPr>
            <a:r>
              <a:rPr lang="en-GB" b="0" i="0" dirty="0">
                <a:effectLst/>
                <a:latin typeface="CiscoSansTT"/>
              </a:rPr>
              <a:t>Examples of block-level elements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&lt;h1&gt;</a:t>
            </a:r>
            <a:r>
              <a:rPr lang="en-GB" b="0" i="0" dirty="0">
                <a:effectLst/>
                <a:latin typeface="CiscoSansTT"/>
              </a:rPr>
              <a:t> through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&lt;h6&gt;</a:t>
            </a:r>
            <a:r>
              <a:rPr lang="en-GB" b="0" i="0" dirty="0">
                <a:effectLst/>
                <a:latin typeface="CiscoSansTT"/>
              </a:rPr>
              <a:t> for headings,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&lt;p&gt;</a:t>
            </a:r>
            <a:r>
              <a:rPr lang="en-GB" b="0" i="0" dirty="0">
                <a:effectLst/>
                <a:latin typeface="CiscoSansTT"/>
              </a:rPr>
              <a:t> for paragraphs,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&lt;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ul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&gt;</a:t>
            </a:r>
            <a:r>
              <a:rPr lang="en-GB" b="0" i="0" dirty="0">
                <a:effectLst/>
                <a:latin typeface="CiscoSansTT"/>
              </a:rPr>
              <a:t> and 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&lt;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ol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&gt;</a:t>
            </a:r>
            <a:r>
              <a:rPr lang="en-GB" b="0" i="0" dirty="0">
                <a:effectLst/>
                <a:latin typeface="CiscoSansTT"/>
              </a:rPr>
              <a:t> for lists,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&lt;div&gt;</a:t>
            </a:r>
            <a:r>
              <a:rPr lang="en-GB" b="0" i="0" dirty="0">
                <a:effectLst/>
                <a:latin typeface="CiscoSansTT"/>
              </a:rPr>
              <a:t> for grouping content.</a:t>
            </a:r>
          </a:p>
          <a:p>
            <a:pPr algn="l">
              <a:buNone/>
            </a:pPr>
            <a:r>
              <a:rPr lang="en-GB" b="1" i="0" dirty="0">
                <a:effectLst/>
                <a:latin typeface="CiscoSansTT"/>
              </a:rPr>
              <a:t>Inline Elements</a:t>
            </a:r>
          </a:p>
          <a:p>
            <a:pPr algn="l">
              <a:buNone/>
            </a:pPr>
            <a:r>
              <a:rPr lang="en-GB" b="0" i="0" dirty="0">
                <a:effectLst/>
                <a:latin typeface="CiscoSansTT"/>
              </a:rPr>
              <a:t>Inline elements, on the other hand, are used to </a:t>
            </a:r>
            <a:r>
              <a:rPr lang="en-GB" b="1" i="0" dirty="0">
                <a:effectLst/>
                <a:latin typeface="CiscoSansTT"/>
              </a:rPr>
              <a:t>style content within block-level elements</a:t>
            </a:r>
            <a:r>
              <a:rPr lang="en-GB" b="0" i="0" dirty="0">
                <a:effectLst/>
                <a:latin typeface="CiscoSansTT"/>
              </a:rPr>
              <a:t>, such as links and images. They don't start on a new line and only take up as much space as needed to display their content. This means that multiple inline elements can appear on the same line, separated by a space.</a:t>
            </a:r>
          </a:p>
          <a:p>
            <a:pPr algn="l">
              <a:buNone/>
            </a:pPr>
            <a:r>
              <a:rPr lang="en-GB" b="0" i="0" dirty="0">
                <a:effectLst/>
                <a:latin typeface="CiscoSansTT"/>
              </a:rPr>
              <a:t>Examples of inline elements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&lt;a&gt;</a:t>
            </a:r>
            <a:r>
              <a:rPr lang="en-GB" b="0" i="0" dirty="0">
                <a:effectLst/>
                <a:latin typeface="CiscoSansTT"/>
              </a:rPr>
              <a:t> for links,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&lt;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img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&gt;</a:t>
            </a:r>
            <a:r>
              <a:rPr lang="en-GB" b="0" i="0" dirty="0">
                <a:effectLst/>
                <a:latin typeface="CiscoSansTT"/>
              </a:rPr>
              <a:t> for images,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&lt;span&gt;</a:t>
            </a:r>
            <a:r>
              <a:rPr lang="en-GB" b="0" i="0" dirty="0">
                <a:effectLst/>
                <a:latin typeface="CiscoSansTT"/>
              </a:rPr>
              <a:t> for styling content.</a:t>
            </a:r>
          </a:p>
        </p:txBody>
      </p:sp>
    </p:spTree>
    <p:extLst>
      <p:ext uri="{BB962C8B-B14F-4D97-AF65-F5344CB8AC3E}">
        <p14:creationId xmlns:p14="http://schemas.microsoft.com/office/powerpoint/2010/main" val="374482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CED83-83D0-7E02-95C0-F76E44817BCB}"/>
              </a:ext>
            </a:extLst>
          </p:cNvPr>
          <p:cNvSpPr txBox="1"/>
          <p:nvPr/>
        </p:nvSpPr>
        <p:spPr>
          <a:xfrm>
            <a:off x="1175385" y="1582340"/>
            <a:ext cx="98412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CiscoSansTT"/>
              </a:rPr>
              <a:t>Hypertext</a:t>
            </a:r>
            <a:r>
              <a:rPr lang="en-GB" b="0" i="0" dirty="0">
                <a:solidFill>
                  <a:srgbClr val="000000"/>
                </a:solidFill>
                <a:effectLst/>
                <a:latin typeface="CiscoSansTT"/>
              </a:rPr>
              <a:t> refers to </a:t>
            </a:r>
            <a:r>
              <a:rPr lang="en-GB" b="1" i="0" dirty="0">
                <a:solidFill>
                  <a:srgbClr val="000000"/>
                </a:solidFill>
                <a:effectLst/>
                <a:latin typeface="CiscoSansTT"/>
              </a:rPr>
              <a:t>text that contains links to other documents or resources</a:t>
            </a:r>
            <a:r>
              <a:rPr lang="en-GB" b="0" i="0" dirty="0">
                <a:solidFill>
                  <a:srgbClr val="000000"/>
                </a:solidFill>
                <a:effectLst/>
                <a:latin typeface="CiscoSansTT"/>
              </a:rPr>
              <a:t>. In HTML, hypertext allows users to navigate between different web pages by clicking on links.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CiscoSansT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CiscoSansTT"/>
              </a:rPr>
              <a:t>Markup</a:t>
            </a:r>
            <a:r>
              <a:rPr lang="en-GB" b="0" i="0" dirty="0">
                <a:solidFill>
                  <a:srgbClr val="000000"/>
                </a:solidFill>
                <a:effectLst/>
                <a:latin typeface="CiscoSansTT"/>
              </a:rPr>
              <a:t> refers to the </a:t>
            </a:r>
            <a:r>
              <a:rPr lang="en-GB" b="1" i="0" dirty="0">
                <a:solidFill>
                  <a:srgbClr val="000000"/>
                </a:solidFill>
                <a:effectLst/>
                <a:latin typeface="CiscoSansTT"/>
              </a:rPr>
              <a:t>annotations or tags</a:t>
            </a:r>
            <a:r>
              <a:rPr lang="en-GB" b="0" i="0" dirty="0">
                <a:solidFill>
                  <a:srgbClr val="000000"/>
                </a:solidFill>
                <a:effectLst/>
                <a:latin typeface="CiscoSansTT"/>
              </a:rPr>
              <a:t> that are used to define the structure and formatting of content in a document. In HTML, markup tags are used to specify elements such as headings, paragraphs, images, and links that make a web page visually appealing and easy to navigate. These tags provide information to web browsers about how the content should be structured, styled, and rendered on the user's screen.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CiscoSansT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CiscoSansTT"/>
              </a:rPr>
              <a:t>Language</a:t>
            </a:r>
            <a:r>
              <a:rPr lang="en-GB" b="0" i="0" dirty="0">
                <a:solidFill>
                  <a:srgbClr val="000000"/>
                </a:solidFill>
                <a:effectLst/>
                <a:latin typeface="CiscoSansTT"/>
              </a:rPr>
              <a:t> refers to the </a:t>
            </a:r>
            <a:r>
              <a:rPr lang="en-GB" b="1" i="0" dirty="0">
                <a:solidFill>
                  <a:srgbClr val="000000"/>
                </a:solidFill>
                <a:effectLst/>
                <a:latin typeface="CiscoSansTT"/>
              </a:rPr>
              <a:t>system of rules and syntax used to write and interpret the markup</a:t>
            </a:r>
            <a:r>
              <a:rPr lang="en-GB" b="0" i="0" dirty="0">
                <a:solidFill>
                  <a:srgbClr val="000000"/>
                </a:solidFill>
                <a:effectLst/>
                <a:latin typeface="CiscoSansTT"/>
              </a:rPr>
              <a:t> in a consistent and standardized manner. HTML provides a set of predefined tags and attributes that define how content should be displayed and interacted with in a web browser. It's the universal translator, the language that humans, computers and browsers understand.</a:t>
            </a:r>
          </a:p>
        </p:txBody>
      </p:sp>
    </p:spTree>
    <p:extLst>
      <p:ext uri="{BB962C8B-B14F-4D97-AF65-F5344CB8AC3E}">
        <p14:creationId xmlns:p14="http://schemas.microsoft.com/office/powerpoint/2010/main" val="3735496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994128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994128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994128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994128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994128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994128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994127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994127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994127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994127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994127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994127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GB" dirty="0"/>
              <a:t>Describe, exemplify and implement internal and external Cascading Style Sheets (CSS):</a:t>
            </a:r>
          </a:p>
          <a:p>
            <a:pPr lvl="1"/>
            <a:r>
              <a:rPr lang="en-GB" sz="2800" dirty="0"/>
              <a:t>selectors, classes and IDs</a:t>
            </a:r>
          </a:p>
          <a:p>
            <a:pPr lvl="1"/>
            <a:r>
              <a:rPr lang="en-GB" sz="2800" dirty="0"/>
              <a:t>properties</a:t>
            </a:r>
          </a:p>
          <a:p>
            <a:pPr lvl="1"/>
            <a:r>
              <a:rPr lang="en-GB" sz="2800" dirty="0"/>
              <a:t>font (family, size)</a:t>
            </a:r>
          </a:p>
          <a:p>
            <a:pPr lvl="1"/>
            <a:r>
              <a:rPr lang="en-GB" sz="2800" dirty="0" err="1"/>
              <a:t>color</a:t>
            </a:r>
            <a:endParaRPr lang="en-GB" sz="2800" dirty="0"/>
          </a:p>
          <a:p>
            <a:pPr lvl="1"/>
            <a:r>
              <a:rPr lang="en-GB" sz="2800" dirty="0"/>
              <a:t>alignment</a:t>
            </a:r>
          </a:p>
          <a:p>
            <a:pPr lvl="1"/>
            <a:r>
              <a:rPr lang="en-GB" sz="2800" dirty="0"/>
              <a:t>background colour</a:t>
            </a:r>
          </a:p>
          <a:p>
            <a:r>
              <a:rPr lang="en-GB" dirty="0"/>
              <a:t>Read and explain code that makes use of the above CSS.</a:t>
            </a:r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4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57243" y="3262026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 go here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4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488714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&lt;style&gt;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4000" dirty="0">
                <a:latin typeface="Consolas" panose="020B0609020204030204" pitchFamily="49" charset="0"/>
              </a:rPr>
              <a:t>     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onsolas" panose="020B0609020204030204" pitchFamily="49" charset="0"/>
              </a:rPr>
              <a:t>A CSS comment.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4000" dirty="0">
                <a:latin typeface="Consolas" panose="020B06090202040302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onsolas" panose="020B0609020204030204" pitchFamily="49" charset="0"/>
              </a:rPr>
              <a:t>Can be multi-line. 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endParaRPr lang="en-GB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&lt;style&gt;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4000" dirty="0">
                <a:latin typeface="Consolas" panose="020B0609020204030204" pitchFamily="49" charset="0"/>
              </a:rPr>
              <a:t>     </a:t>
            </a:r>
            <a:endParaRPr lang="en-GB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4000" dirty="0">
                <a:latin typeface="Consolas" panose="020B0609020204030204" pitchFamily="49" charset="0"/>
              </a:rPr>
              <a:t>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3134871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530632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51778" y="4573777"/>
            <a:ext cx="2443389" cy="64633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79004" y="4580939"/>
            <a:ext cx="2443389" cy="67104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004027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serif;}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sans-serif;}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152019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2866669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4330E61-427A-4799-9C90-DCF7A84E8DCC}"/>
              </a:ext>
            </a:extLst>
          </p:cNvPr>
          <p:cNvSpPr/>
          <p:nvPr/>
        </p:nvSpPr>
        <p:spPr>
          <a:xfrm flipH="1">
            <a:off x="1848426" y="4881269"/>
            <a:ext cx="2443389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25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Selector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6172C08-0F69-45AE-9F9A-8D922A7CF9EF}"/>
              </a:ext>
            </a:extLst>
          </p:cNvPr>
          <p:cNvSpPr/>
          <p:nvPr/>
        </p:nvSpPr>
        <p:spPr>
          <a:xfrm flipH="1">
            <a:off x="4316529" y="4881269"/>
            <a:ext cx="2443389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25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Property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7A19168-B627-438B-9A46-B1A526833BFD}"/>
              </a:ext>
            </a:extLst>
          </p:cNvPr>
          <p:cNvSpPr/>
          <p:nvPr/>
        </p:nvSpPr>
        <p:spPr>
          <a:xfrm flipH="1">
            <a:off x="7177441" y="4881269"/>
            <a:ext cx="2443389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25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Value(s)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serif;}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sans-serif;}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004026"/>
            <a:ext cx="10515600" cy="313938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h3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{font-size: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medium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54012" y="3703116"/>
            <a:ext cx="2711263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space: px, </a:t>
            </a:r>
            <a:r>
              <a:rPr lang="en-GB" sz="2800" b="1" dirty="0" err="1">
                <a:solidFill>
                  <a:srgbClr val="7030A0"/>
                </a:solidFill>
              </a:rPr>
              <a:t>pt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83248B-1223-4E62-AADD-FFEB379DAE43}"/>
              </a:ext>
            </a:extLst>
          </p:cNvPr>
          <p:cNvSpPr/>
          <p:nvPr/>
        </p:nvSpPr>
        <p:spPr>
          <a:xfrm>
            <a:off x="506627" y="5143412"/>
            <a:ext cx="4580111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xx-small, x-small, small, large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C57D7A-4DB3-44EB-994E-9E66F06F823A}"/>
              </a:ext>
            </a:extLst>
          </p:cNvPr>
          <p:cNvSpPr txBox="1">
            <a:spLocks/>
          </p:cNvSpPr>
          <p:nvPr/>
        </p:nvSpPr>
        <p:spPr>
          <a:xfrm>
            <a:off x="838200" y="2004026"/>
            <a:ext cx="10515600" cy="313938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4200" dirty="0">
                <a:latin typeface="Consolas" panose="020B0609020204030204" pitchFamily="49" charset="0"/>
              </a:rPr>
              <a:t>h3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{font-size: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medium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left,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, right,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 (</a:t>
            </a:r>
            <a:r>
              <a:rPr lang="en-GB" sz="2800" b="1" dirty="0" err="1">
                <a:solidFill>
                  <a:srgbClr val="7030A0"/>
                </a:solidFill>
              </a:rPr>
              <a:t>RGB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875090-A387-4580-B69F-35EFDE4E48EB}"/>
              </a:ext>
            </a:extLst>
          </p:cNvPr>
          <p:cNvSpPr/>
          <p:nvPr/>
        </p:nvSpPr>
        <p:spPr>
          <a:xfrm>
            <a:off x="186948" y="5263011"/>
            <a:ext cx="540000" cy="3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582D96-E5E4-4E68-81C6-4DD002666F40}"/>
              </a:ext>
            </a:extLst>
          </p:cNvPr>
          <p:cNvSpPr/>
          <p:nvPr/>
        </p:nvSpPr>
        <p:spPr>
          <a:xfrm>
            <a:off x="186948" y="2570429"/>
            <a:ext cx="540000" cy="3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658752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AF0E16B-36B1-4FCD-8F1E-2EED2F7CABE0}"/>
              </a:ext>
            </a:extLst>
          </p:cNvPr>
          <p:cNvSpPr/>
          <p:nvPr/>
        </p:nvSpPr>
        <p:spPr>
          <a:xfrm>
            <a:off x="212476" y="3886835"/>
            <a:ext cx="540000" cy="3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784289" y="2767280"/>
            <a:ext cx="106234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813039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1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script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script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 goes here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1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script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script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315287" y="5846544"/>
            <a:ext cx="1156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745782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1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2     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onsolas" panose="020B0609020204030204" pitchFamily="49" charset="0"/>
              </a:rPr>
              <a:t>Single line comment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3     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4        </a:t>
            </a:r>
            <a:r>
              <a:rPr lang="en-GB" sz="4000" dirty="0">
                <a:solidFill>
                  <a:srgbClr val="0000FF"/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5     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15514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76832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1</a:t>
            </a:r>
            <a:r>
              <a:rPr lang="en-GB" sz="4000" dirty="0">
                <a:latin typeface="Consolas" panose="020B0609020204030204" pitchFamily="49" charset="0"/>
              </a:rPr>
              <a:t>   </a:t>
            </a:r>
            <a:r>
              <a:rPr lang="en-GB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2     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onsolas" panose="020B0609020204030204" pitchFamily="49" charset="0"/>
              </a:rPr>
              <a:t>Single line comment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3     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4        </a:t>
            </a:r>
            <a:r>
              <a:rPr lang="en-GB" sz="4000" dirty="0">
                <a:solidFill>
                  <a:srgbClr val="0000FF"/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B5BABF"/>
                </a:solidFill>
                <a:latin typeface="Consolas" panose="020B0609020204030204" pitchFamily="49" charset="0"/>
              </a:rPr>
              <a:t>5     </a:t>
            </a:r>
            <a:r>
              <a:rPr lang="en-GB" sz="40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15514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76832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958539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3442207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6240160" y="4134705"/>
            <a:ext cx="247431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to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69ED4-0E45-4130-A68B-E865387E703A}">
  <ds:schemaRefs>
    <ds:schemaRef ds:uri="http://purl.org/dc/terms/"/>
    <ds:schemaRef ds:uri="http://purl.org/dc/dcmitype/"/>
    <ds:schemaRef ds:uri="fb00f1ab-d075-4e01-ab9b-b3f8a42839f0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870b3cf-1289-4874-b3fd-2340ee2bd0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18082</TotalTime>
  <Words>4835</Words>
  <Application>Microsoft Office PowerPoint</Application>
  <PresentationFormat>Widescreen</PresentationFormat>
  <Paragraphs>900</Paragraphs>
  <Slides>108</Slides>
  <Notes>98</Notes>
  <HiddenSlides>55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Calibri Light</vt:lpstr>
      <vt:lpstr>CiscoSansTT</vt:lpstr>
      <vt:lpstr>Consolas</vt:lpstr>
      <vt:lpstr>Courier New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PowerPoint Presentation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Meta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PowerPoint Presentation</vt:lpstr>
      <vt:lpstr>PowerPoint Presentation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 – Inline Example</vt:lpstr>
      <vt:lpstr>Anchor (Hyperlink) – Inline Example</vt:lpstr>
      <vt:lpstr>Anchor (Hyperlink) – Block Example</vt:lpstr>
      <vt:lpstr>Anchor (Hyperlink) – Block Example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PowerPoint Presentation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Learning Intentions</vt:lpstr>
      <vt:lpstr>Class</vt:lpstr>
      <vt:lpstr>Class</vt:lpstr>
      <vt:lpstr>ID</vt:lpstr>
      <vt:lpstr>ID</vt:lpstr>
      <vt:lpstr>Head - Link (External CSS)</vt:lpstr>
      <vt:lpstr>Head - Link (External CSS)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376</cp:revision>
  <cp:lastPrinted>2021-06-18T08:15:49Z</cp:lastPrinted>
  <dcterms:created xsi:type="dcterms:W3CDTF">2020-11-23T14:36:09Z</dcterms:created>
  <dcterms:modified xsi:type="dcterms:W3CDTF">2025-03-06T14:03:55Z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