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79" r:id="rId9"/>
    <p:sldId id="481" r:id="rId10"/>
    <p:sldId id="480" r:id="rId11"/>
    <p:sldId id="595" r:id="rId12"/>
    <p:sldId id="482" r:id="rId13"/>
    <p:sldId id="596" r:id="rId14"/>
    <p:sldId id="483" r:id="rId15"/>
    <p:sldId id="597" r:id="rId16"/>
    <p:sldId id="484" r:id="rId17"/>
    <p:sldId id="758" r:id="rId18"/>
    <p:sldId id="434" r:id="rId19"/>
    <p:sldId id="441" r:id="rId20"/>
    <p:sldId id="467" r:id="rId21"/>
    <p:sldId id="598" r:id="rId22"/>
    <p:sldId id="468" r:id="rId23"/>
    <p:sldId id="599" r:id="rId24"/>
    <p:sldId id="475" r:id="rId25"/>
    <p:sldId id="476" r:id="rId26"/>
    <p:sldId id="477" r:id="rId27"/>
    <p:sldId id="759" r:id="rId28"/>
    <p:sldId id="478" r:id="rId29"/>
    <p:sldId id="590" r:id="rId30"/>
    <p:sldId id="448" r:id="rId31"/>
    <p:sldId id="788" r:id="rId32"/>
    <p:sldId id="789" r:id="rId33"/>
    <p:sldId id="790" r:id="rId34"/>
    <p:sldId id="469" r:id="rId35"/>
    <p:sldId id="470" r:id="rId36"/>
    <p:sldId id="471" r:id="rId37"/>
    <p:sldId id="761" r:id="rId38"/>
    <p:sldId id="472" r:id="rId39"/>
    <p:sldId id="762" r:id="rId40"/>
    <p:sldId id="474" r:id="rId41"/>
    <p:sldId id="763" r:id="rId42"/>
    <p:sldId id="473" r:id="rId43"/>
    <p:sldId id="764" r:id="rId44"/>
    <p:sldId id="496" r:id="rId45"/>
    <p:sldId id="765" r:id="rId46"/>
    <p:sldId id="495" r:id="rId47"/>
    <p:sldId id="775" r:id="rId48"/>
    <p:sldId id="589" r:id="rId49"/>
    <p:sldId id="772" r:id="rId50"/>
    <p:sldId id="771" r:id="rId51"/>
    <p:sldId id="773" r:id="rId52"/>
    <p:sldId id="485" r:id="rId53"/>
    <p:sldId id="486" r:id="rId54"/>
    <p:sldId id="487" r:id="rId55"/>
    <p:sldId id="760" r:id="rId56"/>
    <p:sldId id="488" r:id="rId57"/>
    <p:sldId id="776" r:id="rId58"/>
    <p:sldId id="701" r:id="rId59"/>
    <p:sldId id="740" r:id="rId60"/>
    <p:sldId id="791" r:id="rId61"/>
    <p:sldId id="792" r:id="rId62"/>
    <p:sldId id="777" r:id="rId63"/>
    <p:sldId id="778" r:id="rId64"/>
    <p:sldId id="489" r:id="rId65"/>
    <p:sldId id="497" r:id="rId66"/>
    <p:sldId id="490" r:id="rId67"/>
    <p:sldId id="513" r:id="rId68"/>
    <p:sldId id="592" r:id="rId69"/>
    <p:sldId id="493" r:id="rId70"/>
    <p:sldId id="593" r:id="rId71"/>
    <p:sldId id="491" r:id="rId72"/>
    <p:sldId id="594" r:id="rId73"/>
    <p:sldId id="685" r:id="rId74"/>
    <p:sldId id="786" r:id="rId75"/>
    <p:sldId id="680" r:id="rId76"/>
    <p:sldId id="681" r:id="rId77"/>
    <p:sldId id="682" r:id="rId78"/>
    <p:sldId id="684" r:id="rId79"/>
    <p:sldId id="779" r:id="rId80"/>
    <p:sldId id="780" r:id="rId81"/>
    <p:sldId id="783" r:id="rId82"/>
    <p:sldId id="781" r:id="rId83"/>
    <p:sldId id="784" r:id="rId84"/>
    <p:sldId id="782" r:id="rId85"/>
    <p:sldId id="785" r:id="rId86"/>
    <p:sldId id="494" r:id="rId87"/>
    <p:sldId id="499" r:id="rId88"/>
    <p:sldId id="508" r:id="rId89"/>
    <p:sldId id="507" r:id="rId90"/>
    <p:sldId id="509" r:id="rId91"/>
    <p:sldId id="757" r:id="rId92"/>
    <p:sldId id="693" r:id="rId93"/>
    <p:sldId id="506" r:id="rId94"/>
    <p:sldId id="688" r:id="rId95"/>
    <p:sldId id="447" r:id="rId96"/>
    <p:sldId id="691" r:id="rId97"/>
    <p:sldId id="504" r:id="rId98"/>
    <p:sldId id="690" r:id="rId9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  <p14:sldId id="789"/>
            <p14:sldId id="7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91"/>
            <p14:sldId id="792"/>
            <p14:sldId id="777"/>
            <p14:sldId id="778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3883" autoAdjust="0"/>
  </p:normalViewPr>
  <p:slideViewPr>
    <p:cSldViewPr snapToGrid="0" showGuides="1">
      <p:cViewPr varScale="1">
        <p:scale>
          <a:sx n="60" d="100"/>
          <a:sy n="60" d="100"/>
        </p:scale>
        <p:origin x="82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262E20AF-7CF5-40DA-B920-234D8BAB6C8F}"/>
    <pc:docChg chg="modSld sldOrd delSection modSection">
      <pc:chgData name="Al Friend" userId="e5ed79da-d858-46d4-9eed-a7a24903f2de" providerId="ADAL" clId="{262E20AF-7CF5-40DA-B920-234D8BAB6C8F}" dt="2025-01-01T16:49:10.275" v="330" actId="17851"/>
      <pc:docMkLst>
        <pc:docMk/>
      </pc:docMkLst>
      <pc:sldChg chg="modSp ord modAnim">
        <pc:chgData name="Al Friend" userId="e5ed79da-d858-46d4-9eed-a7a24903f2de" providerId="ADAL" clId="{262E20AF-7CF5-40DA-B920-234D8BAB6C8F}" dt="2025-01-01T16:48:20.848" v="329" actId="20577"/>
        <pc:sldMkLst>
          <pc:docMk/>
          <pc:sldMk cId="1795813768" sldId="447"/>
        </pc:sldMkLst>
        <pc:spChg chg="mod">
          <ac:chgData name="Al Friend" userId="e5ed79da-d858-46d4-9eed-a7a24903f2de" providerId="ADAL" clId="{262E20AF-7CF5-40DA-B920-234D8BAB6C8F}" dt="2025-01-01T16:48:20.848" v="329" actId="20577"/>
          <ac:spMkLst>
            <pc:docMk/>
            <pc:sldMk cId="1795813768" sldId="447"/>
            <ac:spMk id="3" creationId="{E9C42267-2A63-0C61-8DA0-0F26B0511377}"/>
          </ac:spMkLst>
        </pc:spChg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697983056" sldId="489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2270313325" sldId="490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448936418" sldId="491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470282460" sldId="493"/>
        </pc:sldMkLst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1101378523" sldId="494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70581991" sldId="497"/>
        </pc:sldMkLst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870331737" sldId="499"/>
        </pc:sldMkLst>
      </pc:sldChg>
      <pc:sldChg chg="modSp mod ord">
        <pc:chgData name="Al Friend" userId="e5ed79da-d858-46d4-9eed-a7a24903f2de" providerId="ADAL" clId="{262E20AF-7CF5-40DA-B920-234D8BAB6C8F}" dt="2025-01-01T16:29:54.033" v="26" actId="115"/>
        <pc:sldMkLst>
          <pc:docMk/>
          <pc:sldMk cId="4106518413" sldId="504"/>
        </pc:sldMkLst>
        <pc:spChg chg="mod">
          <ac:chgData name="Al Friend" userId="e5ed79da-d858-46d4-9eed-a7a24903f2de" providerId="ADAL" clId="{262E20AF-7CF5-40DA-B920-234D8BAB6C8F}" dt="2025-01-01T16:29:54.033" v="26" actId="115"/>
          <ac:spMkLst>
            <pc:docMk/>
            <pc:sldMk cId="4106518413" sldId="504"/>
            <ac:spMk id="25" creationId="{06B8E8D6-C037-4571-B1CB-E4BD14A48ED7}"/>
          </ac:spMkLst>
        </pc:spChg>
      </pc:sldChg>
      <pc:sldChg chg="modSp ord modNotesTx">
        <pc:chgData name="Al Friend" userId="e5ed79da-d858-46d4-9eed-a7a24903f2de" providerId="ADAL" clId="{262E20AF-7CF5-40DA-B920-234D8BAB6C8F}" dt="2025-01-01T16:47:23.783" v="292" actId="20577"/>
        <pc:sldMkLst>
          <pc:docMk/>
          <pc:sldMk cId="1968761958" sldId="506"/>
        </pc:sldMkLst>
        <pc:spChg chg="mod">
          <ac:chgData name="Al Friend" userId="e5ed79da-d858-46d4-9eed-a7a24903f2de" providerId="ADAL" clId="{262E20AF-7CF5-40DA-B920-234D8BAB6C8F}" dt="2025-01-01T16:29:11.692" v="8" actId="20577"/>
          <ac:spMkLst>
            <pc:docMk/>
            <pc:sldMk cId="1968761958" sldId="506"/>
            <ac:spMk id="2" creationId="{F51513F4-A186-1E01-0974-19751EDBA2A3}"/>
          </ac:spMkLst>
        </pc:spChg>
        <pc:spChg chg="mod">
          <ac:chgData name="Al Friend" userId="e5ed79da-d858-46d4-9eed-a7a24903f2de" providerId="ADAL" clId="{262E20AF-7CF5-40DA-B920-234D8BAB6C8F}" dt="2025-01-01T16:29:20.965" v="24" actId="20577"/>
          <ac:spMkLst>
            <pc:docMk/>
            <pc:sldMk cId="1968761958" sldId="506"/>
            <ac:spMk id="3" creationId="{2CFD988F-E4C7-8ABA-5E53-92D3F870232B}"/>
          </ac:spMkLst>
        </pc:spChg>
        <pc:spChg chg="mod">
          <ac:chgData name="Al Friend" userId="e5ed79da-d858-46d4-9eed-a7a24903f2de" providerId="ADAL" clId="{262E20AF-7CF5-40DA-B920-234D8BAB6C8F}" dt="2025-01-01T16:29:17.118" v="17" actId="20577"/>
          <ac:spMkLst>
            <pc:docMk/>
            <pc:sldMk cId="1968761958" sldId="506"/>
            <ac:spMk id="11" creationId="{FA6BAF3D-DFEA-531E-6730-C3034F45CD0E}"/>
          </ac:spMkLst>
        </pc:spChg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2089487072" sldId="507"/>
        </pc:sldMkLst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2911420034" sldId="508"/>
        </pc:sldMkLst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1313493540" sldId="509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479897373" sldId="513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987821192" sldId="592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1825196932" sldId="593"/>
        </pc:sldMkLst>
      </pc:sldChg>
      <pc:sldChg chg="ord">
        <pc:chgData name="Al Friend" userId="e5ed79da-d858-46d4-9eed-a7a24903f2de" providerId="ADAL" clId="{262E20AF-7CF5-40DA-B920-234D8BAB6C8F}" dt="2025-01-01T16:27:31.212" v="1"/>
        <pc:sldMkLst>
          <pc:docMk/>
          <pc:sldMk cId="3709169059" sldId="594"/>
        </pc:sldMkLst>
      </pc:sldChg>
      <pc:sldChg chg="modSp mod">
        <pc:chgData name="Al Friend" userId="e5ed79da-d858-46d4-9eed-a7a24903f2de" providerId="ADAL" clId="{262E20AF-7CF5-40DA-B920-234D8BAB6C8F}" dt="2025-01-01T16:31:29.618" v="30" actId="692"/>
        <pc:sldMkLst>
          <pc:docMk/>
          <pc:sldMk cId="1164188483" sldId="680"/>
        </pc:sldMkLst>
        <pc:spChg chg="mod">
          <ac:chgData name="Al Friend" userId="e5ed79da-d858-46d4-9eed-a7a24903f2de" providerId="ADAL" clId="{262E20AF-7CF5-40DA-B920-234D8BAB6C8F}" dt="2025-01-01T16:31:29.618" v="30" actId="692"/>
          <ac:spMkLst>
            <pc:docMk/>
            <pc:sldMk cId="1164188483" sldId="680"/>
            <ac:spMk id="7" creationId="{DDAC4BFC-3AC2-CDF6-6A70-54E3B698E160}"/>
          </ac:spMkLst>
        </pc:spChg>
        <pc:spChg chg="mod">
          <ac:chgData name="Al Friend" userId="e5ed79da-d858-46d4-9eed-a7a24903f2de" providerId="ADAL" clId="{262E20AF-7CF5-40DA-B920-234D8BAB6C8F}" dt="2025-01-01T16:31:29.618" v="30" actId="692"/>
          <ac:spMkLst>
            <pc:docMk/>
            <pc:sldMk cId="1164188483" sldId="680"/>
            <ac:spMk id="8" creationId="{681D8EBA-C9CF-E11E-8335-B5E1C0BD4897}"/>
          </ac:spMkLst>
        </pc:spChg>
        <pc:spChg chg="mod">
          <ac:chgData name="Al Friend" userId="e5ed79da-d858-46d4-9eed-a7a24903f2de" providerId="ADAL" clId="{262E20AF-7CF5-40DA-B920-234D8BAB6C8F}" dt="2025-01-01T16:31:29.618" v="30" actId="692"/>
          <ac:spMkLst>
            <pc:docMk/>
            <pc:sldMk cId="1164188483" sldId="680"/>
            <ac:spMk id="9" creationId="{06EF0D47-7B57-60F1-3B60-0A56D6754DAD}"/>
          </ac:spMkLst>
        </pc:spChg>
        <pc:spChg chg="mod">
          <ac:chgData name="Al Friend" userId="e5ed79da-d858-46d4-9eed-a7a24903f2de" providerId="ADAL" clId="{262E20AF-7CF5-40DA-B920-234D8BAB6C8F}" dt="2025-01-01T16:31:29.618" v="30" actId="692"/>
          <ac:spMkLst>
            <pc:docMk/>
            <pc:sldMk cId="1164188483" sldId="680"/>
            <ac:spMk id="10" creationId="{BFAC4B34-BF94-3A70-1101-76BA02F53E6D}"/>
          </ac:spMkLst>
        </pc:sp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13" creationId="{706068DC-3EE2-FCC1-B884-AD1137DF4DA6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16" creationId="{A2C04D05-B888-B28C-3B89-A1C1A5DEA472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22" creationId="{20D5A7B2-B7AD-7D36-8EB1-D7BDBEFC1604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24" creationId="{9348DE9A-1D2D-72E3-162F-0D7068291FDF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26" creationId="{190ABB77-9281-89C2-0741-89A308B68B9D}"/>
          </ac:cxnSpMkLst>
        </pc:cxnChg>
        <pc:cxnChg chg="mod">
          <ac:chgData name="Al Friend" userId="e5ed79da-d858-46d4-9eed-a7a24903f2de" providerId="ADAL" clId="{262E20AF-7CF5-40DA-B920-234D8BAB6C8F}" dt="2025-01-01T16:31:29.618" v="30" actId="692"/>
          <ac:cxnSpMkLst>
            <pc:docMk/>
            <pc:sldMk cId="1164188483" sldId="680"/>
            <ac:cxnSpMk id="28" creationId="{A565C2C7-1437-CDF9-79D7-B4B948E7344B}"/>
          </ac:cxnSpMkLst>
        </pc:cxnChg>
      </pc:sldChg>
      <pc:sldChg chg="modSp mod">
        <pc:chgData name="Al Friend" userId="e5ed79da-d858-46d4-9eed-a7a24903f2de" providerId="ADAL" clId="{262E20AF-7CF5-40DA-B920-234D8BAB6C8F}" dt="2025-01-01T16:31:42.443" v="32" actId="692"/>
        <pc:sldMkLst>
          <pc:docMk/>
          <pc:sldMk cId="1251185072" sldId="681"/>
        </pc:sldMkLst>
        <pc:spChg chg="mod">
          <ac:chgData name="Al Friend" userId="e5ed79da-d858-46d4-9eed-a7a24903f2de" providerId="ADAL" clId="{262E20AF-7CF5-40DA-B920-234D8BAB6C8F}" dt="2025-01-01T16:31:42.443" v="32" actId="692"/>
          <ac:spMkLst>
            <pc:docMk/>
            <pc:sldMk cId="1251185072" sldId="681"/>
            <ac:spMk id="7" creationId="{DDAC4BFC-3AC2-CDF6-6A70-54E3B698E160}"/>
          </ac:spMkLst>
        </pc:spChg>
        <pc:spChg chg="mod">
          <ac:chgData name="Al Friend" userId="e5ed79da-d858-46d4-9eed-a7a24903f2de" providerId="ADAL" clId="{262E20AF-7CF5-40DA-B920-234D8BAB6C8F}" dt="2025-01-01T16:31:42.443" v="32" actId="692"/>
          <ac:spMkLst>
            <pc:docMk/>
            <pc:sldMk cId="1251185072" sldId="681"/>
            <ac:spMk id="8" creationId="{681D8EBA-C9CF-E11E-8335-B5E1C0BD4897}"/>
          </ac:spMkLst>
        </pc:spChg>
        <pc:spChg chg="mod">
          <ac:chgData name="Al Friend" userId="e5ed79da-d858-46d4-9eed-a7a24903f2de" providerId="ADAL" clId="{262E20AF-7CF5-40DA-B920-234D8BAB6C8F}" dt="2025-01-01T16:31:42.443" v="32" actId="692"/>
          <ac:spMkLst>
            <pc:docMk/>
            <pc:sldMk cId="1251185072" sldId="681"/>
            <ac:spMk id="9" creationId="{06EF0D47-7B57-60F1-3B60-0A56D6754DAD}"/>
          </ac:spMkLst>
        </pc:spChg>
        <pc:spChg chg="mod">
          <ac:chgData name="Al Friend" userId="e5ed79da-d858-46d4-9eed-a7a24903f2de" providerId="ADAL" clId="{262E20AF-7CF5-40DA-B920-234D8BAB6C8F}" dt="2025-01-01T16:31:42.443" v="32" actId="692"/>
          <ac:spMkLst>
            <pc:docMk/>
            <pc:sldMk cId="1251185072" sldId="681"/>
            <ac:spMk id="10" creationId="{BFAC4B34-BF94-3A70-1101-76BA02F53E6D}"/>
          </ac:spMkLst>
        </pc:sp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13" creationId="{706068DC-3EE2-FCC1-B884-AD1137DF4DA6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16" creationId="{A2C04D05-B888-B28C-3B89-A1C1A5DEA472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18" creationId="{4F8C6197-C09C-3507-D9E1-77BDF13D49D2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20" creationId="{4F7D1DF8-E4A3-503E-0374-FCBF7ED62765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22" creationId="{20D5A7B2-B7AD-7D36-8EB1-D7BDBEFC1604}"/>
          </ac:cxnSpMkLst>
        </pc:cxnChg>
        <pc:cxnChg chg="mod">
          <ac:chgData name="Al Friend" userId="e5ed79da-d858-46d4-9eed-a7a24903f2de" providerId="ADAL" clId="{262E20AF-7CF5-40DA-B920-234D8BAB6C8F}" dt="2025-01-01T16:31:42.443" v="32" actId="692"/>
          <ac:cxnSpMkLst>
            <pc:docMk/>
            <pc:sldMk cId="1251185072" sldId="681"/>
            <ac:cxnSpMk id="26" creationId="{190ABB77-9281-89C2-0741-89A308B68B9D}"/>
          </ac:cxnSpMkLst>
        </pc:cxnChg>
      </pc:sldChg>
      <pc:sldChg chg="modSp mod">
        <pc:chgData name="Al Friend" userId="e5ed79da-d858-46d4-9eed-a7a24903f2de" providerId="ADAL" clId="{262E20AF-7CF5-40DA-B920-234D8BAB6C8F}" dt="2025-01-01T16:33:28.874" v="60" actId="692"/>
        <pc:sldMkLst>
          <pc:docMk/>
          <pc:sldMk cId="3347276238" sldId="682"/>
        </pc:sldMkLst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7" creationId="{DDAC4BFC-3AC2-CDF6-6A70-54E3B698E160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8" creationId="{681D8EBA-C9CF-E11E-8335-B5E1C0BD4897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9" creationId="{06EF0D47-7B57-60F1-3B60-0A56D6754DAD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10" creationId="{BFAC4B34-BF94-3A70-1101-76BA02F53E6D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27" creationId="{70A37FAF-9873-9764-3992-64B49B6583CC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46" creationId="{6345A6F8-1147-55DC-3291-E6D69D881649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61" creationId="{D29C9A3C-0C3E-30F3-54DF-52F56D00291F}"/>
          </ac:spMkLst>
        </pc:spChg>
        <pc:spChg chg="mod">
          <ac:chgData name="Al Friend" userId="e5ed79da-d858-46d4-9eed-a7a24903f2de" providerId="ADAL" clId="{262E20AF-7CF5-40DA-B920-234D8BAB6C8F}" dt="2025-01-01T16:32:19.041" v="36" actId="692"/>
          <ac:spMkLst>
            <pc:docMk/>
            <pc:sldMk cId="3347276238" sldId="682"/>
            <ac:spMk id="62" creationId="{53975BEA-E5AB-264C-95E5-E73594689627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63" creationId="{4AA3D285-404E-F355-2A5B-EF0C44E02783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64" creationId="{97B3155C-EF30-04C4-7517-CD5CB4C24262}"/>
          </ac:spMkLst>
        </pc:spChg>
        <pc:spChg chg="mod">
          <ac:chgData name="Al Friend" userId="e5ed79da-d858-46d4-9eed-a7a24903f2de" providerId="ADAL" clId="{262E20AF-7CF5-40DA-B920-234D8BAB6C8F}" dt="2025-01-01T16:32:08.650" v="34" actId="692"/>
          <ac:spMkLst>
            <pc:docMk/>
            <pc:sldMk cId="3347276238" sldId="682"/>
            <ac:spMk id="73" creationId="{6BCE907D-1BC1-42F3-A5F7-ADEA0D81E628}"/>
          </ac:spMkLst>
        </pc:spChg>
        <pc:cxnChg chg="mod">
          <ac:chgData name="Al Friend" userId="e5ed79da-d858-46d4-9eed-a7a24903f2de" providerId="ADAL" clId="{262E20AF-7CF5-40DA-B920-234D8BAB6C8F}" dt="2025-01-01T16:32:42.677" v="38" actId="692"/>
          <ac:cxnSpMkLst>
            <pc:docMk/>
            <pc:sldMk cId="3347276238" sldId="682"/>
            <ac:cxnSpMk id="75" creationId="{77272203-64C8-69E5-41BE-0EB0D0614B75}"/>
          </ac:cxnSpMkLst>
        </pc:cxnChg>
        <pc:cxnChg chg="mod">
          <ac:chgData name="Al Friend" userId="e5ed79da-d858-46d4-9eed-a7a24903f2de" providerId="ADAL" clId="{262E20AF-7CF5-40DA-B920-234D8BAB6C8F}" dt="2025-01-01T16:32:47.615" v="40" actId="692"/>
          <ac:cxnSpMkLst>
            <pc:docMk/>
            <pc:sldMk cId="3347276238" sldId="682"/>
            <ac:cxnSpMk id="77" creationId="{7020987A-A955-CAC4-E30D-3EACCC8734A5}"/>
          </ac:cxnSpMkLst>
        </pc:cxnChg>
        <pc:cxnChg chg="mod">
          <ac:chgData name="Al Friend" userId="e5ed79da-d858-46d4-9eed-a7a24903f2de" providerId="ADAL" clId="{262E20AF-7CF5-40DA-B920-234D8BAB6C8F}" dt="2025-01-01T16:32:52.017" v="42" actId="692"/>
          <ac:cxnSpMkLst>
            <pc:docMk/>
            <pc:sldMk cId="3347276238" sldId="682"/>
            <ac:cxnSpMk id="79" creationId="{456E1B85-B492-AE19-AE4F-2F3D31420D5D}"/>
          </ac:cxnSpMkLst>
        </pc:cxnChg>
        <pc:cxnChg chg="mod">
          <ac:chgData name="Al Friend" userId="e5ed79da-d858-46d4-9eed-a7a24903f2de" providerId="ADAL" clId="{262E20AF-7CF5-40DA-B920-234D8BAB6C8F}" dt="2025-01-01T16:32:56.120" v="44" actId="692"/>
          <ac:cxnSpMkLst>
            <pc:docMk/>
            <pc:sldMk cId="3347276238" sldId="682"/>
            <ac:cxnSpMk id="81" creationId="{EBCD4DC0-43B5-AB3E-672A-C412B16C731D}"/>
          </ac:cxnSpMkLst>
        </pc:cxnChg>
        <pc:cxnChg chg="mod">
          <ac:chgData name="Al Friend" userId="e5ed79da-d858-46d4-9eed-a7a24903f2de" providerId="ADAL" clId="{262E20AF-7CF5-40DA-B920-234D8BAB6C8F}" dt="2025-01-01T16:33:00.603" v="46" actId="692"/>
          <ac:cxnSpMkLst>
            <pc:docMk/>
            <pc:sldMk cId="3347276238" sldId="682"/>
            <ac:cxnSpMk id="83" creationId="{22050E1F-6DA8-D7E4-BA93-DAFA6A6549D8}"/>
          </ac:cxnSpMkLst>
        </pc:cxnChg>
        <pc:cxnChg chg="mod">
          <ac:chgData name="Al Friend" userId="e5ed79da-d858-46d4-9eed-a7a24903f2de" providerId="ADAL" clId="{262E20AF-7CF5-40DA-B920-234D8BAB6C8F}" dt="2025-01-01T16:33:04.849" v="48" actId="692"/>
          <ac:cxnSpMkLst>
            <pc:docMk/>
            <pc:sldMk cId="3347276238" sldId="682"/>
            <ac:cxnSpMk id="85" creationId="{53576EEC-F26B-2996-8D8F-485309FB2A82}"/>
          </ac:cxnSpMkLst>
        </pc:cxnChg>
        <pc:cxnChg chg="mod">
          <ac:chgData name="Al Friend" userId="e5ed79da-d858-46d4-9eed-a7a24903f2de" providerId="ADAL" clId="{262E20AF-7CF5-40DA-B920-234D8BAB6C8F}" dt="2025-01-01T16:33:08.975" v="50" actId="692"/>
          <ac:cxnSpMkLst>
            <pc:docMk/>
            <pc:sldMk cId="3347276238" sldId="682"/>
            <ac:cxnSpMk id="87" creationId="{DA115523-3D07-FD33-F85E-03AA0C5E60B4}"/>
          </ac:cxnSpMkLst>
        </pc:cxnChg>
        <pc:cxnChg chg="mod">
          <ac:chgData name="Al Friend" userId="e5ed79da-d858-46d4-9eed-a7a24903f2de" providerId="ADAL" clId="{262E20AF-7CF5-40DA-B920-234D8BAB6C8F}" dt="2025-01-01T16:33:12.672" v="52" actId="692"/>
          <ac:cxnSpMkLst>
            <pc:docMk/>
            <pc:sldMk cId="3347276238" sldId="682"/>
            <ac:cxnSpMk id="89" creationId="{10E8EAF6-8B17-ADB8-25CA-65C3E624ABD4}"/>
          </ac:cxnSpMkLst>
        </pc:cxnChg>
        <pc:cxnChg chg="mod">
          <ac:chgData name="Al Friend" userId="e5ed79da-d858-46d4-9eed-a7a24903f2de" providerId="ADAL" clId="{262E20AF-7CF5-40DA-B920-234D8BAB6C8F}" dt="2025-01-01T16:33:16.175" v="54" actId="692"/>
          <ac:cxnSpMkLst>
            <pc:docMk/>
            <pc:sldMk cId="3347276238" sldId="682"/>
            <ac:cxnSpMk id="91" creationId="{DBA16938-7203-3C0C-8090-F49009B95662}"/>
          </ac:cxnSpMkLst>
        </pc:cxnChg>
        <pc:cxnChg chg="mod">
          <ac:chgData name="Al Friend" userId="e5ed79da-d858-46d4-9eed-a7a24903f2de" providerId="ADAL" clId="{262E20AF-7CF5-40DA-B920-234D8BAB6C8F}" dt="2025-01-01T16:33:20.157" v="56" actId="692"/>
          <ac:cxnSpMkLst>
            <pc:docMk/>
            <pc:sldMk cId="3347276238" sldId="682"/>
            <ac:cxnSpMk id="93" creationId="{A884B71A-CF20-3F7C-DFC9-AF723C1087BD}"/>
          </ac:cxnSpMkLst>
        </pc:cxnChg>
        <pc:cxnChg chg="mod">
          <ac:chgData name="Al Friend" userId="e5ed79da-d858-46d4-9eed-a7a24903f2de" providerId="ADAL" clId="{262E20AF-7CF5-40DA-B920-234D8BAB6C8F}" dt="2025-01-01T16:33:24.048" v="58" actId="692"/>
          <ac:cxnSpMkLst>
            <pc:docMk/>
            <pc:sldMk cId="3347276238" sldId="682"/>
            <ac:cxnSpMk id="95" creationId="{4B9FE22B-8FC7-E8A0-90B4-924F612B38E7}"/>
          </ac:cxnSpMkLst>
        </pc:cxnChg>
        <pc:cxnChg chg="mod">
          <ac:chgData name="Al Friend" userId="e5ed79da-d858-46d4-9eed-a7a24903f2de" providerId="ADAL" clId="{262E20AF-7CF5-40DA-B920-234D8BAB6C8F}" dt="2025-01-01T16:33:28.874" v="60" actId="692"/>
          <ac:cxnSpMkLst>
            <pc:docMk/>
            <pc:sldMk cId="3347276238" sldId="682"/>
            <ac:cxnSpMk id="97" creationId="{12E15993-0C68-C291-F9E9-A5879FB5D831}"/>
          </ac:cxnSpMkLst>
        </pc:cxnChg>
      </pc:sldChg>
      <pc:sldChg chg="modSp mod">
        <pc:chgData name="Al Friend" userId="e5ed79da-d858-46d4-9eed-a7a24903f2de" providerId="ADAL" clId="{262E20AF-7CF5-40DA-B920-234D8BAB6C8F}" dt="2025-01-01T16:35:02.627" v="88" actId="692"/>
        <pc:sldMkLst>
          <pc:docMk/>
          <pc:sldMk cId="665431772" sldId="684"/>
        </pc:sldMkLst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7" creationId="{DDAC4BFC-3AC2-CDF6-6A70-54E3B698E160}"/>
          </ac:spMkLst>
        </pc:spChg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8" creationId="{681D8EBA-C9CF-E11E-8335-B5E1C0BD4897}"/>
          </ac:spMkLst>
        </pc:spChg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9" creationId="{06EF0D47-7B57-60F1-3B60-0A56D6754DAD}"/>
          </ac:spMkLst>
        </pc:spChg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10" creationId="{BFAC4B34-BF94-3A70-1101-76BA02F53E6D}"/>
          </ac:spMkLst>
        </pc:spChg>
        <pc:spChg chg="mod">
          <ac:chgData name="Al Friend" userId="e5ed79da-d858-46d4-9eed-a7a24903f2de" providerId="ADAL" clId="{262E20AF-7CF5-40DA-B920-234D8BAB6C8F}" dt="2025-01-01T16:33:47.493" v="62" actId="692"/>
          <ac:spMkLst>
            <pc:docMk/>
            <pc:sldMk cId="665431772" sldId="684"/>
            <ac:spMk id="27" creationId="{70A37FAF-9873-9764-3992-64B49B6583CC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46" creationId="{6345A6F8-1147-55DC-3291-E6D69D881649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61" creationId="{D29C9A3C-0C3E-30F3-54DF-52F56D00291F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62" creationId="{53975BEA-E5AB-264C-95E5-E73594689627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63" creationId="{4AA3D285-404E-F355-2A5B-EF0C44E02783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64" creationId="{97B3155C-EF30-04C4-7517-CD5CB4C24262}"/>
          </ac:spMkLst>
        </pc:spChg>
        <pc:spChg chg="mod">
          <ac:chgData name="Al Friend" userId="e5ed79da-d858-46d4-9eed-a7a24903f2de" providerId="ADAL" clId="{262E20AF-7CF5-40DA-B920-234D8BAB6C8F}" dt="2025-01-01T16:34:02.351" v="64" actId="692"/>
          <ac:spMkLst>
            <pc:docMk/>
            <pc:sldMk cId="665431772" sldId="684"/>
            <ac:spMk id="73" creationId="{6BCE907D-1BC1-42F3-A5F7-ADEA0D81E628}"/>
          </ac:spMkLst>
        </pc:sp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18" creationId="{4F8C6197-C09C-3507-D9E1-77BDF13D49D2}"/>
          </ac:cxnSpMkLst>
        </pc:cxn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22" creationId="{20D5A7B2-B7AD-7D36-8EB1-D7BDBEFC1604}"/>
          </ac:cxnSpMkLst>
        </pc:cxn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24" creationId="{9348DE9A-1D2D-72E3-162F-0D7068291FDF}"/>
          </ac:cxnSpMkLst>
        </pc:cxn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28" creationId="{A565C2C7-1437-CDF9-79D7-B4B948E7344B}"/>
          </ac:cxnSpMkLst>
        </pc:cxnChg>
        <pc:cxnChg chg="mod">
          <ac:chgData name="Al Friend" userId="e5ed79da-d858-46d4-9eed-a7a24903f2de" providerId="ADAL" clId="{262E20AF-7CF5-40DA-B920-234D8BAB6C8F}" dt="2025-01-01T16:33:47.493" v="62" actId="692"/>
          <ac:cxnSpMkLst>
            <pc:docMk/>
            <pc:sldMk cId="665431772" sldId="684"/>
            <ac:cxnSpMk id="29" creationId="{B1F99470-FEDA-C024-77D3-069C838DAA7A}"/>
          </ac:cxnSpMkLst>
        </pc:cxnChg>
        <pc:cxnChg chg="mod">
          <ac:chgData name="Al Friend" userId="e5ed79da-d858-46d4-9eed-a7a24903f2de" providerId="ADAL" clId="{262E20AF-7CF5-40DA-B920-234D8BAB6C8F}" dt="2025-01-01T16:34:18.431" v="66" actId="692"/>
          <ac:cxnSpMkLst>
            <pc:docMk/>
            <pc:sldMk cId="665431772" sldId="684"/>
            <ac:cxnSpMk id="75" creationId="{77272203-64C8-69E5-41BE-0EB0D0614B75}"/>
          </ac:cxnSpMkLst>
        </pc:cxnChg>
        <pc:cxnChg chg="mod">
          <ac:chgData name="Al Friend" userId="e5ed79da-d858-46d4-9eed-a7a24903f2de" providerId="ADAL" clId="{262E20AF-7CF5-40DA-B920-234D8BAB6C8F}" dt="2025-01-01T16:34:22.776" v="68" actId="692"/>
          <ac:cxnSpMkLst>
            <pc:docMk/>
            <pc:sldMk cId="665431772" sldId="684"/>
            <ac:cxnSpMk id="77" creationId="{7020987A-A955-CAC4-E30D-3EACCC8734A5}"/>
          </ac:cxnSpMkLst>
        </pc:cxnChg>
        <pc:cxnChg chg="mod">
          <ac:chgData name="Al Friend" userId="e5ed79da-d858-46d4-9eed-a7a24903f2de" providerId="ADAL" clId="{262E20AF-7CF5-40DA-B920-234D8BAB6C8F}" dt="2025-01-01T16:34:26.708" v="70" actId="692"/>
          <ac:cxnSpMkLst>
            <pc:docMk/>
            <pc:sldMk cId="665431772" sldId="684"/>
            <ac:cxnSpMk id="79" creationId="{456E1B85-B492-AE19-AE4F-2F3D31420D5D}"/>
          </ac:cxnSpMkLst>
        </pc:cxnChg>
        <pc:cxnChg chg="mod">
          <ac:chgData name="Al Friend" userId="e5ed79da-d858-46d4-9eed-a7a24903f2de" providerId="ADAL" clId="{262E20AF-7CF5-40DA-B920-234D8BAB6C8F}" dt="2025-01-01T16:34:30.918" v="72" actId="692"/>
          <ac:cxnSpMkLst>
            <pc:docMk/>
            <pc:sldMk cId="665431772" sldId="684"/>
            <ac:cxnSpMk id="81" creationId="{EBCD4DC0-43B5-AB3E-672A-C412B16C731D}"/>
          </ac:cxnSpMkLst>
        </pc:cxnChg>
        <pc:cxnChg chg="mod">
          <ac:chgData name="Al Friend" userId="e5ed79da-d858-46d4-9eed-a7a24903f2de" providerId="ADAL" clId="{262E20AF-7CF5-40DA-B920-234D8BAB6C8F}" dt="2025-01-01T16:34:35.267" v="74" actId="692"/>
          <ac:cxnSpMkLst>
            <pc:docMk/>
            <pc:sldMk cId="665431772" sldId="684"/>
            <ac:cxnSpMk id="83" creationId="{22050E1F-6DA8-D7E4-BA93-DAFA6A6549D8}"/>
          </ac:cxnSpMkLst>
        </pc:cxnChg>
        <pc:cxnChg chg="mod">
          <ac:chgData name="Al Friend" userId="e5ed79da-d858-46d4-9eed-a7a24903f2de" providerId="ADAL" clId="{262E20AF-7CF5-40DA-B920-234D8BAB6C8F}" dt="2025-01-01T16:34:38.946" v="76" actId="692"/>
          <ac:cxnSpMkLst>
            <pc:docMk/>
            <pc:sldMk cId="665431772" sldId="684"/>
            <ac:cxnSpMk id="85" creationId="{53576EEC-F26B-2996-8D8F-485309FB2A82}"/>
          </ac:cxnSpMkLst>
        </pc:cxnChg>
        <pc:cxnChg chg="mod">
          <ac:chgData name="Al Friend" userId="e5ed79da-d858-46d4-9eed-a7a24903f2de" providerId="ADAL" clId="{262E20AF-7CF5-40DA-B920-234D8BAB6C8F}" dt="2025-01-01T16:35:02.627" v="88" actId="692"/>
          <ac:cxnSpMkLst>
            <pc:docMk/>
            <pc:sldMk cId="665431772" sldId="684"/>
            <ac:cxnSpMk id="87" creationId="{DA115523-3D07-FD33-F85E-03AA0C5E60B4}"/>
          </ac:cxnSpMkLst>
        </pc:cxnChg>
        <pc:cxnChg chg="mod">
          <ac:chgData name="Al Friend" userId="e5ed79da-d858-46d4-9eed-a7a24903f2de" providerId="ADAL" clId="{262E20AF-7CF5-40DA-B920-234D8BAB6C8F}" dt="2025-01-01T16:34:59.400" v="86" actId="692"/>
          <ac:cxnSpMkLst>
            <pc:docMk/>
            <pc:sldMk cId="665431772" sldId="684"/>
            <ac:cxnSpMk id="89" creationId="{10E8EAF6-8B17-ADB8-25CA-65C3E624ABD4}"/>
          </ac:cxnSpMkLst>
        </pc:cxnChg>
        <pc:cxnChg chg="mod">
          <ac:chgData name="Al Friend" userId="e5ed79da-d858-46d4-9eed-a7a24903f2de" providerId="ADAL" clId="{262E20AF-7CF5-40DA-B920-234D8BAB6C8F}" dt="2025-01-01T16:34:55.699" v="84" actId="692"/>
          <ac:cxnSpMkLst>
            <pc:docMk/>
            <pc:sldMk cId="665431772" sldId="684"/>
            <ac:cxnSpMk id="91" creationId="{DBA16938-7203-3C0C-8090-F49009B95662}"/>
          </ac:cxnSpMkLst>
        </pc:cxnChg>
        <pc:cxnChg chg="mod">
          <ac:chgData name="Al Friend" userId="e5ed79da-d858-46d4-9eed-a7a24903f2de" providerId="ADAL" clId="{262E20AF-7CF5-40DA-B920-234D8BAB6C8F}" dt="2025-01-01T16:34:51.535" v="82" actId="692"/>
          <ac:cxnSpMkLst>
            <pc:docMk/>
            <pc:sldMk cId="665431772" sldId="684"/>
            <ac:cxnSpMk id="93" creationId="{A884B71A-CF20-3F7C-DFC9-AF723C1087BD}"/>
          </ac:cxnSpMkLst>
        </pc:cxnChg>
        <pc:cxnChg chg="mod">
          <ac:chgData name="Al Friend" userId="e5ed79da-d858-46d4-9eed-a7a24903f2de" providerId="ADAL" clId="{262E20AF-7CF5-40DA-B920-234D8BAB6C8F}" dt="2025-01-01T16:34:47.723" v="80" actId="692"/>
          <ac:cxnSpMkLst>
            <pc:docMk/>
            <pc:sldMk cId="665431772" sldId="684"/>
            <ac:cxnSpMk id="95" creationId="{4B9FE22B-8FC7-E8A0-90B4-924F612B38E7}"/>
          </ac:cxnSpMkLst>
        </pc:cxnChg>
        <pc:cxnChg chg="mod">
          <ac:chgData name="Al Friend" userId="e5ed79da-d858-46d4-9eed-a7a24903f2de" providerId="ADAL" clId="{262E20AF-7CF5-40DA-B920-234D8BAB6C8F}" dt="2025-01-01T16:34:43.663" v="78" actId="692"/>
          <ac:cxnSpMkLst>
            <pc:docMk/>
            <pc:sldMk cId="665431772" sldId="684"/>
            <ac:cxnSpMk id="97" creationId="{12E15993-0C68-C291-F9E9-A5879FB5D831}"/>
          </ac:cxnSpMkLst>
        </pc:cxnChg>
      </pc:sldChg>
      <pc:sldChg chg="modSp mod ord">
        <pc:chgData name="Al Friend" userId="e5ed79da-d858-46d4-9eed-a7a24903f2de" providerId="ADAL" clId="{262E20AF-7CF5-40DA-B920-234D8BAB6C8F}" dt="2025-01-01T16:47:39.994" v="311" actId="20577"/>
        <pc:sldMkLst>
          <pc:docMk/>
          <pc:sldMk cId="2887556788" sldId="688"/>
        </pc:sldMkLst>
        <pc:spChg chg="mod">
          <ac:chgData name="Al Friend" userId="e5ed79da-d858-46d4-9eed-a7a24903f2de" providerId="ADAL" clId="{262E20AF-7CF5-40DA-B920-234D8BAB6C8F}" dt="2025-01-01T16:47:32.316" v="297" actId="20577"/>
          <ac:spMkLst>
            <pc:docMk/>
            <pc:sldMk cId="2887556788" sldId="688"/>
            <ac:spMk id="2" creationId="{F51513F4-A186-1E01-0974-19751EDBA2A3}"/>
          </ac:spMkLst>
        </pc:spChg>
        <pc:spChg chg="mod">
          <ac:chgData name="Al Friend" userId="e5ed79da-d858-46d4-9eed-a7a24903f2de" providerId="ADAL" clId="{262E20AF-7CF5-40DA-B920-234D8BAB6C8F}" dt="2025-01-01T16:47:39.994" v="311" actId="20577"/>
          <ac:spMkLst>
            <pc:docMk/>
            <pc:sldMk cId="2887556788" sldId="688"/>
            <ac:spMk id="3" creationId="{2CFD988F-E4C7-8ABA-5E53-92D3F870232B}"/>
          </ac:spMkLst>
        </pc:spChg>
        <pc:spChg chg="mod">
          <ac:chgData name="Al Friend" userId="e5ed79da-d858-46d4-9eed-a7a24903f2de" providerId="ADAL" clId="{262E20AF-7CF5-40DA-B920-234D8BAB6C8F}" dt="2025-01-01T16:47:36.604" v="304" actId="20577"/>
          <ac:spMkLst>
            <pc:docMk/>
            <pc:sldMk cId="2887556788" sldId="688"/>
            <ac:spMk id="11" creationId="{FA6BAF3D-DFEA-531E-6730-C3034F45CD0E}"/>
          </ac:spMkLst>
        </pc:spChg>
      </pc:sldChg>
      <pc:sldChg chg="modSp mod ord">
        <pc:chgData name="Al Friend" userId="e5ed79da-d858-46d4-9eed-a7a24903f2de" providerId="ADAL" clId="{262E20AF-7CF5-40DA-B920-234D8BAB6C8F}" dt="2025-01-01T16:30:04.085" v="28" actId="115"/>
        <pc:sldMkLst>
          <pc:docMk/>
          <pc:sldMk cId="2892980821" sldId="690"/>
        </pc:sldMkLst>
        <pc:spChg chg="mod">
          <ac:chgData name="Al Friend" userId="e5ed79da-d858-46d4-9eed-a7a24903f2de" providerId="ADAL" clId="{262E20AF-7CF5-40DA-B920-234D8BAB6C8F}" dt="2025-01-01T16:30:04.085" v="28" actId="115"/>
          <ac:spMkLst>
            <pc:docMk/>
            <pc:sldMk cId="2892980821" sldId="690"/>
            <ac:spMk id="25" creationId="{06B8E8D6-C037-4571-B1CB-E4BD14A48ED7}"/>
          </ac:spMkLst>
        </pc:spChg>
      </pc:sldChg>
      <pc:sldChg chg="ord">
        <pc:chgData name="Al Friend" userId="e5ed79da-d858-46d4-9eed-a7a24903f2de" providerId="ADAL" clId="{262E20AF-7CF5-40DA-B920-234D8BAB6C8F}" dt="2025-01-01T16:28:04.586" v="3"/>
        <pc:sldMkLst>
          <pc:docMk/>
          <pc:sldMk cId="2224960931" sldId="691"/>
        </pc:sldMkLst>
      </pc:sldChg>
      <pc:sldChg chg="modSp mod ord">
        <pc:chgData name="Al Friend" userId="e5ed79da-d858-46d4-9eed-a7a24903f2de" providerId="ADAL" clId="{262E20AF-7CF5-40DA-B920-234D8BAB6C8F}" dt="2025-01-01T16:46:21.621" v="204" actId="14100"/>
        <pc:sldMkLst>
          <pc:docMk/>
          <pc:sldMk cId="317975627" sldId="693"/>
        </pc:sldMkLst>
        <pc:spChg chg="mod">
          <ac:chgData name="Al Friend" userId="e5ed79da-d858-46d4-9eed-a7a24903f2de" providerId="ADAL" clId="{262E20AF-7CF5-40DA-B920-234D8BAB6C8F}" dt="2025-01-01T16:46:21.621" v="204" actId="14100"/>
          <ac:spMkLst>
            <pc:docMk/>
            <pc:sldMk cId="317975627" sldId="693"/>
            <ac:spMk id="6" creationId="{06B8E8D6-C037-4571-B1CB-E4BD14A48ED7}"/>
          </ac:spMkLst>
        </pc:spChg>
        <pc:spChg chg="mod">
          <ac:chgData name="Al Friend" userId="e5ed79da-d858-46d4-9eed-a7a24903f2de" providerId="ADAL" clId="{262E20AF-7CF5-40DA-B920-234D8BAB6C8F}" dt="2025-01-01T16:46:18.367" v="200" actId="14100"/>
          <ac:spMkLst>
            <pc:docMk/>
            <pc:sldMk cId="317975627" sldId="693"/>
            <ac:spMk id="17" creationId="{F7586BB6-2057-4CF7-A670-A8A12468AEB7}"/>
          </ac:spMkLst>
        </pc:spChg>
      </pc:sldChg>
      <pc:sldChg chg="modSp mod ord">
        <pc:chgData name="Al Friend" userId="e5ed79da-d858-46d4-9eed-a7a24903f2de" providerId="ADAL" clId="{262E20AF-7CF5-40DA-B920-234D8BAB6C8F}" dt="2025-01-01T16:45:33.337" v="189" actId="1037"/>
        <pc:sldMkLst>
          <pc:docMk/>
          <pc:sldMk cId="2021259202" sldId="757"/>
        </pc:sldMkLst>
        <pc:spChg chg="mod">
          <ac:chgData name="Al Friend" userId="e5ed79da-d858-46d4-9eed-a7a24903f2de" providerId="ADAL" clId="{262E20AF-7CF5-40DA-B920-234D8BAB6C8F}" dt="2025-01-01T16:44:29.866" v="133" actId="14100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262E20AF-7CF5-40DA-B920-234D8BAB6C8F}" dt="2025-01-01T16:44:33.280" v="136" actId="14100"/>
          <ac:spMkLst>
            <pc:docMk/>
            <pc:sldMk cId="2021259202" sldId="757"/>
            <ac:spMk id="17" creationId="{F7586BB6-2057-4CF7-A670-A8A12468AEB7}"/>
          </ac:spMkLst>
        </pc:spChg>
        <pc:spChg chg="mod modVis">
          <ac:chgData name="Al Friend" userId="e5ed79da-d858-46d4-9eed-a7a24903f2de" providerId="ADAL" clId="{262E20AF-7CF5-40DA-B920-234D8BAB6C8F}" dt="2025-01-01T16:44:10.505" v="128" actId="14100"/>
          <ac:spMkLst>
            <pc:docMk/>
            <pc:sldMk cId="2021259202" sldId="757"/>
            <ac:spMk id="25" creationId="{1AFBB813-144C-D1E5-6A0E-2EE81C1E5136}"/>
          </ac:spMkLst>
        </pc:spChg>
        <pc:spChg chg="mod modVis">
          <ac:chgData name="Al Friend" userId="e5ed79da-d858-46d4-9eed-a7a24903f2de" providerId="ADAL" clId="{262E20AF-7CF5-40DA-B920-234D8BAB6C8F}" dt="2025-01-01T16:44:18.005" v="129" actId="14100"/>
          <ac:spMkLst>
            <pc:docMk/>
            <pc:sldMk cId="2021259202" sldId="757"/>
            <ac:spMk id="26" creationId="{7C4E9CC6-AB7C-D903-FDFB-0C1AD87715C6}"/>
          </ac:spMkLst>
        </pc:spChg>
        <pc:grpChg chg="ord">
          <ac:chgData name="Al Friend" userId="e5ed79da-d858-46d4-9eed-a7a24903f2de" providerId="ADAL" clId="{262E20AF-7CF5-40DA-B920-234D8BAB6C8F}" dt="2025-01-01T16:45:24.140" v="185" actId="167"/>
          <ac:grpSpMkLst>
            <pc:docMk/>
            <pc:sldMk cId="2021259202" sldId="757"/>
            <ac:grpSpMk id="2" creationId="{8DEFC1F2-EF4B-C1D0-C9B8-431797FDB08F}"/>
          </ac:grpSpMkLst>
        </pc:grpChg>
        <pc:grpChg chg="mod">
          <ac:chgData name="Al Friend" userId="e5ed79da-d858-46d4-9eed-a7a24903f2de" providerId="ADAL" clId="{262E20AF-7CF5-40DA-B920-234D8BAB6C8F}" dt="2025-01-01T16:45:12.404" v="184" actId="1038"/>
          <ac:grpSpMkLst>
            <pc:docMk/>
            <pc:sldMk cId="2021259202" sldId="757"/>
            <ac:grpSpMk id="19" creationId="{1F565CB8-10B5-434D-9118-818C6E69EDA5}"/>
          </ac:grpSpMkLst>
        </pc:grpChg>
        <pc:grpChg chg="mod modVis">
          <ac:chgData name="Al Friend" userId="e5ed79da-d858-46d4-9eed-a7a24903f2de" providerId="ADAL" clId="{262E20AF-7CF5-40DA-B920-234D8BAB6C8F}" dt="2025-01-01T16:45:33.337" v="189" actId="1037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 mod modAnim">
        <pc:chgData name="Al Friend" userId="e5ed79da-d858-46d4-9eed-a7a24903f2de" providerId="ADAL" clId="{262E20AF-7CF5-40DA-B920-234D8BAB6C8F}" dt="2025-01-01T16:39:12.636" v="101"/>
        <pc:sldMkLst>
          <pc:docMk/>
          <pc:sldMk cId="1681579256" sldId="780"/>
        </pc:sldMkLst>
        <pc:spChg chg="mod">
          <ac:chgData name="Al Friend" userId="e5ed79da-d858-46d4-9eed-a7a24903f2de" providerId="ADAL" clId="{262E20AF-7CF5-40DA-B920-234D8BAB6C8F}" dt="2025-01-01T16:35:54.338" v="90" actId="207"/>
          <ac:spMkLst>
            <pc:docMk/>
            <pc:sldMk cId="1681579256" sldId="780"/>
            <ac:spMk id="23" creationId="{47742A20-A1DC-47EB-BD35-ED01AD283E70}"/>
          </ac:spMkLst>
        </pc:spChg>
        <pc:spChg chg="mod">
          <ac:chgData name="Al Friend" userId="e5ed79da-d858-46d4-9eed-a7a24903f2de" providerId="ADAL" clId="{262E20AF-7CF5-40DA-B920-234D8BAB6C8F}" dt="2025-01-01T16:36:05.332" v="91" actId="207"/>
          <ac:spMkLst>
            <pc:docMk/>
            <pc:sldMk cId="1681579256" sldId="780"/>
            <ac:spMk id="24" creationId="{55D30500-414A-47A8-8E14-97CF8CB1F911}"/>
          </ac:spMkLst>
        </pc:spChg>
        <pc:spChg chg="mod">
          <ac:chgData name="Al Friend" userId="e5ed79da-d858-46d4-9eed-a7a24903f2de" providerId="ADAL" clId="{262E20AF-7CF5-40DA-B920-234D8BAB6C8F}" dt="2025-01-01T16:36:29.736" v="92" actId="207"/>
          <ac:spMkLst>
            <pc:docMk/>
            <pc:sldMk cId="1681579256" sldId="780"/>
            <ac:spMk id="25" creationId="{7A4D3C7A-91B4-4F1F-A3EC-BF622A7CC6F1}"/>
          </ac:spMkLst>
        </pc:spChg>
      </pc:sldChg>
      <pc:sldChg chg="modSp mod modAnim">
        <pc:chgData name="Al Friend" userId="e5ed79da-d858-46d4-9eed-a7a24903f2de" providerId="ADAL" clId="{262E20AF-7CF5-40DA-B920-234D8BAB6C8F}" dt="2025-01-01T16:40:37.074" v="112"/>
        <pc:sldMkLst>
          <pc:docMk/>
          <pc:sldMk cId="2969433727" sldId="781"/>
        </pc:sldMkLst>
        <pc:spChg chg="mod">
          <ac:chgData name="Al Friend" userId="e5ed79da-d858-46d4-9eed-a7a24903f2de" providerId="ADAL" clId="{262E20AF-7CF5-40DA-B920-234D8BAB6C8F}" dt="2025-01-01T16:37:50.870" v="93" actId="207"/>
          <ac:spMkLst>
            <pc:docMk/>
            <pc:sldMk cId="2969433727" sldId="781"/>
            <ac:spMk id="23" creationId="{47742A20-A1DC-47EB-BD35-ED01AD283E70}"/>
          </ac:spMkLst>
        </pc:spChg>
        <pc:spChg chg="mod">
          <ac:chgData name="Al Friend" userId="e5ed79da-d858-46d4-9eed-a7a24903f2de" providerId="ADAL" clId="{262E20AF-7CF5-40DA-B920-234D8BAB6C8F}" dt="2025-01-01T16:38:02.497" v="94" actId="207"/>
          <ac:spMkLst>
            <pc:docMk/>
            <pc:sldMk cId="2969433727" sldId="781"/>
            <ac:spMk id="24" creationId="{55D30500-414A-47A8-8E14-97CF8CB1F911}"/>
          </ac:spMkLst>
        </pc:spChg>
        <pc:spChg chg="mod">
          <ac:chgData name="Al Friend" userId="e5ed79da-d858-46d4-9eed-a7a24903f2de" providerId="ADAL" clId="{262E20AF-7CF5-40DA-B920-234D8BAB6C8F}" dt="2025-01-01T16:38:08.164" v="95" actId="207"/>
          <ac:spMkLst>
            <pc:docMk/>
            <pc:sldMk cId="2969433727" sldId="781"/>
            <ac:spMk id="25" creationId="{7A4D3C7A-91B4-4F1F-A3EC-BF622A7CC6F1}"/>
          </ac:spMkLst>
        </pc:spChg>
      </pc:sldChg>
      <pc:sldChg chg="modSp mod modAnim">
        <pc:chgData name="Al Friend" userId="e5ed79da-d858-46d4-9eed-a7a24903f2de" providerId="ADAL" clId="{262E20AF-7CF5-40DA-B920-234D8BAB6C8F}" dt="2025-01-01T16:40:46.036" v="116"/>
        <pc:sldMkLst>
          <pc:docMk/>
          <pc:sldMk cId="2648597853" sldId="782"/>
        </pc:sldMkLst>
        <pc:spChg chg="mod">
          <ac:chgData name="Al Friend" userId="e5ed79da-d858-46d4-9eed-a7a24903f2de" providerId="ADAL" clId="{262E20AF-7CF5-40DA-B920-234D8BAB6C8F}" dt="2025-01-01T16:39:38.760" v="108" actId="207"/>
          <ac:spMkLst>
            <pc:docMk/>
            <pc:sldMk cId="2648597853" sldId="782"/>
            <ac:spMk id="23" creationId="{47742A20-A1DC-47EB-BD35-ED01AD283E70}"/>
          </ac:spMkLst>
        </pc:spChg>
        <pc:spChg chg="mod">
          <ac:chgData name="Al Friend" userId="e5ed79da-d858-46d4-9eed-a7a24903f2de" providerId="ADAL" clId="{262E20AF-7CF5-40DA-B920-234D8BAB6C8F}" dt="2025-01-01T16:39:45.240" v="109" actId="207"/>
          <ac:spMkLst>
            <pc:docMk/>
            <pc:sldMk cId="2648597853" sldId="782"/>
            <ac:spMk id="24" creationId="{55D30500-414A-47A8-8E14-97CF8CB1F911}"/>
          </ac:spMkLst>
        </pc:spChg>
        <pc:spChg chg="mod">
          <ac:chgData name="Al Friend" userId="e5ed79da-d858-46d4-9eed-a7a24903f2de" providerId="ADAL" clId="{262E20AF-7CF5-40DA-B920-234D8BAB6C8F}" dt="2025-01-01T16:39:53.523" v="110" actId="207"/>
          <ac:spMkLst>
            <pc:docMk/>
            <pc:sldMk cId="2648597853" sldId="782"/>
            <ac:spMk id="25" creationId="{7A4D3C7A-91B4-4F1F-A3EC-BF622A7CC6F1}"/>
          </ac:spMkLst>
        </pc:spChg>
      </pc:sldChg>
    </pc:docChg>
  </pc:docChgLst>
  <pc:docChgLst>
    <pc:chgData name="Al Friend" userId="e5ed79da-d858-46d4-9eed-a7a24903f2de" providerId="ADAL" clId="{A321C44D-CDC8-457A-B83A-AE1FCE227571}"/>
    <pc:docChg chg="modSld">
      <pc:chgData name="Al Friend" userId="e5ed79da-d858-46d4-9eed-a7a24903f2de" providerId="ADAL" clId="{A321C44D-CDC8-457A-B83A-AE1FCE227571}" dt="2025-01-09T14:27:16.445" v="15"/>
      <pc:docMkLst>
        <pc:docMk/>
      </pc:docMkLst>
      <pc:sldChg chg="addSp modAnim">
        <pc:chgData name="Al Friend" userId="e5ed79da-d858-46d4-9eed-a7a24903f2de" providerId="ADAL" clId="{A321C44D-CDC8-457A-B83A-AE1FCE227571}" dt="2025-01-09T14:22:45.455" v="7"/>
        <pc:sldMkLst>
          <pc:docMk/>
          <pc:sldMk cId="1164188483" sldId="680"/>
        </pc:sldMkLst>
        <pc:spChg chg="add">
          <ac:chgData name="Al Friend" userId="e5ed79da-d858-46d4-9eed-a7a24903f2de" providerId="ADAL" clId="{A321C44D-CDC8-457A-B83A-AE1FCE227571}" dt="2025-01-09T14:22:45.455" v="7"/>
          <ac:spMkLst>
            <pc:docMk/>
            <pc:sldMk cId="1164188483" sldId="680"/>
            <ac:spMk id="21" creationId="{8D230846-F57D-4485-815D-7C6D0FC404EC}"/>
          </ac:spMkLst>
        </pc:spChg>
      </pc:sldChg>
      <pc:sldChg chg="addSp delSp modSp modAnim">
        <pc:chgData name="Al Friend" userId="e5ed79da-d858-46d4-9eed-a7a24903f2de" providerId="ADAL" clId="{A321C44D-CDC8-457A-B83A-AE1FCE227571}" dt="2025-01-09T14:22:42.173" v="6"/>
        <pc:sldMkLst>
          <pc:docMk/>
          <pc:sldMk cId="1251185072" sldId="681"/>
        </pc:sldMkLst>
        <pc:spChg chg="mod">
          <ac:chgData name="Al Friend" userId="e5ed79da-d858-46d4-9eed-a7a24903f2de" providerId="ADAL" clId="{A321C44D-CDC8-457A-B83A-AE1FCE227571}" dt="2025-01-09T14:15:07.775" v="4" actId="20577"/>
          <ac:spMkLst>
            <pc:docMk/>
            <pc:sldMk cId="1251185072" sldId="681"/>
            <ac:spMk id="4" creationId="{B3977BA9-5052-AEBB-63AE-9572018FCAC5}"/>
          </ac:spMkLst>
        </pc:spChg>
        <pc:spChg chg="add del">
          <ac:chgData name="Al Friend" userId="e5ed79da-d858-46d4-9eed-a7a24903f2de" providerId="ADAL" clId="{A321C44D-CDC8-457A-B83A-AE1FCE227571}" dt="2025-01-09T14:22:42.173" v="6"/>
          <ac:spMkLst>
            <pc:docMk/>
            <pc:sldMk cId="1251185072" sldId="681"/>
            <ac:spMk id="21" creationId="{C271942E-1883-4B41-8DEC-28B738E103F3}"/>
          </ac:spMkLst>
        </pc:spChg>
      </pc:sldChg>
      <pc:sldChg chg="addSp modAnim">
        <pc:chgData name="Al Friend" userId="e5ed79da-d858-46d4-9eed-a7a24903f2de" providerId="ADAL" clId="{A321C44D-CDC8-457A-B83A-AE1FCE227571}" dt="2025-01-09T14:27:16.445" v="15"/>
        <pc:sldMkLst>
          <pc:docMk/>
          <pc:sldMk cId="3347276238" sldId="682"/>
        </pc:sldMkLst>
        <pc:spChg chg="add">
          <ac:chgData name="Al Friend" userId="e5ed79da-d858-46d4-9eed-a7a24903f2de" providerId="ADAL" clId="{A321C44D-CDC8-457A-B83A-AE1FCE227571}" dt="2025-01-09T14:27:16.445" v="15"/>
          <ac:spMkLst>
            <pc:docMk/>
            <pc:sldMk cId="3347276238" sldId="682"/>
            <ac:spMk id="48" creationId="{E299012B-36FF-4C40-BC4C-CA27CD69D30C}"/>
          </ac:spMkLst>
        </pc:spChg>
      </pc:sldChg>
      <pc:sldChg chg="addSp delSp modSp modAnim">
        <pc:chgData name="Al Friend" userId="e5ed79da-d858-46d4-9eed-a7a24903f2de" providerId="ADAL" clId="{A321C44D-CDC8-457A-B83A-AE1FCE227571}" dt="2025-01-09T14:27:13.772" v="14"/>
        <pc:sldMkLst>
          <pc:docMk/>
          <pc:sldMk cId="665431772" sldId="684"/>
        </pc:sldMkLst>
        <pc:spChg chg="add del mod">
          <ac:chgData name="Al Friend" userId="e5ed79da-d858-46d4-9eed-a7a24903f2de" providerId="ADAL" clId="{A321C44D-CDC8-457A-B83A-AE1FCE227571}" dt="2025-01-09T14:27:13.772" v="14"/>
          <ac:spMkLst>
            <pc:docMk/>
            <pc:sldMk cId="665431772" sldId="684"/>
            <ac:spMk id="48" creationId="{F87E1F68-1D4C-4A88-A395-42D96B7A93A3}"/>
          </ac:spMkLst>
        </pc:spChg>
      </pc:sldChg>
    </pc:docChg>
  </pc:docChgLst>
  <pc:docChgLst>
    <pc:chgData name="Al Friend" userId="e5ed79da-d858-46d4-9eed-a7a24903f2de" providerId="ADAL" clId="{7629EF56-E4C2-4744-AEF1-479C866A7F49}"/>
    <pc:docChg chg="modSld">
      <pc:chgData name="Al Friend" userId="e5ed79da-d858-46d4-9eed-a7a24903f2de" providerId="ADAL" clId="{7629EF56-E4C2-4744-AEF1-479C866A7F49}" dt="2024-12-06T22:25:51.762" v="169" actId="20577"/>
      <pc:docMkLst>
        <pc:docMk/>
      </pc:docMkLst>
      <pc:sldChg chg="modSp">
        <pc:chgData name="Al Friend" userId="e5ed79da-d858-46d4-9eed-a7a24903f2de" providerId="ADAL" clId="{7629EF56-E4C2-4744-AEF1-479C866A7F49}" dt="2024-12-06T22:20:51.569" v="21" actId="20577"/>
        <pc:sldMkLst>
          <pc:docMk/>
          <pc:sldMk cId="2723771124" sldId="441"/>
        </pc:sldMkLst>
        <pc:spChg chg="mod">
          <ac:chgData name="Al Friend" userId="e5ed79da-d858-46d4-9eed-a7a24903f2de" providerId="ADAL" clId="{7629EF56-E4C2-4744-AEF1-479C866A7F49}" dt="2024-12-06T22:20:51.569" v="21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4:04.680" v="109" actId="14100"/>
        <pc:sldMkLst>
          <pc:docMk/>
          <pc:sldMk cId="1795813768" sldId="447"/>
        </pc:sldMkLst>
        <pc:spChg chg="mod">
          <ac:chgData name="Al Friend" userId="e5ed79da-d858-46d4-9eed-a7a24903f2de" providerId="ADAL" clId="{7629EF56-E4C2-4744-AEF1-479C866A7F49}" dt="2024-12-06T22:23:57.570" v="106" actId="20577"/>
          <ac:spMkLst>
            <pc:docMk/>
            <pc:sldMk cId="1795813768" sldId="447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4:04.680" v="109" actId="14100"/>
          <ac:spMkLst>
            <pc:docMk/>
            <pc:sldMk cId="1795813768" sldId="447"/>
            <ac:spMk id="31" creationId="{376D26D0-231A-4B18-94C4-B630246DF9C8}"/>
          </ac:spMkLst>
        </pc:spChg>
      </pc:sldChg>
      <pc:sldChg chg="modSp">
        <pc:chgData name="Al Friend" userId="e5ed79da-d858-46d4-9eed-a7a24903f2de" providerId="ADAL" clId="{7629EF56-E4C2-4744-AEF1-479C866A7F49}" dt="2024-12-06T22:20:56.016" v="23" actId="20577"/>
        <pc:sldMkLst>
          <pc:docMk/>
          <pc:sldMk cId="2052178966" sldId="467"/>
        </pc:sldMkLst>
        <pc:spChg chg="mod">
          <ac:chgData name="Al Friend" userId="e5ed79da-d858-46d4-9eed-a7a24903f2de" providerId="ADAL" clId="{7629EF56-E4C2-4744-AEF1-479C866A7F49}" dt="2024-12-06T22:20:56.016" v="23" actId="20577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03.509" v="1" actId="20577"/>
        <pc:sldMkLst>
          <pc:docMk/>
          <pc:sldMk cId="66618361" sldId="468"/>
        </pc:sldMkLst>
        <pc:spChg chg="mod">
          <ac:chgData name="Al Friend" userId="e5ed79da-d858-46d4-9eed-a7a24903f2de" providerId="ADAL" clId="{7629EF56-E4C2-4744-AEF1-479C866A7F49}" dt="2024-12-06T22:20:03.509" v="1" actId="20577"/>
          <ac:spMkLst>
            <pc:docMk/>
            <pc:sldMk cId="66618361" sldId="46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47.358" v="39" actId="20577"/>
        <pc:sldMkLst>
          <pc:docMk/>
          <pc:sldMk cId="783260934" sldId="470"/>
        </pc:sldMkLst>
        <pc:spChg chg="mod">
          <ac:chgData name="Al Friend" userId="e5ed79da-d858-46d4-9eed-a7a24903f2de" providerId="ADAL" clId="{7629EF56-E4C2-4744-AEF1-479C866A7F49}" dt="2024-12-06T22:21:47.358" v="39" actId="20577"/>
          <ac:spMkLst>
            <pc:docMk/>
            <pc:sldMk cId="783260934" sldId="47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50.921" v="41" actId="20577"/>
        <pc:sldMkLst>
          <pc:docMk/>
          <pc:sldMk cId="40042554" sldId="471"/>
        </pc:sldMkLst>
        <pc:spChg chg="mod">
          <ac:chgData name="Al Friend" userId="e5ed79da-d858-46d4-9eed-a7a24903f2de" providerId="ADAL" clId="{7629EF56-E4C2-4744-AEF1-479C866A7F49}" dt="2024-12-06T22:21:50.921" v="41" actId="20577"/>
          <ac:spMkLst>
            <pc:docMk/>
            <pc:sldMk cId="40042554" sldId="47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57.541" v="45" actId="20577"/>
        <pc:sldMkLst>
          <pc:docMk/>
          <pc:sldMk cId="1314343701" sldId="472"/>
        </pc:sldMkLst>
        <pc:spChg chg="mod">
          <ac:chgData name="Al Friend" userId="e5ed79da-d858-46d4-9eed-a7a24903f2de" providerId="ADAL" clId="{7629EF56-E4C2-4744-AEF1-479C866A7F49}" dt="2024-12-06T22:21:57.541" v="45" actId="20577"/>
          <ac:spMkLst>
            <pc:docMk/>
            <pc:sldMk cId="1314343701" sldId="47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13.320" v="53" actId="20577"/>
        <pc:sldMkLst>
          <pc:docMk/>
          <pc:sldMk cId="2840772432" sldId="473"/>
        </pc:sldMkLst>
        <pc:spChg chg="mod">
          <ac:chgData name="Al Friend" userId="e5ed79da-d858-46d4-9eed-a7a24903f2de" providerId="ADAL" clId="{7629EF56-E4C2-4744-AEF1-479C866A7F49}" dt="2024-12-06T22:22:13.320" v="53" actId="20577"/>
          <ac:spMkLst>
            <pc:docMk/>
            <pc:sldMk cId="2840772432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04.791" v="49" actId="20577"/>
        <pc:sldMkLst>
          <pc:docMk/>
          <pc:sldMk cId="782162594" sldId="474"/>
        </pc:sldMkLst>
        <pc:spChg chg="mod">
          <ac:chgData name="Al Friend" userId="e5ed79da-d858-46d4-9eed-a7a24903f2de" providerId="ADAL" clId="{7629EF56-E4C2-4744-AEF1-479C866A7F49}" dt="2024-12-06T22:22:04.791" v="49" actId="20577"/>
          <ac:spMkLst>
            <pc:docMk/>
            <pc:sldMk cId="782162594" sldId="4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10.329" v="29" actId="20577"/>
        <pc:sldMkLst>
          <pc:docMk/>
          <pc:sldMk cId="3097720531" sldId="476"/>
        </pc:sldMkLst>
        <pc:spChg chg="mod">
          <ac:chgData name="Al Friend" userId="e5ed79da-d858-46d4-9eed-a7a24903f2de" providerId="ADAL" clId="{7629EF56-E4C2-4744-AEF1-479C866A7F49}" dt="2024-12-06T22:21:10.329" v="29" actId="20577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14.750" v="31" actId="20577"/>
        <pc:sldMkLst>
          <pc:docMk/>
          <pc:sldMk cId="1118836114" sldId="477"/>
        </pc:sldMkLst>
        <pc:spChg chg="mod">
          <ac:chgData name="Al Friend" userId="e5ed79da-d858-46d4-9eed-a7a24903f2de" providerId="ADAL" clId="{7629EF56-E4C2-4744-AEF1-479C866A7F49}" dt="2024-12-06T22:21:14.750" v="31" actId="20577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26.726" v="35" actId="20577"/>
        <pc:sldMkLst>
          <pc:docMk/>
          <pc:sldMk cId="1902124579" sldId="478"/>
        </pc:sldMkLst>
        <pc:spChg chg="mod">
          <ac:chgData name="Al Friend" userId="e5ed79da-d858-46d4-9eed-a7a24903f2de" providerId="ADAL" clId="{7629EF56-E4C2-4744-AEF1-479C866A7F49}" dt="2024-12-06T22:21:26.726" v="35" actId="20577"/>
          <ac:spMkLst>
            <pc:docMk/>
            <pc:sldMk cId="1902124579" sldId="47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15.384" v="5" actId="20577"/>
        <pc:sldMkLst>
          <pc:docMk/>
          <pc:sldMk cId="1470971289" sldId="480"/>
        </pc:sldMkLst>
        <pc:spChg chg="mod">
          <ac:chgData name="Al Friend" userId="e5ed79da-d858-46d4-9eed-a7a24903f2de" providerId="ADAL" clId="{7629EF56-E4C2-4744-AEF1-479C866A7F49}" dt="2024-12-06T22:20:15.384" v="5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11.595" v="3" actId="20577"/>
        <pc:sldMkLst>
          <pc:docMk/>
          <pc:sldMk cId="4234199121" sldId="481"/>
        </pc:sldMkLst>
        <pc:spChg chg="mod">
          <ac:chgData name="Al Friend" userId="e5ed79da-d858-46d4-9eed-a7a24903f2de" providerId="ADAL" clId="{7629EF56-E4C2-4744-AEF1-479C866A7F49}" dt="2024-12-06T22:20:11.595" v="3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25.548" v="9" actId="20577"/>
        <pc:sldMkLst>
          <pc:docMk/>
          <pc:sldMk cId="1332464609" sldId="482"/>
        </pc:sldMkLst>
        <pc:spChg chg="mod">
          <ac:chgData name="Al Friend" userId="e5ed79da-d858-46d4-9eed-a7a24903f2de" providerId="ADAL" clId="{7629EF56-E4C2-4744-AEF1-479C866A7F49}" dt="2024-12-06T22:20:25.548" v="9" actId="20577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35.236" v="13" actId="20577"/>
        <pc:sldMkLst>
          <pc:docMk/>
          <pc:sldMk cId="932557511" sldId="483"/>
        </pc:sldMkLst>
        <pc:spChg chg="mod">
          <ac:chgData name="Al Friend" userId="e5ed79da-d858-46d4-9eed-a7a24903f2de" providerId="ADAL" clId="{7629EF56-E4C2-4744-AEF1-479C866A7F49}" dt="2024-12-06T22:20:35.236" v="13" actId="20577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42.621" v="17" actId="20577"/>
        <pc:sldMkLst>
          <pc:docMk/>
          <pc:sldMk cId="1332464609" sldId="484"/>
        </pc:sldMkLst>
        <pc:spChg chg="mod">
          <ac:chgData name="Al Friend" userId="e5ed79da-d858-46d4-9eed-a7a24903f2de" providerId="ADAL" clId="{7629EF56-E4C2-4744-AEF1-479C866A7F49}" dt="2024-12-06T22:20:42.621" v="17" actId="20577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36.874" v="61" actId="20577"/>
        <pc:sldMkLst>
          <pc:docMk/>
          <pc:sldMk cId="82727171" sldId="486"/>
        </pc:sldMkLst>
        <pc:spChg chg="mod">
          <ac:chgData name="Al Friend" userId="e5ed79da-d858-46d4-9eed-a7a24903f2de" providerId="ADAL" clId="{7629EF56-E4C2-4744-AEF1-479C866A7F49}" dt="2024-12-06T22:22:36.874" v="61" actId="20577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40.823" v="63" actId="20577"/>
        <pc:sldMkLst>
          <pc:docMk/>
          <pc:sldMk cId="1361527633" sldId="487"/>
        </pc:sldMkLst>
        <pc:spChg chg="mod">
          <ac:chgData name="Al Friend" userId="e5ed79da-d858-46d4-9eed-a7a24903f2de" providerId="ADAL" clId="{7629EF56-E4C2-4744-AEF1-479C866A7F49}" dt="2024-12-06T22:22:40.823" v="63" actId="20577"/>
          <ac:spMkLst>
            <pc:docMk/>
            <pc:sldMk cId="1361527633" sldId="48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47.771" v="67" actId="20577"/>
        <pc:sldMkLst>
          <pc:docMk/>
          <pc:sldMk cId="2258517631" sldId="488"/>
        </pc:sldMkLst>
        <pc:spChg chg="mod">
          <ac:chgData name="Al Friend" userId="e5ed79da-d858-46d4-9eed-a7a24903f2de" providerId="ADAL" clId="{7629EF56-E4C2-4744-AEF1-479C866A7F49}" dt="2024-12-06T22:22:47.771" v="67" actId="20577"/>
          <ac:spMkLst>
            <pc:docMk/>
            <pc:sldMk cId="2258517631" sldId="48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21.022" v="57" actId="20577"/>
        <pc:sldMkLst>
          <pc:docMk/>
          <pc:sldMk cId="4224193016" sldId="496"/>
        </pc:sldMkLst>
        <pc:spChg chg="mod">
          <ac:chgData name="Al Friend" userId="e5ed79da-d858-46d4-9eed-a7a24903f2de" providerId="ADAL" clId="{7629EF56-E4C2-4744-AEF1-479C866A7F49}" dt="2024-12-06T22:22:21.022" v="57" actId="20577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5:17.919" v="167" actId="20577"/>
        <pc:sldMkLst>
          <pc:docMk/>
          <pc:sldMk cId="370581991" sldId="497"/>
        </pc:sldMkLst>
        <pc:spChg chg="mod">
          <ac:chgData name="Al Friend" userId="e5ed79da-d858-46d4-9eed-a7a24903f2de" providerId="ADAL" clId="{7629EF56-E4C2-4744-AEF1-479C866A7F49}" dt="2024-12-06T22:25:17.919" v="167" actId="20577"/>
          <ac:spMkLst>
            <pc:docMk/>
            <pc:sldMk cId="370581991" sldId="497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03.242" v="163" actId="14100"/>
        <pc:sldMkLst>
          <pc:docMk/>
          <pc:sldMk cId="4106518413" sldId="504"/>
        </pc:sldMkLst>
        <pc:spChg chg="mod">
          <ac:chgData name="Al Friend" userId="e5ed79da-d858-46d4-9eed-a7a24903f2de" providerId="ADAL" clId="{7629EF56-E4C2-4744-AEF1-479C866A7F49}" dt="2024-12-06T22:24:24.450" v="117" actId="20577"/>
          <ac:spMkLst>
            <pc:docMk/>
            <pc:sldMk cId="4106518413" sldId="504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5:03.242" v="163" actId="14100"/>
          <ac:spMkLst>
            <pc:docMk/>
            <pc:sldMk cId="4106518413" sldId="504"/>
            <ac:spMk id="24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4:27.360" v="119" actId="20577"/>
          <ac:spMkLst>
            <pc:docMk/>
            <pc:sldMk cId="4106518413" sldId="504"/>
            <ac:spMk id="26" creationId="{F7586BB6-2057-4CF7-A670-A8A12468AEB7}"/>
          </ac:spMkLst>
        </pc:spChg>
        <pc:grpChg chg="mod">
          <ac:chgData name="Al Friend" userId="e5ed79da-d858-46d4-9eed-a7a24903f2de" providerId="ADAL" clId="{7629EF56-E4C2-4744-AEF1-479C866A7F49}" dt="2024-12-06T22:24:38.066" v="139" actId="1037"/>
          <ac:grpSpMkLst>
            <pc:docMk/>
            <pc:sldMk cId="4106518413" sldId="504"/>
            <ac:grpSpMk id="5" creationId="{00000000-0000-0000-0000-000000000000}"/>
          </ac:grpSpMkLst>
        </pc:grpChg>
        <pc:cxnChg chg="mod">
          <ac:chgData name="Al Friend" userId="e5ed79da-d858-46d4-9eed-a7a24903f2de" providerId="ADAL" clId="{7629EF56-E4C2-4744-AEF1-479C866A7F49}" dt="2024-12-06T22:24:57.266" v="162" actId="14100"/>
          <ac:cxnSpMkLst>
            <pc:docMk/>
            <pc:sldMk cId="4106518413" sldId="504"/>
            <ac:cxnSpMk id="9" creationId="{DE6C70CF-28C5-4A35-AB1C-6B47F69960AF}"/>
          </ac:cxnSpMkLst>
        </pc:cxnChg>
      </pc:sldChg>
      <pc:sldChg chg="modSp mod">
        <pc:chgData name="Al Friend" userId="e5ed79da-d858-46d4-9eed-a7a24903f2de" providerId="ADAL" clId="{7629EF56-E4C2-4744-AEF1-479C866A7F49}" dt="2024-12-06T22:23:09.002" v="71" actId="20577"/>
        <pc:sldMkLst>
          <pc:docMk/>
          <pc:sldMk cId="2089487072" sldId="507"/>
        </pc:sldMkLst>
        <pc:spChg chg="mod">
          <ac:chgData name="Al Friend" userId="e5ed79da-d858-46d4-9eed-a7a24903f2de" providerId="ADAL" clId="{7629EF56-E4C2-4744-AEF1-479C866A7F49}" dt="2024-12-06T22:23:09.002" v="71" actId="20577"/>
          <ac:spMkLst>
            <pc:docMk/>
            <pc:sldMk cId="2089487072" sldId="507"/>
            <ac:spMk id="19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3:12.691" v="73" actId="20577"/>
        <pc:sldMkLst>
          <pc:docMk/>
          <pc:sldMk cId="1313493540" sldId="509"/>
        </pc:sldMkLst>
        <pc:spChg chg="mod">
          <ac:chgData name="Al Friend" userId="e5ed79da-d858-46d4-9eed-a7a24903f2de" providerId="ADAL" clId="{7629EF56-E4C2-4744-AEF1-479C866A7F49}" dt="2024-12-06T22:23:12.691" v="73" actId="20577"/>
          <ac:spMkLst>
            <pc:docMk/>
            <pc:sldMk cId="1313493540" sldId="509"/>
            <ac:spMk id="12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1:30.994" v="37" actId="20577"/>
        <pc:sldMkLst>
          <pc:docMk/>
          <pc:sldMk cId="4250534393" sldId="590"/>
        </pc:sldMkLst>
        <pc:spChg chg="mod">
          <ac:chgData name="Al Friend" userId="e5ed79da-d858-46d4-9eed-a7a24903f2de" providerId="ADAL" clId="{7629EF56-E4C2-4744-AEF1-479C866A7F49}" dt="2024-12-06T22:21:30.994" v="37" actId="20577"/>
          <ac:spMkLst>
            <pc:docMk/>
            <pc:sldMk cId="4250534393" sldId="590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51.762" v="169" actId="20577"/>
        <pc:sldMkLst>
          <pc:docMk/>
          <pc:sldMk cId="3987821192" sldId="592"/>
        </pc:sldMkLst>
        <pc:spChg chg="mod">
          <ac:chgData name="Al Friend" userId="e5ed79da-d858-46d4-9eed-a7a24903f2de" providerId="ADAL" clId="{7629EF56-E4C2-4744-AEF1-479C866A7F49}" dt="2024-12-06T22:25:51.762" v="169" actId="20577"/>
          <ac:spMkLst>
            <pc:docMk/>
            <pc:sldMk cId="3987821192" sldId="592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19.482" v="7" actId="20577"/>
        <pc:sldMkLst>
          <pc:docMk/>
          <pc:sldMk cId="1154128154" sldId="595"/>
        </pc:sldMkLst>
        <pc:spChg chg="mod">
          <ac:chgData name="Al Friend" userId="e5ed79da-d858-46d4-9eed-a7a24903f2de" providerId="ADAL" clId="{7629EF56-E4C2-4744-AEF1-479C866A7F49}" dt="2024-12-06T22:20:19.482" v="7" actId="20577"/>
          <ac:spMkLst>
            <pc:docMk/>
            <pc:sldMk cId="1154128154" sldId="595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31.007" v="11" actId="20577"/>
        <pc:sldMkLst>
          <pc:docMk/>
          <pc:sldMk cId="2069661195" sldId="596"/>
        </pc:sldMkLst>
        <pc:spChg chg="mod">
          <ac:chgData name="Al Friend" userId="e5ed79da-d858-46d4-9eed-a7a24903f2de" providerId="ADAL" clId="{7629EF56-E4C2-4744-AEF1-479C866A7F49}" dt="2024-12-06T22:20:31.007" v="11" actId="20577"/>
          <ac:spMkLst>
            <pc:docMk/>
            <pc:sldMk cId="2069661195" sldId="596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39.080" v="15" actId="20577"/>
        <pc:sldMkLst>
          <pc:docMk/>
          <pc:sldMk cId="4012337863" sldId="597"/>
        </pc:sldMkLst>
        <pc:spChg chg="mod">
          <ac:chgData name="Al Friend" userId="e5ed79da-d858-46d4-9eed-a7a24903f2de" providerId="ADAL" clId="{7629EF56-E4C2-4744-AEF1-479C866A7F49}" dt="2024-12-06T22:20:39.080" v="15" actId="20577"/>
          <ac:spMkLst>
            <pc:docMk/>
            <pc:sldMk cId="4012337863" sldId="597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00.146" v="25" actId="20577"/>
        <pc:sldMkLst>
          <pc:docMk/>
          <pc:sldMk cId="142722427" sldId="598"/>
        </pc:sldMkLst>
        <pc:spChg chg="mod">
          <ac:chgData name="Al Friend" userId="e5ed79da-d858-46d4-9eed-a7a24903f2de" providerId="ADAL" clId="{7629EF56-E4C2-4744-AEF1-479C866A7F49}" dt="2024-12-06T22:21:00.146" v="25" actId="20577"/>
          <ac:spMkLst>
            <pc:docMk/>
            <pc:sldMk cId="142722427" sldId="59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05.460" v="27" actId="20577"/>
        <pc:sldMkLst>
          <pc:docMk/>
          <pc:sldMk cId="1162007761" sldId="599"/>
        </pc:sldMkLst>
        <pc:spChg chg="mod">
          <ac:chgData name="Al Friend" userId="e5ed79da-d858-46d4-9eed-a7a24903f2de" providerId="ADAL" clId="{7629EF56-E4C2-4744-AEF1-479C866A7F49}" dt="2024-12-06T22:21:05.460" v="27" actId="20577"/>
          <ac:spMkLst>
            <pc:docMk/>
            <pc:sldMk cId="1162007761" sldId="59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12.003" v="165" actId="14100"/>
        <pc:sldMkLst>
          <pc:docMk/>
          <pc:sldMk cId="2892980821" sldId="690"/>
        </pc:sldMkLst>
        <pc:spChg chg="mod">
          <ac:chgData name="Al Friend" userId="e5ed79da-d858-46d4-9eed-a7a24903f2de" providerId="ADAL" clId="{7629EF56-E4C2-4744-AEF1-479C866A7F49}" dt="2024-12-06T22:25:12.003" v="165" actId="14100"/>
          <ac:spMkLst>
            <pc:docMk/>
            <pc:sldMk cId="2892980821" sldId="690"/>
            <ac:spMk id="24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5:08.473" v="164" actId="14100"/>
          <ac:spMkLst>
            <pc:docMk/>
            <pc:sldMk cId="2892980821" sldId="690"/>
            <ac:spMk id="26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4:14.425" v="114" actId="14100"/>
        <pc:sldMkLst>
          <pc:docMk/>
          <pc:sldMk cId="2224960931" sldId="691"/>
        </pc:sldMkLst>
        <pc:spChg chg="mod">
          <ac:chgData name="Al Friend" userId="e5ed79da-d858-46d4-9eed-a7a24903f2de" providerId="ADAL" clId="{7629EF56-E4C2-4744-AEF1-479C866A7F49}" dt="2024-12-06T22:24:08.690" v="111" actId="20577"/>
          <ac:spMkLst>
            <pc:docMk/>
            <pc:sldMk cId="2224960931" sldId="691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4:14.425" v="114" actId="14100"/>
          <ac:spMkLst>
            <pc:docMk/>
            <pc:sldMk cId="2224960931" sldId="691"/>
            <ac:spMk id="31" creationId="{376D26D0-231A-4B18-94C4-B630246DF9C8}"/>
          </ac:spMkLst>
        </pc:spChg>
      </pc:sldChg>
      <pc:sldChg chg="modSp mod">
        <pc:chgData name="Al Friend" userId="e5ed79da-d858-46d4-9eed-a7a24903f2de" providerId="ADAL" clId="{7629EF56-E4C2-4744-AEF1-479C866A7F49}" dt="2024-12-06T22:23:48.729" v="104" actId="20577"/>
        <pc:sldMkLst>
          <pc:docMk/>
          <pc:sldMk cId="317975627" sldId="693"/>
        </pc:sldMkLst>
        <pc:spChg chg="mod">
          <ac:chgData name="Al Friend" userId="e5ed79da-d858-46d4-9eed-a7a24903f2de" providerId="ADAL" clId="{7629EF56-E4C2-4744-AEF1-479C866A7F49}" dt="2024-12-06T22:23:46.214" v="102" actId="20577"/>
          <ac:spMkLst>
            <pc:docMk/>
            <pc:sldMk cId="317975627" sldId="693"/>
            <ac:spMk id="16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3:48.729" v="104" actId="20577"/>
          <ac:spMkLst>
            <pc:docMk/>
            <pc:sldMk cId="317975627" sldId="693"/>
            <ac:spMk id="17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3:41.614" v="100" actId="20577"/>
        <pc:sldMkLst>
          <pc:docMk/>
          <pc:sldMk cId="2021259202" sldId="757"/>
        </pc:sldMkLst>
        <pc:spChg chg="mod">
          <ac:chgData name="Al Friend" userId="e5ed79da-d858-46d4-9eed-a7a24903f2de" providerId="ADAL" clId="{7629EF56-E4C2-4744-AEF1-479C866A7F49}" dt="2024-12-06T22:23:38.582" v="98" actId="20577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3:41.614" v="100" actId="20577"/>
          <ac:spMkLst>
            <pc:docMk/>
            <pc:sldMk cId="2021259202" sldId="757"/>
            <ac:spMk id="26" creationId="{7C4E9CC6-AB7C-D903-FDFB-0C1AD87715C6}"/>
          </ac:spMkLst>
        </pc:spChg>
        <pc:cxnChg chg="mod">
          <ac:chgData name="Al Friend" userId="e5ed79da-d858-46d4-9eed-a7a24903f2de" providerId="ADAL" clId="{7629EF56-E4C2-4744-AEF1-479C866A7F49}" dt="2024-12-06T22:23:34.826" v="96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 mod">
        <pc:chgData name="Al Friend" userId="e5ed79da-d858-46d4-9eed-a7a24903f2de" providerId="ADAL" clId="{7629EF56-E4C2-4744-AEF1-479C866A7F49}" dt="2024-12-06T22:20:46.736" v="19" actId="20577"/>
        <pc:sldMkLst>
          <pc:docMk/>
          <pc:sldMk cId="3263263647" sldId="758"/>
        </pc:sldMkLst>
        <pc:spChg chg="mod">
          <ac:chgData name="Al Friend" userId="e5ed79da-d858-46d4-9eed-a7a24903f2de" providerId="ADAL" clId="{7629EF56-E4C2-4744-AEF1-479C866A7F49}" dt="2024-12-06T22:20:46.736" v="19" actId="20577"/>
          <ac:spMkLst>
            <pc:docMk/>
            <pc:sldMk cId="3263263647" sldId="75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20.756" v="33" actId="20577"/>
        <pc:sldMkLst>
          <pc:docMk/>
          <pc:sldMk cId="1304874565" sldId="759"/>
        </pc:sldMkLst>
        <pc:spChg chg="mod">
          <ac:chgData name="Al Friend" userId="e5ed79da-d858-46d4-9eed-a7a24903f2de" providerId="ADAL" clId="{7629EF56-E4C2-4744-AEF1-479C866A7F49}" dt="2024-12-06T22:21:20.756" v="33" actId="20577"/>
          <ac:spMkLst>
            <pc:docMk/>
            <pc:sldMk cId="1304874565" sldId="75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44.347" v="65" actId="20577"/>
        <pc:sldMkLst>
          <pc:docMk/>
          <pc:sldMk cId="2396091098" sldId="760"/>
        </pc:sldMkLst>
        <pc:spChg chg="mod">
          <ac:chgData name="Al Friend" userId="e5ed79da-d858-46d4-9eed-a7a24903f2de" providerId="ADAL" clId="{7629EF56-E4C2-4744-AEF1-479C866A7F49}" dt="2024-12-06T22:22:44.347" v="65" actId="20577"/>
          <ac:spMkLst>
            <pc:docMk/>
            <pc:sldMk cId="2396091098" sldId="760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54.478" v="43" actId="20577"/>
        <pc:sldMkLst>
          <pc:docMk/>
          <pc:sldMk cId="798895982" sldId="761"/>
        </pc:sldMkLst>
        <pc:spChg chg="mod">
          <ac:chgData name="Al Friend" userId="e5ed79da-d858-46d4-9eed-a7a24903f2de" providerId="ADAL" clId="{7629EF56-E4C2-4744-AEF1-479C866A7F49}" dt="2024-12-06T22:21:54.478" v="43" actId="20577"/>
          <ac:spMkLst>
            <pc:docMk/>
            <pc:sldMk cId="798895982" sldId="76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01.113" v="47" actId="20577"/>
        <pc:sldMkLst>
          <pc:docMk/>
          <pc:sldMk cId="3621025628" sldId="762"/>
        </pc:sldMkLst>
        <pc:spChg chg="mod">
          <ac:chgData name="Al Friend" userId="e5ed79da-d858-46d4-9eed-a7a24903f2de" providerId="ADAL" clId="{7629EF56-E4C2-4744-AEF1-479C866A7F49}" dt="2024-12-06T22:22:01.113" v="47" actId="20577"/>
          <ac:spMkLst>
            <pc:docMk/>
            <pc:sldMk cId="3621025628" sldId="762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09.761" v="51" actId="20577"/>
        <pc:sldMkLst>
          <pc:docMk/>
          <pc:sldMk cId="1369262091" sldId="763"/>
        </pc:sldMkLst>
        <pc:spChg chg="mod">
          <ac:chgData name="Al Friend" userId="e5ed79da-d858-46d4-9eed-a7a24903f2de" providerId="ADAL" clId="{7629EF56-E4C2-4744-AEF1-479C866A7F49}" dt="2024-12-06T22:22:09.761" v="51" actId="20577"/>
          <ac:spMkLst>
            <pc:docMk/>
            <pc:sldMk cId="1369262091" sldId="76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17.575" v="55" actId="20577"/>
        <pc:sldMkLst>
          <pc:docMk/>
          <pc:sldMk cId="3255630831" sldId="764"/>
        </pc:sldMkLst>
        <pc:spChg chg="mod">
          <ac:chgData name="Al Friend" userId="e5ed79da-d858-46d4-9eed-a7a24903f2de" providerId="ADAL" clId="{7629EF56-E4C2-4744-AEF1-479C866A7F49}" dt="2024-12-06T22:22:17.575" v="55" actId="20577"/>
          <ac:spMkLst>
            <pc:docMk/>
            <pc:sldMk cId="3255630831" sldId="76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24.605" v="59" actId="20577"/>
        <pc:sldMkLst>
          <pc:docMk/>
          <pc:sldMk cId="839833664" sldId="765"/>
        </pc:sldMkLst>
        <pc:spChg chg="mod">
          <ac:chgData name="Al Friend" userId="e5ed79da-d858-46d4-9eed-a7a24903f2de" providerId="ADAL" clId="{7629EF56-E4C2-4744-AEF1-479C866A7F49}" dt="2024-12-06T22:22:24.605" v="59" actId="20577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51.763" v="69" actId="20577"/>
        <pc:sldMkLst>
          <pc:docMk/>
          <pc:sldMk cId="2197686200" sldId="776"/>
        </pc:sldMkLst>
        <pc:spChg chg="mod">
          <ac:chgData name="Al Friend" userId="e5ed79da-d858-46d4-9eed-a7a24903f2de" providerId="ADAL" clId="{7629EF56-E4C2-4744-AEF1-479C866A7F49}" dt="2024-12-06T22:22:51.763" v="69" actId="20577"/>
          <ac:spMkLst>
            <pc:docMk/>
            <pc:sldMk cId="2197686200" sldId="776"/>
            <ac:spMk id="3" creationId="{E4EE7085-4C5B-409B-8843-A8A3D3CB6E90}"/>
          </ac:spMkLst>
        </pc:spChg>
      </pc:sldChg>
    </pc:docChg>
  </pc:docChgLst>
  <pc:docChgLst>
    <pc:chgData name="Al Friend" userId="e5ed79da-d858-46d4-9eed-a7a24903f2de" providerId="ADAL" clId="{84C4C289-AD5C-4B25-AD63-E6DEBE2994A4}"/>
    <pc:docChg chg="undo custSel addSld delSld modSld sldOrd modSection">
      <pc:chgData name="Al Friend" userId="e5ed79da-d858-46d4-9eed-a7a24903f2de" providerId="ADAL" clId="{84C4C289-AD5C-4B25-AD63-E6DEBE2994A4}" dt="2024-12-11T10:05:45.237" v="2024"/>
      <pc:docMkLst>
        <pc:docMk/>
      </pc:docMkLst>
      <pc:sldChg chg="modNotesTx">
        <pc:chgData name="Al Friend" userId="e5ed79da-d858-46d4-9eed-a7a24903f2de" providerId="ADAL" clId="{84C4C289-AD5C-4B25-AD63-E6DEBE2994A4}" dt="2024-12-02T09:48:07.999" v="491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723771124" sldId="44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723771124" sldId="44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1795813768" sldId="44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1795813768" sldId="447"/>
            <ac:grpSpMk id="17" creationId="{9B0A13DE-1279-4C56-8488-32B10C503456}"/>
          </ac:grpSpMkLst>
        </pc:grpChg>
      </pc:sldChg>
      <pc:sldChg chg="addSp modSp modAnim">
        <pc:chgData name="Al Friend" userId="e5ed79da-d858-46d4-9eed-a7a24903f2de" providerId="ADAL" clId="{84C4C289-AD5C-4B25-AD63-E6DEBE2994A4}" dt="2024-11-21T14:20:45.226" v="486" actId="14100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1T14:07:40.507" v="466" actId="20577"/>
          <ac:spMkLst>
            <pc:docMk/>
            <pc:sldMk cId="1378454003" sldId="448"/>
            <ac:spMk id="3" creationId="{00000000-0000-0000-0000-000000000000}"/>
          </ac:spMkLst>
        </pc:spChg>
        <pc:spChg chg="add mod">
          <ac:chgData name="Al Friend" userId="e5ed79da-d858-46d4-9eed-a7a24903f2de" providerId="ADAL" clId="{84C4C289-AD5C-4B25-AD63-E6DEBE2994A4}" dt="2024-11-21T14:20:45.226" v="486" actId="14100"/>
          <ac:spMkLst>
            <pc:docMk/>
            <pc:sldMk cId="1378454003" sldId="448"/>
            <ac:spMk id="9" creationId="{58DD9DB6-8B0C-4C7B-9B67-5C4B71D9759F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52178966" sldId="46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6:40.059" v="543" actId="1037"/>
        <pc:sldMkLst>
          <pc:docMk/>
          <pc:sldMk cId="66618361" sldId="46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66618361" sldId="46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2T10:06:40.059" v="543" actId="1037"/>
          <ac:spMkLst>
            <pc:docMk/>
            <pc:sldMk cId="66618361" sldId="468"/>
            <ac:spMk id="5" creationId="{9D791672-5F6B-4CD5-BBF4-8E25CEFE82E6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83260934" sldId="47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40042554" sldId="47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1314343701" sldId="47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2840772432" sldId="47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840772432" sldId="473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782162594" sldId="47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097720531" sldId="4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18836114" sldId="47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52.293" v="509" actId="20577"/>
        <pc:sldMkLst>
          <pc:docMk/>
          <pc:sldMk cId="1470971289" sldId="480"/>
        </pc:sldMkLst>
        <pc:spChg chg="mod">
          <ac:chgData name="Al Friend" userId="e5ed79da-d858-46d4-9eed-a7a24903f2de" providerId="ADAL" clId="{84C4C289-AD5C-4B25-AD63-E6DEBE2994A4}" dt="2024-12-02T10:04:52.293" v="509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41.519" v="500" actId="20577"/>
        <pc:sldMkLst>
          <pc:docMk/>
          <pc:sldMk cId="4234199121" sldId="481"/>
        </pc:sldMkLst>
        <pc:spChg chg="mod">
          <ac:chgData name="Al Friend" userId="e5ed79da-d858-46d4-9eed-a7a24903f2de" providerId="ADAL" clId="{84C4C289-AD5C-4B25-AD63-E6DEBE2994A4}" dt="2024-12-02T10:04:41.519" v="500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932557511" sldId="48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2727171" sldId="48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15:39.652" v="1875" actId="20577"/>
        <pc:sldMkLst>
          <pc:docMk/>
          <pc:sldMk cId="1361527633" sldId="48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1527633" sldId="487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15:39.652" v="1875" actId="20577"/>
          <ac:spMkLst>
            <pc:docMk/>
            <pc:sldMk cId="1361527633" sldId="487"/>
            <ac:spMk id="4" creationId="{3232ABB4-6CA7-B7FB-1B1A-D46FCC5E2B31}"/>
          </ac:spMkLst>
        </pc:spChg>
      </pc:sldChg>
      <pc:sldChg chg="modSp">
        <pc:chgData name="Al Friend" userId="e5ed79da-d858-46d4-9eed-a7a24903f2de" providerId="ADAL" clId="{84C4C289-AD5C-4B25-AD63-E6DEBE2994A4}" dt="2024-12-06T12:27:12.897" v="1891" actId="1038"/>
        <pc:sldMkLst>
          <pc:docMk/>
          <pc:sldMk cId="2258517631" sldId="48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258517631" sldId="48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27:12.897" v="1891" actId="1038"/>
          <ac:spMkLst>
            <pc:docMk/>
            <pc:sldMk cId="2258517631" sldId="48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84C4C289-AD5C-4B25-AD63-E6DEBE2994A4}" dt="2024-12-06T12:54:44.907" v="1940" actId="20577"/>
        <pc:sldMkLst>
          <pc:docMk/>
          <pc:sldMk cId="3448936418" sldId="491"/>
        </pc:sldMkLst>
        <pc:spChg chg="mod">
          <ac:chgData name="Al Friend" userId="e5ed79da-d858-46d4-9eed-a7a24903f2de" providerId="ADAL" clId="{84C4C289-AD5C-4B25-AD63-E6DEBE2994A4}" dt="2024-12-06T12:54:44.907" v="1940" actId="20577"/>
          <ac:spMkLst>
            <pc:docMk/>
            <pc:sldMk cId="3448936418" sldId="49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3:00:38.253" v="1983" actId="1038"/>
        <pc:sldMkLst>
          <pc:docMk/>
          <pc:sldMk cId="3470282460" sldId="493"/>
        </pc:sldMkLst>
        <pc:spChg chg="mod">
          <ac:chgData name="Al Friend" userId="e5ed79da-d858-46d4-9eed-a7a24903f2de" providerId="ADAL" clId="{84C4C289-AD5C-4B25-AD63-E6DEBE2994A4}" dt="2024-12-06T12:54:04.346" v="1933" actId="20577"/>
          <ac:spMkLst>
            <pc:docMk/>
            <pc:sldMk cId="3470282460" sldId="49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59:55.659" v="1953" actId="20577"/>
          <ac:spMkLst>
            <pc:docMk/>
            <pc:sldMk cId="3470282460" sldId="493"/>
            <ac:spMk id="8" creationId="{CFABE92C-5953-4861-B81B-63B50ED26AC8}"/>
          </ac:spMkLst>
        </pc:spChg>
        <pc:spChg chg="mod">
          <ac:chgData name="Al Friend" userId="e5ed79da-d858-46d4-9eed-a7a24903f2de" providerId="ADAL" clId="{84C4C289-AD5C-4B25-AD63-E6DEBE2994A4}" dt="2024-12-06T13:00:38.253" v="1983" actId="1038"/>
          <ac:spMkLst>
            <pc:docMk/>
            <pc:sldMk cId="3470282460" sldId="493"/>
            <ac:spMk id="9" creationId="{B512F120-344F-4640-B3E2-359F2279C62B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Sp modAnim">
        <pc:chgData name="Al Friend" userId="e5ed79da-d858-46d4-9eed-a7a24903f2de" providerId="ADAL" clId="{84C4C289-AD5C-4B25-AD63-E6DEBE2994A4}" dt="2024-12-02T10:05:07.794" v="510"/>
        <pc:sldMkLst>
          <pc:docMk/>
          <pc:sldMk cId="4224193016" sldId="4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70581991" sldId="4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70581991" sldId="497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4106518413" sldId="504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22" creationId="{9B0A13DE-1279-4C56-8488-32B10C503456}"/>
          </ac:grpSpMkLst>
        </pc:gr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modSp modAnim">
        <pc:chgData name="Al Friend" userId="e5ed79da-d858-46d4-9eed-a7a24903f2de" providerId="ADAL" clId="{84C4C289-AD5C-4B25-AD63-E6DEBE2994A4}" dt="2024-12-06T13:00:27.704" v="1979" actId="20577"/>
        <pc:sldMkLst>
          <pc:docMk/>
          <pc:sldMk cId="3479897373" sldId="513"/>
        </pc:sldMkLst>
        <pc:spChg chg="mod">
          <ac:chgData name="Al Friend" userId="e5ed79da-d858-46d4-9eed-a7a24903f2de" providerId="ADAL" clId="{84C4C289-AD5C-4B25-AD63-E6DEBE2994A4}" dt="2024-12-06T12:54:07.772" v="1935" actId="20577"/>
          <ac:spMkLst>
            <pc:docMk/>
            <pc:sldMk cId="3479897373" sldId="51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3:00:27.704" v="1979" actId="20577"/>
          <ac:spMkLst>
            <pc:docMk/>
            <pc:sldMk cId="3479897373" sldId="513"/>
            <ac:spMk id="5" creationId="{6D2EF630-5AF1-4974-BD56-0BD5A45FB059}"/>
          </ac:spMkLst>
        </pc:spChg>
        <pc:spChg chg="mod">
          <ac:chgData name="Al Friend" userId="e5ed79da-d858-46d4-9eed-a7a24903f2de" providerId="ADAL" clId="{84C4C289-AD5C-4B25-AD63-E6DEBE2994A4}" dt="2024-12-06T13:00:17.816" v="1975" actId="1037"/>
          <ac:spMkLst>
            <pc:docMk/>
            <pc:sldMk cId="3479897373" sldId="513"/>
            <ac:spMk id="8" creationId="{4E063AD4-6ECC-084B-CBC7-7B0DFA360F57}"/>
          </ac:spMkLst>
        </pc:spChg>
      </pc:sldChg>
      <pc:sldChg chg="addSp modSp modAnim">
        <pc:chgData name="Al Friend" userId="e5ed79da-d858-46d4-9eed-a7a24903f2de" providerId="ADAL" clId="{84C4C289-AD5C-4B25-AD63-E6DEBE2994A4}" dt="2024-12-06T12:53:43.929" v="1923" actId="20577"/>
        <pc:sldMkLst>
          <pc:docMk/>
          <pc:sldMk cId="3987821192" sldId="592"/>
        </pc:sldMkLst>
        <pc:spChg chg="mod">
          <ac:chgData name="Al Friend" userId="e5ed79da-d858-46d4-9eed-a7a24903f2de" providerId="ADAL" clId="{84C4C289-AD5C-4B25-AD63-E6DEBE2994A4}" dt="2024-12-06T12:53:43.929" v="1923" actId="20577"/>
          <ac:spMkLst>
            <pc:docMk/>
            <pc:sldMk cId="3987821192" sldId="592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2-06T12:52:49.074" v="1920"/>
          <ac:spMkLst>
            <pc:docMk/>
            <pc:sldMk cId="3987821192" sldId="592"/>
            <ac:spMk id="4" creationId="{74A6396D-FB07-420B-ABDA-2CAC658A2AAA}"/>
          </ac:spMkLst>
        </pc:spChg>
      </pc:sldChg>
      <pc:sldChg chg="modSp">
        <pc:chgData name="Al Friend" userId="e5ed79da-d858-46d4-9eed-a7a24903f2de" providerId="ADAL" clId="{84C4C289-AD5C-4B25-AD63-E6DEBE2994A4}" dt="2024-12-06T12:53:57.082" v="1929" actId="20577"/>
        <pc:sldMkLst>
          <pc:docMk/>
          <pc:sldMk cId="1825196932" sldId="593"/>
        </pc:sldMkLst>
        <pc:spChg chg="mod">
          <ac:chgData name="Al Friend" userId="e5ed79da-d858-46d4-9eed-a7a24903f2de" providerId="ADAL" clId="{84C4C289-AD5C-4B25-AD63-E6DEBE2994A4}" dt="2024-12-06T12:53:57.082" v="1929" actId="20577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54:52.330" v="1944" actId="20577"/>
        <pc:sldMkLst>
          <pc:docMk/>
          <pc:sldMk cId="3709169059" sldId="594"/>
        </pc:sldMkLst>
        <pc:spChg chg="mod">
          <ac:chgData name="Al Friend" userId="e5ed79da-d858-46d4-9eed-a7a24903f2de" providerId="ADAL" clId="{84C4C289-AD5C-4B25-AD63-E6DEBE2994A4}" dt="2024-12-06T12:54:52.330" v="1944" actId="20577"/>
          <ac:spMkLst>
            <pc:docMk/>
            <pc:sldMk cId="3709169059" sldId="59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54128154" sldId="59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69661195" sldId="5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4012337863" sldId="5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42722427" sldId="59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42722427" sldId="59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62007761" sldId="59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62007761" sldId="599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892980821" sldId="690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22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224960931" sldId="691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224960931" sldId="691"/>
            <ac:grpSpMk id="17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6.069" v="514" actId="14100"/>
        <pc:sldMkLst>
          <pc:docMk/>
          <pc:sldMk cId="317975627" sldId="693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56.069" v="514" actId="14100"/>
          <ac:spMkLst>
            <pc:docMk/>
            <pc:sldMk cId="317975627" sldId="693"/>
            <ac:spMk id="16" creationId="{376D26D0-231A-4B18-94C4-B630246DF9C8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317975627" sldId="693"/>
            <ac:grpSpMk id="18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1.030" v="513" actId="14100"/>
        <pc:sldMkLst>
          <pc:docMk/>
          <pc:sldMk cId="2021259202" sldId="75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7.940" v="512" actId="14100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84C4C289-AD5C-4B25-AD63-E6DEBE2994A4}" dt="2024-12-02T10:05:51.030" v="513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18" creationId="{9B0A13DE-1279-4C56-8488-32B10C503456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63263647" sldId="75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04874565" sldId="75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04874565" sldId="7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396091098" sldId="76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396091098" sldId="76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98895982" sldId="76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98895982" sldId="76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621025628" sldId="76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621025628" sldId="76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69262091" sldId="76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9262091" sldId="76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55630831" sldId="76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55630831" sldId="76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39833664" sldId="76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197686200" sldId="7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197686200" sldId="776"/>
            <ac:spMk id="3" creationId="{E4EE7085-4C5B-409B-8843-A8A3D3CB6E90}"/>
          </ac:spMkLst>
        </pc:spChg>
      </pc:sldChg>
      <pc:sldChg chg="modTransition">
        <pc:chgData name="Al Friend" userId="e5ed79da-d858-46d4-9eed-a7a24903f2de" providerId="ADAL" clId="{84C4C289-AD5C-4B25-AD63-E6DEBE2994A4}" dt="2024-12-06T10:24:10.918" v="1528"/>
        <pc:sldMkLst>
          <pc:docMk/>
          <pc:sldMk cId="3610594677" sldId="777"/>
        </pc:sldMkLst>
      </pc:sldChg>
      <pc:sldChg chg="modSp">
        <pc:chgData name="Al Friend" userId="e5ed79da-d858-46d4-9eed-a7a24903f2de" providerId="ADAL" clId="{84C4C289-AD5C-4B25-AD63-E6DEBE2994A4}" dt="2024-11-21T14:06:31.740" v="465" actId="20577"/>
        <pc:sldMkLst>
          <pc:docMk/>
          <pc:sldMk cId="389849039" sldId="788"/>
        </pc:sldMkLst>
        <pc:spChg chg="mod">
          <ac:chgData name="Al Friend" userId="e5ed79da-d858-46d4-9eed-a7a24903f2de" providerId="ADAL" clId="{84C4C289-AD5C-4B25-AD63-E6DEBE2994A4}" dt="2024-11-21T14:06:31.740" v="465" actId="20577"/>
          <ac:spMkLst>
            <pc:docMk/>
            <pc:sldMk cId="389849039" sldId="788"/>
            <ac:spMk id="3" creationId="{359E0AEE-B347-F644-1ADA-3E9D608188DF}"/>
          </ac:spMkLst>
        </pc:spChg>
      </pc:sldChg>
      <pc:sldChg chg="addSp modSp modAnim">
        <pc:chgData name="Al Friend" userId="e5ed79da-d858-46d4-9eed-a7a24903f2de" providerId="ADAL" clId="{84C4C289-AD5C-4B25-AD63-E6DEBE2994A4}" dt="2024-11-21T14:02:48.734" v="444" actId="1076"/>
        <pc:sldMkLst>
          <pc:docMk/>
          <pc:sldMk cId="293292054" sldId="789"/>
        </pc:sldMkLst>
        <pc:spChg chg="mod">
          <ac:chgData name="Al Friend" userId="e5ed79da-d858-46d4-9eed-a7a24903f2de" providerId="ADAL" clId="{84C4C289-AD5C-4B25-AD63-E6DEBE2994A4}" dt="2024-11-21T14:02:21.655" v="436" actId="20577"/>
          <ac:spMkLst>
            <pc:docMk/>
            <pc:sldMk cId="293292054" sldId="789"/>
            <ac:spMk id="7" creationId="{960ADA62-6F76-4B50-8402-A3FD578F96AA}"/>
          </ac:spMkLst>
        </pc:spChg>
        <pc:grpChg chg="add mod">
          <ac:chgData name="Al Friend" userId="e5ed79da-d858-46d4-9eed-a7a24903f2de" providerId="ADAL" clId="{84C4C289-AD5C-4B25-AD63-E6DEBE2994A4}" dt="2024-11-21T14:02:48.734" v="444" actId="1076"/>
          <ac:grpSpMkLst>
            <pc:docMk/>
            <pc:sldMk cId="293292054" sldId="789"/>
            <ac:grpSpMk id="4" creationId="{061C37EA-63AE-41D5-B419-85A6D4347570}"/>
          </ac:grpSpMkLst>
        </pc:grpChg>
        <pc:cxnChg chg="mod">
          <ac:chgData name="Al Friend" userId="e5ed79da-d858-46d4-9eed-a7a24903f2de" providerId="ADAL" clId="{84C4C289-AD5C-4B25-AD63-E6DEBE2994A4}" dt="2024-11-21T14:02:42.781" v="443" actId="14100"/>
          <ac:cxnSpMkLst>
            <pc:docMk/>
            <pc:sldMk cId="293292054" sldId="789"/>
            <ac:cxnSpMk id="5" creationId="{F9F9397B-CE88-4911-BE3F-2BD7D9707727}"/>
          </ac:cxnSpMkLst>
        </pc:cxnChg>
      </pc:sldChg>
      <pc:sldChg chg="delSp add modTransition modAnim">
        <pc:chgData name="Al Friend" userId="e5ed79da-d858-46d4-9eed-a7a24903f2de" providerId="ADAL" clId="{84C4C289-AD5C-4B25-AD63-E6DEBE2994A4}" dt="2024-11-21T14:20:56.870" v="490"/>
        <pc:sldMkLst>
          <pc:docMk/>
          <pc:sldMk cId="1729334769" sldId="790"/>
        </pc:sldMkLst>
      </pc:sldChg>
      <pc:sldChg chg="addSp delSp modSp add addAnim delAnim modAnim">
        <pc:chgData name="Al Friend" userId="e5ed79da-d858-46d4-9eed-a7a24903f2de" providerId="ADAL" clId="{84C4C289-AD5C-4B25-AD63-E6DEBE2994A4}" dt="2024-12-11T10:05:45.237" v="2024"/>
        <pc:sldMkLst>
          <pc:docMk/>
          <pc:sldMk cId="1135862847" sldId="791"/>
        </pc:sldMkLst>
        <pc:spChg chg="mod">
          <ac:chgData name="Al Friend" userId="e5ed79da-d858-46d4-9eed-a7a24903f2de" providerId="ADAL" clId="{84C4C289-AD5C-4B25-AD63-E6DEBE2994A4}" dt="2024-12-06T11:40:56.612" v="1718" actId="1076"/>
          <ac:spMkLst>
            <pc:docMk/>
            <pc:sldMk cId="1135862847" sldId="791"/>
            <ac:spMk id="4" creationId="{08C76DEA-F650-51AB-7EE7-9B3064808EC0}"/>
          </ac:spMkLst>
        </pc:spChg>
        <pc:spChg chg="mod">
          <ac:chgData name="Al Friend" userId="e5ed79da-d858-46d4-9eed-a7a24903f2de" providerId="ADAL" clId="{84C4C289-AD5C-4B25-AD63-E6DEBE2994A4}" dt="2024-12-06T12:07:45.718" v="1853" actId="20577"/>
          <ac:spMkLst>
            <pc:docMk/>
            <pc:sldMk cId="1135862847" sldId="791"/>
            <ac:spMk id="6" creationId="{C460184D-D803-F499-E82E-972FB39F9288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0" creationId="{BC0A24A5-7704-6A36-CD80-4ED2C2F64BD2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7" creationId="{37697A85-FE4A-5F49-87D3-DF60452AD532}"/>
          </ac:spMkLst>
        </pc:spChg>
        <pc:spChg chg="mod">
          <ac:chgData name="Al Friend" userId="e5ed79da-d858-46d4-9eed-a7a24903f2de" providerId="ADAL" clId="{84C4C289-AD5C-4B25-AD63-E6DEBE2994A4}" dt="2024-12-06T12:37:38.296" v="1912" actId="20577"/>
          <ac:spMkLst>
            <pc:docMk/>
            <pc:sldMk cId="1135862847" sldId="791"/>
            <ac:spMk id="19" creationId="{39027E70-266E-C921-B96A-180149336170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5" creationId="{35683CAD-1E2A-EA31-E6BB-C707B14B8F0A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6" creationId="{0812AA0D-71D1-9B9D-4AED-E09E855A4185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27" creationId="{269837FC-7069-F1D9-E16A-87AF1D4A80CD}"/>
          </ac:spMkLst>
        </pc:spChg>
        <pc:spChg chg="mod">
          <ac:chgData name="Al Friend" userId="e5ed79da-d858-46d4-9eed-a7a24903f2de" providerId="ADAL" clId="{84C4C289-AD5C-4B25-AD63-E6DEBE2994A4}" dt="2024-12-06T11:45:01.180" v="1827" actId="1035"/>
          <ac:spMkLst>
            <pc:docMk/>
            <pc:sldMk cId="1135862847" sldId="791"/>
            <ac:spMk id="28" creationId="{27833E17-04CE-E6AD-804B-EB51B8F41239}"/>
          </ac:spMkLst>
        </pc:spChg>
        <pc:spChg chg="mod ord">
          <ac:chgData name="Al Friend" userId="e5ed79da-d858-46d4-9eed-a7a24903f2de" providerId="ADAL" clId="{84C4C289-AD5C-4B25-AD63-E6DEBE2994A4}" dt="2024-12-06T11:44:31.067" v="1797" actId="14100"/>
          <ac:spMkLst>
            <pc:docMk/>
            <pc:sldMk cId="1135862847" sldId="791"/>
            <ac:spMk id="29" creationId="{9CFD6623-90F9-8CA0-585A-959ADF79ADE1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31" creationId="{44EEC309-5164-E750-8A98-948F7250CF9F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32" creationId="{56038AF1-3FFC-CE48-15B4-04B9F7CE57D9}"/>
          </ac:spMkLst>
        </pc:spChg>
        <pc:spChg chg="mod">
          <ac:chgData name="Al Friend" userId="e5ed79da-d858-46d4-9eed-a7a24903f2de" providerId="ADAL" clId="{84C4C289-AD5C-4B25-AD63-E6DEBE2994A4}" dt="2024-12-06T10:42:10.802" v="1648" actId="1036"/>
          <ac:spMkLst>
            <pc:docMk/>
            <pc:sldMk cId="1135862847" sldId="791"/>
            <ac:spMk id="35" creationId="{570E26B8-2533-45CC-B630-78104B4BF6E3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1" creationId="{FFFD03AB-D625-498E-9D39-B561473F8A17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6" creationId="{BFC38AA1-E80C-489B-A065-69A3BEC2FC35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7" creationId="{BABA6689-7DBF-4BCE-87BB-7559475F170C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8" creationId="{C3B965A4-596D-48CF-B623-7B982A3EAD7A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9" creationId="{32D80D9D-A915-458D-9FB9-52D0A8801C46}"/>
          </ac:spMkLst>
        </pc:spChg>
        <pc:spChg chg="add mod">
          <ac:chgData name="Al Friend" userId="e5ed79da-d858-46d4-9eed-a7a24903f2de" providerId="ADAL" clId="{84C4C289-AD5C-4B25-AD63-E6DEBE2994A4}" dt="2024-12-06T10:43:08.423" v="1694" actId="962"/>
          <ac:spMkLst>
            <pc:docMk/>
            <pc:sldMk cId="1135862847" sldId="791"/>
            <ac:spMk id="53" creationId="{9063E975-6FF7-4CE9-A82F-833F290AEBDD}"/>
          </ac:spMkLst>
        </pc:spChg>
        <pc:spChg chg="add mod">
          <ac:chgData name="Al Friend" userId="e5ed79da-d858-46d4-9eed-a7a24903f2de" providerId="ADAL" clId="{84C4C289-AD5C-4B25-AD63-E6DEBE2994A4}" dt="2024-12-06T11:46:53.098" v="1835" actId="962"/>
          <ac:spMkLst>
            <pc:docMk/>
            <pc:sldMk cId="1135862847" sldId="791"/>
            <ac:spMk id="54" creationId="{22183285-BE31-4A6B-9D42-D99695E6A45F}"/>
          </ac:spMkLst>
        </pc:spChg>
        <pc:spChg chg="add del mod">
          <ac:chgData name="Al Friend" userId="e5ed79da-d858-46d4-9eed-a7a24903f2de" providerId="ADAL" clId="{84C4C289-AD5C-4B25-AD63-E6DEBE2994A4}" dt="2024-12-06T11:47:26.559" v="1839" actId="962"/>
          <ac:spMkLst>
            <pc:docMk/>
            <pc:sldMk cId="1135862847" sldId="791"/>
            <ac:spMk id="56" creationId="{2DCC5A50-1613-401C-8B96-ACAB5F94810D}"/>
          </ac:spMkLst>
        </pc:spChg>
        <pc:spChg chg="add mod">
          <ac:chgData name="Al Friend" userId="e5ed79da-d858-46d4-9eed-a7a24903f2de" providerId="ADAL" clId="{84C4C289-AD5C-4B25-AD63-E6DEBE2994A4}" dt="2024-12-06T11:46:17.449" v="1828" actId="962"/>
          <ac:spMkLst>
            <pc:docMk/>
            <pc:sldMk cId="1135862847" sldId="791"/>
            <ac:spMk id="57" creationId="{5298AA5D-FC31-4352-980F-7D95697682B5}"/>
          </ac:spMkLst>
        </pc:spChg>
        <pc:spChg chg="add mod">
          <ac:chgData name="Al Friend" userId="e5ed79da-d858-46d4-9eed-a7a24903f2de" providerId="ADAL" clId="{84C4C289-AD5C-4B25-AD63-E6DEBE2994A4}" dt="2024-12-06T11:47:11.524" v="1837" actId="962"/>
          <ac:spMkLst>
            <pc:docMk/>
            <pc:sldMk cId="1135862847" sldId="791"/>
            <ac:spMk id="59" creationId="{C876FE33-042F-49D1-82EA-405FE3A9841A}"/>
          </ac:spMkLst>
        </pc:spChg>
        <pc:spChg chg="add mod">
          <ac:chgData name="Al Friend" userId="e5ed79da-d858-46d4-9eed-a7a24903f2de" providerId="ADAL" clId="{84C4C289-AD5C-4B25-AD63-E6DEBE2994A4}" dt="2024-12-06T11:47:01.810" v="1836" actId="962"/>
          <ac:spMkLst>
            <pc:docMk/>
            <pc:sldMk cId="1135862847" sldId="791"/>
            <ac:spMk id="62" creationId="{AF4F5B4A-5119-461B-A730-C2CFC05AD5F2}"/>
          </ac:spMkLst>
        </pc:spChg>
        <pc:spChg chg="add mod">
          <ac:chgData name="Al Friend" userId="e5ed79da-d858-46d4-9eed-a7a24903f2de" providerId="ADAL" clId="{84C4C289-AD5C-4B25-AD63-E6DEBE2994A4}" dt="2024-12-06T11:47:43.824" v="1840" actId="962"/>
          <ac:spMkLst>
            <pc:docMk/>
            <pc:sldMk cId="1135862847" sldId="791"/>
            <ac:spMk id="64" creationId="{27C6C047-109C-467B-AB6F-03A4260007C7}"/>
          </ac:spMkLst>
        </pc:spChg>
        <pc:spChg chg="add mod">
          <ac:chgData name="Al Friend" userId="e5ed79da-d858-46d4-9eed-a7a24903f2de" providerId="ADAL" clId="{84C4C289-AD5C-4B25-AD63-E6DEBE2994A4}" dt="2024-12-06T11:46:45.209" v="1834" actId="962"/>
          <ac:spMkLst>
            <pc:docMk/>
            <pc:sldMk cId="1135862847" sldId="791"/>
            <ac:spMk id="65" creationId="{598695F8-35C9-451B-9533-C0CC8FD292AA}"/>
          </ac:spMkLst>
        </pc:spChg>
        <pc:spChg chg="add mod">
          <ac:chgData name="Al Friend" userId="e5ed79da-d858-46d4-9eed-a7a24903f2de" providerId="ADAL" clId="{84C4C289-AD5C-4B25-AD63-E6DEBE2994A4}" dt="2024-12-06T13:35:03.988" v="2000" actId="1035"/>
          <ac:spMkLst>
            <pc:docMk/>
            <pc:sldMk cId="1135862847" sldId="791"/>
            <ac:spMk id="67" creationId="{E3CEE837-8FB8-457D-AFCE-B6E66C733969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2" creationId="{4EB6B2D9-23CF-433D-B07E-A73EABDFD6CD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3" creationId="{81AAEF91-8D6C-41AE-9495-8BB163EF2292}"/>
          </ac:spMkLst>
        </pc:spChg>
        <pc:graphicFrameChg chg="mod">
          <ac:chgData name="Al Friend" userId="e5ed79da-d858-46d4-9eed-a7a24903f2de" providerId="ADAL" clId="{84C4C289-AD5C-4B25-AD63-E6DEBE2994A4}" dt="2024-12-06T10:30:08.221" v="1574" actId="1037"/>
          <ac:graphicFrameMkLst>
            <pc:docMk/>
            <pc:sldMk cId="1135862847" sldId="791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84C4C289-AD5C-4B25-AD63-E6DEBE2994A4}" dt="2024-12-06T11:42:53.953" v="1749" actId="1076"/>
          <ac:graphicFrameMkLst>
            <pc:docMk/>
            <pc:sldMk cId="1135862847" sldId="791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84C4C289-AD5C-4B25-AD63-E6DEBE2994A4}" dt="2024-12-06T11:44:52.627" v="1799" actId="2164"/>
          <ac:graphicFrameMkLst>
            <pc:docMk/>
            <pc:sldMk cId="1135862847" sldId="791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84C4C289-AD5C-4B25-AD63-E6DEBE2994A4}" dt="2024-12-06T11:43:46.228" v="1757" actId="2164"/>
          <ac:graphicFrameMkLst>
            <pc:docMk/>
            <pc:sldMk cId="1135862847" sldId="791"/>
            <ac:graphicFrameMk id="36" creationId="{4F27B0EB-B143-43F2-BFD3-AEE124AF9F91}"/>
          </ac:graphicFrameMkLst>
        </pc:graphicFrameChg>
        <pc:cxnChg chg="mod">
          <ac:chgData name="Al Friend" userId="e5ed79da-d858-46d4-9eed-a7a24903f2de" providerId="ADAL" clId="{84C4C289-AD5C-4B25-AD63-E6DEBE2994A4}" dt="2024-12-06T11:44:31.067" v="1797" actId="14100"/>
          <ac:cxnSpMkLst>
            <pc:docMk/>
            <pc:sldMk cId="1135862847" sldId="791"/>
            <ac:cxnSpMk id="5" creationId="{74743580-1BBD-44D1-9B4B-3FCD69A573CA}"/>
          </ac:cxnSpMkLst>
        </pc:cxnChg>
      </pc:sldChg>
      <pc:sldChg chg="delSp modSp add modTransition modAnim modNotesTx">
        <pc:chgData name="Al Friend" userId="e5ed79da-d858-46d4-9eed-a7a24903f2de" providerId="ADAL" clId="{84C4C289-AD5C-4B25-AD63-E6DEBE2994A4}" dt="2024-12-06T12:13:39.110" v="1873" actId="6549"/>
        <pc:sldMkLst>
          <pc:docMk/>
          <pc:sldMk cId="2187851890" sldId="792"/>
        </pc:sldMkLst>
        <pc:spChg chg="mod">
          <ac:chgData name="Al Friend" userId="e5ed79da-d858-46d4-9eed-a7a24903f2de" providerId="ADAL" clId="{84C4C289-AD5C-4B25-AD63-E6DEBE2994A4}" dt="2024-12-06T12:08:07.577" v="1867" actId="20577"/>
          <ac:spMkLst>
            <pc:docMk/>
            <pc:sldMk cId="2187851890" sldId="792"/>
            <ac:spMk id="19" creationId="{39027E70-266E-C921-B96A-180149336170}"/>
          </ac:spMkLst>
        </pc:spChg>
        <pc:cxnChg chg="mod">
          <ac:chgData name="Al Friend" userId="e5ed79da-d858-46d4-9eed-a7a24903f2de" providerId="ADAL" clId="{84C4C289-AD5C-4B25-AD63-E6DEBE2994A4}" dt="2024-12-06T12:08:00.182" v="1859" actId="478"/>
          <ac:cxnSpMkLst>
            <pc:docMk/>
            <pc:sldMk cId="2187851890" sldId="792"/>
            <ac:cxnSpMk id="5" creationId="{74743580-1BBD-44D1-9B4B-3FCD69A573C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37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16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14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347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pupil can study many subjects – A subject can have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09/01/2025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013859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56 % 10 = 6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Real		56.5 % 10.4 = 6.0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EB2-F4A6-36DC-6DE4-A7AE9B44D0E7}"/>
              </a:ext>
            </a:extLst>
          </p:cNvPr>
          <p:cNvGrpSpPr/>
          <p:nvPr/>
        </p:nvGrpSpPr>
        <p:grpSpPr>
          <a:xfrm>
            <a:off x="7041729" y="5899924"/>
            <a:ext cx="2995179" cy="651392"/>
            <a:chOff x="8953584" y="2095792"/>
            <a:chExt cx="2846903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C0D31B-7D0B-2959-CABE-FBDFD04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118" y="2095792"/>
              <a:ext cx="230182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BFBF8-1050-BA5B-44FE-BC9ECB7D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2E25E-CA42-EA14-48F4-9E54E806D430}"/>
                </a:ext>
              </a:extLst>
            </p:cNvPr>
            <p:cNvSpPr txBox="1"/>
            <p:nvPr/>
          </p:nvSpPr>
          <p:spPr>
            <a:xfrm>
              <a:off x="8953584" y="2223964"/>
              <a:ext cx="2846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Treated as integers</a:t>
              </a:r>
            </a:p>
          </p:txBody>
        </p:sp>
      </p:grp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45C06407-0957-1801-EEA6-86E62B80EA83}"/>
              </a:ext>
            </a:extLst>
          </p:cNvPr>
          <p:cNvSpPr/>
          <p:nvPr/>
        </p:nvSpPr>
        <p:spPr>
          <a:xfrm>
            <a:off x="3513182" y="400129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321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Modulus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58DD9DB6-8B0C-4C7B-9B67-5C4B71D9759F}"/>
              </a:ext>
            </a:extLst>
          </p:cNvPr>
          <p:cNvSpPr/>
          <p:nvPr/>
        </p:nvSpPr>
        <p:spPr>
          <a:xfrm>
            <a:off x="10036908" y="4001294"/>
            <a:ext cx="1950238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1082"/>
              <a:gd name="adj6" fmla="val -232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7F9EEF-0373-6E08-6F91-F43D69DA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948-7824-39EF-8AC9-BA40B5B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0AEE-B347-F644-1ADA-3E9D608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 			5 / 2 = 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			5 / 2.0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			5.0 / 2 = 2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			56 % 10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			56.5 % 10.4 = </a:t>
            </a:r>
          </a:p>
        </p:txBody>
      </p:sp>
    </p:spTree>
    <p:extLst>
      <p:ext uri="{BB962C8B-B14F-4D97-AF65-F5344CB8AC3E}">
        <p14:creationId xmlns:p14="http://schemas.microsoft.com/office/powerpoint/2010/main" val="3898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C37EA-63AE-41D5-B419-85A6D4347570}"/>
              </a:ext>
            </a:extLst>
          </p:cNvPr>
          <p:cNvGrpSpPr/>
          <p:nvPr/>
        </p:nvGrpSpPr>
        <p:grpSpPr>
          <a:xfrm>
            <a:off x="3873664" y="2543266"/>
            <a:ext cx="3034678" cy="651392"/>
            <a:chOff x="8934812" y="2095792"/>
            <a:chExt cx="2884447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F9397B-CE88-4911-BE3F-2BD7D97077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7626" y="2095792"/>
              <a:ext cx="93514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B067C6-6598-4D36-90CD-EB415F4D6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ADA62-6F76-4B50-8402-A3FD578F96AA}"/>
                </a:ext>
              </a:extLst>
            </p:cNvPr>
            <p:cNvSpPr txBox="1"/>
            <p:nvPr/>
          </p:nvSpPr>
          <p:spPr>
            <a:xfrm>
              <a:off x="8934812" y="2223964"/>
              <a:ext cx="2884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Or computed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368913" y="5345578"/>
            <a:ext cx="947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fields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GROUP BY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477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16489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15341"/>
              </p:ext>
            </p:extLst>
          </p:nvPr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99719"/>
              </p:ext>
            </p:extLst>
          </p:nvPr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49392"/>
              </p:ext>
            </p:extLst>
          </p:nvPr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7197032" y="245068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823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316466" y="2906861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Group By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35559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26656"/>
              </p:ext>
            </p:extLst>
          </p:nvPr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Group By">
            <a:extLst>
              <a:ext uri="{FF2B5EF4-FFF2-40B4-BE49-F238E27FC236}">
                <a16:creationId xmlns:a16="http://schemas.microsoft.com/office/drawing/2014/main" id="{32D80D9D-A915-458D-9FB9-52D0A8801C46}"/>
              </a:ext>
            </a:extLst>
          </p:cNvPr>
          <p:cNvSpPr txBox="1"/>
          <p:nvPr/>
        </p:nvSpPr>
        <p:spPr>
          <a:xfrm>
            <a:off x="5547374" y="2904664"/>
            <a:ext cx="12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GROUP BY</a:t>
            </a:r>
          </a:p>
        </p:txBody>
      </p:sp>
      <p:sp>
        <p:nvSpPr>
          <p:cNvPr id="53" name="Where - Arrow">
            <a:extLst>
              <a:ext uri="{FF2B5EF4-FFF2-40B4-BE49-F238E27FC236}">
                <a16:creationId xmlns:a16="http://schemas.microsoft.com/office/drawing/2014/main" id="{9063E975-6FF7-4CE9-A82F-833F290AEBDD}"/>
              </a:ext>
            </a:extLst>
          </p:cNvPr>
          <p:cNvSpPr/>
          <p:nvPr/>
        </p:nvSpPr>
        <p:spPr>
          <a:xfrm>
            <a:off x="152948" y="204450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4658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35" grpId="0" animBg="1"/>
      <p:bldP spid="35" grpId="1" animBg="1"/>
      <p:bldP spid="41" grpId="0" animBg="1"/>
      <p:bldP spid="46" grpId="0" animBg="1"/>
      <p:bldP spid="47" grpId="0" animBg="1"/>
      <p:bldP spid="48" grpId="0" animBg="1"/>
      <p:bldP spid="29" grpId="0" animBg="1"/>
      <p:bldP spid="29" grpId="1" animBg="1"/>
      <p:bldP spid="49" grpId="0"/>
      <p:bldP spid="53" grpId="0" animBg="1"/>
      <p:bldP spid="53" grpId="1" animBg="1"/>
      <p:bldP spid="54" grpId="0" animBg="1"/>
      <p:bldP spid="56" grpId="0" animBg="1"/>
      <p:bldP spid="57" grpId="0" animBg="1"/>
      <p:bldP spid="59" grpId="0" animBg="1"/>
      <p:bldP spid="62" grpId="0" animBg="1"/>
      <p:bldP spid="64" grpId="0" animBg="1"/>
      <p:bldP spid="65" grpId="0" animBg="1"/>
      <p:bldP spid="67" grpId="0" animBg="1"/>
      <p:bldP spid="72" grpId="0" animBg="1"/>
      <p:bldP spid="7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/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1483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51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627120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field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6396D-FB07-420B-ABDA-2CAC658A2AA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from view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133271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D230846-F57D-4485-815D-7C6D0FC404EC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E299012B-36FF-4C40-BC4C-CA27CD69D30C}"/>
              </a:ext>
            </a:extLst>
          </p:cNvPr>
          <p:cNvSpPr txBox="1"/>
          <p:nvPr/>
        </p:nvSpPr>
        <p:spPr>
          <a:xfrm>
            <a:off x="10215120" y="5591814"/>
            <a:ext cx="16286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  <a:ln>
              <a:headEnd w="lg" len="lg"/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2540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68030" y="2148697"/>
            <a:ext cx="5503532" cy="359999"/>
            <a:chOff x="4414909" y="5300546"/>
            <a:chExt cx="3294790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414909" y="5489248"/>
              <a:ext cx="32759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34456" y="1978068"/>
            <a:ext cx="2016000" cy="2862322"/>
            <a:chOff x="7175029" y="1690688"/>
            <a:chExt cx="2016000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29" y="1690688"/>
              <a:ext cx="2016000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16000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38664" y="1978068"/>
            <a:ext cx="2016002" cy="3416320"/>
            <a:chOff x="7175028" y="1690688"/>
            <a:chExt cx="2016002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16000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8" y="1690688"/>
              <a:ext cx="2016000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2160000" cy="3416320"/>
            <a:chOff x="7175029" y="1690688"/>
            <a:chExt cx="2160000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29" y="1690688"/>
              <a:ext cx="2160000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endParaRPr lang="en-GB" sz="36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160000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67990" y="529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67987" y="529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90" y="1995593"/>
            <a:ext cx="1939956" cy="2308324"/>
            <a:chOff x="2197100" y="1720840"/>
            <a:chExt cx="193995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995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432851"/>
            <a:ext cx="7689256" cy="1200329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  <a:p>
            <a:pPr algn="ctr"/>
            <a:r>
              <a:rPr lang="en-GB" sz="3600" b="1" dirty="0">
                <a:solidFill>
                  <a:srgbClr val="7030A0"/>
                </a:solidFill>
              </a:rPr>
              <a:t>Which one?  Both?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6" y="1995593"/>
            <a:ext cx="1939955" cy="2308324"/>
            <a:chOff x="2197100" y="1720840"/>
            <a:chExt cx="1939955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021787" y="2622394"/>
            <a:ext cx="1656000" cy="703583"/>
            <a:chOff x="6879746" y="2622394"/>
            <a:chExt cx="1656000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79746" y="2622394"/>
              <a:ext cx="1656000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1939956" cy="2308324"/>
            <a:chOff x="2197099" y="1720840"/>
            <a:chExt cx="193995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193995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169186" cy="1754326"/>
            <a:chOff x="7175028" y="1690688"/>
            <a:chExt cx="216918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16918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8" y="1695166"/>
            <a:ext cx="1939956" cy="2308324"/>
            <a:chOff x="2197100" y="1720840"/>
            <a:chExt cx="193995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995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169186" cy="1754326"/>
            <a:chOff x="7175028" y="1690688"/>
            <a:chExt cx="216918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16918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1757</TotalTime>
  <Words>3844</Words>
  <Application>Microsoft Office PowerPoint</Application>
  <PresentationFormat>Widescreen</PresentationFormat>
  <Paragraphs>1380</Paragraphs>
  <Slides>98</Slides>
  <Notes>76</Notes>
  <HiddenSlides>43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Division</vt:lpstr>
      <vt:lpstr>Casting</vt:lpstr>
      <vt:lpstr>Casting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Order of Operations (7)</vt:lpstr>
      <vt:lpstr>Order of Operations (7)</vt:lpstr>
      <vt:lpstr>GROUP BY – Example</vt:lpstr>
      <vt:lpstr>GROUP BY – Example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284</cp:revision>
  <cp:lastPrinted>2021-06-18T08:15:49Z</cp:lastPrinted>
  <dcterms:created xsi:type="dcterms:W3CDTF">2020-11-23T14:36:09Z</dcterms:created>
  <dcterms:modified xsi:type="dcterms:W3CDTF">2025-01-09T14:59:11Z</dcterms:modified>
</cp:coreProperties>
</file>