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719" r:id="rId46"/>
    <p:sldId id="720" r:id="rId47"/>
    <p:sldId id="652" r:id="rId48"/>
    <p:sldId id="654" r:id="rId49"/>
    <p:sldId id="655" r:id="rId50"/>
    <p:sldId id="656" r:id="rId51"/>
    <p:sldId id="695" r:id="rId52"/>
    <p:sldId id="693" r:id="rId53"/>
    <p:sldId id="707" r:id="rId54"/>
    <p:sldId id="599" r:id="rId55"/>
    <p:sldId id="627" r:id="rId56"/>
    <p:sldId id="602" r:id="rId57"/>
    <p:sldId id="628" r:id="rId58"/>
    <p:sldId id="614" r:id="rId59"/>
    <p:sldId id="635" r:id="rId60"/>
    <p:sldId id="577" r:id="rId61"/>
    <p:sldId id="585" r:id="rId62"/>
    <p:sldId id="606" r:id="rId63"/>
    <p:sldId id="636" r:id="rId64"/>
    <p:sldId id="670" r:id="rId65"/>
    <p:sldId id="671" r:id="rId66"/>
    <p:sldId id="435" r:id="rId67"/>
    <p:sldId id="637" r:id="rId68"/>
    <p:sldId id="586" r:id="rId69"/>
    <p:sldId id="638" r:id="rId70"/>
    <p:sldId id="607" r:id="rId71"/>
    <p:sldId id="639" r:id="rId72"/>
    <p:sldId id="608" r:id="rId73"/>
    <p:sldId id="640" r:id="rId74"/>
    <p:sldId id="610" r:id="rId75"/>
    <p:sldId id="641" r:id="rId76"/>
    <p:sldId id="609" r:id="rId77"/>
    <p:sldId id="642" r:id="rId78"/>
    <p:sldId id="611" r:id="rId79"/>
    <p:sldId id="643" r:id="rId80"/>
    <p:sldId id="672" r:id="rId81"/>
    <p:sldId id="673" r:id="rId82"/>
    <p:sldId id="605" r:id="rId83"/>
    <p:sldId id="644" r:id="rId84"/>
    <p:sldId id="674" r:id="rId85"/>
    <p:sldId id="676" r:id="rId86"/>
    <p:sldId id="709" r:id="rId87"/>
    <p:sldId id="675" r:id="rId88"/>
    <p:sldId id="708" r:id="rId89"/>
    <p:sldId id="682" r:id="rId90"/>
    <p:sldId id="579" r:id="rId91"/>
    <p:sldId id="615" r:id="rId92"/>
    <p:sldId id="712" r:id="rId93"/>
    <p:sldId id="690" r:id="rId94"/>
    <p:sldId id="713" r:id="rId95"/>
    <p:sldId id="658" r:id="rId96"/>
    <p:sldId id="692" r:id="rId97"/>
    <p:sldId id="657" r:id="rId98"/>
    <p:sldId id="710" r:id="rId99"/>
    <p:sldId id="660" r:id="rId100"/>
    <p:sldId id="716" r:id="rId101"/>
    <p:sldId id="662" r:id="rId102"/>
    <p:sldId id="717" r:id="rId103"/>
    <p:sldId id="661" r:id="rId104"/>
    <p:sldId id="715" r:id="rId105"/>
    <p:sldId id="616" r:id="rId106"/>
    <p:sldId id="714" r:id="rId10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116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24T20:44:26.473" v="320" actId="478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del mod">
          <ac:chgData name="Al Friend" userId="e5ed79da-d858-46d4-9eed-a7a24903f2de" providerId="ADAL" clId="{D137E394-7D65-4D4B-8544-493527FAA342}" dt="2025-02-24T20:40:11.617" v="242" actId="478"/>
          <ac:spMkLst>
            <pc:docMk/>
            <pc:sldMk cId="3027323023" sldId="719"/>
            <ac:spMk id="4" creationId="{2749EB41-301D-1D28-D4C1-8A77734207BE}"/>
          </ac:spMkLst>
        </pc:spChg>
        <pc:spChg chg="add del mod">
          <ac:chgData name="Al Friend" userId="e5ed79da-d858-46d4-9eed-a7a24903f2de" providerId="ADAL" clId="{D137E394-7D65-4D4B-8544-493527FAA342}" dt="2025-02-24T20:41:13.477" v="264" actId="478"/>
          <ac:spMkLst>
            <pc:docMk/>
            <pc:sldMk cId="3027323023" sldId="719"/>
            <ac:spMk id="5" creationId="{91D148C0-7FB6-A3D9-3A08-606E9DF9E20B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del">
          <ac:chgData name="Al Friend" userId="e5ed79da-d858-46d4-9eed-a7a24903f2de" providerId="ADAL" clId="{D137E394-7D65-4D4B-8544-493527FAA342}" dt="2025-02-24T20:44:24.831" v="319" actId="478"/>
          <ac:spMkLst>
            <pc:docMk/>
            <pc:sldMk cId="2510288721" sldId="720"/>
            <ac:spMk id="3" creationId="{5C9A8A30-4F23-2C38-DB85-A1C99D301D19}"/>
          </ac:spMkLst>
        </pc:spChg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  <pc:spChg chg="del">
          <ac:chgData name="Al Friend" userId="e5ed79da-d858-46d4-9eed-a7a24903f2de" providerId="ADAL" clId="{D137E394-7D65-4D4B-8544-493527FAA342}" dt="2025-02-24T20:44:05.354" v="316" actId="478"/>
          <ac:spMkLst>
            <pc:docMk/>
            <pc:sldMk cId="2510288721" sldId="720"/>
            <ac:spMk id="6" creationId="{B099A354-6597-A707-7DAA-1DD0A3F2A880}"/>
          </ac:spMkLst>
        </pc:spChg>
        <pc:spChg chg="del">
          <ac:chgData name="Al Friend" userId="e5ed79da-d858-46d4-9eed-a7a24903f2de" providerId="ADAL" clId="{D137E394-7D65-4D4B-8544-493527FAA342}" dt="2025-02-24T20:44:26.473" v="320" actId="478"/>
          <ac:spMkLst>
            <pc:docMk/>
            <pc:sldMk cId="2510288721" sldId="720"/>
            <ac:spMk id="7" creationId="{3B75071B-3C6E-B997-DDA8-AB379ED33459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addSld modSld sldOrd">
      <pc:chgData name="Al Friend" userId="e5ed79da-d858-46d4-9eed-a7a24903f2de" providerId="ADAL" clId="{ADDE55C9-7F92-4D14-8550-C32340EDAD76}" dt="2025-02-26T11:44:16.472" v="386" actId="20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ADDE55C9-7F92-4D14-8550-C32340EDAD76}" dt="2025-02-26T11:12:11.385" v="383" actId="20577"/>
        <pc:sldMkLst>
          <pc:docMk/>
          <pc:sldMk cId="2394524004" sldId="655"/>
        </pc:sldMkLst>
        <pc:spChg chg="mod">
          <ac:chgData name="Al Friend" userId="e5ed79da-d858-46d4-9eed-a7a24903f2de" providerId="ADAL" clId="{ADDE55C9-7F92-4D14-8550-C32340EDAD76}" dt="2025-02-26T11:12:11.385" v="383" actId="20577"/>
          <ac:spMkLst>
            <pc:docMk/>
            <pc:sldMk cId="2394524004" sldId="655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12:32.968" v="385" actId="20577"/>
        <pc:sldMkLst>
          <pc:docMk/>
          <pc:sldMk cId="2725393319" sldId="656"/>
        </pc:sldMkLst>
        <pc:spChg chg="mod">
          <ac:chgData name="Al Friend" userId="e5ed79da-d858-46d4-9eed-a7a24903f2de" providerId="ADAL" clId="{ADDE55C9-7F92-4D14-8550-C32340EDAD76}" dt="2025-02-26T11:12:32.968" v="385" actId="20577"/>
          <ac:spMkLst>
            <pc:docMk/>
            <pc:sldMk cId="2725393319" sldId="656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44:16.472" v="386" actId="207"/>
        <pc:sldMkLst>
          <pc:docMk/>
          <pc:sldMk cId="1305800651" sldId="695"/>
        </pc:sldMkLst>
        <pc:spChg chg="mod">
          <ac:chgData name="Al Friend" userId="e5ed79da-d858-46d4-9eed-a7a24903f2de" providerId="ADAL" clId="{ADDE55C9-7F92-4D14-8550-C32340EDAD76}" dt="2025-02-26T11:44:16.472" v="386" actId="207"/>
          <ac:spMkLst>
            <pc:docMk/>
            <pc:sldMk cId="1305800651" sldId="695"/>
            <ac:spMk id="11" creationId="{D316DDA1-AD1B-4B69-807D-C5333507DEF6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modSp add ord modAnim">
        <pc:chgData name="Al Friend" userId="e5ed79da-d858-46d4-9eed-a7a24903f2de" providerId="ADAL" clId="{ADDE55C9-7F92-4D14-8550-C32340EDAD76}" dt="2025-02-25T10:07:05.997" v="33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</a:rPr>
                <a:t>Root</a:t>
              </a:r>
              <a:endParaRPr lang="en-GB" sz="28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fb00f1ab-d075-4e01-ab9b-b3f8a42839f0"/>
    <ds:schemaRef ds:uri="http://schemas.microsoft.com/office/2006/documentManagement/types"/>
    <ds:schemaRef ds:uri="7870b3cf-1289-4874-b3fd-2340ee2bd0a7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17715</TotalTime>
  <Words>4206</Words>
  <Application>Microsoft Office PowerPoint</Application>
  <PresentationFormat>Widescreen</PresentationFormat>
  <Paragraphs>856</Paragraphs>
  <Slides>103</Slides>
  <Notes>97</Notes>
  <HiddenSlides>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362</cp:revision>
  <cp:lastPrinted>2021-06-18T08:15:49Z</cp:lastPrinted>
  <dcterms:created xsi:type="dcterms:W3CDTF">2020-11-23T14:36:09Z</dcterms:created>
  <dcterms:modified xsi:type="dcterms:W3CDTF">2025-02-26T11:44:51Z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