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8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275" r:id="rId246"/>
    <p:sldId id="473" r:id="rId247"/>
    <p:sldId id="563" r:id="rId248"/>
    <p:sldId id="474" r:id="rId249"/>
    <p:sldId id="652" r:id="rId250"/>
    <p:sldId id="817" r:id="rId251"/>
    <p:sldId id="818" r:id="rId252"/>
    <p:sldId id="655" r:id="rId253"/>
    <p:sldId id="439" r:id="rId254"/>
    <p:sldId id="440" r:id="rId255"/>
    <p:sldId id="461" r:id="rId256"/>
    <p:sldId id="743" r:id="rId257"/>
    <p:sldId id="729" r:id="rId258"/>
    <p:sldId id="819" r:id="rId259"/>
    <p:sldId id="490" r:id="rId260"/>
    <p:sldId id="487" r:id="rId261"/>
    <p:sldId id="744" r:id="rId262"/>
    <p:sldId id="745" r:id="rId263"/>
    <p:sldId id="482" r:id="rId264"/>
    <p:sldId id="483" r:id="rId265"/>
    <p:sldId id="752" r:id="rId266"/>
    <p:sldId id="753" r:id="rId267"/>
    <p:sldId id="484" r:id="rId268"/>
    <p:sldId id="489" r:id="rId269"/>
    <p:sldId id="748" r:id="rId270"/>
    <p:sldId id="74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831" r:id="rId297"/>
    <p:sldId id="581" r:id="rId298"/>
    <p:sldId id="832" r:id="rId299"/>
    <p:sldId id="580" r:id="rId300"/>
    <p:sldId id="833" r:id="rId301"/>
    <p:sldId id="585" r:id="rId302"/>
    <p:sldId id="834" r:id="rId303"/>
    <p:sldId id="822" r:id="rId304"/>
    <p:sldId id="837" r:id="rId305"/>
    <p:sldId id="553" r:id="rId306"/>
    <p:sldId id="418" r:id="rId307"/>
    <p:sldId id="654" r:id="rId308"/>
    <p:sldId id="586" r:id="rId309"/>
    <p:sldId id="632" r:id="rId310"/>
    <p:sldId id="500" r:id="rId311"/>
    <p:sldId id="565" r:id="rId312"/>
    <p:sldId id="634" r:id="rId313"/>
    <p:sldId id="587" r:id="rId314"/>
    <p:sldId id="657" r:id="rId315"/>
    <p:sldId id="838" r:id="rId316"/>
    <p:sldId id="503" r:id="rId317"/>
    <p:sldId id="504" r:id="rId318"/>
    <p:sldId id="798" r:id="rId319"/>
    <p:sldId id="808" r:id="rId320"/>
    <p:sldId id="803" r:id="rId321"/>
    <p:sldId id="809" r:id="rId322"/>
    <p:sldId id="804" r:id="rId323"/>
    <p:sldId id="810" r:id="rId324"/>
    <p:sldId id="802" r:id="rId325"/>
    <p:sldId id="811" r:id="rId326"/>
    <p:sldId id="799" r:id="rId327"/>
    <p:sldId id="812" r:id="rId328"/>
    <p:sldId id="800" r:id="rId329"/>
    <p:sldId id="813" r:id="rId330"/>
    <p:sldId id="801" r:id="rId331"/>
    <p:sldId id="814" r:id="rId332"/>
    <p:sldId id="731" r:id="rId333"/>
    <p:sldId id="732" r:id="rId334"/>
    <p:sldId id="734" r:id="rId335"/>
    <p:sldId id="733" r:id="rId336"/>
    <p:sldId id="735" r:id="rId33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0984" autoAdjust="0"/>
  </p:normalViewPr>
  <p:slideViewPr>
    <p:cSldViewPr snapToGrid="0" showGuides="1">
      <p:cViewPr varScale="1">
        <p:scale>
          <a:sx n="51" d="100"/>
          <a:sy n="51" d="100"/>
        </p:scale>
        <p:origin x="444" y="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commentAuthors" Target="commentAuthor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presProps" Target="pres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5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</a:t>
                </a:r>
                <a:r>
                  <a:rPr lang="en-GB" sz="3200" b="1" dirty="0" err="1">
                    <a:solidFill>
                      <a:prstClr val="white"/>
                    </a:solidFill>
                    <a:latin typeface="Calibri" panose="020F0502020204030204"/>
                  </a:rPr>
                  <a:t>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23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12275</Words>
  <Application>Microsoft Office PowerPoint</Application>
  <PresentationFormat>Widescreen</PresentationFormat>
  <Paragraphs>3114</Paragraphs>
  <Slides>336</Slides>
  <Notes>251</Notes>
  <HiddenSlides>143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336</vt:i4>
      </vt:variant>
    </vt:vector>
  </HeadingPairs>
  <TitlesOfParts>
    <vt:vector size="34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2025-06-23T12:40:25Z</dcterms:modified>
</cp:coreProperties>
</file>