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6"/>
  </p:notesMasterIdLst>
  <p:sldIdLst>
    <p:sldId id="262" r:id="rId5"/>
    <p:sldId id="696" r:id="rId6"/>
    <p:sldId id="424" r:id="rId7"/>
    <p:sldId id="587" r:id="rId8"/>
    <p:sldId id="651" r:id="rId9"/>
    <p:sldId id="578" r:id="rId10"/>
    <p:sldId id="582" r:id="rId11"/>
    <p:sldId id="438" r:id="rId12"/>
    <p:sldId id="618" r:id="rId13"/>
    <p:sldId id="590" r:id="rId14"/>
    <p:sldId id="697" r:id="rId15"/>
    <p:sldId id="620" r:id="rId16"/>
    <p:sldId id="698" r:id="rId17"/>
    <p:sldId id="591" r:id="rId18"/>
    <p:sldId id="699" r:id="rId19"/>
    <p:sldId id="668" r:id="rId20"/>
    <p:sldId id="689" r:id="rId21"/>
    <p:sldId id="583" r:id="rId22"/>
    <p:sldId id="592" r:id="rId23"/>
    <p:sldId id="700" r:id="rId24"/>
    <p:sldId id="593" r:id="rId25"/>
    <p:sldId id="701" r:id="rId26"/>
    <p:sldId id="581" r:id="rId27"/>
    <p:sldId id="594" r:id="rId28"/>
    <p:sldId id="702" r:id="rId29"/>
    <p:sldId id="703" r:id="rId30"/>
    <p:sldId id="704" r:id="rId31"/>
    <p:sldId id="580" r:id="rId32"/>
    <p:sldId id="597" r:id="rId33"/>
    <p:sldId id="626" r:id="rId34"/>
    <p:sldId id="598" r:id="rId35"/>
    <p:sldId id="688" r:id="rId36"/>
    <p:sldId id="683" r:id="rId37"/>
    <p:sldId id="684" r:id="rId38"/>
    <p:sldId id="601" r:id="rId39"/>
    <p:sldId id="705" r:id="rId40"/>
    <p:sldId id="685" r:id="rId41"/>
    <p:sldId id="706" r:id="rId42"/>
    <p:sldId id="584" r:id="rId43"/>
    <p:sldId id="604" r:id="rId44"/>
    <p:sldId id="653" r:id="rId45"/>
    <p:sldId id="652" r:id="rId46"/>
    <p:sldId id="654" r:id="rId47"/>
    <p:sldId id="655" r:id="rId48"/>
    <p:sldId id="656" r:id="rId49"/>
    <p:sldId id="695" r:id="rId50"/>
    <p:sldId id="693" r:id="rId51"/>
    <p:sldId id="707" r:id="rId52"/>
    <p:sldId id="599" r:id="rId53"/>
    <p:sldId id="627" r:id="rId54"/>
    <p:sldId id="602" r:id="rId55"/>
    <p:sldId id="628" r:id="rId56"/>
    <p:sldId id="614" r:id="rId57"/>
    <p:sldId id="635" r:id="rId58"/>
    <p:sldId id="577" r:id="rId59"/>
    <p:sldId id="585" r:id="rId60"/>
    <p:sldId id="606" r:id="rId61"/>
    <p:sldId id="636" r:id="rId62"/>
    <p:sldId id="670" r:id="rId63"/>
    <p:sldId id="671" r:id="rId64"/>
    <p:sldId id="435" r:id="rId65"/>
    <p:sldId id="637" r:id="rId66"/>
    <p:sldId id="586" r:id="rId67"/>
    <p:sldId id="638" r:id="rId68"/>
    <p:sldId id="607" r:id="rId69"/>
    <p:sldId id="639" r:id="rId70"/>
    <p:sldId id="608" r:id="rId71"/>
    <p:sldId id="640" r:id="rId72"/>
    <p:sldId id="610" r:id="rId73"/>
    <p:sldId id="641" r:id="rId74"/>
    <p:sldId id="609" r:id="rId75"/>
    <p:sldId id="642" r:id="rId76"/>
    <p:sldId id="611" r:id="rId77"/>
    <p:sldId id="643" r:id="rId78"/>
    <p:sldId id="672" r:id="rId79"/>
    <p:sldId id="673" r:id="rId80"/>
    <p:sldId id="605" r:id="rId81"/>
    <p:sldId id="644" r:id="rId82"/>
    <p:sldId id="674" r:id="rId83"/>
    <p:sldId id="676" r:id="rId84"/>
    <p:sldId id="709" r:id="rId85"/>
    <p:sldId id="675" r:id="rId86"/>
    <p:sldId id="708" r:id="rId87"/>
    <p:sldId id="682" r:id="rId88"/>
    <p:sldId id="579" r:id="rId89"/>
    <p:sldId id="615" r:id="rId90"/>
    <p:sldId id="712" r:id="rId91"/>
    <p:sldId id="690" r:id="rId92"/>
    <p:sldId id="713" r:id="rId93"/>
    <p:sldId id="658" r:id="rId94"/>
    <p:sldId id="692" r:id="rId95"/>
    <p:sldId id="657" r:id="rId96"/>
    <p:sldId id="710" r:id="rId97"/>
    <p:sldId id="660" r:id="rId98"/>
    <p:sldId id="716" r:id="rId99"/>
    <p:sldId id="662" r:id="rId100"/>
    <p:sldId id="717" r:id="rId101"/>
    <p:sldId id="661" r:id="rId102"/>
    <p:sldId id="715" r:id="rId103"/>
    <p:sldId id="616" r:id="rId104"/>
    <p:sldId id="714" r:id="rId10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696"/>
            <p14:sldId id="424"/>
            <p14:sldId id="587"/>
            <p14:sldId id="651"/>
          </p14:sldIdLst>
        </p14:section>
        <p14:section name="HTML Implementation" id="{350ACDBC-9BDA-49C7-9EF4-AAF3785F20C4}">
          <p14:sldIdLst>
            <p14:sldId id="578"/>
            <p14:sldId id="582"/>
            <p14:sldId id="438"/>
            <p14:sldId id="618"/>
            <p14:sldId id="590"/>
            <p14:sldId id="697"/>
            <p14:sldId id="620"/>
            <p14:sldId id="698"/>
            <p14:sldId id="591"/>
            <p14:sldId id="699"/>
          </p14:sldIdLst>
        </p14:section>
        <p14:section name="Comments" id="{0DD34863-47C8-42D5-8E3F-D5EAF7C8354F}">
          <p14:sldIdLst>
            <p14:sldId id="668"/>
            <p14:sldId id="689"/>
          </p14:sldIdLst>
        </p14:section>
        <p14:section name="h1 &amp; p" id="{B3B6EE58-C444-44B4-B93E-2E85D3E09B5F}">
          <p14:sldIdLst>
            <p14:sldId id="583"/>
            <p14:sldId id="592"/>
            <p14:sldId id="700"/>
            <p14:sldId id="593"/>
            <p14:sldId id="701"/>
          </p14:sldIdLst>
        </p14:section>
        <p14:section name="Lists" id="{646B5BE7-1B9D-4B8D-9975-855357EB12FF}">
          <p14:sldIdLst>
            <p14:sldId id="581"/>
            <p14:sldId id="594"/>
            <p14:sldId id="702"/>
            <p14:sldId id="703"/>
            <p14:sldId id="704"/>
          </p14:sldIdLst>
        </p14:section>
        <p14:section name="Attributes" id="{31F7DD21-1094-42B4-B54F-21BF9FD745F0}">
          <p14:sldIdLst>
            <p14:sldId id="580"/>
            <p14:sldId id="597"/>
            <p14:sldId id="626"/>
            <p14:sldId id="598"/>
            <p14:sldId id="688"/>
          </p14:sldIdLst>
        </p14:section>
        <p14:section name="Media" id="{8808C947-B08F-4C4E-B96C-0BEC038318F3}">
          <p14:sldIdLst>
            <p14:sldId id="683"/>
            <p14:sldId id="684"/>
            <p14:sldId id="601"/>
            <p14:sldId id="705"/>
            <p14:sldId id="685"/>
            <p14:sldId id="706"/>
          </p14:sldIdLst>
        </p14:section>
        <p14:section name="Links &amp; Div" id="{43E15EC7-3697-4021-8E40-B47C02043F49}">
          <p14:sldIdLst>
            <p14:sldId id="584"/>
            <p14:sldId id="604"/>
            <p14:sldId id="653"/>
            <p14:sldId id="652"/>
            <p14:sldId id="654"/>
            <p14:sldId id="655"/>
            <p14:sldId id="656"/>
            <p14:sldId id="695"/>
            <p14:sldId id="693"/>
            <p14:sldId id="707"/>
          </p14:sldIdLst>
        </p14:section>
        <p14:section name="MIME Types" id="{1D383A19-75C5-4490-9385-A5F21A1B95C0}">
          <p14:sldIdLst>
            <p14:sldId id="599"/>
            <p14:sldId id="627"/>
            <p14:sldId id="602"/>
            <p14:sldId id="628"/>
          </p14:sldIdLst>
        </p14:section>
        <p14:section name="Element Types" id="{110A8216-82D8-46BB-80B9-872702B65082}">
          <p14:sldIdLst>
            <p14:sldId id="614"/>
            <p14:sldId id="635"/>
          </p14:sldIdLst>
        </p14:section>
        <p14:section name="CSS Implementation" id="{65ABD011-9DFD-41B7-AEC4-43DE6340DB7C}">
          <p14:sldIdLst>
            <p14:sldId id="577"/>
            <p14:sldId id="585"/>
            <p14:sldId id="606"/>
            <p14:sldId id="636"/>
            <p14:sldId id="670"/>
            <p14:sldId id="671"/>
            <p14:sldId id="435"/>
            <p14:sldId id="637"/>
            <p14:sldId id="586"/>
            <p14:sldId id="638"/>
          </p14:sldIdLst>
        </p14:section>
        <p14:section name="CSS Properties" id="{7E1FD482-8783-4693-A748-5D1275CF236E}">
          <p14:sldIdLst>
            <p14:sldId id="607"/>
            <p14:sldId id="639"/>
            <p14:sldId id="608"/>
            <p14:sldId id="640"/>
            <p14:sldId id="610"/>
            <p14:sldId id="641"/>
            <p14:sldId id="609"/>
            <p14:sldId id="642"/>
            <p14:sldId id="611"/>
            <p14:sldId id="643"/>
            <p14:sldId id="672"/>
            <p14:sldId id="673"/>
          </p14:sldIdLst>
        </p14:section>
        <p14:section name="External CSS" id="{94528133-0A6A-4CB8-8B30-A15682F1CCC7}">
          <p14:sldIdLst>
            <p14:sldId id="605"/>
            <p14:sldId id="644"/>
          </p14:sldIdLst>
        </p14:section>
        <p14:section name="Class &amp; ID" id="{A97ACADD-88C9-41E1-951F-B5C60DB5E936}">
          <p14:sldIdLst>
            <p14:sldId id="674"/>
            <p14:sldId id="676"/>
            <p14:sldId id="709"/>
            <p14:sldId id="675"/>
            <p14:sldId id="708"/>
          </p14:sldIdLst>
        </p14:section>
        <p14:section name="Favicon" id="{AF0B2D02-80E9-4D3E-8FC6-ABB2E9CC2D45}">
          <p14:sldIdLst>
            <p14:sldId id="682"/>
          </p14:sldIdLst>
        </p14:section>
        <p14:section name="JS Implementation" id="{F5E5805E-23ED-4ABE-B983-FB1C38A50460}">
          <p14:sldIdLst>
            <p14:sldId id="579"/>
            <p14:sldId id="615"/>
            <p14:sldId id="712"/>
            <p14:sldId id="690"/>
            <p14:sldId id="713"/>
          </p14:sldIdLst>
        </p14:section>
        <p14:section name="Events" id="{1083E686-FEEA-4817-8F45-CEC37B259875}">
          <p14:sldIdLst>
            <p14:sldId id="658"/>
            <p14:sldId id="692"/>
          </p14:sldIdLst>
        </p14:section>
        <p14:section name="Using ID" id="{4FFF0F35-3232-49CE-85FD-FDB9CE94FB70}">
          <p14:sldIdLst>
            <p14:sldId id="657"/>
            <p14:sldId id="710"/>
            <p14:sldId id="660"/>
            <p14:sldId id="716"/>
          </p14:sldIdLst>
        </p14:section>
        <p14:section name="Using this" id="{DFE7B7A3-E6EC-40FD-8C31-076C92ECEAE3}">
          <p14:sldIdLst>
            <p14:sldId id="662"/>
            <p14:sldId id="717"/>
            <p14:sldId id="661"/>
            <p14:sldId id="715"/>
          </p14:sldIdLst>
        </p14:section>
        <p14:section name="External JS" id="{C1CC7B59-D93C-410A-8109-EEB25339853F}">
          <p14:sldIdLst>
            <p14:sldId id="616"/>
            <p14:sldId id="7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691"/>
    <a:srgbClr val="0086B3"/>
    <a:srgbClr val="A71D5D"/>
    <a:srgbClr val="B5BABF"/>
    <a:srgbClr val="660066"/>
    <a:srgbClr val="0000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50" autoAdjust="0"/>
  </p:normalViewPr>
  <p:slideViewPr>
    <p:cSldViewPr snapToGrid="0" showGuides="1">
      <p:cViewPr varScale="1">
        <p:scale>
          <a:sx n="91" d="100"/>
          <a:sy n="91" d="100"/>
        </p:scale>
        <p:origin x="1350" y="7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commentAuthors" Target="commentAuthors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viewProps" Target="view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F0FF8105-57A5-42F3-AAEC-7A1F3F6A1959}"/>
    <pc:docChg chg="undo custSel addSld delSld modSld sldOrd addSection modSection">
      <pc:chgData name="Al Friend" userId="e5ed79da-d858-46d4-9eed-a7a24903f2de" providerId="ADAL" clId="{F0FF8105-57A5-42F3-AAEC-7A1F3F6A1959}" dt="2024-06-17T17:21:50.114" v="1318" actId="17846"/>
      <pc:docMkLst>
        <pc:docMk/>
      </pc:docMkLst>
      <pc:sldChg chg="delSp modSp mod delAnim modAnim modShow">
        <pc:chgData name="Al Friend" userId="e5ed79da-d858-46d4-9eed-a7a24903f2de" providerId="ADAL" clId="{F0FF8105-57A5-42F3-AAEC-7A1F3F6A1959}" dt="2024-02-21T19:35:04.071" v="143" actId="20577"/>
        <pc:sldMkLst>
          <pc:docMk/>
          <pc:sldMk cId="3203252263" sldId="424"/>
        </pc:sldMkLst>
        <pc:spChg chg="mod">
          <ac:chgData name="Al Friend" userId="e5ed79da-d858-46d4-9eed-a7a24903f2de" providerId="ADAL" clId="{F0FF8105-57A5-42F3-AAEC-7A1F3F6A1959}" dt="2024-02-21T19:32:54.123" v="128" actId="20577"/>
          <ac:spMkLst>
            <pc:docMk/>
            <pc:sldMk cId="3203252263" sldId="424"/>
            <ac:spMk id="2" creationId="{00000000-0000-0000-0000-000000000000}"/>
          </ac:spMkLst>
        </pc:spChg>
        <pc:graphicFrameChg chg="mod">
          <ac:chgData name="Al Friend" userId="e5ed79da-d858-46d4-9eed-a7a24903f2de" providerId="ADAL" clId="{F0FF8105-57A5-42F3-AAEC-7A1F3F6A1959}" dt="2024-02-21T19:35:04.071" v="143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  <pc:cxnChg chg="del mod">
          <ac:chgData name="Al Friend" userId="e5ed79da-d858-46d4-9eed-a7a24903f2de" providerId="ADAL" clId="{F0FF8105-57A5-42F3-AAEC-7A1F3F6A1959}" dt="2024-02-21T19:33:05.187" v="129" actId="478"/>
          <ac:cxnSpMkLst>
            <pc:docMk/>
            <pc:sldMk cId="3203252263" sldId="424"/>
            <ac:cxnSpMk id="4" creationId="{00000000-0000-0000-0000-000000000000}"/>
          </ac:cxnSpMkLst>
        </pc:cxnChg>
        <pc:cxnChg chg="del mod">
          <ac:chgData name="Al Friend" userId="e5ed79da-d858-46d4-9eed-a7a24903f2de" providerId="ADAL" clId="{F0FF8105-57A5-42F3-AAEC-7A1F3F6A1959}" dt="2024-02-21T19:33:05.187" v="129" actId="478"/>
          <ac:cxnSpMkLst>
            <pc:docMk/>
            <pc:sldMk cId="3203252263" sldId="424"/>
            <ac:cxnSpMk id="6" creationId="{00000000-0000-0000-0000-000000000000}"/>
          </ac:cxnSpMkLst>
        </pc:cxnChg>
      </pc:sldChg>
      <pc:sldChg chg="addSp delSp modSp mod">
        <pc:chgData name="Al Friend" userId="e5ed79da-d858-46d4-9eed-a7a24903f2de" providerId="ADAL" clId="{F0FF8105-57A5-42F3-AAEC-7A1F3F6A1959}" dt="2024-02-21T19:43:36.372" v="228" actId="208"/>
        <pc:sldMkLst>
          <pc:docMk/>
          <pc:sldMk cId="3662892889" sldId="438"/>
        </pc:sldMkLst>
        <pc:spChg chg="add del mod">
          <ac:chgData name="Al Friend" userId="e5ed79da-d858-46d4-9eed-a7a24903f2de" providerId="ADAL" clId="{F0FF8105-57A5-42F3-AAEC-7A1F3F6A1959}" dt="2024-02-21T19:42:56.871" v="222"/>
          <ac:spMkLst>
            <pc:docMk/>
            <pc:sldMk cId="3662892889" sldId="438"/>
            <ac:spMk id="3" creationId="{4646A45F-E3B7-3C84-265A-5489C91FD9F0}"/>
          </ac:spMkLst>
        </pc:spChg>
        <pc:spChg chg="mod">
          <ac:chgData name="Al Friend" userId="e5ed79da-d858-46d4-9eed-a7a24903f2de" providerId="ADAL" clId="{F0FF8105-57A5-42F3-AAEC-7A1F3F6A1959}" dt="2024-02-21T19:43:22.748" v="226" actId="208"/>
          <ac:spMkLst>
            <pc:docMk/>
            <pc:sldMk cId="3662892889" sldId="438"/>
            <ac:spMk id="19" creationId="{1B7C0B5F-945B-B128-9CF3-E22CEDD81E76}"/>
          </ac:spMkLst>
        </pc:spChg>
        <pc:cxnChg chg="mod">
          <ac:chgData name="Al Friend" userId="e5ed79da-d858-46d4-9eed-a7a24903f2de" providerId="ADAL" clId="{F0FF8105-57A5-42F3-AAEC-7A1F3F6A1959}" dt="2024-02-21T19:43:29.891" v="227" actId="208"/>
          <ac:cxnSpMkLst>
            <pc:docMk/>
            <pc:sldMk cId="3662892889" sldId="438"/>
            <ac:cxnSpMk id="17" creationId="{DAD23AD0-2AE3-265A-E131-D974E66576BF}"/>
          </ac:cxnSpMkLst>
        </pc:cxnChg>
        <pc:cxnChg chg="mod">
          <ac:chgData name="Al Friend" userId="e5ed79da-d858-46d4-9eed-a7a24903f2de" providerId="ADAL" clId="{F0FF8105-57A5-42F3-AAEC-7A1F3F6A1959}" dt="2024-02-21T19:43:29.891" v="227" actId="208"/>
          <ac:cxnSpMkLst>
            <pc:docMk/>
            <pc:sldMk cId="3662892889" sldId="438"/>
            <ac:cxnSpMk id="18" creationId="{CAF3E671-F974-7C13-9B1E-41CED983996F}"/>
          </ac:cxnSpMkLst>
        </pc:cxnChg>
        <pc:cxnChg chg="mod">
          <ac:chgData name="Al Friend" userId="e5ed79da-d858-46d4-9eed-a7a24903f2de" providerId="ADAL" clId="{F0FF8105-57A5-42F3-AAEC-7A1F3F6A1959}" dt="2024-02-21T19:43:36.372" v="228" actId="208"/>
          <ac:cxnSpMkLst>
            <pc:docMk/>
            <pc:sldMk cId="3662892889" sldId="438"/>
            <ac:cxnSpMk id="21" creationId="{80A312F9-0BE1-4315-8FE7-E34A25810412}"/>
          </ac:cxnSpMkLst>
        </pc:cxnChg>
        <pc:cxnChg chg="mod">
          <ac:chgData name="Al Friend" userId="e5ed79da-d858-46d4-9eed-a7a24903f2de" providerId="ADAL" clId="{F0FF8105-57A5-42F3-AAEC-7A1F3F6A1959}" dt="2024-02-21T19:43:36.372" v="228" actId="208"/>
          <ac:cxnSpMkLst>
            <pc:docMk/>
            <pc:sldMk cId="3662892889" sldId="438"/>
            <ac:cxnSpMk id="22" creationId="{8F8615FB-3E41-B23C-4114-38D88C5E6789}"/>
          </ac:cxnSpMkLst>
        </pc:cxnChg>
      </pc:sldChg>
      <pc:sldChg chg="addSp delSp modSp mod modAnim">
        <pc:chgData name="Al Friend" userId="e5ed79da-d858-46d4-9eed-a7a24903f2de" providerId="ADAL" clId="{F0FF8105-57A5-42F3-AAEC-7A1F3F6A1959}" dt="2024-02-21T19:56:20.581" v="459" actId="207"/>
        <pc:sldMkLst>
          <pc:docMk/>
          <pc:sldMk cId="198833087" sldId="590"/>
        </pc:sldMkLst>
        <pc:spChg chg="mod">
          <ac:chgData name="Al Friend" userId="e5ed79da-d858-46d4-9eed-a7a24903f2de" providerId="ADAL" clId="{F0FF8105-57A5-42F3-AAEC-7A1F3F6A1959}" dt="2024-02-21T19:50:51.542" v="384" actId="404"/>
          <ac:spMkLst>
            <pc:docMk/>
            <pc:sldMk cId="198833087" sldId="590"/>
            <ac:spMk id="3" creationId="{E4EE7085-4C5B-409B-8843-A8A3D3CB6E90}"/>
          </ac:spMkLst>
        </pc:spChg>
        <pc:spChg chg="mod">
          <ac:chgData name="Al Friend" userId="e5ed79da-d858-46d4-9eed-a7a24903f2de" providerId="ADAL" clId="{F0FF8105-57A5-42F3-AAEC-7A1F3F6A1959}" dt="2024-02-21T19:56:20.581" v="459" actId="207"/>
          <ac:spMkLst>
            <pc:docMk/>
            <pc:sldMk cId="198833087" sldId="590"/>
            <ac:spMk id="4" creationId="{973BE903-2B4C-5BCA-8CFF-AD26E80D1A76}"/>
          </ac:spMkLst>
        </pc:spChg>
        <pc:spChg chg="add del mod">
          <ac:chgData name="Al Friend" userId="e5ed79da-d858-46d4-9eed-a7a24903f2de" providerId="ADAL" clId="{F0FF8105-57A5-42F3-AAEC-7A1F3F6A1959}" dt="2024-02-21T19:39:48.528" v="181"/>
          <ac:spMkLst>
            <pc:docMk/>
            <pc:sldMk cId="198833087" sldId="590"/>
            <ac:spMk id="5" creationId="{8578DEE3-B847-D4B6-5104-448579DD7E27}"/>
          </ac:spMkLst>
        </pc:spChg>
        <pc:spChg chg="mod">
          <ac:chgData name="Al Friend" userId="e5ed79da-d858-46d4-9eed-a7a24903f2de" providerId="ADAL" clId="{F0FF8105-57A5-42F3-AAEC-7A1F3F6A1959}" dt="2024-02-21T19:56:17.327" v="458" actId="207"/>
          <ac:spMkLst>
            <pc:docMk/>
            <pc:sldMk cId="198833087" sldId="590"/>
            <ac:spMk id="6" creationId="{0B9706FA-D9B8-431C-954F-A958BF8962DE}"/>
          </ac:spMkLst>
        </pc:spChg>
        <pc:spChg chg="mod">
          <ac:chgData name="Al Friend" userId="e5ed79da-d858-46d4-9eed-a7a24903f2de" providerId="ADAL" clId="{F0FF8105-57A5-42F3-AAEC-7A1F3F6A1959}" dt="2024-02-21T19:56:11.409" v="457" actId="207"/>
          <ac:spMkLst>
            <pc:docMk/>
            <pc:sldMk cId="198833087" sldId="590"/>
            <ac:spMk id="8" creationId="{A8565748-C074-FE77-934D-D3AC59B31B88}"/>
          </ac:spMkLst>
        </pc:spChg>
      </pc:sldChg>
      <pc:sldChg chg="addSp delSp modSp mod modAnim">
        <pc:chgData name="Al Friend" userId="e5ed79da-d858-46d4-9eed-a7a24903f2de" providerId="ADAL" clId="{F0FF8105-57A5-42F3-AAEC-7A1F3F6A1959}" dt="2024-02-25T18:48:33.174" v="1102" actId="207"/>
        <pc:sldMkLst>
          <pc:docMk/>
          <pc:sldMk cId="3440640343" sldId="591"/>
        </pc:sldMkLst>
        <pc:spChg chg="mod">
          <ac:chgData name="Al Friend" userId="e5ed79da-d858-46d4-9eed-a7a24903f2de" providerId="ADAL" clId="{F0FF8105-57A5-42F3-AAEC-7A1F3F6A1959}" dt="2024-02-21T19:50:38.512" v="382" actId="404"/>
          <ac:spMkLst>
            <pc:docMk/>
            <pc:sldMk cId="3440640343" sldId="591"/>
            <ac:spMk id="3" creationId="{E4EE7085-4C5B-409B-8843-A8A3D3CB6E90}"/>
          </ac:spMkLst>
        </pc:spChg>
        <pc:spChg chg="add del mod">
          <ac:chgData name="Al Friend" userId="e5ed79da-d858-46d4-9eed-a7a24903f2de" providerId="ADAL" clId="{F0FF8105-57A5-42F3-AAEC-7A1F3F6A1959}" dt="2024-02-21T19:52:48.741" v="423" actId="478"/>
          <ac:spMkLst>
            <pc:docMk/>
            <pc:sldMk cId="3440640343" sldId="591"/>
            <ac:spMk id="4" creationId="{A978978A-6F04-DA37-8217-1C4F7049E218}"/>
          </ac:spMkLst>
        </pc:spChg>
        <pc:spChg chg="mod">
          <ac:chgData name="Al Friend" userId="e5ed79da-d858-46d4-9eed-a7a24903f2de" providerId="ADAL" clId="{F0FF8105-57A5-42F3-AAEC-7A1F3F6A1959}" dt="2024-02-21T19:55:24.658" v="451" actId="207"/>
          <ac:spMkLst>
            <pc:docMk/>
            <pc:sldMk cId="3440640343" sldId="591"/>
            <ac:spMk id="5" creationId="{D718B0E1-C787-6B66-7A6B-8AEFFD5A627C}"/>
          </ac:spMkLst>
        </pc:spChg>
        <pc:spChg chg="mod">
          <ac:chgData name="Al Friend" userId="e5ed79da-d858-46d4-9eed-a7a24903f2de" providerId="ADAL" clId="{F0FF8105-57A5-42F3-AAEC-7A1F3F6A1959}" dt="2024-02-25T18:48:33.174" v="1102" actId="207"/>
          <ac:spMkLst>
            <pc:docMk/>
            <pc:sldMk cId="3440640343" sldId="591"/>
            <ac:spMk id="12" creationId="{C162C72F-3D0C-5FDC-1DB1-10726EE94C61}"/>
          </ac:spMkLst>
        </pc:spChg>
      </pc:sldChg>
      <pc:sldChg chg="addSp modSp mod modAnim">
        <pc:chgData name="Al Friend" userId="e5ed79da-d858-46d4-9eed-a7a24903f2de" providerId="ADAL" clId="{F0FF8105-57A5-42F3-AAEC-7A1F3F6A1959}" dt="2024-02-21T20:07:43.021" v="665" actId="1038"/>
        <pc:sldMkLst>
          <pc:docMk/>
          <pc:sldMk cId="423025982" sldId="592"/>
        </pc:sldMkLst>
        <pc:spChg chg="mod">
          <ac:chgData name="Al Friend" userId="e5ed79da-d858-46d4-9eed-a7a24903f2de" providerId="ADAL" clId="{F0FF8105-57A5-42F3-AAEC-7A1F3F6A1959}" dt="2024-02-21T20:07:22.070" v="607" actId="20577"/>
          <ac:spMkLst>
            <pc:docMk/>
            <pc:sldMk cId="423025982" sldId="592"/>
            <ac:spMk id="3" creationId="{E4EE7085-4C5B-409B-8843-A8A3D3CB6E90}"/>
          </ac:spMkLst>
        </pc:spChg>
        <pc:spChg chg="add mod">
          <ac:chgData name="Al Friend" userId="e5ed79da-d858-46d4-9eed-a7a24903f2de" providerId="ADAL" clId="{F0FF8105-57A5-42F3-AAEC-7A1F3F6A1959}" dt="2024-02-21T19:58:10.577" v="462" actId="21"/>
          <ac:spMkLst>
            <pc:docMk/>
            <pc:sldMk cId="423025982" sldId="592"/>
            <ac:spMk id="4" creationId="{6F21A4D5-D076-E64B-E94E-331460C5C4B7}"/>
          </ac:spMkLst>
        </pc:spChg>
        <pc:spChg chg="mod">
          <ac:chgData name="Al Friend" userId="e5ed79da-d858-46d4-9eed-a7a24903f2de" providerId="ADAL" clId="{F0FF8105-57A5-42F3-AAEC-7A1F3F6A1959}" dt="2024-02-21T20:02:16.258" v="521" actId="207"/>
          <ac:spMkLst>
            <pc:docMk/>
            <pc:sldMk cId="423025982" sldId="592"/>
            <ac:spMk id="5" creationId="{D718B0E1-C787-6B66-7A6B-8AEFFD5A627C}"/>
          </ac:spMkLst>
        </pc:spChg>
        <pc:spChg chg="add mod">
          <ac:chgData name="Al Friend" userId="e5ed79da-d858-46d4-9eed-a7a24903f2de" providerId="ADAL" clId="{F0FF8105-57A5-42F3-AAEC-7A1F3F6A1959}" dt="2024-02-21T20:07:43.021" v="665" actId="1038"/>
          <ac:spMkLst>
            <pc:docMk/>
            <pc:sldMk cId="423025982" sldId="592"/>
            <ac:spMk id="6" creationId="{835B736A-ED89-5403-0C44-5B209A576FBE}"/>
          </ac:spMkLst>
        </pc:spChg>
        <pc:spChg chg="mod">
          <ac:chgData name="Al Friend" userId="e5ed79da-d858-46d4-9eed-a7a24903f2de" providerId="ADAL" clId="{F0FF8105-57A5-42F3-AAEC-7A1F3F6A1959}" dt="2024-02-21T20:02:41.924" v="526" actId="122"/>
          <ac:spMkLst>
            <pc:docMk/>
            <pc:sldMk cId="423025982" sldId="592"/>
            <ac:spMk id="12" creationId="{C162C72F-3D0C-5FDC-1DB1-10726EE94C61}"/>
          </ac:spMkLst>
        </pc:spChg>
      </pc:sldChg>
      <pc:sldChg chg="addSp delSp modSp mod modAnim">
        <pc:chgData name="Al Friend" userId="e5ed79da-d858-46d4-9eed-a7a24903f2de" providerId="ADAL" clId="{F0FF8105-57A5-42F3-AAEC-7A1F3F6A1959}" dt="2024-02-21T20:14:34.921" v="842" actId="1076"/>
        <pc:sldMkLst>
          <pc:docMk/>
          <pc:sldMk cId="3108039371" sldId="593"/>
        </pc:sldMkLst>
        <pc:spChg chg="mod">
          <ac:chgData name="Al Friend" userId="e5ed79da-d858-46d4-9eed-a7a24903f2de" providerId="ADAL" clId="{F0FF8105-57A5-42F3-AAEC-7A1F3F6A1959}" dt="2024-02-21T20:11:57.860" v="763" actId="404"/>
          <ac:spMkLst>
            <pc:docMk/>
            <pc:sldMk cId="3108039371" sldId="593"/>
            <ac:spMk id="3" creationId="{E4EE7085-4C5B-409B-8843-A8A3D3CB6E90}"/>
          </ac:spMkLst>
        </pc:spChg>
        <pc:spChg chg="add del">
          <ac:chgData name="Al Friend" userId="e5ed79da-d858-46d4-9eed-a7a24903f2de" providerId="ADAL" clId="{F0FF8105-57A5-42F3-AAEC-7A1F3F6A1959}" dt="2024-02-21T20:05:42.566" v="553" actId="478"/>
          <ac:spMkLst>
            <pc:docMk/>
            <pc:sldMk cId="3108039371" sldId="593"/>
            <ac:spMk id="4" creationId="{12D10BAF-02EA-F9F6-149A-BD0D6987FC6F}"/>
          </ac:spMkLst>
        </pc:spChg>
        <pc:spChg chg="mod">
          <ac:chgData name="Al Friend" userId="e5ed79da-d858-46d4-9eed-a7a24903f2de" providerId="ADAL" clId="{F0FF8105-57A5-42F3-AAEC-7A1F3F6A1959}" dt="2024-02-21T20:06:11.607" v="568" actId="207"/>
          <ac:spMkLst>
            <pc:docMk/>
            <pc:sldMk cId="3108039371" sldId="593"/>
            <ac:spMk id="5" creationId="{D718B0E1-C787-6B66-7A6B-8AEFFD5A627C}"/>
          </ac:spMkLst>
        </pc:spChg>
        <pc:spChg chg="add mod">
          <ac:chgData name="Al Friend" userId="e5ed79da-d858-46d4-9eed-a7a24903f2de" providerId="ADAL" clId="{F0FF8105-57A5-42F3-AAEC-7A1F3F6A1959}" dt="2024-02-21T20:14:34.921" v="842" actId="1076"/>
          <ac:spMkLst>
            <pc:docMk/>
            <pc:sldMk cId="3108039371" sldId="593"/>
            <ac:spMk id="6" creationId="{970BB452-0F48-795C-8B8B-A8CBB641ED53}"/>
          </ac:spMkLst>
        </pc:spChg>
      </pc:sldChg>
      <pc:sldChg chg="addSp delSp modSp mod modAnim">
        <pc:chgData name="Al Friend" userId="e5ed79da-d858-46d4-9eed-a7a24903f2de" providerId="ADAL" clId="{F0FF8105-57A5-42F3-AAEC-7A1F3F6A1959}" dt="2024-02-21T20:19:43.311" v="932" actId="20577"/>
        <pc:sldMkLst>
          <pc:docMk/>
          <pc:sldMk cId="688383044" sldId="594"/>
        </pc:sldMkLst>
        <pc:spChg chg="mod">
          <ac:chgData name="Al Friend" userId="e5ed79da-d858-46d4-9eed-a7a24903f2de" providerId="ADAL" clId="{F0FF8105-57A5-42F3-AAEC-7A1F3F6A1959}" dt="2024-02-21T20:19:43.311" v="932" actId="20577"/>
          <ac:spMkLst>
            <pc:docMk/>
            <pc:sldMk cId="688383044" sldId="594"/>
            <ac:spMk id="2" creationId="{2CE87805-17F2-4B70-B505-57FB17E1FEE3}"/>
          </ac:spMkLst>
        </pc:spChg>
        <pc:spChg chg="mod">
          <ac:chgData name="Al Friend" userId="e5ed79da-d858-46d4-9eed-a7a24903f2de" providerId="ADAL" clId="{F0FF8105-57A5-42F3-AAEC-7A1F3F6A1959}" dt="2024-02-21T20:13:05.755" v="807" actId="20577"/>
          <ac:spMkLst>
            <pc:docMk/>
            <pc:sldMk cId="688383044" sldId="594"/>
            <ac:spMk id="3" creationId="{E4EE7085-4C5B-409B-8843-A8A3D3CB6E90}"/>
          </ac:spMkLst>
        </pc:spChg>
        <pc:spChg chg="add del mod">
          <ac:chgData name="Al Friend" userId="e5ed79da-d858-46d4-9eed-a7a24903f2de" providerId="ADAL" clId="{F0FF8105-57A5-42F3-AAEC-7A1F3F6A1959}" dt="2024-02-21T20:11:45.921" v="761" actId="478"/>
          <ac:spMkLst>
            <pc:docMk/>
            <pc:sldMk cId="688383044" sldId="594"/>
            <ac:spMk id="4" creationId="{5477ED36-4F47-A750-B245-60B104D6215B}"/>
          </ac:spMkLst>
        </pc:spChg>
        <pc:spChg chg="add mod">
          <ac:chgData name="Al Friend" userId="e5ed79da-d858-46d4-9eed-a7a24903f2de" providerId="ADAL" clId="{F0FF8105-57A5-42F3-AAEC-7A1F3F6A1959}" dt="2024-02-21T20:14:09.241" v="839" actId="14100"/>
          <ac:spMkLst>
            <pc:docMk/>
            <pc:sldMk cId="688383044" sldId="594"/>
            <ac:spMk id="5" creationId="{57B5653E-D38F-AD79-1858-5A96C345C7CA}"/>
          </ac:spMkLst>
        </pc:spChg>
        <pc:spChg chg="add mod">
          <ac:chgData name="Al Friend" userId="e5ed79da-d858-46d4-9eed-a7a24903f2de" providerId="ADAL" clId="{F0FF8105-57A5-42F3-AAEC-7A1F3F6A1959}" dt="2024-02-21T20:14:59.098" v="858" actId="14100"/>
          <ac:spMkLst>
            <pc:docMk/>
            <pc:sldMk cId="688383044" sldId="594"/>
            <ac:spMk id="6" creationId="{8841E77A-B891-7CFE-1B08-41D63E6827E7}"/>
          </ac:spMkLst>
        </pc:spChg>
      </pc:sldChg>
      <pc:sldChg chg="addSp modSp mod modAnim">
        <pc:chgData name="Al Friend" userId="e5ed79da-d858-46d4-9eed-a7a24903f2de" providerId="ADAL" clId="{F0FF8105-57A5-42F3-AAEC-7A1F3F6A1959}" dt="2024-02-25T18:22:54.299" v="997" actId="1076"/>
        <pc:sldMkLst>
          <pc:docMk/>
          <pc:sldMk cId="3344140655" sldId="597"/>
        </pc:sldMkLst>
        <pc:spChg chg="add mod">
          <ac:chgData name="Al Friend" userId="e5ed79da-d858-46d4-9eed-a7a24903f2de" providerId="ADAL" clId="{F0FF8105-57A5-42F3-AAEC-7A1F3F6A1959}" dt="2024-02-25T18:22:54.299" v="997" actId="1076"/>
          <ac:spMkLst>
            <pc:docMk/>
            <pc:sldMk cId="3344140655" sldId="597"/>
            <ac:spMk id="3" creationId="{6AC83DB9-334E-9410-DC7B-BAFBADB65822}"/>
          </ac:spMkLst>
        </pc:spChg>
        <pc:spChg chg="mod">
          <ac:chgData name="Al Friend" userId="e5ed79da-d858-46d4-9eed-a7a24903f2de" providerId="ADAL" clId="{F0FF8105-57A5-42F3-AAEC-7A1F3F6A1959}" dt="2024-02-21T20:22:31.334" v="935" actId="207"/>
          <ac:spMkLst>
            <pc:docMk/>
            <pc:sldMk cId="3344140655" sldId="597"/>
            <ac:spMk id="4" creationId="{973BE903-2B4C-5BCA-8CFF-AD26E80D1A76}"/>
          </ac:spMkLst>
        </pc:spChg>
        <pc:spChg chg="mod">
          <ac:chgData name="Al Friend" userId="e5ed79da-d858-46d4-9eed-a7a24903f2de" providerId="ADAL" clId="{F0FF8105-57A5-42F3-AAEC-7A1F3F6A1959}" dt="2024-02-25T18:21:59.951" v="978" actId="207"/>
          <ac:spMkLst>
            <pc:docMk/>
            <pc:sldMk cId="3344140655" sldId="597"/>
            <ac:spMk id="24" creationId="{535B09F3-DD14-0BE1-83EE-674A2D878E89}"/>
          </ac:spMkLst>
        </pc:spChg>
        <pc:spChg chg="mod">
          <ac:chgData name="Al Friend" userId="e5ed79da-d858-46d4-9eed-a7a24903f2de" providerId="ADAL" clId="{F0FF8105-57A5-42F3-AAEC-7A1F3F6A1959}" dt="2024-02-21T20:22:26.570" v="934" actId="207"/>
          <ac:spMkLst>
            <pc:docMk/>
            <pc:sldMk cId="3344140655" sldId="597"/>
            <ac:spMk id="25" creationId="{05F5ADFE-C399-4090-C356-DD81EB05E487}"/>
          </ac:spMkLst>
        </pc:spChg>
      </pc:sldChg>
      <pc:sldChg chg="addSp delSp modSp mod modAnim">
        <pc:chgData name="Al Friend" userId="e5ed79da-d858-46d4-9eed-a7a24903f2de" providerId="ADAL" clId="{F0FF8105-57A5-42F3-AAEC-7A1F3F6A1959}" dt="2024-03-04T19:13:13.119" v="1204" actId="1038"/>
        <pc:sldMkLst>
          <pc:docMk/>
          <pc:sldMk cId="3857459598" sldId="601"/>
        </pc:sldMkLst>
        <pc:spChg chg="mod">
          <ac:chgData name="Al Friend" userId="e5ed79da-d858-46d4-9eed-a7a24903f2de" providerId="ADAL" clId="{F0FF8105-57A5-42F3-AAEC-7A1F3F6A1959}" dt="2024-03-04T19:13:13.119" v="1204" actId="1038"/>
          <ac:spMkLst>
            <pc:docMk/>
            <pc:sldMk cId="3857459598" sldId="601"/>
            <ac:spMk id="3" creationId="{3E3CB916-EC6A-94CC-FEC7-964D87472488}"/>
          </ac:spMkLst>
        </pc:spChg>
        <pc:spChg chg="add del mod">
          <ac:chgData name="Al Friend" userId="e5ed79da-d858-46d4-9eed-a7a24903f2de" providerId="ADAL" clId="{F0FF8105-57A5-42F3-AAEC-7A1F3F6A1959}" dt="2024-02-25T18:29:51.039" v="1051" actId="478"/>
          <ac:spMkLst>
            <pc:docMk/>
            <pc:sldMk cId="3857459598" sldId="601"/>
            <ac:spMk id="4" creationId="{910A54AB-8791-290A-326F-0EB632DD9F1E}"/>
          </ac:spMkLst>
        </pc:spChg>
        <pc:spChg chg="mod">
          <ac:chgData name="Al Friend" userId="e5ed79da-d858-46d4-9eed-a7a24903f2de" providerId="ADAL" clId="{F0FF8105-57A5-42F3-AAEC-7A1F3F6A1959}" dt="2024-02-21T20:23:58.283" v="942" actId="207"/>
          <ac:spMkLst>
            <pc:docMk/>
            <pc:sldMk cId="3857459598" sldId="601"/>
            <ac:spMk id="7" creationId="{4E553067-C61A-4778-9A94-484A2AF5AA51}"/>
          </ac:spMkLst>
        </pc:spChg>
        <pc:spChg chg="mod">
          <ac:chgData name="Al Friend" userId="e5ed79da-d858-46d4-9eed-a7a24903f2de" providerId="ADAL" clId="{F0FF8105-57A5-42F3-AAEC-7A1F3F6A1959}" dt="2024-02-25T18:29:00.949" v="1043" actId="207"/>
          <ac:spMkLst>
            <pc:docMk/>
            <pc:sldMk cId="3857459598" sldId="601"/>
            <ac:spMk id="9" creationId="{F3B639B4-E5C5-8DD1-DB2C-5DF574EC16F0}"/>
          </ac:spMkLst>
        </pc:spChg>
        <pc:spChg chg="mod">
          <ac:chgData name="Al Friend" userId="e5ed79da-d858-46d4-9eed-a7a24903f2de" providerId="ADAL" clId="{F0FF8105-57A5-42F3-AAEC-7A1F3F6A1959}" dt="2024-02-21T20:24:02.007" v="943" actId="207"/>
          <ac:spMkLst>
            <pc:docMk/>
            <pc:sldMk cId="3857459598" sldId="601"/>
            <ac:spMk id="13" creationId="{9FD08280-246B-F431-CC37-33C0C86742F1}"/>
          </ac:spMkLst>
        </pc:spChg>
        <pc:spChg chg="mod">
          <ac:chgData name="Al Friend" userId="e5ed79da-d858-46d4-9eed-a7a24903f2de" providerId="ADAL" clId="{F0FF8105-57A5-42F3-AAEC-7A1F3F6A1959}" dt="2024-02-21T20:23:51.434" v="941" actId="207"/>
          <ac:spMkLst>
            <pc:docMk/>
            <pc:sldMk cId="3857459598" sldId="601"/>
            <ac:spMk id="25" creationId="{05F5ADFE-C399-4090-C356-DD81EB05E487}"/>
          </ac:spMkLst>
        </pc:spChg>
      </pc:sldChg>
      <pc:sldChg chg="modSp mod modAnim">
        <pc:chgData name="Al Friend" userId="e5ed79da-d858-46d4-9eed-a7a24903f2de" providerId="ADAL" clId="{F0FF8105-57A5-42F3-AAEC-7A1F3F6A1959}" dt="2024-02-25T18:49:28.223" v="1106" actId="207"/>
        <pc:sldMkLst>
          <pc:docMk/>
          <pc:sldMk cId="2668073734" sldId="604"/>
        </pc:sldMkLst>
        <pc:spChg chg="mod">
          <ac:chgData name="Al Friend" userId="e5ed79da-d858-46d4-9eed-a7a24903f2de" providerId="ADAL" clId="{F0FF8105-57A5-42F3-AAEC-7A1F3F6A1959}" dt="2024-02-25T18:34:16.732" v="1084" actId="207"/>
          <ac:spMkLst>
            <pc:docMk/>
            <pc:sldMk cId="2668073734" sldId="604"/>
            <ac:spMk id="3" creationId="{792D4BAF-FFFF-18CA-9398-B042225845BE}"/>
          </ac:spMkLst>
        </pc:spChg>
        <pc:spChg chg="mod">
          <ac:chgData name="Al Friend" userId="e5ed79da-d858-46d4-9eed-a7a24903f2de" providerId="ADAL" clId="{F0FF8105-57A5-42F3-AAEC-7A1F3F6A1959}" dt="2024-02-25T18:34:48.432" v="1097" actId="1038"/>
          <ac:spMkLst>
            <pc:docMk/>
            <pc:sldMk cId="2668073734" sldId="604"/>
            <ac:spMk id="4" creationId="{2749EB41-301D-1D28-D4C1-8A77734207BE}"/>
          </ac:spMkLst>
        </pc:spChg>
        <pc:spChg chg="mod">
          <ac:chgData name="Al Friend" userId="e5ed79da-d858-46d4-9eed-a7a24903f2de" providerId="ADAL" clId="{F0FF8105-57A5-42F3-AAEC-7A1F3F6A1959}" dt="2024-02-25T18:49:28.223" v="1106" actId="207"/>
          <ac:spMkLst>
            <pc:docMk/>
            <pc:sldMk cId="2668073734" sldId="604"/>
            <ac:spMk id="6" creationId="{AF347FD5-EC45-46A4-93D2-A9780619285C}"/>
          </ac:spMkLst>
        </pc:spChg>
        <pc:spChg chg="mod">
          <ac:chgData name="Al Friend" userId="e5ed79da-d858-46d4-9eed-a7a24903f2de" providerId="ADAL" clId="{F0FF8105-57A5-42F3-AAEC-7A1F3F6A1959}" dt="2024-02-25T18:33:08.603" v="1077"/>
          <ac:spMkLst>
            <pc:docMk/>
            <pc:sldMk cId="2668073734" sldId="604"/>
            <ac:spMk id="9" creationId="{F3B639B4-E5C5-8DD1-DB2C-5DF574EC16F0}"/>
          </ac:spMkLst>
        </pc:spChg>
      </pc:sldChg>
      <pc:sldChg chg="modSp">
        <pc:chgData name="Al Friend" userId="e5ed79da-d858-46d4-9eed-a7a24903f2de" providerId="ADAL" clId="{F0FF8105-57A5-42F3-AAEC-7A1F3F6A1959}" dt="2024-02-21T20:26:00.430" v="959" actId="207"/>
        <pc:sldMkLst>
          <pc:docMk/>
          <pc:sldMk cId="325193469" sldId="616"/>
        </pc:sldMkLst>
        <pc:spChg chg="mod">
          <ac:chgData name="Al Friend" userId="e5ed79da-d858-46d4-9eed-a7a24903f2de" providerId="ADAL" clId="{F0FF8105-57A5-42F3-AAEC-7A1F3F6A1959}" dt="2024-02-21T20:26:00.430" v="959" actId="207"/>
          <ac:spMkLst>
            <pc:docMk/>
            <pc:sldMk cId="325193469" sldId="616"/>
            <ac:spMk id="5" creationId="{8D098F65-D43C-73ED-E7AB-CF19F2AAA6CC}"/>
          </ac:spMkLst>
        </pc:spChg>
        <pc:spChg chg="mod">
          <ac:chgData name="Al Friend" userId="e5ed79da-d858-46d4-9eed-a7a24903f2de" providerId="ADAL" clId="{F0FF8105-57A5-42F3-AAEC-7A1F3F6A1959}" dt="2024-02-21T20:25:38.235" v="956" actId="207"/>
          <ac:spMkLst>
            <pc:docMk/>
            <pc:sldMk cId="325193469" sldId="616"/>
            <ac:spMk id="6" creationId="{2C15AECF-4B06-E905-B45D-505334569749}"/>
          </ac:spMkLst>
        </pc:spChg>
      </pc:sldChg>
      <pc:sldChg chg="addSp delSp modSp mod modAnim">
        <pc:chgData name="Al Friend" userId="e5ed79da-d858-46d4-9eed-a7a24903f2de" providerId="ADAL" clId="{F0FF8105-57A5-42F3-AAEC-7A1F3F6A1959}" dt="2024-02-21T19:55:54.268" v="456" actId="207"/>
        <pc:sldMkLst>
          <pc:docMk/>
          <pc:sldMk cId="3166914341" sldId="620"/>
        </pc:sldMkLst>
        <pc:spChg chg="mod">
          <ac:chgData name="Al Friend" userId="e5ed79da-d858-46d4-9eed-a7a24903f2de" providerId="ADAL" clId="{F0FF8105-57A5-42F3-AAEC-7A1F3F6A1959}" dt="2024-02-21T19:51:17.300" v="388" actId="404"/>
          <ac:spMkLst>
            <pc:docMk/>
            <pc:sldMk cId="3166914341" sldId="620"/>
            <ac:spMk id="3" creationId="{E4EE7085-4C5B-409B-8843-A8A3D3CB6E90}"/>
          </ac:spMkLst>
        </pc:spChg>
        <pc:spChg chg="add del">
          <ac:chgData name="Al Friend" userId="e5ed79da-d858-46d4-9eed-a7a24903f2de" providerId="ADAL" clId="{F0FF8105-57A5-42F3-AAEC-7A1F3F6A1959}" dt="2024-02-21T19:46:14.826" v="306" actId="478"/>
          <ac:spMkLst>
            <pc:docMk/>
            <pc:sldMk cId="3166914341" sldId="620"/>
            <ac:spMk id="4" creationId="{F8F9B777-9D76-BF04-142F-057B74DB73CF}"/>
          </ac:spMkLst>
        </pc:spChg>
        <pc:spChg chg="mod">
          <ac:chgData name="Al Friend" userId="e5ed79da-d858-46d4-9eed-a7a24903f2de" providerId="ADAL" clId="{F0FF8105-57A5-42F3-AAEC-7A1F3F6A1959}" dt="2024-02-21T19:55:54.268" v="456" actId="207"/>
          <ac:spMkLst>
            <pc:docMk/>
            <pc:sldMk cId="3166914341" sldId="620"/>
            <ac:spMk id="9" creationId="{57CE272A-A610-21B9-0F6F-927DE561CD09}"/>
          </ac:spMkLst>
        </pc:spChg>
        <pc:spChg chg="mod">
          <ac:chgData name="Al Friend" userId="e5ed79da-d858-46d4-9eed-a7a24903f2de" providerId="ADAL" clId="{F0FF8105-57A5-42F3-AAEC-7A1F3F6A1959}" dt="2024-02-21T19:55:50.559" v="455" actId="207"/>
          <ac:spMkLst>
            <pc:docMk/>
            <pc:sldMk cId="3166914341" sldId="620"/>
            <ac:spMk id="10" creationId="{DF4BA8FF-524A-4C13-87BF-68801971FA28}"/>
          </ac:spMkLst>
        </pc:spChg>
        <pc:grpChg chg="mod">
          <ac:chgData name="Al Friend" userId="e5ed79da-d858-46d4-9eed-a7a24903f2de" providerId="ADAL" clId="{F0FF8105-57A5-42F3-AAEC-7A1F3F6A1959}" dt="2024-02-21T19:51:43.177" v="399" actId="1036"/>
          <ac:grpSpMkLst>
            <pc:docMk/>
            <pc:sldMk cId="3166914341" sldId="620"/>
            <ac:grpSpMk id="6" creationId="{AD56F3FA-9FE3-9C0D-CE53-A04FF5567FB3}"/>
          </ac:grpSpMkLst>
        </pc:grpChg>
        <pc:grpChg chg="mod">
          <ac:chgData name="Al Friend" userId="e5ed79da-d858-46d4-9eed-a7a24903f2de" providerId="ADAL" clId="{F0FF8105-57A5-42F3-AAEC-7A1F3F6A1959}" dt="2024-02-21T19:51:50.949" v="421" actId="1035"/>
          <ac:grpSpMkLst>
            <pc:docMk/>
            <pc:sldMk cId="3166914341" sldId="620"/>
            <ac:grpSpMk id="8" creationId="{645257CB-2BDB-58D5-850C-3B4CFF74A430}"/>
          </ac:grpSpMkLst>
        </pc:grpChg>
      </pc:sldChg>
      <pc:sldChg chg="modSp">
        <pc:chgData name="Al Friend" userId="e5ed79da-d858-46d4-9eed-a7a24903f2de" providerId="ADAL" clId="{F0FF8105-57A5-42F3-AAEC-7A1F3F6A1959}" dt="2024-02-25T18:50:02.982" v="1110" actId="207"/>
        <pc:sldMkLst>
          <pc:docMk/>
          <pc:sldMk cId="2605186366" sldId="652"/>
        </pc:sldMkLst>
        <pc:spChg chg="mod">
          <ac:chgData name="Al Friend" userId="e5ed79da-d858-46d4-9eed-a7a24903f2de" providerId="ADAL" clId="{F0FF8105-57A5-42F3-AAEC-7A1F3F6A1959}" dt="2024-02-25T18:49:55.583" v="1108" actId="207"/>
          <ac:spMkLst>
            <pc:docMk/>
            <pc:sldMk cId="2605186366" sldId="652"/>
            <ac:spMk id="3" creationId="{792D4BAF-FFFF-18CA-9398-B042225845BE}"/>
          </ac:spMkLst>
        </pc:spChg>
        <pc:spChg chg="mod">
          <ac:chgData name="Al Friend" userId="e5ed79da-d858-46d4-9eed-a7a24903f2de" providerId="ADAL" clId="{F0FF8105-57A5-42F3-AAEC-7A1F3F6A1959}" dt="2024-02-25T18:49:59.063" v="1109" actId="207"/>
          <ac:spMkLst>
            <pc:docMk/>
            <pc:sldMk cId="2605186366" sldId="652"/>
            <ac:spMk id="5" creationId="{87A36CE8-AA17-91FB-5DD2-89AF701F87AA}"/>
          </ac:spMkLst>
        </pc:spChg>
        <pc:spChg chg="mod">
          <ac:chgData name="Al Friend" userId="e5ed79da-d858-46d4-9eed-a7a24903f2de" providerId="ADAL" clId="{F0FF8105-57A5-42F3-AAEC-7A1F3F6A1959}" dt="2024-02-25T18:49:50.297" v="1107" actId="207"/>
          <ac:spMkLst>
            <pc:docMk/>
            <pc:sldMk cId="2605186366" sldId="652"/>
            <ac:spMk id="6" creationId="{AF347FD5-EC45-46A4-93D2-A9780619285C}"/>
          </ac:spMkLst>
        </pc:spChg>
        <pc:spChg chg="mod">
          <ac:chgData name="Al Friend" userId="e5ed79da-d858-46d4-9eed-a7a24903f2de" providerId="ADAL" clId="{F0FF8105-57A5-42F3-AAEC-7A1F3F6A1959}" dt="2024-02-25T18:50:02.982" v="1110" actId="207"/>
          <ac:spMkLst>
            <pc:docMk/>
            <pc:sldMk cId="2605186366" sldId="652"/>
            <ac:spMk id="7" creationId="{F85842D0-0D10-EF49-CBEE-D31D656B2D03}"/>
          </ac:spMkLst>
        </pc:spChg>
      </pc:sldChg>
      <pc:sldChg chg="addSp delSp modSp mod modAnim">
        <pc:chgData name="Al Friend" userId="e5ed79da-d858-46d4-9eed-a7a24903f2de" providerId="ADAL" clId="{F0FF8105-57A5-42F3-AAEC-7A1F3F6A1959}" dt="2024-03-04T19:14:55.252" v="1225" actId="20577"/>
        <pc:sldMkLst>
          <pc:docMk/>
          <pc:sldMk cId="3880825237" sldId="653"/>
        </pc:sldMkLst>
        <pc:spChg chg="add del mod">
          <ac:chgData name="Al Friend" userId="e5ed79da-d858-46d4-9eed-a7a24903f2de" providerId="ADAL" clId="{F0FF8105-57A5-42F3-AAEC-7A1F3F6A1959}" dt="2024-02-25T18:51:05.649" v="1111" actId="478"/>
          <ac:spMkLst>
            <pc:docMk/>
            <pc:sldMk cId="3880825237" sldId="653"/>
            <ac:spMk id="3" creationId="{14A3F990-AE75-16CA-3565-D3BAE9183891}"/>
          </ac:spMkLst>
        </pc:spChg>
        <pc:spChg chg="add mod">
          <ac:chgData name="Al Friend" userId="e5ed79da-d858-46d4-9eed-a7a24903f2de" providerId="ADAL" clId="{F0FF8105-57A5-42F3-AAEC-7A1F3F6A1959}" dt="2024-03-04T19:14:55.252" v="1225" actId="20577"/>
          <ac:spMkLst>
            <pc:docMk/>
            <pc:sldMk cId="3880825237" sldId="653"/>
            <ac:spMk id="3" creationId="{A72B33EA-DB72-CE4B-42F3-78D0B6AD1A0B}"/>
          </ac:spMkLst>
        </pc:spChg>
        <pc:spChg chg="mod">
          <ac:chgData name="Al Friend" userId="e5ed79da-d858-46d4-9eed-a7a24903f2de" providerId="ADAL" clId="{F0FF8105-57A5-42F3-AAEC-7A1F3F6A1959}" dt="2024-02-25T18:32:56.005" v="1076"/>
          <ac:spMkLst>
            <pc:docMk/>
            <pc:sldMk cId="3880825237" sldId="653"/>
            <ac:spMk id="9" creationId="{F3B639B4-E5C5-8DD1-DB2C-5DF574EC16F0}"/>
          </ac:spMkLst>
        </pc:spChg>
      </pc:sldChg>
      <pc:sldChg chg="modSp">
        <pc:chgData name="Al Friend" userId="e5ed79da-d858-46d4-9eed-a7a24903f2de" providerId="ADAL" clId="{F0FF8105-57A5-42F3-AAEC-7A1F3F6A1959}" dt="2024-03-04T19:16:28.655" v="1228" actId="114"/>
        <pc:sldMkLst>
          <pc:docMk/>
          <pc:sldMk cId="2394524004" sldId="655"/>
        </pc:sldMkLst>
        <pc:spChg chg="mod">
          <ac:chgData name="Al Friend" userId="e5ed79da-d858-46d4-9eed-a7a24903f2de" providerId="ADAL" clId="{F0FF8105-57A5-42F3-AAEC-7A1F3F6A1959}" dt="2024-03-04T19:09:26.821" v="1183" actId="207"/>
          <ac:spMkLst>
            <pc:docMk/>
            <pc:sldMk cId="2394524004" sldId="655"/>
            <ac:spMk id="6" creationId="{AF347FD5-EC45-46A4-93D2-A9780619285C}"/>
          </ac:spMkLst>
        </pc:spChg>
        <pc:spChg chg="mod">
          <ac:chgData name="Al Friend" userId="e5ed79da-d858-46d4-9eed-a7a24903f2de" providerId="ADAL" clId="{F0FF8105-57A5-42F3-AAEC-7A1F3F6A1959}" dt="2024-03-04T19:16:28.655" v="1228" actId="114"/>
          <ac:spMkLst>
            <pc:docMk/>
            <pc:sldMk cId="2394524004" sldId="655"/>
            <ac:spMk id="11" creationId="{821D6020-4B73-D6F2-FA4B-E6BCC25A75DE}"/>
          </ac:spMkLst>
        </pc:spChg>
        <pc:spChg chg="mod">
          <ac:chgData name="Al Friend" userId="e5ed79da-d858-46d4-9eed-a7a24903f2de" providerId="ADAL" clId="{F0FF8105-57A5-42F3-AAEC-7A1F3F6A1959}" dt="2024-03-04T19:16:20.219" v="1226" actId="114"/>
          <ac:spMkLst>
            <pc:docMk/>
            <pc:sldMk cId="2394524004" sldId="655"/>
            <ac:spMk id="13" creationId="{CBA04F2D-0279-4F82-9925-8037BA8764C1}"/>
          </ac:spMkLst>
        </pc:spChg>
        <pc:spChg chg="mod">
          <ac:chgData name="Al Friend" userId="e5ed79da-d858-46d4-9eed-a7a24903f2de" providerId="ADAL" clId="{F0FF8105-57A5-42F3-AAEC-7A1F3F6A1959}" dt="2024-03-04T19:16:25.513" v="1227" actId="114"/>
          <ac:spMkLst>
            <pc:docMk/>
            <pc:sldMk cId="2394524004" sldId="655"/>
            <ac:spMk id="14" creationId="{5DDB0107-28A3-4D4F-B399-0B9DA540731B}"/>
          </ac:spMkLst>
        </pc:spChg>
      </pc:sldChg>
      <pc:sldChg chg="modSp">
        <pc:chgData name="Al Friend" userId="e5ed79da-d858-46d4-9eed-a7a24903f2de" providerId="ADAL" clId="{F0FF8105-57A5-42F3-AAEC-7A1F3F6A1959}" dt="2024-02-21T20:26:31.131" v="961" actId="207"/>
        <pc:sldMkLst>
          <pc:docMk/>
          <pc:sldMk cId="2200346297" sldId="657"/>
        </pc:sldMkLst>
        <pc:spChg chg="mod">
          <ac:chgData name="Al Friend" userId="e5ed79da-d858-46d4-9eed-a7a24903f2de" providerId="ADAL" clId="{F0FF8105-57A5-42F3-AAEC-7A1F3F6A1959}" dt="2024-02-21T20:26:31.131" v="961" actId="207"/>
          <ac:spMkLst>
            <pc:docMk/>
            <pc:sldMk cId="2200346297" sldId="657"/>
            <ac:spMk id="6" creationId="{79AEB255-B695-D4B5-9FA6-F301F036190F}"/>
          </ac:spMkLst>
        </pc:spChg>
        <pc:spChg chg="mod">
          <ac:chgData name="Al Friend" userId="e5ed79da-d858-46d4-9eed-a7a24903f2de" providerId="ADAL" clId="{F0FF8105-57A5-42F3-AAEC-7A1F3F6A1959}" dt="2024-02-21T20:26:26.672" v="960" actId="207"/>
          <ac:spMkLst>
            <pc:docMk/>
            <pc:sldMk cId="2200346297" sldId="657"/>
            <ac:spMk id="7" creationId="{08586166-BD81-4FDA-3E69-E11AC298DEB7}"/>
          </ac:spMkLst>
        </pc:spChg>
      </pc:sldChg>
      <pc:sldChg chg="modSp">
        <pc:chgData name="Al Friend" userId="e5ed79da-d858-46d4-9eed-a7a24903f2de" providerId="ADAL" clId="{F0FF8105-57A5-42F3-AAEC-7A1F3F6A1959}" dt="2024-02-21T20:26:42.779" v="963" actId="207"/>
        <pc:sldMkLst>
          <pc:docMk/>
          <pc:sldMk cId="2063487690" sldId="658"/>
        </pc:sldMkLst>
        <pc:spChg chg="mod">
          <ac:chgData name="Al Friend" userId="e5ed79da-d858-46d4-9eed-a7a24903f2de" providerId="ADAL" clId="{F0FF8105-57A5-42F3-AAEC-7A1F3F6A1959}" dt="2024-02-21T20:26:38.149" v="962" actId="207"/>
          <ac:spMkLst>
            <pc:docMk/>
            <pc:sldMk cId="2063487690" sldId="658"/>
            <ac:spMk id="4" creationId="{973BE903-2B4C-5BCA-8CFF-AD26E80D1A76}"/>
          </ac:spMkLst>
        </pc:spChg>
        <pc:spChg chg="mod">
          <ac:chgData name="Al Friend" userId="e5ed79da-d858-46d4-9eed-a7a24903f2de" providerId="ADAL" clId="{F0FF8105-57A5-42F3-AAEC-7A1F3F6A1959}" dt="2024-02-21T20:26:42.779" v="963" actId="207"/>
          <ac:spMkLst>
            <pc:docMk/>
            <pc:sldMk cId="2063487690" sldId="658"/>
            <ac:spMk id="24" creationId="{535B09F3-DD14-0BE1-83EE-674A2D878E89}"/>
          </ac:spMkLst>
        </pc:spChg>
      </pc:sldChg>
      <pc:sldChg chg="modSp">
        <pc:chgData name="Al Friend" userId="e5ed79da-d858-46d4-9eed-a7a24903f2de" providerId="ADAL" clId="{F0FF8105-57A5-42F3-AAEC-7A1F3F6A1959}" dt="2024-02-21T20:27:04.571" v="967" actId="207"/>
        <pc:sldMkLst>
          <pc:docMk/>
          <pc:sldMk cId="4094022289" sldId="660"/>
        </pc:sldMkLst>
        <pc:spChg chg="mod">
          <ac:chgData name="Al Friend" userId="e5ed79da-d858-46d4-9eed-a7a24903f2de" providerId="ADAL" clId="{F0FF8105-57A5-42F3-AAEC-7A1F3F6A1959}" dt="2024-02-21T20:26:51.272" v="964" actId="207"/>
          <ac:spMkLst>
            <pc:docMk/>
            <pc:sldMk cId="4094022289" sldId="660"/>
            <ac:spMk id="5" creationId="{8DABB334-DBFD-0EA0-51E4-058AC7E3EF68}"/>
          </ac:spMkLst>
        </pc:spChg>
        <pc:spChg chg="mod">
          <ac:chgData name="Al Friend" userId="e5ed79da-d858-46d4-9eed-a7a24903f2de" providerId="ADAL" clId="{F0FF8105-57A5-42F3-AAEC-7A1F3F6A1959}" dt="2024-02-21T20:27:04.571" v="967" actId="207"/>
          <ac:spMkLst>
            <pc:docMk/>
            <pc:sldMk cId="4094022289" sldId="660"/>
            <ac:spMk id="6" creationId="{5EE51122-47E4-494D-30CD-CEFF13FC63C6}"/>
          </ac:spMkLst>
        </pc:spChg>
        <pc:spChg chg="mod">
          <ac:chgData name="Al Friend" userId="e5ed79da-d858-46d4-9eed-a7a24903f2de" providerId="ADAL" clId="{F0FF8105-57A5-42F3-AAEC-7A1F3F6A1959}" dt="2024-02-21T20:26:58.006" v="965" actId="207"/>
          <ac:spMkLst>
            <pc:docMk/>
            <pc:sldMk cId="4094022289" sldId="660"/>
            <ac:spMk id="7" creationId="{B6FACACF-8A3A-2BAC-3730-9144E2326A61}"/>
          </ac:spMkLst>
        </pc:spChg>
        <pc:spChg chg="mod">
          <ac:chgData name="Al Friend" userId="e5ed79da-d858-46d4-9eed-a7a24903f2de" providerId="ADAL" clId="{F0FF8105-57A5-42F3-AAEC-7A1F3F6A1959}" dt="2024-02-21T20:27:01.431" v="966" actId="207"/>
          <ac:spMkLst>
            <pc:docMk/>
            <pc:sldMk cId="4094022289" sldId="660"/>
            <ac:spMk id="8" creationId="{536E2715-41EB-D0C4-559B-C1C823ED39BA}"/>
          </ac:spMkLst>
        </pc:spChg>
      </pc:sldChg>
      <pc:sldChg chg="modSp">
        <pc:chgData name="Al Friend" userId="e5ed79da-d858-46d4-9eed-a7a24903f2de" providerId="ADAL" clId="{F0FF8105-57A5-42F3-AAEC-7A1F3F6A1959}" dt="2024-02-21T20:25:26.536" v="955" actId="207"/>
        <pc:sldMkLst>
          <pc:docMk/>
          <pc:sldMk cId="25492095" sldId="661"/>
        </pc:sldMkLst>
        <pc:spChg chg="mod">
          <ac:chgData name="Al Friend" userId="e5ed79da-d858-46d4-9eed-a7a24903f2de" providerId="ADAL" clId="{F0FF8105-57A5-42F3-AAEC-7A1F3F6A1959}" dt="2024-02-21T20:25:26.536" v="955" actId="207"/>
          <ac:spMkLst>
            <pc:docMk/>
            <pc:sldMk cId="25492095" sldId="661"/>
            <ac:spMk id="4" creationId="{C40978C1-2FE4-9664-9E88-60E85F4313AC}"/>
          </ac:spMkLst>
        </pc:spChg>
        <pc:spChg chg="mod">
          <ac:chgData name="Al Friend" userId="e5ed79da-d858-46d4-9eed-a7a24903f2de" providerId="ADAL" clId="{F0FF8105-57A5-42F3-AAEC-7A1F3F6A1959}" dt="2024-02-21T20:25:14.607" v="953" actId="207"/>
          <ac:spMkLst>
            <pc:docMk/>
            <pc:sldMk cId="25492095" sldId="661"/>
            <ac:spMk id="5" creationId="{8DABB334-DBFD-0EA0-51E4-058AC7E3EF68}"/>
          </ac:spMkLst>
        </pc:spChg>
      </pc:sldChg>
      <pc:sldChg chg="modSp">
        <pc:chgData name="Al Friend" userId="e5ed79da-d858-46d4-9eed-a7a24903f2de" providerId="ADAL" clId="{F0FF8105-57A5-42F3-AAEC-7A1F3F6A1959}" dt="2024-02-21T20:25:06.299" v="952" actId="207"/>
        <pc:sldMkLst>
          <pc:docMk/>
          <pc:sldMk cId="1902020781" sldId="662"/>
        </pc:sldMkLst>
        <pc:spChg chg="mod">
          <ac:chgData name="Al Friend" userId="e5ed79da-d858-46d4-9eed-a7a24903f2de" providerId="ADAL" clId="{F0FF8105-57A5-42F3-AAEC-7A1F3F6A1959}" dt="2024-02-21T20:24:58.310" v="950" actId="207"/>
          <ac:spMkLst>
            <pc:docMk/>
            <pc:sldMk cId="1902020781" sldId="662"/>
            <ac:spMk id="5" creationId="{392A5C60-2427-408C-67FA-290AFC4E1C9B}"/>
          </ac:spMkLst>
        </pc:spChg>
        <pc:spChg chg="mod">
          <ac:chgData name="Al Friend" userId="e5ed79da-d858-46d4-9eed-a7a24903f2de" providerId="ADAL" clId="{F0FF8105-57A5-42F3-AAEC-7A1F3F6A1959}" dt="2024-02-21T20:25:02.542" v="951" actId="207"/>
          <ac:spMkLst>
            <pc:docMk/>
            <pc:sldMk cId="1902020781" sldId="662"/>
            <ac:spMk id="6" creationId="{79AEB255-B695-D4B5-9FA6-F301F036190F}"/>
          </ac:spMkLst>
        </pc:spChg>
        <pc:spChg chg="mod">
          <ac:chgData name="Al Friend" userId="e5ed79da-d858-46d4-9eed-a7a24903f2de" providerId="ADAL" clId="{F0FF8105-57A5-42F3-AAEC-7A1F3F6A1959}" dt="2024-02-21T20:25:06.299" v="952" actId="207"/>
          <ac:spMkLst>
            <pc:docMk/>
            <pc:sldMk cId="1902020781" sldId="662"/>
            <ac:spMk id="7" creationId="{08586166-BD81-4FDA-3E69-E11AC298DEB7}"/>
          </ac:spMkLst>
        </pc:spChg>
      </pc:sldChg>
      <pc:sldChg chg="modSp">
        <pc:chgData name="Al Friend" userId="e5ed79da-d858-46d4-9eed-a7a24903f2de" providerId="ADAL" clId="{F0FF8105-57A5-42F3-AAEC-7A1F3F6A1959}" dt="2024-02-21T20:03:58.543" v="533" actId="207"/>
        <pc:sldMkLst>
          <pc:docMk/>
          <pc:sldMk cId="253679378" sldId="668"/>
        </pc:sldMkLst>
        <pc:spChg chg="mod">
          <ac:chgData name="Al Friend" userId="e5ed79da-d858-46d4-9eed-a7a24903f2de" providerId="ADAL" clId="{F0FF8105-57A5-42F3-AAEC-7A1F3F6A1959}" dt="2024-02-21T19:59:45.755" v="492" actId="207"/>
          <ac:spMkLst>
            <pc:docMk/>
            <pc:sldMk cId="253679378" sldId="668"/>
            <ac:spMk id="4" creationId="{973BE903-2B4C-5BCA-8CFF-AD26E80D1A76}"/>
          </ac:spMkLst>
        </pc:spChg>
        <pc:spChg chg="mod">
          <ac:chgData name="Al Friend" userId="e5ed79da-d858-46d4-9eed-a7a24903f2de" providerId="ADAL" clId="{F0FF8105-57A5-42F3-AAEC-7A1F3F6A1959}" dt="2024-02-21T19:59:50.313" v="493" actId="207"/>
          <ac:spMkLst>
            <pc:docMk/>
            <pc:sldMk cId="253679378" sldId="668"/>
            <ac:spMk id="26" creationId="{85960A6D-F115-45F2-8011-33EEE35AF6EB}"/>
          </ac:spMkLst>
        </pc:spChg>
        <pc:spChg chg="mod">
          <ac:chgData name="Al Friend" userId="e5ed79da-d858-46d4-9eed-a7a24903f2de" providerId="ADAL" clId="{F0FF8105-57A5-42F3-AAEC-7A1F3F6A1959}" dt="2024-02-21T20:03:58.543" v="533" actId="207"/>
          <ac:spMkLst>
            <pc:docMk/>
            <pc:sldMk cId="253679378" sldId="668"/>
            <ac:spMk id="27" creationId="{9093D7F2-CA72-4F66-A626-CAA4603DF486}"/>
          </ac:spMkLst>
        </pc:spChg>
      </pc:sldChg>
      <pc:sldChg chg="modSp">
        <pc:chgData name="Al Friend" userId="e5ed79da-d858-46d4-9eed-a7a24903f2de" providerId="ADAL" clId="{F0FF8105-57A5-42F3-AAEC-7A1F3F6A1959}" dt="2024-02-21T20:27:37.212" v="969" actId="207"/>
        <pc:sldMkLst>
          <pc:docMk/>
          <pc:sldMk cId="1508832930" sldId="675"/>
        </pc:sldMkLst>
        <pc:spChg chg="mod">
          <ac:chgData name="Al Friend" userId="e5ed79da-d858-46d4-9eed-a7a24903f2de" providerId="ADAL" clId="{F0FF8105-57A5-42F3-AAEC-7A1F3F6A1959}" dt="2024-02-21T20:27:34.167" v="968" actId="207"/>
          <ac:spMkLst>
            <pc:docMk/>
            <pc:sldMk cId="1508832930" sldId="675"/>
            <ac:spMk id="8" creationId="{5B6DD050-1C75-4D21-B592-10CBA4384D84}"/>
          </ac:spMkLst>
        </pc:spChg>
        <pc:spChg chg="mod">
          <ac:chgData name="Al Friend" userId="e5ed79da-d858-46d4-9eed-a7a24903f2de" providerId="ADAL" clId="{F0FF8105-57A5-42F3-AAEC-7A1F3F6A1959}" dt="2024-02-21T20:27:37.212" v="969" actId="207"/>
          <ac:spMkLst>
            <pc:docMk/>
            <pc:sldMk cId="1508832930" sldId="675"/>
            <ac:spMk id="9" creationId="{B930CECD-BB3F-4B96-AF7D-ED8BB0B8FB4E}"/>
          </ac:spMkLst>
        </pc:spChg>
      </pc:sldChg>
      <pc:sldChg chg="modSp">
        <pc:chgData name="Al Friend" userId="e5ed79da-d858-46d4-9eed-a7a24903f2de" providerId="ADAL" clId="{F0FF8105-57A5-42F3-AAEC-7A1F3F6A1959}" dt="2024-02-21T20:27:53.435" v="970" actId="207"/>
        <pc:sldMkLst>
          <pc:docMk/>
          <pc:sldMk cId="705246658" sldId="676"/>
        </pc:sldMkLst>
        <pc:spChg chg="mod">
          <ac:chgData name="Al Friend" userId="e5ed79da-d858-46d4-9eed-a7a24903f2de" providerId="ADAL" clId="{F0FF8105-57A5-42F3-AAEC-7A1F3F6A1959}" dt="2024-02-21T20:27:53.435" v="970" actId="207"/>
          <ac:spMkLst>
            <pc:docMk/>
            <pc:sldMk cId="705246658" sldId="676"/>
            <ac:spMk id="11" creationId="{9099339E-EBA5-47EC-8872-56D0B015D8F4}"/>
          </ac:spMkLst>
        </pc:spChg>
      </pc:sldChg>
      <pc:sldChg chg="modSp mod modShow">
        <pc:chgData name="Al Friend" userId="e5ed79da-d858-46d4-9eed-a7a24903f2de" providerId="ADAL" clId="{F0FF8105-57A5-42F3-AAEC-7A1F3F6A1959}" dt="2024-02-21T20:28:09.612" v="972" actId="729"/>
        <pc:sldMkLst>
          <pc:docMk/>
          <pc:sldMk cId="2612136954" sldId="682"/>
        </pc:sldMkLst>
        <pc:spChg chg="mod">
          <ac:chgData name="Al Friend" userId="e5ed79da-d858-46d4-9eed-a7a24903f2de" providerId="ADAL" clId="{F0FF8105-57A5-42F3-AAEC-7A1F3F6A1959}" dt="2024-02-21T20:27:59.737" v="971" actId="207"/>
          <ac:spMkLst>
            <pc:docMk/>
            <pc:sldMk cId="2612136954" sldId="682"/>
            <ac:spMk id="6" creationId="{2C15AECF-4B06-E905-B45D-505334569749}"/>
          </ac:spMkLst>
        </pc:spChg>
      </pc:sldChg>
      <pc:sldChg chg="modSp modAnim">
        <pc:chgData name="Al Friend" userId="e5ed79da-d858-46d4-9eed-a7a24903f2de" providerId="ADAL" clId="{F0FF8105-57A5-42F3-AAEC-7A1F3F6A1959}" dt="2024-02-25T18:21:32.161" v="977"/>
        <pc:sldMkLst>
          <pc:docMk/>
          <pc:sldMk cId="2018415999" sldId="683"/>
        </pc:sldMkLst>
        <pc:spChg chg="mod">
          <ac:chgData name="Al Friend" userId="e5ed79da-d858-46d4-9eed-a7a24903f2de" providerId="ADAL" clId="{F0FF8105-57A5-42F3-AAEC-7A1F3F6A1959}" dt="2024-02-21T20:23:28.321" v="938" actId="207"/>
          <ac:spMkLst>
            <pc:docMk/>
            <pc:sldMk cId="2018415999" sldId="683"/>
            <ac:spMk id="7" creationId="{1342D735-268B-473E-915A-328FF6C9A167}"/>
          </ac:spMkLst>
        </pc:spChg>
        <pc:spChg chg="mod">
          <ac:chgData name="Al Friend" userId="e5ed79da-d858-46d4-9eed-a7a24903f2de" providerId="ADAL" clId="{F0FF8105-57A5-42F3-AAEC-7A1F3F6A1959}" dt="2024-02-25T18:21:32.161" v="977"/>
          <ac:spMkLst>
            <pc:docMk/>
            <pc:sldMk cId="2018415999" sldId="683"/>
            <ac:spMk id="9" creationId="{F3B639B4-E5C5-8DD1-DB2C-5DF574EC16F0}"/>
          </ac:spMkLst>
        </pc:spChg>
        <pc:spChg chg="mod">
          <ac:chgData name="Al Friend" userId="e5ed79da-d858-46d4-9eed-a7a24903f2de" providerId="ADAL" clId="{F0FF8105-57A5-42F3-AAEC-7A1F3F6A1959}" dt="2024-02-21T20:23:31.012" v="939" actId="207"/>
          <ac:spMkLst>
            <pc:docMk/>
            <pc:sldMk cId="2018415999" sldId="683"/>
            <ac:spMk id="13" creationId="{9FD08280-246B-F431-CC37-33C0C86742F1}"/>
          </ac:spMkLst>
        </pc:spChg>
        <pc:spChg chg="mod">
          <ac:chgData name="Al Friend" userId="e5ed79da-d858-46d4-9eed-a7a24903f2de" providerId="ADAL" clId="{F0FF8105-57A5-42F3-AAEC-7A1F3F6A1959}" dt="2024-02-21T20:23:22.827" v="937" actId="207"/>
          <ac:spMkLst>
            <pc:docMk/>
            <pc:sldMk cId="2018415999" sldId="683"/>
            <ac:spMk id="25" creationId="{05F5ADFE-C399-4090-C356-DD81EB05E487}"/>
          </ac:spMkLst>
        </pc:spChg>
      </pc:sldChg>
      <pc:sldChg chg="addSp delSp modSp mod">
        <pc:chgData name="Al Friend" userId="e5ed79da-d858-46d4-9eed-a7a24903f2de" providerId="ADAL" clId="{F0FF8105-57A5-42F3-AAEC-7A1F3F6A1959}" dt="2024-02-25T18:21:16.966" v="976" actId="478"/>
        <pc:sldMkLst>
          <pc:docMk/>
          <pc:sldMk cId="2670388639" sldId="684"/>
        </pc:sldMkLst>
        <pc:spChg chg="add del mod">
          <ac:chgData name="Al Friend" userId="e5ed79da-d858-46d4-9eed-a7a24903f2de" providerId="ADAL" clId="{F0FF8105-57A5-42F3-AAEC-7A1F3F6A1959}" dt="2024-02-25T18:21:16.966" v="976" actId="478"/>
          <ac:spMkLst>
            <pc:docMk/>
            <pc:sldMk cId="2670388639" sldId="684"/>
            <ac:spMk id="3" creationId="{6BD83D55-AC78-604B-728B-58B0FB2373DD}"/>
          </ac:spMkLst>
        </pc:spChg>
        <pc:spChg chg="mod">
          <ac:chgData name="Al Friend" userId="e5ed79da-d858-46d4-9eed-a7a24903f2de" providerId="ADAL" clId="{F0FF8105-57A5-42F3-AAEC-7A1F3F6A1959}" dt="2024-02-25T18:21:10.470" v="975"/>
          <ac:spMkLst>
            <pc:docMk/>
            <pc:sldMk cId="2670388639" sldId="684"/>
            <ac:spMk id="9" creationId="{F3B639B4-E5C5-8DD1-DB2C-5DF574EC16F0}"/>
          </ac:spMkLst>
        </pc:spChg>
      </pc:sldChg>
      <pc:sldChg chg="addSp delSp modSp modAnim">
        <pc:chgData name="Al Friend" userId="e5ed79da-d858-46d4-9eed-a7a24903f2de" providerId="ADAL" clId="{F0FF8105-57A5-42F3-AAEC-7A1F3F6A1959}" dt="2024-03-04T19:13:51.322" v="1206"/>
        <pc:sldMkLst>
          <pc:docMk/>
          <pc:sldMk cId="582524217" sldId="685"/>
        </pc:sldMkLst>
        <pc:spChg chg="mod">
          <ac:chgData name="Al Friend" userId="e5ed79da-d858-46d4-9eed-a7a24903f2de" providerId="ADAL" clId="{F0FF8105-57A5-42F3-AAEC-7A1F3F6A1959}" dt="2024-02-25T18:34:06.788" v="1082" actId="207"/>
          <ac:spMkLst>
            <pc:docMk/>
            <pc:sldMk cId="582524217" sldId="685"/>
            <ac:spMk id="3" creationId="{3E3CB916-EC6A-94CC-FEC7-964D87472488}"/>
          </ac:spMkLst>
        </pc:spChg>
        <pc:spChg chg="add del">
          <ac:chgData name="Al Friend" userId="e5ed79da-d858-46d4-9eed-a7a24903f2de" providerId="ADAL" clId="{F0FF8105-57A5-42F3-AAEC-7A1F3F6A1959}" dt="2024-02-25T18:29:46.037" v="1050" actId="478"/>
          <ac:spMkLst>
            <pc:docMk/>
            <pc:sldMk cId="582524217" sldId="685"/>
            <ac:spMk id="4" creationId="{7D3D3739-1DC6-C50E-A419-1851ED3BA898}"/>
          </ac:spMkLst>
        </pc:spChg>
        <pc:spChg chg="mod">
          <ac:chgData name="Al Friend" userId="e5ed79da-d858-46d4-9eed-a7a24903f2de" providerId="ADAL" clId="{F0FF8105-57A5-42F3-AAEC-7A1F3F6A1959}" dt="2024-02-25T18:33:58.327" v="1081" actId="207"/>
          <ac:spMkLst>
            <pc:docMk/>
            <pc:sldMk cId="582524217" sldId="685"/>
            <ac:spMk id="7" creationId="{4E553067-C61A-4778-9A94-484A2AF5AA51}"/>
          </ac:spMkLst>
        </pc:spChg>
        <pc:spChg chg="mod">
          <ac:chgData name="Al Friend" userId="e5ed79da-d858-46d4-9eed-a7a24903f2de" providerId="ADAL" clId="{F0FF8105-57A5-42F3-AAEC-7A1F3F6A1959}" dt="2024-02-25T18:29:33.037" v="1049" actId="207"/>
          <ac:spMkLst>
            <pc:docMk/>
            <pc:sldMk cId="582524217" sldId="685"/>
            <ac:spMk id="9" creationId="{F3B639B4-E5C5-8DD1-DB2C-5DF574EC16F0}"/>
          </ac:spMkLst>
        </pc:spChg>
        <pc:spChg chg="mod">
          <ac:chgData name="Al Friend" userId="e5ed79da-d858-46d4-9eed-a7a24903f2de" providerId="ADAL" clId="{F0FF8105-57A5-42F3-AAEC-7A1F3F6A1959}" dt="2024-02-25T18:33:36.879" v="1079" actId="108"/>
          <ac:spMkLst>
            <pc:docMk/>
            <pc:sldMk cId="582524217" sldId="685"/>
            <ac:spMk id="13" creationId="{9FD08280-246B-F431-CC37-33C0C86742F1}"/>
          </ac:spMkLst>
        </pc:spChg>
        <pc:spChg chg="mod">
          <ac:chgData name="Al Friend" userId="e5ed79da-d858-46d4-9eed-a7a24903f2de" providerId="ADAL" clId="{F0FF8105-57A5-42F3-AAEC-7A1F3F6A1959}" dt="2024-02-25T18:49:05.213" v="1103" actId="207"/>
          <ac:spMkLst>
            <pc:docMk/>
            <pc:sldMk cId="582524217" sldId="685"/>
            <ac:spMk id="25" creationId="{05F5ADFE-C399-4090-C356-DD81EB05E487}"/>
          </ac:spMkLst>
        </pc:spChg>
      </pc:sldChg>
      <pc:sldChg chg="addSp delSp modSp mod modAnim modNotesTx">
        <pc:chgData name="Al Friend" userId="e5ed79da-d858-46d4-9eed-a7a24903f2de" providerId="ADAL" clId="{F0FF8105-57A5-42F3-AAEC-7A1F3F6A1959}" dt="2024-03-06T20:20:47.238" v="1316" actId="20577"/>
        <pc:sldMkLst>
          <pc:docMk/>
          <pc:sldMk cId="1112589254" sldId="693"/>
        </pc:sldMkLst>
        <pc:spChg chg="mod">
          <ac:chgData name="Al Friend" userId="e5ed79da-d858-46d4-9eed-a7a24903f2de" providerId="ADAL" clId="{F0FF8105-57A5-42F3-AAEC-7A1F3F6A1959}" dt="2024-03-06T20:20:47.238" v="1316" actId="20577"/>
          <ac:spMkLst>
            <pc:docMk/>
            <pc:sldMk cId="1112589254" sldId="693"/>
            <ac:spMk id="3" creationId="{E4EE7085-4C5B-409B-8843-A8A3D3CB6E90}"/>
          </ac:spMkLst>
        </pc:spChg>
        <pc:spChg chg="mod">
          <ac:chgData name="Al Friend" userId="e5ed79da-d858-46d4-9eed-a7a24903f2de" providerId="ADAL" clId="{F0FF8105-57A5-42F3-AAEC-7A1F3F6A1959}" dt="2024-02-25T18:55:18.114" v="1160" actId="20577"/>
          <ac:spMkLst>
            <pc:docMk/>
            <pc:sldMk cId="1112589254" sldId="693"/>
            <ac:spMk id="4" creationId="{C40978C1-2FE4-9664-9E88-60E85F4313AC}"/>
          </ac:spMkLst>
        </pc:spChg>
        <pc:spChg chg="add del mod">
          <ac:chgData name="Al Friend" userId="e5ed79da-d858-46d4-9eed-a7a24903f2de" providerId="ADAL" clId="{F0FF8105-57A5-42F3-AAEC-7A1F3F6A1959}" dt="2024-02-25T18:54:29.320" v="1116" actId="478"/>
          <ac:spMkLst>
            <pc:docMk/>
            <pc:sldMk cId="1112589254" sldId="693"/>
            <ac:spMk id="5" creationId="{5F021697-2B0B-9095-0961-DE7229A0369B}"/>
          </ac:spMkLst>
        </pc:spChg>
      </pc:sldChg>
      <pc:sldChg chg="modSp">
        <pc:chgData name="Al Friend" userId="e5ed79da-d858-46d4-9eed-a7a24903f2de" providerId="ADAL" clId="{F0FF8105-57A5-42F3-AAEC-7A1F3F6A1959}" dt="2024-03-04T19:09:46.210" v="1185" actId="207"/>
        <pc:sldMkLst>
          <pc:docMk/>
          <pc:sldMk cId="1305800651" sldId="695"/>
        </pc:sldMkLst>
        <pc:spChg chg="mod">
          <ac:chgData name="Al Friend" userId="e5ed79da-d858-46d4-9eed-a7a24903f2de" providerId="ADAL" clId="{F0FF8105-57A5-42F3-AAEC-7A1F3F6A1959}" dt="2024-03-04T19:09:43.311" v="1184" actId="207"/>
          <ac:spMkLst>
            <pc:docMk/>
            <pc:sldMk cId="1305800651" sldId="695"/>
            <ac:spMk id="22" creationId="{07A86949-E86B-4892-ABF0-D85995D93C10}"/>
          </ac:spMkLst>
        </pc:spChg>
        <pc:spChg chg="mod">
          <ac:chgData name="Al Friend" userId="e5ed79da-d858-46d4-9eed-a7a24903f2de" providerId="ADAL" clId="{F0FF8105-57A5-42F3-AAEC-7A1F3F6A1959}" dt="2024-03-04T19:09:46.210" v="1185" actId="207"/>
          <ac:spMkLst>
            <pc:docMk/>
            <pc:sldMk cId="1305800651" sldId="695"/>
            <ac:spMk id="23" creationId="{CE7B039D-1DE0-4F0F-AB4B-F123BE21C45D}"/>
          </ac:spMkLst>
        </pc:spChg>
      </pc:sldChg>
      <pc:sldChg chg="modSp add mod modAnim">
        <pc:chgData name="Al Friend" userId="e5ed79da-d858-46d4-9eed-a7a24903f2de" providerId="ADAL" clId="{F0FF8105-57A5-42F3-AAEC-7A1F3F6A1959}" dt="2024-02-21T19:31:54.612" v="76" actId="20577"/>
        <pc:sldMkLst>
          <pc:docMk/>
          <pc:sldMk cId="1614055692" sldId="696"/>
        </pc:sldMkLst>
        <pc:spChg chg="mod">
          <ac:chgData name="Al Friend" userId="e5ed79da-d858-46d4-9eed-a7a24903f2de" providerId="ADAL" clId="{F0FF8105-57A5-42F3-AAEC-7A1F3F6A1959}" dt="2024-02-21T19:31:54.612" v="76" actId="20577"/>
          <ac:spMkLst>
            <pc:docMk/>
            <pc:sldMk cId="1614055692" sldId="696"/>
            <ac:spMk id="2" creationId="{6FC72537-E14E-16B8-EEAC-97DE98761E6A}"/>
          </ac:spMkLst>
        </pc:spChg>
        <pc:graphicFrameChg chg="mod">
          <ac:chgData name="Al Friend" userId="e5ed79da-d858-46d4-9eed-a7a24903f2de" providerId="ADAL" clId="{F0FF8105-57A5-42F3-AAEC-7A1F3F6A1959}" dt="2024-02-21T19:31:17.192" v="20" actId="20577"/>
          <ac:graphicFrameMkLst>
            <pc:docMk/>
            <pc:sldMk cId="1614055692" sldId="696"/>
            <ac:graphicFrameMk id="5" creationId="{9989D4CB-4A08-4EE2-C4CD-E73D854CC4B1}"/>
          </ac:graphicFrameMkLst>
        </pc:graphicFrameChg>
        <pc:cxnChg chg="mod">
          <ac:chgData name="Al Friend" userId="e5ed79da-d858-46d4-9eed-a7a24903f2de" providerId="ADAL" clId="{F0FF8105-57A5-42F3-AAEC-7A1F3F6A1959}" dt="2024-02-21T19:31:45.670" v="66" actId="1036"/>
          <ac:cxnSpMkLst>
            <pc:docMk/>
            <pc:sldMk cId="1614055692" sldId="696"/>
            <ac:cxnSpMk id="4" creationId="{CA2543E0-CE08-D181-BCD4-EA577EE9A461}"/>
          </ac:cxnSpMkLst>
        </pc:cxnChg>
        <pc:cxnChg chg="mod">
          <ac:chgData name="Al Friend" userId="e5ed79da-d858-46d4-9eed-a7a24903f2de" providerId="ADAL" clId="{F0FF8105-57A5-42F3-AAEC-7A1F3F6A1959}" dt="2024-02-21T19:31:45.670" v="66" actId="1036"/>
          <ac:cxnSpMkLst>
            <pc:docMk/>
            <pc:sldMk cId="1614055692" sldId="696"/>
            <ac:cxnSpMk id="6" creationId="{BE845638-8574-EECF-4CD3-2EF8A3DF55BB}"/>
          </ac:cxnSpMkLst>
        </pc:cxnChg>
      </pc:sldChg>
      <pc:sldChg chg="delSp modSp add mod modAnim modShow modNotesTx">
        <pc:chgData name="Al Friend" userId="e5ed79da-d858-46d4-9eed-a7a24903f2de" providerId="ADAL" clId="{F0FF8105-57A5-42F3-AAEC-7A1F3F6A1959}" dt="2024-02-21T19:51:33.512" v="389" actId="404"/>
        <pc:sldMkLst>
          <pc:docMk/>
          <pc:sldMk cId="503851925" sldId="697"/>
        </pc:sldMkLst>
        <pc:spChg chg="mod">
          <ac:chgData name="Al Friend" userId="e5ed79da-d858-46d4-9eed-a7a24903f2de" providerId="ADAL" clId="{F0FF8105-57A5-42F3-AAEC-7A1F3F6A1959}" dt="2024-02-21T19:51:33.512" v="389" actId="404"/>
          <ac:spMkLst>
            <pc:docMk/>
            <pc:sldMk cId="503851925" sldId="697"/>
            <ac:spMk id="3" creationId="{39D6655D-58C8-D9BC-0756-DE37F4EC8DC8}"/>
          </ac:spMkLst>
        </pc:spChg>
        <pc:spChg chg="del">
          <ac:chgData name="Al Friend" userId="e5ed79da-d858-46d4-9eed-a7a24903f2de" providerId="ADAL" clId="{F0FF8105-57A5-42F3-AAEC-7A1F3F6A1959}" dt="2024-02-21T19:48:35.642" v="335" actId="478"/>
          <ac:spMkLst>
            <pc:docMk/>
            <pc:sldMk cId="503851925" sldId="697"/>
            <ac:spMk id="4" creationId="{7EF0779F-9D3E-4D82-CA7A-432E065F5717}"/>
          </ac:spMkLst>
        </pc:spChg>
        <pc:spChg chg="del">
          <ac:chgData name="Al Friend" userId="e5ed79da-d858-46d4-9eed-a7a24903f2de" providerId="ADAL" clId="{F0FF8105-57A5-42F3-AAEC-7A1F3F6A1959}" dt="2024-02-21T19:48:37.209" v="336" actId="478"/>
          <ac:spMkLst>
            <pc:docMk/>
            <pc:sldMk cId="503851925" sldId="697"/>
            <ac:spMk id="6" creationId="{3BDF98E1-FF26-D1BF-4B66-BB4C104995AE}"/>
          </ac:spMkLst>
        </pc:spChg>
        <pc:spChg chg="del">
          <ac:chgData name="Al Friend" userId="e5ed79da-d858-46d4-9eed-a7a24903f2de" providerId="ADAL" clId="{F0FF8105-57A5-42F3-AAEC-7A1F3F6A1959}" dt="2024-02-21T19:48:38.800" v="337" actId="478"/>
          <ac:spMkLst>
            <pc:docMk/>
            <pc:sldMk cId="503851925" sldId="697"/>
            <ac:spMk id="8" creationId="{C3959E36-1B02-E8CF-F1F2-93E169FD1880}"/>
          </ac:spMkLst>
        </pc:spChg>
      </pc:sldChg>
      <pc:sldChg chg="delSp modSp add mod modAnim modShow modNotesTx">
        <pc:chgData name="Al Friend" userId="e5ed79da-d858-46d4-9eed-a7a24903f2de" providerId="ADAL" clId="{F0FF8105-57A5-42F3-AAEC-7A1F3F6A1959}" dt="2024-02-21T19:50:45.411" v="383" actId="404"/>
        <pc:sldMkLst>
          <pc:docMk/>
          <pc:sldMk cId="345680707" sldId="698"/>
        </pc:sldMkLst>
        <pc:spChg chg="mod">
          <ac:chgData name="Al Friend" userId="e5ed79da-d858-46d4-9eed-a7a24903f2de" providerId="ADAL" clId="{F0FF8105-57A5-42F3-AAEC-7A1F3F6A1959}" dt="2024-02-21T19:50:45.411" v="383" actId="404"/>
          <ac:spMkLst>
            <pc:docMk/>
            <pc:sldMk cId="345680707" sldId="698"/>
            <ac:spMk id="3" creationId="{F7AE7B05-8122-4131-6F8D-DAA0647F8833}"/>
          </ac:spMkLst>
        </pc:spChg>
        <pc:grpChg chg="del">
          <ac:chgData name="Al Friend" userId="e5ed79da-d858-46d4-9eed-a7a24903f2de" providerId="ADAL" clId="{F0FF8105-57A5-42F3-AAEC-7A1F3F6A1959}" dt="2024-02-21T19:48:41.579" v="338" actId="478"/>
          <ac:grpSpMkLst>
            <pc:docMk/>
            <pc:sldMk cId="345680707" sldId="698"/>
            <ac:grpSpMk id="6" creationId="{5CF999EE-5D79-2E8C-4732-56C5C1400ACB}"/>
          </ac:grpSpMkLst>
        </pc:grpChg>
        <pc:grpChg chg="del">
          <ac:chgData name="Al Friend" userId="e5ed79da-d858-46d4-9eed-a7a24903f2de" providerId="ADAL" clId="{F0FF8105-57A5-42F3-AAEC-7A1F3F6A1959}" dt="2024-02-21T19:48:42.466" v="339" actId="478"/>
          <ac:grpSpMkLst>
            <pc:docMk/>
            <pc:sldMk cId="345680707" sldId="698"/>
            <ac:grpSpMk id="8" creationId="{5A294570-82B5-C4FB-7C03-20BEDE665EF6}"/>
          </ac:grpSpMkLst>
        </pc:grpChg>
      </pc:sldChg>
      <pc:sldChg chg="modSp add mod modAnim modShow">
        <pc:chgData name="Al Friend" userId="e5ed79da-d858-46d4-9eed-a7a24903f2de" providerId="ADAL" clId="{F0FF8105-57A5-42F3-AAEC-7A1F3F6A1959}" dt="2024-02-21T19:55:45.848" v="454" actId="207"/>
        <pc:sldMkLst>
          <pc:docMk/>
          <pc:sldMk cId="3176792364" sldId="699"/>
        </pc:sldMkLst>
        <pc:spChg chg="mod">
          <ac:chgData name="Al Friend" userId="e5ed79da-d858-46d4-9eed-a7a24903f2de" providerId="ADAL" clId="{F0FF8105-57A5-42F3-AAEC-7A1F3F6A1959}" dt="2024-02-21T19:55:45.848" v="454" actId="207"/>
          <ac:spMkLst>
            <pc:docMk/>
            <pc:sldMk cId="3176792364" sldId="699"/>
            <ac:spMk id="5" creationId="{E1910919-FCCF-E0BE-2C5B-481E0D4AA93F}"/>
          </ac:spMkLst>
        </pc:spChg>
        <pc:spChg chg="mod">
          <ac:chgData name="Al Friend" userId="e5ed79da-d858-46d4-9eed-a7a24903f2de" providerId="ADAL" clId="{F0FF8105-57A5-42F3-AAEC-7A1F3F6A1959}" dt="2024-02-21T19:55:03.776" v="448" actId="207"/>
          <ac:spMkLst>
            <pc:docMk/>
            <pc:sldMk cId="3176792364" sldId="699"/>
            <ac:spMk id="12" creationId="{F3FBFFF3-4943-2093-BCE2-E5C9764D5AE2}"/>
          </ac:spMkLst>
        </pc:spChg>
      </pc:sldChg>
      <pc:sldChg chg="delSp modSp add mod modAnim modShow modNotesTx">
        <pc:chgData name="Al Friend" userId="e5ed79da-d858-46d4-9eed-a7a24903f2de" providerId="ADAL" clId="{F0FF8105-57A5-42F3-AAEC-7A1F3F6A1959}" dt="2024-02-21T20:12:14.068" v="766" actId="403"/>
        <pc:sldMkLst>
          <pc:docMk/>
          <pc:sldMk cId="1651859272" sldId="700"/>
        </pc:sldMkLst>
        <pc:spChg chg="mod">
          <ac:chgData name="Al Friend" userId="e5ed79da-d858-46d4-9eed-a7a24903f2de" providerId="ADAL" clId="{F0FF8105-57A5-42F3-AAEC-7A1F3F6A1959}" dt="2024-02-21T20:12:14.068" v="766" actId="403"/>
          <ac:spMkLst>
            <pc:docMk/>
            <pc:sldMk cId="1651859272" sldId="700"/>
            <ac:spMk id="3" creationId="{BE5DCA96-8BA3-0A4C-DA7D-72FACF046397}"/>
          </ac:spMkLst>
        </pc:spChg>
        <pc:spChg chg="del">
          <ac:chgData name="Al Friend" userId="e5ed79da-d858-46d4-9eed-a7a24903f2de" providerId="ADAL" clId="{F0FF8105-57A5-42F3-AAEC-7A1F3F6A1959}" dt="2024-02-21T20:12:03.073" v="765" actId="478"/>
          <ac:spMkLst>
            <pc:docMk/>
            <pc:sldMk cId="1651859272" sldId="700"/>
            <ac:spMk id="4" creationId="{4CF2D392-A5F1-EDDF-91AF-1C7D4FFFD39F}"/>
          </ac:spMkLst>
        </pc:spChg>
        <pc:spChg chg="mod">
          <ac:chgData name="Al Friend" userId="e5ed79da-d858-46d4-9eed-a7a24903f2de" providerId="ADAL" clId="{F0FF8105-57A5-42F3-AAEC-7A1F3F6A1959}" dt="2024-02-21T20:02:51.015" v="528" actId="207"/>
          <ac:spMkLst>
            <pc:docMk/>
            <pc:sldMk cId="1651859272" sldId="700"/>
            <ac:spMk id="5" creationId="{4A86B28F-F7E2-67B4-237A-5B428829ED7D}"/>
          </ac:spMkLst>
        </pc:spChg>
        <pc:spChg chg="mod">
          <ac:chgData name="Al Friend" userId="e5ed79da-d858-46d4-9eed-a7a24903f2de" providerId="ADAL" clId="{F0FF8105-57A5-42F3-AAEC-7A1F3F6A1959}" dt="2024-02-21T20:03:02.279" v="531" actId="20577"/>
          <ac:spMkLst>
            <pc:docMk/>
            <pc:sldMk cId="1651859272" sldId="700"/>
            <ac:spMk id="12" creationId="{A7BB9C64-0E8A-9C84-11D3-6909F8B082B5}"/>
          </ac:spMkLst>
        </pc:spChg>
      </pc:sldChg>
      <pc:sldChg chg="delSp modSp add mod delAnim modShow modNotesTx">
        <pc:chgData name="Al Friend" userId="e5ed79da-d858-46d4-9eed-a7a24903f2de" providerId="ADAL" clId="{F0FF8105-57A5-42F3-AAEC-7A1F3F6A1959}" dt="2024-02-21T20:14:30.608" v="841" actId="478"/>
        <pc:sldMkLst>
          <pc:docMk/>
          <pc:sldMk cId="2881105807" sldId="701"/>
        </pc:sldMkLst>
        <pc:spChg chg="mod">
          <ac:chgData name="Al Friend" userId="e5ed79da-d858-46d4-9eed-a7a24903f2de" providerId="ADAL" clId="{F0FF8105-57A5-42F3-AAEC-7A1F3F6A1959}" dt="2024-02-21T20:11:53.307" v="762" actId="404"/>
          <ac:spMkLst>
            <pc:docMk/>
            <pc:sldMk cId="2881105807" sldId="701"/>
            <ac:spMk id="3" creationId="{6B4213D3-326A-0CA6-3C37-3A1ED58F72F0}"/>
          </ac:spMkLst>
        </pc:spChg>
        <pc:spChg chg="del mod">
          <ac:chgData name="Al Friend" userId="e5ed79da-d858-46d4-9eed-a7a24903f2de" providerId="ADAL" clId="{F0FF8105-57A5-42F3-AAEC-7A1F3F6A1959}" dt="2024-02-21T20:14:30.608" v="841" actId="478"/>
          <ac:spMkLst>
            <pc:docMk/>
            <pc:sldMk cId="2881105807" sldId="701"/>
            <ac:spMk id="6" creationId="{27B03E7D-9616-530C-F55F-C31DB231AE9F}"/>
          </ac:spMkLst>
        </pc:spChg>
      </pc:sldChg>
      <pc:sldChg chg="delSp modSp add mod modAnim modShow modNotesTx">
        <pc:chgData name="Al Friend" userId="e5ed79da-d858-46d4-9eed-a7a24903f2de" providerId="ADAL" clId="{F0FF8105-57A5-42F3-AAEC-7A1F3F6A1959}" dt="2024-02-21T20:19:39.246" v="929" actId="20577"/>
        <pc:sldMkLst>
          <pc:docMk/>
          <pc:sldMk cId="58558700" sldId="702"/>
        </pc:sldMkLst>
        <pc:spChg chg="mod">
          <ac:chgData name="Al Friend" userId="e5ed79da-d858-46d4-9eed-a7a24903f2de" providerId="ADAL" clId="{F0FF8105-57A5-42F3-AAEC-7A1F3F6A1959}" dt="2024-02-21T20:19:39.246" v="929" actId="20577"/>
          <ac:spMkLst>
            <pc:docMk/>
            <pc:sldMk cId="58558700" sldId="702"/>
            <ac:spMk id="2" creationId="{CD875C94-109A-A534-7858-FD3F2E6265DD}"/>
          </ac:spMkLst>
        </pc:spChg>
        <pc:spChg chg="del">
          <ac:chgData name="Al Friend" userId="e5ed79da-d858-46d4-9eed-a7a24903f2de" providerId="ADAL" clId="{F0FF8105-57A5-42F3-AAEC-7A1F3F6A1959}" dt="2024-02-21T20:16:13.815" v="872" actId="478"/>
          <ac:spMkLst>
            <pc:docMk/>
            <pc:sldMk cId="58558700" sldId="702"/>
            <ac:spMk id="5" creationId="{E7D5ADB4-D105-CDF0-4D4B-EAA53639EC42}"/>
          </ac:spMkLst>
        </pc:spChg>
        <pc:spChg chg="del">
          <ac:chgData name="Al Friend" userId="e5ed79da-d858-46d4-9eed-a7a24903f2de" providerId="ADAL" clId="{F0FF8105-57A5-42F3-AAEC-7A1F3F6A1959}" dt="2024-02-21T20:16:15.372" v="873" actId="478"/>
          <ac:spMkLst>
            <pc:docMk/>
            <pc:sldMk cId="58558700" sldId="702"/>
            <ac:spMk id="6" creationId="{F70416C5-907B-5134-E9CA-A48CAA08119A}"/>
          </ac:spMkLst>
        </pc:spChg>
      </pc:sldChg>
      <pc:sldChg chg="modSp add mod ord">
        <pc:chgData name="Al Friend" userId="e5ed79da-d858-46d4-9eed-a7a24903f2de" providerId="ADAL" clId="{F0FF8105-57A5-42F3-AAEC-7A1F3F6A1959}" dt="2024-02-21T20:17:17.987" v="919" actId="20577"/>
        <pc:sldMkLst>
          <pc:docMk/>
          <pc:sldMk cId="4238892912" sldId="703"/>
        </pc:sldMkLst>
        <pc:spChg chg="mod">
          <ac:chgData name="Al Friend" userId="e5ed79da-d858-46d4-9eed-a7a24903f2de" providerId="ADAL" clId="{F0FF8105-57A5-42F3-AAEC-7A1F3F6A1959}" dt="2024-02-21T20:16:39.194" v="895" actId="20577"/>
          <ac:spMkLst>
            <pc:docMk/>
            <pc:sldMk cId="4238892912" sldId="703"/>
            <ac:spMk id="2" creationId="{7EA7BBC8-2850-1A25-C1D6-EEF061FAEC8F}"/>
          </ac:spMkLst>
        </pc:spChg>
        <pc:spChg chg="mod">
          <ac:chgData name="Al Friend" userId="e5ed79da-d858-46d4-9eed-a7a24903f2de" providerId="ADAL" clId="{F0FF8105-57A5-42F3-AAEC-7A1F3F6A1959}" dt="2024-02-21T20:17:17.987" v="919" actId="20577"/>
          <ac:spMkLst>
            <pc:docMk/>
            <pc:sldMk cId="4238892912" sldId="703"/>
            <ac:spMk id="3" creationId="{0FE956FC-C93B-D24C-2356-B1E2CD9E87CA}"/>
          </ac:spMkLst>
        </pc:spChg>
        <pc:spChg chg="mod">
          <ac:chgData name="Al Friend" userId="e5ed79da-d858-46d4-9eed-a7a24903f2de" providerId="ADAL" clId="{F0FF8105-57A5-42F3-AAEC-7A1F3F6A1959}" dt="2024-02-21T20:17:02.327" v="907" actId="14100"/>
          <ac:spMkLst>
            <pc:docMk/>
            <pc:sldMk cId="4238892912" sldId="703"/>
            <ac:spMk id="5" creationId="{8C4BB0F4-B3D8-5E8A-8AAC-D6AAF7EFC265}"/>
          </ac:spMkLst>
        </pc:spChg>
      </pc:sldChg>
      <pc:sldChg chg="delSp add mod delAnim modAnim modShow modNotesTx">
        <pc:chgData name="Al Friend" userId="e5ed79da-d858-46d4-9eed-a7a24903f2de" providerId="ADAL" clId="{F0FF8105-57A5-42F3-AAEC-7A1F3F6A1959}" dt="2024-02-21T20:20:02.258" v="933" actId="6549"/>
        <pc:sldMkLst>
          <pc:docMk/>
          <pc:sldMk cId="3617555993" sldId="704"/>
        </pc:sldMkLst>
        <pc:spChg chg="del">
          <ac:chgData name="Al Friend" userId="e5ed79da-d858-46d4-9eed-a7a24903f2de" providerId="ADAL" clId="{F0FF8105-57A5-42F3-AAEC-7A1F3F6A1959}" dt="2024-02-21T20:17:55.958" v="924" actId="478"/>
          <ac:spMkLst>
            <pc:docMk/>
            <pc:sldMk cId="3617555993" sldId="704"/>
            <ac:spMk id="5" creationId="{B3AC939B-643B-50C9-15EB-93DDC98102E1}"/>
          </ac:spMkLst>
        </pc:spChg>
        <pc:spChg chg="del">
          <ac:chgData name="Al Friend" userId="e5ed79da-d858-46d4-9eed-a7a24903f2de" providerId="ADAL" clId="{F0FF8105-57A5-42F3-AAEC-7A1F3F6A1959}" dt="2024-02-21T20:17:57.658" v="925" actId="478"/>
          <ac:spMkLst>
            <pc:docMk/>
            <pc:sldMk cId="3617555993" sldId="704"/>
            <ac:spMk id="6" creationId="{EB51B828-A62B-9F33-3C07-DA7B5B497F51}"/>
          </ac:spMkLst>
        </pc:spChg>
      </pc:sldChg>
      <pc:sldChg chg="delSp add mod delAnim modAnim modShow modNotesTx">
        <pc:chgData name="Al Friend" userId="e5ed79da-d858-46d4-9eed-a7a24903f2de" providerId="ADAL" clId="{F0FF8105-57A5-42F3-AAEC-7A1F3F6A1959}" dt="2024-02-25T18:29:55.991" v="1052" actId="478"/>
        <pc:sldMkLst>
          <pc:docMk/>
          <pc:sldMk cId="3010599604" sldId="705"/>
        </pc:sldMkLst>
        <pc:spChg chg="del">
          <ac:chgData name="Al Friend" userId="e5ed79da-d858-46d4-9eed-a7a24903f2de" providerId="ADAL" clId="{F0FF8105-57A5-42F3-AAEC-7A1F3F6A1959}" dt="2024-02-25T18:26:32.847" v="1012" actId="478"/>
          <ac:spMkLst>
            <pc:docMk/>
            <pc:sldMk cId="3010599604" sldId="705"/>
            <ac:spMk id="3" creationId="{06E70ABE-F964-D884-74A4-DC108B9C57C2}"/>
          </ac:spMkLst>
        </pc:spChg>
        <pc:spChg chg="del">
          <ac:chgData name="Al Friend" userId="e5ed79da-d858-46d4-9eed-a7a24903f2de" providerId="ADAL" clId="{F0FF8105-57A5-42F3-AAEC-7A1F3F6A1959}" dt="2024-02-25T18:29:55.991" v="1052" actId="478"/>
          <ac:spMkLst>
            <pc:docMk/>
            <pc:sldMk cId="3010599604" sldId="705"/>
            <ac:spMk id="4" creationId="{DA4E0565-1D42-F053-17B0-9F0385C2ADD3}"/>
          </ac:spMkLst>
        </pc:spChg>
        <pc:spChg chg="del">
          <ac:chgData name="Al Friend" userId="e5ed79da-d858-46d4-9eed-a7a24903f2de" providerId="ADAL" clId="{F0FF8105-57A5-42F3-AAEC-7A1F3F6A1959}" dt="2024-02-25T18:26:35.024" v="1014" actId="478"/>
          <ac:spMkLst>
            <pc:docMk/>
            <pc:sldMk cId="3010599604" sldId="705"/>
            <ac:spMk id="7" creationId="{8E661C37-9FBC-C785-6E54-D3AEF94784B3}"/>
          </ac:spMkLst>
        </pc:spChg>
        <pc:spChg chg="del">
          <ac:chgData name="Al Friend" userId="e5ed79da-d858-46d4-9eed-a7a24903f2de" providerId="ADAL" clId="{F0FF8105-57A5-42F3-AAEC-7A1F3F6A1959}" dt="2024-02-25T18:26:33.766" v="1013" actId="478"/>
          <ac:spMkLst>
            <pc:docMk/>
            <pc:sldMk cId="3010599604" sldId="705"/>
            <ac:spMk id="13" creationId="{29AE724F-DB12-9343-673D-311C5375939F}"/>
          </ac:spMkLst>
        </pc:spChg>
        <pc:spChg chg="del">
          <ac:chgData name="Al Friend" userId="e5ed79da-d858-46d4-9eed-a7a24903f2de" providerId="ADAL" clId="{F0FF8105-57A5-42F3-AAEC-7A1F3F6A1959}" dt="2024-02-25T18:26:30.044" v="1011" actId="478"/>
          <ac:spMkLst>
            <pc:docMk/>
            <pc:sldMk cId="3010599604" sldId="705"/>
            <ac:spMk id="25" creationId="{92D53E0C-7E64-2F69-D589-BE7F240FB2FF}"/>
          </ac:spMkLst>
        </pc:spChg>
      </pc:sldChg>
      <pc:sldChg chg="addSp delSp add mod addAnim delAnim modAnim modShow modNotesTx">
        <pc:chgData name="Al Friend" userId="e5ed79da-d858-46d4-9eed-a7a24903f2de" providerId="ADAL" clId="{F0FF8105-57A5-42F3-AAEC-7A1F3F6A1959}" dt="2024-02-25T18:30:37.408" v="1065"/>
        <pc:sldMkLst>
          <pc:docMk/>
          <pc:sldMk cId="1138250700" sldId="706"/>
        </pc:sldMkLst>
        <pc:spChg chg="del">
          <ac:chgData name="Al Friend" userId="e5ed79da-d858-46d4-9eed-a7a24903f2de" providerId="ADAL" clId="{F0FF8105-57A5-42F3-AAEC-7A1F3F6A1959}" dt="2024-02-25T18:30:26.167" v="1058" actId="478"/>
          <ac:spMkLst>
            <pc:docMk/>
            <pc:sldMk cId="1138250700" sldId="706"/>
            <ac:spMk id="3" creationId="{506E1F5A-0131-A84D-B617-CB1420818B87}"/>
          </ac:spMkLst>
        </pc:spChg>
        <pc:spChg chg="del">
          <ac:chgData name="Al Friend" userId="e5ed79da-d858-46d4-9eed-a7a24903f2de" providerId="ADAL" clId="{F0FF8105-57A5-42F3-AAEC-7A1F3F6A1959}" dt="2024-02-25T18:30:27.255" v="1059" actId="478"/>
          <ac:spMkLst>
            <pc:docMk/>
            <pc:sldMk cId="1138250700" sldId="706"/>
            <ac:spMk id="7" creationId="{8186C288-788C-9DAC-F057-8AA445D6C65C}"/>
          </ac:spMkLst>
        </pc:spChg>
        <pc:spChg chg="add del">
          <ac:chgData name="Al Friend" userId="e5ed79da-d858-46d4-9eed-a7a24903f2de" providerId="ADAL" clId="{F0FF8105-57A5-42F3-AAEC-7A1F3F6A1959}" dt="2024-02-25T18:30:32.604" v="1063" actId="478"/>
          <ac:spMkLst>
            <pc:docMk/>
            <pc:sldMk cId="1138250700" sldId="706"/>
            <ac:spMk id="9" creationId="{37023E8A-C83E-2BAB-A5E9-CFABAF46E5DD}"/>
          </ac:spMkLst>
        </pc:spChg>
        <pc:spChg chg="del">
          <ac:chgData name="Al Friend" userId="e5ed79da-d858-46d4-9eed-a7a24903f2de" providerId="ADAL" clId="{F0FF8105-57A5-42F3-AAEC-7A1F3F6A1959}" dt="2024-02-25T18:30:34.855" v="1064" actId="478"/>
          <ac:spMkLst>
            <pc:docMk/>
            <pc:sldMk cId="1138250700" sldId="706"/>
            <ac:spMk id="13" creationId="{CC4B34C0-3C34-0831-45C6-A088B9A6AE58}"/>
          </ac:spMkLst>
        </pc:spChg>
        <pc:spChg chg="del">
          <ac:chgData name="Al Friend" userId="e5ed79da-d858-46d4-9eed-a7a24903f2de" providerId="ADAL" clId="{F0FF8105-57A5-42F3-AAEC-7A1F3F6A1959}" dt="2024-02-25T18:30:24.963" v="1057" actId="478"/>
          <ac:spMkLst>
            <pc:docMk/>
            <pc:sldMk cId="1138250700" sldId="706"/>
            <ac:spMk id="25" creationId="{28817B94-839B-DBF2-50F3-432A96CA7697}"/>
          </ac:spMkLst>
        </pc:spChg>
      </pc:sldChg>
      <pc:sldChg chg="addSp delSp modSp add mod delAnim modAnim modShow modNotesTx">
        <pc:chgData name="Al Friend" userId="e5ed79da-d858-46d4-9eed-a7a24903f2de" providerId="ADAL" clId="{F0FF8105-57A5-42F3-AAEC-7A1F3F6A1959}" dt="2024-03-06T20:20:36.534" v="1310" actId="20577"/>
        <pc:sldMkLst>
          <pc:docMk/>
          <pc:sldMk cId="3929401111" sldId="707"/>
        </pc:sldMkLst>
        <pc:spChg chg="mod">
          <ac:chgData name="Al Friend" userId="e5ed79da-d858-46d4-9eed-a7a24903f2de" providerId="ADAL" clId="{F0FF8105-57A5-42F3-AAEC-7A1F3F6A1959}" dt="2024-03-06T20:20:36.534" v="1310" actId="20577"/>
          <ac:spMkLst>
            <pc:docMk/>
            <pc:sldMk cId="3929401111" sldId="707"/>
            <ac:spMk id="3" creationId="{B45CD6D6-9A75-9590-22EF-A4DD7AEEBB99}"/>
          </ac:spMkLst>
        </pc:spChg>
        <pc:spChg chg="add mod">
          <ac:chgData name="Al Friend" userId="e5ed79da-d858-46d4-9eed-a7a24903f2de" providerId="ADAL" clId="{F0FF8105-57A5-42F3-AAEC-7A1F3F6A1959}" dt="2024-03-06T20:19:43.382" v="1303" actId="6549"/>
          <ac:spMkLst>
            <pc:docMk/>
            <pc:sldMk cId="3929401111" sldId="707"/>
            <ac:spMk id="4" creationId="{D72DFD4E-BB8C-CF14-12DE-A98BA6909324}"/>
          </ac:spMkLst>
        </pc:spChg>
        <pc:spChg chg="del">
          <ac:chgData name="Al Friend" userId="e5ed79da-d858-46d4-9eed-a7a24903f2de" providerId="ADAL" clId="{F0FF8105-57A5-42F3-AAEC-7A1F3F6A1959}" dt="2024-02-25T18:56:26.216" v="1181" actId="478"/>
          <ac:spMkLst>
            <pc:docMk/>
            <pc:sldMk cId="3929401111" sldId="707"/>
            <ac:spMk id="4" creationId="{DD4E33DB-6385-4F61-901E-103868363604}"/>
          </ac:spMkLst>
        </pc:spChg>
      </pc:sldChg>
    </pc:docChg>
  </pc:docChgLst>
  <pc:docChgLst>
    <pc:chgData name="Al Friend" userId="e5ed79da-d858-46d4-9eed-a7a24903f2de" providerId="ADAL" clId="{74884DA9-0A2D-4DC2-B690-8BFA327BAAA2}"/>
    <pc:docChg chg="undo custSel addSld delSld modSld sldOrd modSection">
      <pc:chgData name="Al Friend" userId="e5ed79da-d858-46d4-9eed-a7a24903f2de" providerId="ADAL" clId="{74884DA9-0A2D-4DC2-B690-8BFA327BAAA2}" dt="2024-05-02T10:45:45.423" v="763" actId="108"/>
      <pc:docMkLst>
        <pc:docMk/>
      </pc:docMkLst>
      <pc:sldChg chg="modSp ord">
        <pc:chgData name="Al Friend" userId="e5ed79da-d858-46d4-9eed-a7a24903f2de" providerId="ADAL" clId="{74884DA9-0A2D-4DC2-B690-8BFA327BAAA2}" dt="2024-03-07T16:10:16.731" v="120"/>
        <pc:sldMkLst>
          <pc:docMk/>
          <pc:sldMk cId="3203252263" sldId="424"/>
        </pc:sldMkLst>
        <pc:spChg chg="mod">
          <ac:chgData name="Al Friend" userId="e5ed79da-d858-46d4-9eed-a7a24903f2de" providerId="ADAL" clId="{74884DA9-0A2D-4DC2-B690-8BFA327BAAA2}" dt="2024-03-07T16:10:14.376" v="119" actId="20577"/>
          <ac:spMkLst>
            <pc:docMk/>
            <pc:sldMk cId="3203252263" sldId="424"/>
            <ac:spMk id="2" creationId="{00000000-0000-0000-0000-000000000000}"/>
          </ac:spMkLst>
        </pc:spChg>
      </pc:sldChg>
      <pc:sldChg chg="modSp">
        <pc:chgData name="Al Friend" userId="e5ed79da-d858-46d4-9eed-a7a24903f2de" providerId="ADAL" clId="{74884DA9-0A2D-4DC2-B690-8BFA327BAAA2}" dt="2024-03-05T15:08:05.571" v="65" actId="207"/>
        <pc:sldMkLst>
          <pc:docMk/>
          <pc:sldMk cId="1701761292" sldId="435"/>
        </pc:sldMkLst>
        <pc:spChg chg="mod">
          <ac:chgData name="Al Friend" userId="e5ed79da-d858-46d4-9eed-a7a24903f2de" providerId="ADAL" clId="{74884DA9-0A2D-4DC2-B690-8BFA327BAAA2}" dt="2024-03-05T15:07:59.518" v="63" actId="207"/>
          <ac:spMkLst>
            <pc:docMk/>
            <pc:sldMk cId="1701761292" sldId="435"/>
            <ac:spMk id="6" creationId="{58A7E803-997A-41BB-B0A2-D305F06E3754}"/>
          </ac:spMkLst>
        </pc:spChg>
        <pc:spChg chg="mod">
          <ac:chgData name="Al Friend" userId="e5ed79da-d858-46d4-9eed-a7a24903f2de" providerId="ADAL" clId="{74884DA9-0A2D-4DC2-B690-8BFA327BAAA2}" dt="2024-03-05T15:08:01.526" v="64" actId="207"/>
          <ac:spMkLst>
            <pc:docMk/>
            <pc:sldMk cId="1701761292" sldId="435"/>
            <ac:spMk id="10" creationId="{07A88E80-FC31-4AE6-D5FF-402648687FE7}"/>
          </ac:spMkLst>
        </pc:spChg>
        <pc:spChg chg="mod">
          <ac:chgData name="Al Friend" userId="e5ed79da-d858-46d4-9eed-a7a24903f2de" providerId="ADAL" clId="{74884DA9-0A2D-4DC2-B690-8BFA327BAAA2}" dt="2024-03-05T15:08:05.571" v="65" actId="207"/>
          <ac:spMkLst>
            <pc:docMk/>
            <pc:sldMk cId="1701761292" sldId="435"/>
            <ac:spMk id="11" creationId="{18951EE0-D0E2-88F9-7F53-EA7C86DFF954}"/>
          </ac:spMkLst>
        </pc:spChg>
      </pc:sldChg>
      <pc:sldChg chg="modSp">
        <pc:chgData name="Al Friend" userId="e5ed79da-d858-46d4-9eed-a7a24903f2de" providerId="ADAL" clId="{74884DA9-0A2D-4DC2-B690-8BFA327BAAA2}" dt="2024-02-22T11:07:58.707" v="21" actId="207"/>
        <pc:sldMkLst>
          <pc:docMk/>
          <pc:sldMk cId="3662892889" sldId="438"/>
        </pc:sldMkLst>
        <pc:spChg chg="mod">
          <ac:chgData name="Al Friend" userId="e5ed79da-d858-46d4-9eed-a7a24903f2de" providerId="ADAL" clId="{74884DA9-0A2D-4DC2-B690-8BFA327BAAA2}" dt="2024-02-22T11:07:41.787" v="17" actId="207"/>
          <ac:spMkLst>
            <pc:docMk/>
            <pc:sldMk cId="3662892889" sldId="438"/>
            <ac:spMk id="4" creationId="{973BE903-2B4C-5BCA-8CFF-AD26E80D1A76}"/>
          </ac:spMkLst>
        </pc:spChg>
        <pc:spChg chg="mod">
          <ac:chgData name="Al Friend" userId="e5ed79da-d858-46d4-9eed-a7a24903f2de" providerId="ADAL" clId="{74884DA9-0A2D-4DC2-B690-8BFA327BAAA2}" dt="2024-02-22T11:07:37.484" v="16" actId="207"/>
          <ac:spMkLst>
            <pc:docMk/>
            <pc:sldMk cId="3662892889" sldId="438"/>
            <ac:spMk id="13" creationId="{9FD08280-246B-F431-CC37-33C0C86742F1}"/>
          </ac:spMkLst>
        </pc:spChg>
        <pc:spChg chg="mod">
          <ac:chgData name="Al Friend" userId="e5ed79da-d858-46d4-9eed-a7a24903f2de" providerId="ADAL" clId="{74884DA9-0A2D-4DC2-B690-8BFA327BAAA2}" dt="2024-02-22T11:07:49.246" v="19" actId="207"/>
          <ac:spMkLst>
            <pc:docMk/>
            <pc:sldMk cId="3662892889" sldId="438"/>
            <ac:spMk id="19" creationId="{1B7C0B5F-945B-B128-9CF3-E22CEDD81E76}"/>
          </ac:spMkLst>
        </pc:spChg>
        <pc:spChg chg="mod">
          <ac:chgData name="Al Friend" userId="e5ed79da-d858-46d4-9eed-a7a24903f2de" providerId="ADAL" clId="{74884DA9-0A2D-4DC2-B690-8BFA327BAAA2}" dt="2024-02-22T11:07:52.203" v="20" actId="207"/>
          <ac:spMkLst>
            <pc:docMk/>
            <pc:sldMk cId="3662892889" sldId="438"/>
            <ac:spMk id="23" creationId="{60632EFE-66DC-6228-2BF4-A7592BFD23C0}"/>
          </ac:spMkLst>
        </pc:spChg>
        <pc:spChg chg="mod">
          <ac:chgData name="Al Friend" userId="e5ed79da-d858-46d4-9eed-a7a24903f2de" providerId="ADAL" clId="{74884DA9-0A2D-4DC2-B690-8BFA327BAAA2}" dt="2024-02-22T11:07:45.723" v="18" actId="207"/>
          <ac:spMkLst>
            <pc:docMk/>
            <pc:sldMk cId="3662892889" sldId="438"/>
            <ac:spMk id="24" creationId="{535B09F3-DD14-0BE1-83EE-674A2D878E89}"/>
          </ac:spMkLst>
        </pc:spChg>
        <pc:spChg chg="mod">
          <ac:chgData name="Al Friend" userId="e5ed79da-d858-46d4-9eed-a7a24903f2de" providerId="ADAL" clId="{74884DA9-0A2D-4DC2-B690-8BFA327BAAA2}" dt="2024-02-22T11:07:58.707" v="21" actId="207"/>
          <ac:spMkLst>
            <pc:docMk/>
            <pc:sldMk cId="3662892889" sldId="438"/>
            <ac:spMk id="25" creationId="{05F5ADFE-C399-4090-C356-DD81EB05E487}"/>
          </ac:spMkLst>
        </pc:spChg>
      </pc:sldChg>
      <pc:sldChg chg="modSp">
        <pc:chgData name="Al Friend" userId="e5ed79da-d858-46d4-9eed-a7a24903f2de" providerId="ADAL" clId="{74884DA9-0A2D-4DC2-B690-8BFA327BAAA2}" dt="2024-04-16T08:07:55.246" v="519" actId="255"/>
        <pc:sldMkLst>
          <pc:docMk/>
          <pc:sldMk cId="912502417" sldId="579"/>
        </pc:sldMkLst>
        <pc:spChg chg="mod">
          <ac:chgData name="Al Friend" userId="e5ed79da-d858-46d4-9eed-a7a24903f2de" providerId="ADAL" clId="{74884DA9-0A2D-4DC2-B690-8BFA327BAAA2}" dt="2024-04-16T08:07:55.246" v="519" actId="255"/>
          <ac:spMkLst>
            <pc:docMk/>
            <pc:sldMk cId="912502417" sldId="579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74884DA9-0A2D-4DC2-B690-8BFA327BAAA2}" dt="2024-03-05T15:08:14.139" v="67" actId="207"/>
        <pc:sldMkLst>
          <pc:docMk/>
          <pc:sldMk cId="635434407" sldId="586"/>
        </pc:sldMkLst>
        <pc:spChg chg="mod">
          <ac:chgData name="Al Friend" userId="e5ed79da-d858-46d4-9eed-a7a24903f2de" providerId="ADAL" clId="{74884DA9-0A2D-4DC2-B690-8BFA327BAAA2}" dt="2024-03-05T15:08:09.970" v="66" actId="207"/>
          <ac:spMkLst>
            <pc:docMk/>
            <pc:sldMk cId="635434407" sldId="586"/>
            <ac:spMk id="7" creationId="{B301E01D-97C2-16FF-A6F7-D82227003255}"/>
          </ac:spMkLst>
        </pc:spChg>
        <pc:spChg chg="mod">
          <ac:chgData name="Al Friend" userId="e5ed79da-d858-46d4-9eed-a7a24903f2de" providerId="ADAL" clId="{74884DA9-0A2D-4DC2-B690-8BFA327BAAA2}" dt="2024-03-05T15:08:14.139" v="67" actId="207"/>
          <ac:spMkLst>
            <pc:docMk/>
            <pc:sldMk cId="635434407" sldId="586"/>
            <ac:spMk id="8" creationId="{47D9076A-B73D-2B71-1085-552ECC11E815}"/>
          </ac:spMkLst>
        </pc:spChg>
      </pc:sldChg>
      <pc:sldChg chg="delSp">
        <pc:chgData name="Al Friend" userId="e5ed79da-d858-46d4-9eed-a7a24903f2de" providerId="ADAL" clId="{74884DA9-0A2D-4DC2-B690-8BFA327BAAA2}" dt="2024-02-27T14:20:29.339" v="22" actId="478"/>
        <pc:sldMkLst>
          <pc:docMk/>
          <pc:sldMk cId="423025982" sldId="592"/>
        </pc:sldMkLst>
        <pc:spChg chg="del">
          <ac:chgData name="Al Friend" userId="e5ed79da-d858-46d4-9eed-a7a24903f2de" providerId="ADAL" clId="{74884DA9-0A2D-4DC2-B690-8BFA327BAAA2}" dt="2024-02-27T14:20:29.339" v="22" actId="478"/>
          <ac:spMkLst>
            <pc:docMk/>
            <pc:sldMk cId="423025982" sldId="592"/>
            <ac:spMk id="4" creationId="{6F21A4D5-D076-E64B-E94E-331460C5C4B7}"/>
          </ac:spMkLst>
        </pc:spChg>
      </pc:sldChg>
      <pc:sldChg chg="modSp">
        <pc:chgData name="Al Friend" userId="e5ed79da-d858-46d4-9eed-a7a24903f2de" providerId="ADAL" clId="{74884DA9-0A2D-4DC2-B690-8BFA327BAAA2}" dt="2024-04-16T08:20:50.938" v="537" actId="207"/>
        <pc:sldMkLst>
          <pc:docMk/>
          <pc:sldMk cId="688383044" sldId="594"/>
        </pc:sldMkLst>
        <pc:spChg chg="mod">
          <ac:chgData name="Al Friend" userId="e5ed79da-d858-46d4-9eed-a7a24903f2de" providerId="ADAL" clId="{74884DA9-0A2D-4DC2-B690-8BFA327BAAA2}" dt="2024-04-16T08:20:50.938" v="537" actId="207"/>
          <ac:spMkLst>
            <pc:docMk/>
            <pc:sldMk cId="688383044" sldId="594"/>
            <ac:spMk id="3" creationId="{E4EE7085-4C5B-409B-8843-A8A3D3CB6E90}"/>
          </ac:spMkLst>
        </pc:spChg>
      </pc:sldChg>
      <pc:sldChg chg="modTransition">
        <pc:chgData name="Al Friend" userId="e5ed79da-d858-46d4-9eed-a7a24903f2de" providerId="ADAL" clId="{74884DA9-0A2D-4DC2-B690-8BFA327BAAA2}" dt="2024-03-05T14:56:32.210" v="53"/>
        <pc:sldMkLst>
          <pc:docMk/>
          <pc:sldMk cId="931118189" sldId="599"/>
        </pc:sldMkLst>
      </pc:sldChg>
      <pc:sldChg chg="modSp">
        <pc:chgData name="Al Friend" userId="e5ed79da-d858-46d4-9eed-a7a24903f2de" providerId="ADAL" clId="{74884DA9-0A2D-4DC2-B690-8BFA327BAAA2}" dt="2024-03-04T11:19:51.769" v="23"/>
        <pc:sldMkLst>
          <pc:docMk/>
          <pc:sldMk cId="3857459598" sldId="601"/>
        </pc:sldMkLst>
        <pc:spChg chg="mod">
          <ac:chgData name="Al Friend" userId="e5ed79da-d858-46d4-9eed-a7a24903f2de" providerId="ADAL" clId="{74884DA9-0A2D-4DC2-B690-8BFA327BAAA2}" dt="2024-03-04T11:19:51.769" v="23"/>
          <ac:spMkLst>
            <pc:docMk/>
            <pc:sldMk cId="3857459598" sldId="601"/>
            <ac:spMk id="9" creationId="{F3B639B4-E5C5-8DD1-DB2C-5DF574EC16F0}"/>
          </ac:spMkLst>
        </pc:spChg>
      </pc:sldChg>
      <pc:sldChg chg="modTransition">
        <pc:chgData name="Al Friend" userId="e5ed79da-d858-46d4-9eed-a7a24903f2de" providerId="ADAL" clId="{74884DA9-0A2D-4DC2-B690-8BFA327BAAA2}" dt="2024-03-05T14:56:34.116" v="54"/>
        <pc:sldMkLst>
          <pc:docMk/>
          <pc:sldMk cId="2775308678" sldId="602"/>
        </pc:sldMkLst>
      </pc:sldChg>
      <pc:sldChg chg="modSp modAnim">
        <pc:chgData name="Al Friend" userId="e5ed79da-d858-46d4-9eed-a7a24903f2de" providerId="ADAL" clId="{74884DA9-0A2D-4DC2-B690-8BFA327BAAA2}" dt="2024-03-20T16:47:30.706" v="221" actId="20577"/>
        <pc:sldMkLst>
          <pc:docMk/>
          <pc:sldMk cId="1186426816" sldId="605"/>
        </pc:sldMkLst>
        <pc:spChg chg="mod">
          <ac:chgData name="Al Friend" userId="e5ed79da-d858-46d4-9eed-a7a24903f2de" providerId="ADAL" clId="{74884DA9-0A2D-4DC2-B690-8BFA327BAAA2}" dt="2024-03-20T16:47:06.874" v="203" actId="14100"/>
          <ac:spMkLst>
            <pc:docMk/>
            <pc:sldMk cId="1186426816" sldId="605"/>
            <ac:spMk id="6" creationId="{2C15AECF-4B06-E905-B45D-505334569749}"/>
          </ac:spMkLst>
        </pc:spChg>
        <pc:spChg chg="mod">
          <ac:chgData name="Al Friend" userId="e5ed79da-d858-46d4-9eed-a7a24903f2de" providerId="ADAL" clId="{74884DA9-0A2D-4DC2-B690-8BFA327BAAA2}" dt="2024-03-20T16:46:42.591" v="199" actId="207"/>
          <ac:spMkLst>
            <pc:docMk/>
            <pc:sldMk cId="1186426816" sldId="605"/>
            <ac:spMk id="7" creationId="{C1D91ABD-5314-4889-B7E6-46E7DE51CBB2}"/>
          </ac:spMkLst>
        </pc:spChg>
        <pc:spChg chg="mod">
          <ac:chgData name="Al Friend" userId="e5ed79da-d858-46d4-9eed-a7a24903f2de" providerId="ADAL" clId="{74884DA9-0A2D-4DC2-B690-8BFA327BAAA2}" dt="2024-03-20T16:47:30.706" v="221" actId="20577"/>
          <ac:spMkLst>
            <pc:docMk/>
            <pc:sldMk cId="1186426816" sldId="605"/>
            <ac:spMk id="9" creationId="{F3B639B4-E5C5-8DD1-DB2C-5DF574EC16F0}"/>
          </ac:spMkLst>
        </pc:spChg>
      </pc:sldChg>
      <pc:sldChg chg="modSp">
        <pc:chgData name="Al Friend" userId="e5ed79da-d858-46d4-9eed-a7a24903f2de" providerId="ADAL" clId="{74884DA9-0A2D-4DC2-B690-8BFA327BAAA2}" dt="2024-03-05T15:07:43.486" v="62" actId="1035"/>
        <pc:sldMkLst>
          <pc:docMk/>
          <pc:sldMk cId="591086402" sldId="606"/>
        </pc:sldMkLst>
        <pc:spChg chg="mod">
          <ac:chgData name="Al Friend" userId="e5ed79da-d858-46d4-9eed-a7a24903f2de" providerId="ADAL" clId="{74884DA9-0A2D-4DC2-B690-8BFA327BAAA2}" dt="2024-03-05T15:07:43.486" v="62" actId="1035"/>
          <ac:spMkLst>
            <pc:docMk/>
            <pc:sldMk cId="591086402" sldId="606"/>
            <ac:spMk id="4" creationId="{7E004AEC-A620-D3A6-BB25-1E37B9C157D1}"/>
          </ac:spMkLst>
        </pc:spChg>
      </pc:sldChg>
      <pc:sldChg chg="modSp">
        <pc:chgData name="Al Friend" userId="e5ed79da-d858-46d4-9eed-a7a24903f2de" providerId="ADAL" clId="{74884DA9-0A2D-4DC2-B690-8BFA327BAAA2}" dt="2024-03-05T15:08:40.228" v="70" actId="207"/>
        <pc:sldMkLst>
          <pc:docMk/>
          <pc:sldMk cId="1162249765" sldId="607"/>
        </pc:sldMkLst>
        <pc:spChg chg="mod">
          <ac:chgData name="Al Friend" userId="e5ed79da-d858-46d4-9eed-a7a24903f2de" providerId="ADAL" clId="{74884DA9-0A2D-4DC2-B690-8BFA327BAAA2}" dt="2024-03-05T15:08:29.640" v="68" actId="207"/>
          <ac:spMkLst>
            <pc:docMk/>
            <pc:sldMk cId="1162249765" sldId="607"/>
            <ac:spMk id="4" creationId="{A81F7CA9-BCDF-26A2-7E5A-84F462F2907A}"/>
          </ac:spMkLst>
        </pc:spChg>
        <pc:spChg chg="mod">
          <ac:chgData name="Al Friend" userId="e5ed79da-d858-46d4-9eed-a7a24903f2de" providerId="ADAL" clId="{74884DA9-0A2D-4DC2-B690-8BFA327BAAA2}" dt="2024-03-05T15:08:40.228" v="70" actId="207"/>
          <ac:spMkLst>
            <pc:docMk/>
            <pc:sldMk cId="1162249765" sldId="607"/>
            <ac:spMk id="5" creationId="{C69CB3A0-6E4B-3882-F612-9C18B4A7CC89}"/>
          </ac:spMkLst>
        </pc:spChg>
        <pc:spChg chg="mod">
          <ac:chgData name="Al Friend" userId="e5ed79da-d858-46d4-9eed-a7a24903f2de" providerId="ADAL" clId="{74884DA9-0A2D-4DC2-B690-8BFA327BAAA2}" dt="2024-03-05T15:08:35.589" v="69" actId="207"/>
          <ac:spMkLst>
            <pc:docMk/>
            <pc:sldMk cId="1162249765" sldId="607"/>
            <ac:spMk id="6" creationId="{4A61607B-9F3B-788B-3313-16C9EF2262A1}"/>
          </ac:spMkLst>
        </pc:spChg>
      </pc:sldChg>
      <pc:sldChg chg="modSp">
        <pc:chgData name="Al Friend" userId="e5ed79da-d858-46d4-9eed-a7a24903f2de" providerId="ADAL" clId="{74884DA9-0A2D-4DC2-B690-8BFA327BAAA2}" dt="2024-03-05T15:08:51.263" v="72" actId="207"/>
        <pc:sldMkLst>
          <pc:docMk/>
          <pc:sldMk cId="2770719884" sldId="608"/>
        </pc:sldMkLst>
        <pc:spChg chg="mod">
          <ac:chgData name="Al Friend" userId="e5ed79da-d858-46d4-9eed-a7a24903f2de" providerId="ADAL" clId="{74884DA9-0A2D-4DC2-B690-8BFA327BAAA2}" dt="2024-03-05T15:08:51.263" v="72" actId="207"/>
          <ac:spMkLst>
            <pc:docMk/>
            <pc:sldMk cId="2770719884" sldId="608"/>
            <ac:spMk id="5" creationId="{C69CB3A0-6E4B-3882-F612-9C18B4A7CC89}"/>
          </ac:spMkLst>
        </pc:spChg>
        <pc:spChg chg="mod">
          <ac:chgData name="Al Friend" userId="e5ed79da-d858-46d4-9eed-a7a24903f2de" providerId="ADAL" clId="{74884DA9-0A2D-4DC2-B690-8BFA327BAAA2}" dt="2024-03-05T15:08:47.552" v="71" actId="207"/>
          <ac:spMkLst>
            <pc:docMk/>
            <pc:sldMk cId="2770719884" sldId="608"/>
            <ac:spMk id="6" creationId="{846F0BC1-93C4-76E6-513C-BB541397C46A}"/>
          </ac:spMkLst>
        </pc:spChg>
      </pc:sldChg>
      <pc:sldChg chg="modSp">
        <pc:chgData name="Al Friend" userId="e5ed79da-d858-46d4-9eed-a7a24903f2de" providerId="ADAL" clId="{74884DA9-0A2D-4DC2-B690-8BFA327BAAA2}" dt="2024-03-18T10:35:28.941" v="124" actId="20577"/>
        <pc:sldMkLst>
          <pc:docMk/>
          <pc:sldMk cId="1358941159" sldId="609"/>
        </pc:sldMkLst>
        <pc:spChg chg="mod">
          <ac:chgData name="Al Friend" userId="e5ed79da-d858-46d4-9eed-a7a24903f2de" providerId="ADAL" clId="{74884DA9-0A2D-4DC2-B690-8BFA327BAAA2}" dt="2024-03-18T10:35:28.941" v="124" actId="20577"/>
          <ac:spMkLst>
            <pc:docMk/>
            <pc:sldMk cId="1358941159" sldId="609"/>
            <ac:spMk id="2" creationId="{2CE87805-17F2-4B70-B505-57FB17E1FEE3}"/>
          </ac:spMkLst>
        </pc:spChg>
        <pc:spChg chg="mod">
          <ac:chgData name="Al Friend" userId="e5ed79da-d858-46d4-9eed-a7a24903f2de" providerId="ADAL" clId="{74884DA9-0A2D-4DC2-B690-8BFA327BAAA2}" dt="2024-03-05T15:09:22.273" v="76" actId="207"/>
          <ac:spMkLst>
            <pc:docMk/>
            <pc:sldMk cId="1358941159" sldId="609"/>
            <ac:spMk id="4" creationId="{0FC27929-CF2F-75E4-4D61-A5CD727F032B}"/>
          </ac:spMkLst>
        </pc:spChg>
        <pc:spChg chg="mod">
          <ac:chgData name="Al Friend" userId="e5ed79da-d858-46d4-9eed-a7a24903f2de" providerId="ADAL" clId="{74884DA9-0A2D-4DC2-B690-8BFA327BAAA2}" dt="2024-03-05T15:09:18.730" v="75" actId="207"/>
          <ac:spMkLst>
            <pc:docMk/>
            <pc:sldMk cId="1358941159" sldId="609"/>
            <ac:spMk id="6" creationId="{846F0BC1-93C4-76E6-513C-BB541397C46A}"/>
          </ac:spMkLst>
        </pc:spChg>
      </pc:sldChg>
      <pc:sldChg chg="modSp">
        <pc:chgData name="Al Friend" userId="e5ed79da-d858-46d4-9eed-a7a24903f2de" providerId="ADAL" clId="{74884DA9-0A2D-4DC2-B690-8BFA327BAAA2}" dt="2024-03-05T15:09:06.248" v="74" actId="207"/>
        <pc:sldMkLst>
          <pc:docMk/>
          <pc:sldMk cId="1076303626" sldId="610"/>
        </pc:sldMkLst>
        <pc:spChg chg="mod">
          <ac:chgData name="Al Friend" userId="e5ed79da-d858-46d4-9eed-a7a24903f2de" providerId="ADAL" clId="{74884DA9-0A2D-4DC2-B690-8BFA327BAAA2}" dt="2024-03-05T15:09:06.248" v="74" actId="207"/>
          <ac:spMkLst>
            <pc:docMk/>
            <pc:sldMk cId="1076303626" sldId="610"/>
            <ac:spMk id="4" creationId="{0FC27929-CF2F-75E4-4D61-A5CD727F032B}"/>
          </ac:spMkLst>
        </pc:spChg>
        <pc:spChg chg="mod">
          <ac:chgData name="Al Friend" userId="e5ed79da-d858-46d4-9eed-a7a24903f2de" providerId="ADAL" clId="{74884DA9-0A2D-4DC2-B690-8BFA327BAAA2}" dt="2024-03-05T15:09:02.761" v="73" actId="207"/>
          <ac:spMkLst>
            <pc:docMk/>
            <pc:sldMk cId="1076303626" sldId="610"/>
            <ac:spMk id="6" creationId="{846F0BC1-93C4-76E6-513C-BB541397C46A}"/>
          </ac:spMkLst>
        </pc:spChg>
      </pc:sldChg>
      <pc:sldChg chg="modSp">
        <pc:chgData name="Al Friend" userId="e5ed79da-d858-46d4-9eed-a7a24903f2de" providerId="ADAL" clId="{74884DA9-0A2D-4DC2-B690-8BFA327BAAA2}" dt="2024-03-05T15:09:39.148" v="78" actId="207"/>
        <pc:sldMkLst>
          <pc:docMk/>
          <pc:sldMk cId="2713855778" sldId="611"/>
        </pc:sldMkLst>
        <pc:spChg chg="mod">
          <ac:chgData name="Al Friend" userId="e5ed79da-d858-46d4-9eed-a7a24903f2de" providerId="ADAL" clId="{74884DA9-0A2D-4DC2-B690-8BFA327BAAA2}" dt="2024-03-05T15:09:39.148" v="78" actId="207"/>
          <ac:spMkLst>
            <pc:docMk/>
            <pc:sldMk cId="2713855778" sldId="611"/>
            <ac:spMk id="4" creationId="{0FC27929-CF2F-75E4-4D61-A5CD727F032B}"/>
          </ac:spMkLst>
        </pc:spChg>
        <pc:spChg chg="mod">
          <ac:chgData name="Al Friend" userId="e5ed79da-d858-46d4-9eed-a7a24903f2de" providerId="ADAL" clId="{74884DA9-0A2D-4DC2-B690-8BFA327BAAA2}" dt="2024-03-05T15:09:29.011" v="77" actId="207"/>
          <ac:spMkLst>
            <pc:docMk/>
            <pc:sldMk cId="2713855778" sldId="611"/>
            <ac:spMk id="6" creationId="{846F0BC1-93C4-76E6-513C-BB541397C46A}"/>
          </ac:spMkLst>
        </pc:spChg>
      </pc:sldChg>
      <pc:sldChg chg="addSp delSp modSp modAnim">
        <pc:chgData name="Al Friend" userId="e5ed79da-d858-46d4-9eed-a7a24903f2de" providerId="ADAL" clId="{74884DA9-0A2D-4DC2-B690-8BFA327BAAA2}" dt="2024-04-16T08:22:46.458" v="551" actId="207"/>
        <pc:sldMkLst>
          <pc:docMk/>
          <pc:sldMk cId="3040414332" sldId="615"/>
        </pc:sldMkLst>
        <pc:spChg chg="mod">
          <ac:chgData name="Al Friend" userId="e5ed79da-d858-46d4-9eed-a7a24903f2de" providerId="ADAL" clId="{74884DA9-0A2D-4DC2-B690-8BFA327BAAA2}" dt="2024-04-16T08:21:56.198" v="545" actId="207"/>
          <ac:spMkLst>
            <pc:docMk/>
            <pc:sldMk cId="3040414332" sldId="615"/>
            <ac:spMk id="3" creationId="{E4EE7085-4C5B-409B-8843-A8A3D3CB6E90}"/>
          </ac:spMkLst>
        </pc:spChg>
        <pc:spChg chg="mod">
          <ac:chgData name="Al Friend" userId="e5ed79da-d858-46d4-9eed-a7a24903f2de" providerId="ADAL" clId="{74884DA9-0A2D-4DC2-B690-8BFA327BAAA2}" dt="2024-03-05T15:28:18.997" v="114" actId="108"/>
          <ac:spMkLst>
            <pc:docMk/>
            <pc:sldMk cId="3040414332" sldId="615"/>
            <ac:spMk id="4" creationId="{C40978C1-2FE4-9664-9E88-60E85F4313AC}"/>
          </ac:spMkLst>
        </pc:spChg>
        <pc:spChg chg="mod">
          <ac:chgData name="Al Friend" userId="e5ed79da-d858-46d4-9eed-a7a24903f2de" providerId="ADAL" clId="{74884DA9-0A2D-4DC2-B690-8BFA327BAAA2}" dt="2024-04-16T08:22:46.458" v="551" actId="207"/>
          <ac:spMkLst>
            <pc:docMk/>
            <pc:sldMk cId="3040414332" sldId="615"/>
            <ac:spMk id="5" creationId="{8DABB334-DBFD-0EA0-51E4-058AC7E3EF68}"/>
          </ac:spMkLst>
        </pc:spChg>
        <pc:spChg chg="add del">
          <ac:chgData name="Al Friend" userId="e5ed79da-d858-46d4-9eed-a7a24903f2de" providerId="ADAL" clId="{74884DA9-0A2D-4DC2-B690-8BFA327BAAA2}" dt="2024-04-16T08:22:27.682" v="550" actId="478"/>
          <ac:spMkLst>
            <pc:docMk/>
            <pc:sldMk cId="3040414332" sldId="615"/>
            <ac:spMk id="6" creationId="{B5ED3498-4EBD-4E36-A258-0AFD17EA33F3}"/>
          </ac:spMkLst>
        </pc:spChg>
      </pc:sldChg>
      <pc:sldChg chg="addSp delSp modSp modAnim">
        <pc:chgData name="Al Friend" userId="e5ed79da-d858-46d4-9eed-a7a24903f2de" providerId="ADAL" clId="{74884DA9-0A2D-4DC2-B690-8BFA327BAAA2}" dt="2024-04-16T08:27:04.533" v="594" actId="478"/>
        <pc:sldMkLst>
          <pc:docMk/>
          <pc:sldMk cId="325193469" sldId="616"/>
        </pc:sldMkLst>
        <pc:spChg chg="add del">
          <ac:chgData name="Al Friend" userId="e5ed79da-d858-46d4-9eed-a7a24903f2de" providerId="ADAL" clId="{74884DA9-0A2D-4DC2-B690-8BFA327BAAA2}" dt="2024-04-16T08:27:04.533" v="594" actId="478"/>
          <ac:spMkLst>
            <pc:docMk/>
            <pc:sldMk cId="325193469" sldId="616"/>
            <ac:spMk id="3" creationId="{6016E79C-BF2E-41DE-BDE0-F77BA0419AED}"/>
          </ac:spMkLst>
        </pc:spChg>
        <pc:spChg chg="mod">
          <ac:chgData name="Al Friend" userId="e5ed79da-d858-46d4-9eed-a7a24903f2de" providerId="ADAL" clId="{74884DA9-0A2D-4DC2-B690-8BFA327BAAA2}" dt="2024-04-16T08:26:45.166" v="589" actId="20577"/>
          <ac:spMkLst>
            <pc:docMk/>
            <pc:sldMk cId="325193469" sldId="616"/>
            <ac:spMk id="9" creationId="{F3B639B4-E5C5-8DD1-DB2C-5DF574EC16F0}"/>
          </ac:spMkLst>
        </pc:spChg>
      </pc:sldChg>
      <pc:sldChg chg="modSp">
        <pc:chgData name="Al Friend" userId="e5ed79da-d858-46d4-9eed-a7a24903f2de" providerId="ADAL" clId="{74884DA9-0A2D-4DC2-B690-8BFA327BAAA2}" dt="2024-03-18T10:37:05.649" v="128" actId="20577"/>
        <pc:sldMkLst>
          <pc:docMk/>
          <pc:sldMk cId="3912881633" sldId="642"/>
        </pc:sldMkLst>
        <pc:spChg chg="mod">
          <ac:chgData name="Al Friend" userId="e5ed79da-d858-46d4-9eed-a7a24903f2de" providerId="ADAL" clId="{74884DA9-0A2D-4DC2-B690-8BFA327BAAA2}" dt="2024-03-18T10:37:05.649" v="128" actId="20577"/>
          <ac:spMkLst>
            <pc:docMk/>
            <pc:sldMk cId="3912881633" sldId="642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74884DA9-0A2D-4DC2-B690-8BFA327BAAA2}" dt="2024-03-18T11:33:10.449" v="130" actId="20577"/>
        <pc:sldMkLst>
          <pc:docMk/>
          <pc:sldMk cId="1026430096" sldId="643"/>
        </pc:sldMkLst>
        <pc:spChg chg="mod">
          <ac:chgData name="Al Friend" userId="e5ed79da-d858-46d4-9eed-a7a24903f2de" providerId="ADAL" clId="{74884DA9-0A2D-4DC2-B690-8BFA327BAAA2}" dt="2024-03-18T11:33:10.449" v="130" actId="20577"/>
          <ac:spMkLst>
            <pc:docMk/>
            <pc:sldMk cId="1026430096" sldId="643"/>
            <ac:spMk id="3" creationId="{E4EE7085-4C5B-409B-8843-A8A3D3CB6E90}"/>
          </ac:spMkLst>
        </pc:spChg>
      </pc:sldChg>
      <pc:sldChg chg="addSp delSp modSp modAnim">
        <pc:chgData name="Al Friend" userId="e5ed79da-d858-46d4-9eed-a7a24903f2de" providerId="ADAL" clId="{74884DA9-0A2D-4DC2-B690-8BFA327BAAA2}" dt="2024-03-20T16:47:52.889" v="230"/>
        <pc:sldMkLst>
          <pc:docMk/>
          <pc:sldMk cId="2729154581" sldId="644"/>
        </pc:sldMkLst>
        <pc:spChg chg="add del mod">
          <ac:chgData name="Al Friend" userId="e5ed79da-d858-46d4-9eed-a7a24903f2de" providerId="ADAL" clId="{74884DA9-0A2D-4DC2-B690-8BFA327BAAA2}" dt="2024-03-20T16:44:43.014" v="164" actId="478"/>
          <ac:spMkLst>
            <pc:docMk/>
            <pc:sldMk cId="2729154581" sldId="644"/>
            <ac:spMk id="3" creationId="{457DA6AC-62F1-47C5-989B-712F51CDAB59}"/>
          </ac:spMkLst>
        </pc:spChg>
        <pc:spChg chg="mod">
          <ac:chgData name="Al Friend" userId="e5ed79da-d858-46d4-9eed-a7a24903f2de" providerId="ADAL" clId="{74884DA9-0A2D-4DC2-B690-8BFA327BAAA2}" dt="2024-03-20T16:47:40.640" v="229" actId="20577"/>
          <ac:spMkLst>
            <pc:docMk/>
            <pc:sldMk cId="2729154581" sldId="644"/>
            <ac:spMk id="9" creationId="{F3B639B4-E5C5-8DD1-DB2C-5DF574EC16F0}"/>
          </ac:spMkLst>
        </pc:spChg>
      </pc:sldChg>
      <pc:sldChg chg="modSp">
        <pc:chgData name="Al Friend" userId="e5ed79da-d858-46d4-9eed-a7a24903f2de" providerId="ADAL" clId="{74884DA9-0A2D-4DC2-B690-8BFA327BAAA2}" dt="2024-02-07T11:35:54.434" v="7" actId="6549"/>
        <pc:sldMkLst>
          <pc:docMk/>
          <pc:sldMk cId="2394524004" sldId="655"/>
        </pc:sldMkLst>
        <pc:spChg chg="mod">
          <ac:chgData name="Al Friend" userId="e5ed79da-d858-46d4-9eed-a7a24903f2de" providerId="ADAL" clId="{74884DA9-0A2D-4DC2-B690-8BFA327BAAA2}" dt="2024-02-07T11:35:54.434" v="7" actId="6549"/>
          <ac:spMkLst>
            <pc:docMk/>
            <pc:sldMk cId="2394524004" sldId="655"/>
            <ac:spMk id="14" creationId="{5DDB0107-28A3-4D4F-B399-0B9DA540731B}"/>
          </ac:spMkLst>
        </pc:spChg>
      </pc:sldChg>
      <pc:sldChg chg="modSp">
        <pc:chgData name="Al Friend" userId="e5ed79da-d858-46d4-9eed-a7a24903f2de" providerId="ADAL" clId="{74884DA9-0A2D-4DC2-B690-8BFA327BAAA2}" dt="2024-02-07T11:36:01.482" v="15" actId="20577"/>
        <pc:sldMkLst>
          <pc:docMk/>
          <pc:sldMk cId="2725393319" sldId="656"/>
        </pc:sldMkLst>
        <pc:spChg chg="mod">
          <ac:chgData name="Al Friend" userId="e5ed79da-d858-46d4-9eed-a7a24903f2de" providerId="ADAL" clId="{74884DA9-0A2D-4DC2-B690-8BFA327BAAA2}" dt="2024-02-07T11:36:01.482" v="15" actId="20577"/>
          <ac:spMkLst>
            <pc:docMk/>
            <pc:sldMk cId="2725393319" sldId="656"/>
            <ac:spMk id="14" creationId="{5DDB0107-28A3-4D4F-B399-0B9DA540731B}"/>
          </ac:spMkLst>
        </pc:spChg>
      </pc:sldChg>
      <pc:sldChg chg="addSp delSp modSp modAnim">
        <pc:chgData name="Al Friend" userId="e5ed79da-d858-46d4-9eed-a7a24903f2de" providerId="ADAL" clId="{74884DA9-0A2D-4DC2-B690-8BFA327BAAA2}" dt="2024-04-16T13:21:41.321" v="733" actId="6549"/>
        <pc:sldMkLst>
          <pc:docMk/>
          <pc:sldMk cId="2200346297" sldId="657"/>
        </pc:sldMkLst>
        <pc:spChg chg="mod">
          <ac:chgData name="Al Friend" userId="e5ed79da-d858-46d4-9eed-a7a24903f2de" providerId="ADAL" clId="{74884DA9-0A2D-4DC2-B690-8BFA327BAAA2}" dt="2024-04-16T13:21:41.321" v="733" actId="6549"/>
          <ac:spMkLst>
            <pc:docMk/>
            <pc:sldMk cId="2200346297" sldId="657"/>
            <ac:spMk id="3" creationId="{E4EE7085-4C5B-409B-8843-A8A3D3CB6E90}"/>
          </ac:spMkLst>
        </pc:spChg>
        <pc:spChg chg="add del mod">
          <ac:chgData name="Al Friend" userId="e5ed79da-d858-46d4-9eed-a7a24903f2de" providerId="ADAL" clId="{74884DA9-0A2D-4DC2-B690-8BFA327BAAA2}" dt="2024-04-15T10:22:42.798" v="443" actId="478"/>
          <ac:spMkLst>
            <pc:docMk/>
            <pc:sldMk cId="2200346297" sldId="657"/>
            <ac:spMk id="4" creationId="{87548B3B-D8EE-4CF5-84B2-35E07F14A0C8}"/>
          </ac:spMkLst>
        </pc:spChg>
        <pc:spChg chg="mod">
          <ac:chgData name="Al Friend" userId="e5ed79da-d858-46d4-9eed-a7a24903f2de" providerId="ADAL" clId="{74884DA9-0A2D-4DC2-B690-8BFA327BAAA2}" dt="2024-04-15T10:22:26.675" v="439" actId="1076"/>
          <ac:spMkLst>
            <pc:docMk/>
            <pc:sldMk cId="2200346297" sldId="657"/>
            <ac:spMk id="6" creationId="{79AEB255-B695-D4B5-9FA6-F301F036190F}"/>
          </ac:spMkLst>
        </pc:spChg>
        <pc:spChg chg="mod">
          <ac:chgData name="Al Friend" userId="e5ed79da-d858-46d4-9eed-a7a24903f2de" providerId="ADAL" clId="{74884DA9-0A2D-4DC2-B690-8BFA327BAAA2}" dt="2024-04-15T10:22:22.404" v="438" actId="1076"/>
          <ac:spMkLst>
            <pc:docMk/>
            <pc:sldMk cId="2200346297" sldId="657"/>
            <ac:spMk id="7" creationId="{08586166-BD81-4FDA-3E69-E11AC298DEB7}"/>
          </ac:spMkLst>
        </pc:spChg>
      </pc:sldChg>
      <pc:sldChg chg="modSp">
        <pc:chgData name="Al Friend" userId="e5ed79da-d858-46d4-9eed-a7a24903f2de" providerId="ADAL" clId="{74884DA9-0A2D-4DC2-B690-8BFA327BAAA2}" dt="2024-04-15T10:20:10.637" v="397" actId="20577"/>
        <pc:sldMkLst>
          <pc:docMk/>
          <pc:sldMk cId="2063487690" sldId="658"/>
        </pc:sldMkLst>
        <pc:spChg chg="mod">
          <ac:chgData name="Al Friend" userId="e5ed79da-d858-46d4-9eed-a7a24903f2de" providerId="ADAL" clId="{74884DA9-0A2D-4DC2-B690-8BFA327BAAA2}" dt="2024-04-15T10:20:10.637" v="397" actId="20577"/>
          <ac:spMkLst>
            <pc:docMk/>
            <pc:sldMk cId="2063487690" sldId="658"/>
            <ac:spMk id="2" creationId="{2CE87805-17F2-4B70-B505-57FB17E1FEE3}"/>
          </ac:spMkLst>
        </pc:spChg>
        <pc:spChg chg="mod">
          <ac:chgData name="Al Friend" userId="e5ed79da-d858-46d4-9eed-a7a24903f2de" providerId="ADAL" clId="{74884DA9-0A2D-4DC2-B690-8BFA327BAAA2}" dt="2024-03-05T15:27:41.023" v="111" actId="207"/>
          <ac:spMkLst>
            <pc:docMk/>
            <pc:sldMk cId="2063487690" sldId="658"/>
            <ac:spMk id="25" creationId="{05F5ADFE-C399-4090-C356-DD81EB05E487}"/>
          </ac:spMkLst>
        </pc:spChg>
      </pc:sldChg>
      <pc:sldChg chg="addSp delSp modSp delAnim modAnim">
        <pc:chgData name="Al Friend" userId="e5ed79da-d858-46d4-9eed-a7a24903f2de" providerId="ADAL" clId="{74884DA9-0A2D-4DC2-B690-8BFA327BAAA2}" dt="2024-04-16T08:40:39.950" v="697" actId="207"/>
        <pc:sldMkLst>
          <pc:docMk/>
          <pc:sldMk cId="4094022289" sldId="660"/>
        </pc:sldMkLst>
        <pc:spChg chg="mod">
          <ac:chgData name="Al Friend" userId="e5ed79da-d858-46d4-9eed-a7a24903f2de" providerId="ADAL" clId="{74884DA9-0A2D-4DC2-B690-8BFA327BAAA2}" dt="2024-04-16T08:40:39.950" v="697" actId="207"/>
          <ac:spMkLst>
            <pc:docMk/>
            <pc:sldMk cId="4094022289" sldId="660"/>
            <ac:spMk id="3" creationId="{E4EE7085-4C5B-409B-8843-A8A3D3CB6E90}"/>
          </ac:spMkLst>
        </pc:spChg>
        <pc:spChg chg="del mod">
          <ac:chgData name="Al Friend" userId="e5ed79da-d858-46d4-9eed-a7a24903f2de" providerId="ADAL" clId="{74884DA9-0A2D-4DC2-B690-8BFA327BAAA2}" dt="2024-04-16T08:35:22.454" v="685" actId="478"/>
          <ac:spMkLst>
            <pc:docMk/>
            <pc:sldMk cId="4094022289" sldId="660"/>
            <ac:spMk id="4" creationId="{C40978C1-2FE4-9664-9E88-60E85F4313AC}"/>
          </ac:spMkLst>
        </pc:spChg>
        <pc:spChg chg="mod">
          <ac:chgData name="Al Friend" userId="e5ed79da-d858-46d4-9eed-a7a24903f2de" providerId="ADAL" clId="{74884DA9-0A2D-4DC2-B690-8BFA327BAAA2}" dt="2024-04-15T10:25:18.076" v="500" actId="1076"/>
          <ac:spMkLst>
            <pc:docMk/>
            <pc:sldMk cId="4094022289" sldId="660"/>
            <ac:spMk id="5" creationId="{8DABB334-DBFD-0EA0-51E4-058AC7E3EF68}"/>
          </ac:spMkLst>
        </pc:spChg>
        <pc:spChg chg="mod">
          <ac:chgData name="Al Friend" userId="e5ed79da-d858-46d4-9eed-a7a24903f2de" providerId="ADAL" clId="{74884DA9-0A2D-4DC2-B690-8BFA327BAAA2}" dt="2024-04-15T10:25:03.603" v="497" actId="1076"/>
          <ac:spMkLst>
            <pc:docMk/>
            <pc:sldMk cId="4094022289" sldId="660"/>
            <ac:spMk id="6" creationId="{5EE51122-47E4-494D-30CD-CEFF13FC63C6}"/>
          </ac:spMkLst>
        </pc:spChg>
        <pc:spChg chg="mod">
          <ac:chgData name="Al Friend" userId="e5ed79da-d858-46d4-9eed-a7a24903f2de" providerId="ADAL" clId="{74884DA9-0A2D-4DC2-B690-8BFA327BAAA2}" dt="2024-04-15T10:25:00.884" v="496" actId="1076"/>
          <ac:spMkLst>
            <pc:docMk/>
            <pc:sldMk cId="4094022289" sldId="660"/>
            <ac:spMk id="7" creationId="{B6FACACF-8A3A-2BAC-3730-9144E2326A61}"/>
          </ac:spMkLst>
        </pc:spChg>
        <pc:spChg chg="add del">
          <ac:chgData name="Al Friend" userId="e5ed79da-d858-46d4-9eed-a7a24903f2de" providerId="ADAL" clId="{74884DA9-0A2D-4DC2-B690-8BFA327BAAA2}" dt="2024-04-16T08:33:57.616" v="652" actId="478"/>
          <ac:spMkLst>
            <pc:docMk/>
            <pc:sldMk cId="4094022289" sldId="660"/>
            <ac:spMk id="9" creationId="{96F496AE-E976-4101-A32E-F8B8DD2FBABD}"/>
          </ac:spMkLst>
        </pc:spChg>
        <pc:spChg chg="add del">
          <ac:chgData name="Al Friend" userId="e5ed79da-d858-46d4-9eed-a7a24903f2de" providerId="ADAL" clId="{74884DA9-0A2D-4DC2-B690-8BFA327BAAA2}" dt="2024-04-15T10:25:13.180" v="499" actId="478"/>
          <ac:spMkLst>
            <pc:docMk/>
            <pc:sldMk cId="4094022289" sldId="660"/>
            <ac:spMk id="9" creationId="{F5A78650-B8F1-4E4B-8533-CC8A176061DD}"/>
          </ac:spMkLst>
        </pc:spChg>
        <pc:spChg chg="add del mod">
          <ac:chgData name="Al Friend" userId="e5ed79da-d858-46d4-9eed-a7a24903f2de" providerId="ADAL" clId="{74884DA9-0A2D-4DC2-B690-8BFA327BAAA2}" dt="2024-04-16T08:34:48.981" v="666"/>
          <ac:spMkLst>
            <pc:docMk/>
            <pc:sldMk cId="4094022289" sldId="660"/>
            <ac:spMk id="10" creationId="{4E2F3DA0-88F4-4D1C-9A73-4A147AB7BDB8}"/>
          </ac:spMkLst>
        </pc:spChg>
        <pc:spChg chg="add mod">
          <ac:chgData name="Al Friend" userId="e5ed79da-d858-46d4-9eed-a7a24903f2de" providerId="ADAL" clId="{74884DA9-0A2D-4DC2-B690-8BFA327BAAA2}" dt="2024-04-16T08:35:18.184" v="684" actId="20577"/>
          <ac:spMkLst>
            <pc:docMk/>
            <pc:sldMk cId="4094022289" sldId="660"/>
            <ac:spMk id="11" creationId="{C4F07DAF-F3C1-45BB-9FC5-DE71962A8A1C}"/>
          </ac:spMkLst>
        </pc:spChg>
      </pc:sldChg>
      <pc:sldChg chg="addSp delSp modSp modAnim">
        <pc:chgData name="Al Friend" userId="e5ed79da-d858-46d4-9eed-a7a24903f2de" providerId="ADAL" clId="{74884DA9-0A2D-4DC2-B690-8BFA327BAAA2}" dt="2024-05-02T10:45:36.022" v="762"/>
        <pc:sldMkLst>
          <pc:docMk/>
          <pc:sldMk cId="25492095" sldId="661"/>
        </pc:sldMkLst>
        <pc:spChg chg="mod">
          <ac:chgData name="Al Friend" userId="e5ed79da-d858-46d4-9eed-a7a24903f2de" providerId="ADAL" clId="{74884DA9-0A2D-4DC2-B690-8BFA327BAAA2}" dt="2024-04-16T08:31:52.813" v="646" actId="207"/>
          <ac:spMkLst>
            <pc:docMk/>
            <pc:sldMk cId="25492095" sldId="661"/>
            <ac:spMk id="3" creationId="{E4EE7085-4C5B-409B-8843-A8A3D3CB6E90}"/>
          </ac:spMkLst>
        </pc:spChg>
        <pc:spChg chg="mod">
          <ac:chgData name="Al Friend" userId="e5ed79da-d858-46d4-9eed-a7a24903f2de" providerId="ADAL" clId="{74884DA9-0A2D-4DC2-B690-8BFA327BAAA2}" dt="2024-05-02T10:44:53.329" v="740" actId="14100"/>
          <ac:spMkLst>
            <pc:docMk/>
            <pc:sldMk cId="25492095" sldId="661"/>
            <ac:spMk id="5" creationId="{8DABB334-DBFD-0EA0-51E4-058AC7E3EF68}"/>
          </ac:spMkLst>
        </pc:spChg>
        <pc:spChg chg="add del">
          <ac:chgData name="Al Friend" userId="e5ed79da-d858-46d4-9eed-a7a24903f2de" providerId="ADAL" clId="{74884DA9-0A2D-4DC2-B690-8BFA327BAAA2}" dt="2024-04-16T08:29:21.994" v="628" actId="478"/>
          <ac:spMkLst>
            <pc:docMk/>
            <pc:sldMk cId="25492095" sldId="661"/>
            <ac:spMk id="6" creationId="{0CFF8D37-712B-4BE6-8CE2-5E96FED932CF}"/>
          </ac:spMkLst>
        </pc:spChg>
        <pc:spChg chg="add mod">
          <ac:chgData name="Al Friend" userId="e5ed79da-d858-46d4-9eed-a7a24903f2de" providerId="ADAL" clId="{74884DA9-0A2D-4DC2-B690-8BFA327BAAA2}" dt="2024-05-02T10:45:07.931" v="755" actId="14100"/>
          <ac:spMkLst>
            <pc:docMk/>
            <pc:sldMk cId="25492095" sldId="661"/>
            <ac:spMk id="6" creationId="{D3409B56-26BC-458F-B639-D1C16939C9D7}"/>
          </ac:spMkLst>
        </pc:spChg>
      </pc:sldChg>
      <pc:sldChg chg="addSp delSp modSp">
        <pc:chgData name="Al Friend" userId="e5ed79da-d858-46d4-9eed-a7a24903f2de" providerId="ADAL" clId="{74884DA9-0A2D-4DC2-B690-8BFA327BAAA2}" dt="2024-05-02T09:56:33.848" v="734" actId="108"/>
        <pc:sldMkLst>
          <pc:docMk/>
          <pc:sldMk cId="1902020781" sldId="662"/>
        </pc:sldMkLst>
        <pc:spChg chg="mod">
          <ac:chgData name="Al Friend" userId="e5ed79da-d858-46d4-9eed-a7a24903f2de" providerId="ADAL" clId="{74884DA9-0A2D-4DC2-B690-8BFA327BAAA2}" dt="2024-05-02T09:56:33.848" v="734" actId="108"/>
          <ac:spMkLst>
            <pc:docMk/>
            <pc:sldMk cId="1902020781" sldId="662"/>
            <ac:spMk id="3" creationId="{E4EE7085-4C5B-409B-8843-A8A3D3CB6E90}"/>
          </ac:spMkLst>
        </pc:spChg>
        <pc:spChg chg="add del">
          <ac:chgData name="Al Friend" userId="e5ed79da-d858-46d4-9eed-a7a24903f2de" providerId="ADAL" clId="{74884DA9-0A2D-4DC2-B690-8BFA327BAAA2}" dt="2024-04-16T08:39:51.195" v="694" actId="478"/>
          <ac:spMkLst>
            <pc:docMk/>
            <pc:sldMk cId="1902020781" sldId="662"/>
            <ac:spMk id="4" creationId="{0753BFCF-AFEB-4E55-9418-A9B5BEE7D41A}"/>
          </ac:spMkLst>
        </pc:spChg>
      </pc:sldChg>
      <pc:sldChg chg="modSp">
        <pc:chgData name="Al Friend" userId="e5ed79da-d858-46d4-9eed-a7a24903f2de" providerId="ADAL" clId="{74884DA9-0A2D-4DC2-B690-8BFA327BAAA2}" dt="2024-03-05T15:10:32.446" v="83" actId="207"/>
        <pc:sldMkLst>
          <pc:docMk/>
          <pc:sldMk cId="2804793292" sldId="672"/>
        </pc:sldMkLst>
        <pc:spChg chg="mod">
          <ac:chgData name="Al Friend" userId="e5ed79da-d858-46d4-9eed-a7a24903f2de" providerId="ADAL" clId="{74884DA9-0A2D-4DC2-B690-8BFA327BAAA2}" dt="2024-03-05T15:10:16.312" v="81" actId="692"/>
          <ac:spMkLst>
            <pc:docMk/>
            <pc:sldMk cId="2804793292" sldId="672"/>
            <ac:spMk id="6" creationId="{846F0BC1-93C4-76E6-513C-BB541397C46A}"/>
          </ac:spMkLst>
        </pc:spChg>
        <pc:spChg chg="mod">
          <ac:chgData name="Al Friend" userId="e5ed79da-d858-46d4-9eed-a7a24903f2de" providerId="ADAL" clId="{74884DA9-0A2D-4DC2-B690-8BFA327BAAA2}" dt="2024-03-05T15:10:27.931" v="82" actId="207"/>
          <ac:spMkLst>
            <pc:docMk/>
            <pc:sldMk cId="2804793292" sldId="672"/>
            <ac:spMk id="7" creationId="{52462BE3-F95F-4847-976C-9543E70B14C3}"/>
          </ac:spMkLst>
        </pc:spChg>
        <pc:spChg chg="mod">
          <ac:chgData name="Al Friend" userId="e5ed79da-d858-46d4-9eed-a7a24903f2de" providerId="ADAL" clId="{74884DA9-0A2D-4DC2-B690-8BFA327BAAA2}" dt="2024-03-05T15:10:32.446" v="83" actId="207"/>
          <ac:spMkLst>
            <pc:docMk/>
            <pc:sldMk cId="2804793292" sldId="672"/>
            <ac:spMk id="8" creationId="{47C54777-6DAA-44BC-A8E0-EAC0EB9CECA0}"/>
          </ac:spMkLst>
        </pc:spChg>
      </pc:sldChg>
      <pc:sldChg chg="modSp modAnim">
        <pc:chgData name="Al Friend" userId="e5ed79da-d858-46d4-9eed-a7a24903f2de" providerId="ADAL" clId="{74884DA9-0A2D-4DC2-B690-8BFA327BAAA2}" dt="2024-04-16T07:57:04.933" v="517" actId="20577"/>
        <pc:sldMkLst>
          <pc:docMk/>
          <pc:sldMk cId="3007690463" sldId="674"/>
        </pc:sldMkLst>
        <pc:spChg chg="mod">
          <ac:chgData name="Al Friend" userId="e5ed79da-d858-46d4-9eed-a7a24903f2de" providerId="ADAL" clId="{74884DA9-0A2D-4DC2-B690-8BFA327BAAA2}" dt="2024-04-16T07:57:04.933" v="517" actId="20577"/>
          <ac:spMkLst>
            <pc:docMk/>
            <pc:sldMk cId="3007690463" sldId="674"/>
            <ac:spMk id="3" creationId="{00000000-0000-0000-0000-000000000000}"/>
          </ac:spMkLst>
        </pc:spChg>
      </pc:sldChg>
      <pc:sldChg chg="addSp delSp modSp ord modAnim">
        <pc:chgData name="Al Friend" userId="e5ed79da-d858-46d4-9eed-a7a24903f2de" providerId="ADAL" clId="{74884DA9-0A2D-4DC2-B690-8BFA327BAAA2}" dt="2024-04-16T07:57:16.642" v="518"/>
        <pc:sldMkLst>
          <pc:docMk/>
          <pc:sldMk cId="1508832930" sldId="675"/>
        </pc:sldMkLst>
        <pc:spChg chg="mod">
          <ac:chgData name="Al Friend" userId="e5ed79da-d858-46d4-9eed-a7a24903f2de" providerId="ADAL" clId="{74884DA9-0A2D-4DC2-B690-8BFA327BAAA2}" dt="2024-03-20T16:52:18.791" v="256" actId="403"/>
          <ac:spMkLst>
            <pc:docMk/>
            <pc:sldMk cId="1508832930" sldId="675"/>
            <ac:spMk id="3" creationId="{6F7071BB-A7AC-4E89-8434-BFA476BA348F}"/>
          </ac:spMkLst>
        </pc:spChg>
        <pc:spChg chg="mod">
          <ac:chgData name="Al Friend" userId="e5ed79da-d858-46d4-9eed-a7a24903f2de" providerId="ADAL" clId="{74884DA9-0A2D-4DC2-B690-8BFA327BAAA2}" dt="2024-03-20T16:53:37.095" v="289" actId="27636"/>
          <ac:spMkLst>
            <pc:docMk/>
            <pc:sldMk cId="1508832930" sldId="675"/>
            <ac:spMk id="4" creationId="{19362E45-FBA8-4F0C-9D8E-A4A4CFD14F53}"/>
          </ac:spMkLst>
        </pc:spChg>
        <pc:spChg chg="mod">
          <ac:chgData name="Al Friend" userId="e5ed79da-d858-46d4-9eed-a7a24903f2de" providerId="ADAL" clId="{74884DA9-0A2D-4DC2-B690-8BFA327BAAA2}" dt="2024-03-20T16:52:22.545" v="258" actId="403"/>
          <ac:spMkLst>
            <pc:docMk/>
            <pc:sldMk cId="1508832930" sldId="675"/>
            <ac:spMk id="5" creationId="{526FC336-C4B3-4207-854E-7EDD67E7B0FA}"/>
          </ac:spMkLst>
        </pc:spChg>
        <pc:spChg chg="mod">
          <ac:chgData name="Al Friend" userId="e5ed79da-d858-46d4-9eed-a7a24903f2de" providerId="ADAL" clId="{74884DA9-0A2D-4DC2-B690-8BFA327BAAA2}" dt="2024-03-20T16:53:37.095" v="288" actId="27636"/>
          <ac:spMkLst>
            <pc:docMk/>
            <pc:sldMk cId="1508832930" sldId="675"/>
            <ac:spMk id="6" creationId="{8CEED167-685E-4FFD-8142-9EC45A19F237}"/>
          </ac:spMkLst>
        </pc:spChg>
        <pc:spChg chg="mod">
          <ac:chgData name="Al Friend" userId="e5ed79da-d858-46d4-9eed-a7a24903f2de" providerId="ADAL" clId="{74884DA9-0A2D-4DC2-B690-8BFA327BAAA2}" dt="2024-03-20T16:49:35.535" v="234" actId="114"/>
          <ac:spMkLst>
            <pc:docMk/>
            <pc:sldMk cId="1508832930" sldId="675"/>
            <ac:spMk id="7" creationId="{D3BF4973-1880-4001-941D-3816D0C8D668}"/>
          </ac:spMkLst>
        </pc:spChg>
        <pc:spChg chg="mod">
          <ac:chgData name="Al Friend" userId="e5ed79da-d858-46d4-9eed-a7a24903f2de" providerId="ADAL" clId="{74884DA9-0A2D-4DC2-B690-8BFA327BAAA2}" dt="2024-03-20T16:54:11.371" v="295" actId="14100"/>
          <ac:spMkLst>
            <pc:docMk/>
            <pc:sldMk cId="1508832930" sldId="675"/>
            <ac:spMk id="8" creationId="{5B6DD050-1C75-4D21-B592-10CBA4384D84}"/>
          </ac:spMkLst>
        </pc:spChg>
        <pc:spChg chg="mod">
          <ac:chgData name="Al Friend" userId="e5ed79da-d858-46d4-9eed-a7a24903f2de" providerId="ADAL" clId="{74884DA9-0A2D-4DC2-B690-8BFA327BAAA2}" dt="2024-03-20T16:55:23.611" v="299" actId="14100"/>
          <ac:spMkLst>
            <pc:docMk/>
            <pc:sldMk cId="1508832930" sldId="675"/>
            <ac:spMk id="9" creationId="{B930CECD-BB3F-4B96-AF7D-ED8BB0B8FB4E}"/>
          </ac:spMkLst>
        </pc:spChg>
        <pc:spChg chg="mod">
          <ac:chgData name="Al Friend" userId="e5ed79da-d858-46d4-9eed-a7a24903f2de" providerId="ADAL" clId="{74884DA9-0A2D-4DC2-B690-8BFA327BAAA2}" dt="2024-03-20T16:55:15.278" v="298" actId="14100"/>
          <ac:spMkLst>
            <pc:docMk/>
            <pc:sldMk cId="1508832930" sldId="675"/>
            <ac:spMk id="10" creationId="{C60E4BB0-19B9-4CDE-AB5C-43F0B73F6B1B}"/>
          </ac:spMkLst>
        </pc:spChg>
        <pc:spChg chg="add del mod">
          <ac:chgData name="Al Friend" userId="e5ed79da-d858-46d4-9eed-a7a24903f2de" providerId="ADAL" clId="{74884DA9-0A2D-4DC2-B690-8BFA327BAAA2}" dt="2024-03-20T16:51:35.203" v="252" actId="478"/>
          <ac:spMkLst>
            <pc:docMk/>
            <pc:sldMk cId="1508832930" sldId="675"/>
            <ac:spMk id="11" creationId="{27860D4B-B12E-4DAE-9A3F-3BE368EEB0DF}"/>
          </ac:spMkLst>
        </pc:spChg>
        <pc:spChg chg="add del mod">
          <ac:chgData name="Al Friend" userId="e5ed79da-d858-46d4-9eed-a7a24903f2de" providerId="ADAL" clId="{74884DA9-0A2D-4DC2-B690-8BFA327BAAA2}" dt="2024-03-20T16:54:30.351" v="296" actId="478"/>
          <ac:spMkLst>
            <pc:docMk/>
            <pc:sldMk cId="1508832930" sldId="675"/>
            <ac:spMk id="12" creationId="{8993D840-20DF-4C43-81B0-70C58652FBF6}"/>
          </ac:spMkLst>
        </pc:spChg>
      </pc:sldChg>
      <pc:sldChg chg="addSp delSp modSp modAnim">
        <pc:chgData name="Al Friend" userId="e5ed79da-d858-46d4-9eed-a7a24903f2de" providerId="ADAL" clId="{74884DA9-0A2D-4DC2-B690-8BFA327BAAA2}" dt="2024-04-15T10:09:50.240" v="356" actId="478"/>
        <pc:sldMkLst>
          <pc:docMk/>
          <pc:sldMk cId="705246658" sldId="676"/>
        </pc:sldMkLst>
        <pc:spChg chg="mod">
          <ac:chgData name="Al Friend" userId="e5ed79da-d858-46d4-9eed-a7a24903f2de" providerId="ADAL" clId="{74884DA9-0A2D-4DC2-B690-8BFA327BAAA2}" dt="2024-04-15T10:07:11.217" v="334" actId="404"/>
          <ac:spMkLst>
            <pc:docMk/>
            <pc:sldMk cId="705246658" sldId="676"/>
            <ac:spMk id="3" creationId="{6F7071BB-A7AC-4E89-8434-BFA476BA348F}"/>
          </ac:spMkLst>
        </pc:spChg>
        <pc:spChg chg="mod">
          <ac:chgData name="Al Friend" userId="e5ed79da-d858-46d4-9eed-a7a24903f2de" providerId="ADAL" clId="{74884DA9-0A2D-4DC2-B690-8BFA327BAAA2}" dt="2024-04-15T10:08:32.017" v="345" actId="20577"/>
          <ac:spMkLst>
            <pc:docMk/>
            <pc:sldMk cId="705246658" sldId="676"/>
            <ac:spMk id="4" creationId="{19362E45-FBA8-4F0C-9D8E-A4A4CFD14F53}"/>
          </ac:spMkLst>
        </pc:spChg>
        <pc:spChg chg="mod">
          <ac:chgData name="Al Friend" userId="e5ed79da-d858-46d4-9eed-a7a24903f2de" providerId="ADAL" clId="{74884DA9-0A2D-4DC2-B690-8BFA327BAAA2}" dt="2024-04-15T10:07:15.673" v="338" actId="404"/>
          <ac:spMkLst>
            <pc:docMk/>
            <pc:sldMk cId="705246658" sldId="676"/>
            <ac:spMk id="5" creationId="{526FC336-C4B3-4207-854E-7EDD67E7B0FA}"/>
          </ac:spMkLst>
        </pc:spChg>
        <pc:spChg chg="mod">
          <ac:chgData name="Al Friend" userId="e5ed79da-d858-46d4-9eed-a7a24903f2de" providerId="ADAL" clId="{74884DA9-0A2D-4DC2-B690-8BFA327BAAA2}" dt="2024-04-15T10:09:16.897" v="350" actId="20577"/>
          <ac:spMkLst>
            <pc:docMk/>
            <pc:sldMk cId="705246658" sldId="676"/>
            <ac:spMk id="6" creationId="{8CEED167-685E-4FFD-8142-9EC45A19F237}"/>
          </ac:spMkLst>
        </pc:spChg>
        <pc:spChg chg="mod">
          <ac:chgData name="Al Friend" userId="e5ed79da-d858-46d4-9eed-a7a24903f2de" providerId="ADAL" clId="{74884DA9-0A2D-4DC2-B690-8BFA327BAAA2}" dt="2024-03-20T16:49:29.502" v="232" actId="114"/>
          <ac:spMkLst>
            <pc:docMk/>
            <pc:sldMk cId="705246658" sldId="676"/>
            <ac:spMk id="7" creationId="{D3BF4973-1880-4001-941D-3816D0C8D668}"/>
          </ac:spMkLst>
        </pc:spChg>
        <pc:spChg chg="add del mod">
          <ac:chgData name="Al Friend" userId="e5ed79da-d858-46d4-9eed-a7a24903f2de" providerId="ADAL" clId="{74884DA9-0A2D-4DC2-B690-8BFA327BAAA2}" dt="2024-04-15T10:02:23.385" v="317"/>
          <ac:spMkLst>
            <pc:docMk/>
            <pc:sldMk cId="705246658" sldId="676"/>
            <ac:spMk id="8" creationId="{3608BE76-9AB9-4AF4-9FC4-7E331E851460}"/>
          </ac:spMkLst>
        </pc:spChg>
        <pc:spChg chg="add del">
          <ac:chgData name="Al Friend" userId="e5ed79da-d858-46d4-9eed-a7a24903f2de" providerId="ADAL" clId="{74884DA9-0A2D-4DC2-B690-8BFA327BAAA2}" dt="2024-04-15T10:08:35.951" v="346" actId="478"/>
          <ac:spMkLst>
            <pc:docMk/>
            <pc:sldMk cId="705246658" sldId="676"/>
            <ac:spMk id="9" creationId="{0661C6B8-7297-4D0F-A0CE-8DBEB15E0543}"/>
          </ac:spMkLst>
        </pc:spChg>
        <pc:spChg chg="add del">
          <ac:chgData name="Al Friend" userId="e5ed79da-d858-46d4-9eed-a7a24903f2de" providerId="ADAL" clId="{74884DA9-0A2D-4DC2-B690-8BFA327BAAA2}" dt="2024-04-15T10:09:50.240" v="356" actId="478"/>
          <ac:spMkLst>
            <pc:docMk/>
            <pc:sldMk cId="705246658" sldId="676"/>
            <ac:spMk id="10" creationId="{70B4FA11-20D7-45C8-A3F6-38C07675DCFC}"/>
          </ac:spMkLst>
        </pc:spChg>
        <pc:spChg chg="mod">
          <ac:chgData name="Al Friend" userId="e5ed79da-d858-46d4-9eed-a7a24903f2de" providerId="ADAL" clId="{74884DA9-0A2D-4DC2-B690-8BFA327BAAA2}" dt="2024-04-15T10:09:32.735" v="351" actId="1076"/>
          <ac:spMkLst>
            <pc:docMk/>
            <pc:sldMk cId="705246658" sldId="676"/>
            <ac:spMk id="11" creationId="{9099339E-EBA5-47EC-8872-56D0B015D8F4}"/>
          </ac:spMkLst>
        </pc:spChg>
      </pc:sldChg>
      <pc:sldChg chg="addSp delSp modSp modAnim">
        <pc:chgData name="Al Friend" userId="e5ed79da-d858-46d4-9eed-a7a24903f2de" providerId="ADAL" clId="{74884DA9-0A2D-4DC2-B690-8BFA327BAAA2}" dt="2024-04-15T10:18:28.414" v="376"/>
        <pc:sldMkLst>
          <pc:docMk/>
          <pc:sldMk cId="2612136954" sldId="682"/>
        </pc:sldMkLst>
        <pc:spChg chg="add del">
          <ac:chgData name="Al Friend" userId="e5ed79da-d858-46d4-9eed-a7a24903f2de" providerId="ADAL" clId="{74884DA9-0A2D-4DC2-B690-8BFA327BAAA2}" dt="2024-04-15T10:17:56.381" v="372" actId="478"/>
          <ac:spMkLst>
            <pc:docMk/>
            <pc:sldMk cId="2612136954" sldId="682"/>
            <ac:spMk id="3" creationId="{435C9ABD-FD10-47EA-97D8-4B3336A18C13}"/>
          </ac:spMkLst>
        </pc:spChg>
        <pc:spChg chg="mod">
          <ac:chgData name="Al Friend" userId="e5ed79da-d858-46d4-9eed-a7a24903f2de" providerId="ADAL" clId="{74884DA9-0A2D-4DC2-B690-8BFA327BAAA2}" dt="2024-04-15T10:18:08.349" v="374" actId="12788"/>
          <ac:spMkLst>
            <pc:docMk/>
            <pc:sldMk cId="2612136954" sldId="682"/>
            <ac:spMk id="9" creationId="{F3B639B4-E5C5-8DD1-DB2C-5DF574EC16F0}"/>
          </ac:spMkLst>
        </pc:spChg>
      </pc:sldChg>
      <pc:sldChg chg="modSp">
        <pc:chgData name="Al Friend" userId="e5ed79da-d858-46d4-9eed-a7a24903f2de" providerId="ADAL" clId="{74884DA9-0A2D-4DC2-B690-8BFA327BAAA2}" dt="2024-03-04T11:53:57.718" v="47" actId="20577"/>
        <pc:sldMkLst>
          <pc:docMk/>
          <pc:sldMk cId="582524217" sldId="685"/>
        </pc:sldMkLst>
        <pc:spChg chg="mod">
          <ac:chgData name="Al Friend" userId="e5ed79da-d858-46d4-9eed-a7a24903f2de" providerId="ADAL" clId="{74884DA9-0A2D-4DC2-B690-8BFA327BAAA2}" dt="2024-03-04T11:53:57.718" v="47" actId="20577"/>
          <ac:spMkLst>
            <pc:docMk/>
            <pc:sldMk cId="582524217" sldId="685"/>
            <ac:spMk id="9" creationId="{F3B639B4-E5C5-8DD1-DB2C-5DF574EC16F0}"/>
          </ac:spMkLst>
        </pc:spChg>
      </pc:sldChg>
      <pc:sldChg chg="addSp delSp modSp">
        <pc:chgData name="Al Friend" userId="e5ed79da-d858-46d4-9eed-a7a24903f2de" providerId="ADAL" clId="{74884DA9-0A2D-4DC2-B690-8BFA327BAAA2}" dt="2024-04-16T13:16:09.751" v="716" actId="6549"/>
        <pc:sldMkLst>
          <pc:docMk/>
          <pc:sldMk cId="1679318685" sldId="690"/>
        </pc:sldMkLst>
        <pc:spChg chg="mod">
          <ac:chgData name="Al Friend" userId="e5ed79da-d858-46d4-9eed-a7a24903f2de" providerId="ADAL" clId="{74884DA9-0A2D-4DC2-B690-8BFA327BAAA2}" dt="2024-04-16T13:16:09.751" v="716" actId="6549"/>
          <ac:spMkLst>
            <pc:docMk/>
            <pc:sldMk cId="1679318685" sldId="690"/>
            <ac:spMk id="3" creationId="{E4EE7085-4C5B-409B-8843-A8A3D3CB6E90}"/>
          </ac:spMkLst>
        </pc:spChg>
        <pc:spChg chg="add del">
          <ac:chgData name="Al Friend" userId="e5ed79da-d858-46d4-9eed-a7a24903f2de" providerId="ADAL" clId="{74884DA9-0A2D-4DC2-B690-8BFA327BAAA2}" dt="2024-04-16T13:11:46.924" v="706" actId="478"/>
          <ac:spMkLst>
            <pc:docMk/>
            <pc:sldMk cId="1679318685" sldId="690"/>
            <ac:spMk id="4" creationId="{F66D5D96-1F02-4933-9339-DA1E9AF5238C}"/>
          </ac:spMkLst>
        </pc:spChg>
        <pc:spChg chg="mod">
          <ac:chgData name="Al Friend" userId="e5ed79da-d858-46d4-9eed-a7a24903f2de" providerId="ADAL" clId="{74884DA9-0A2D-4DC2-B690-8BFA327BAAA2}" dt="2024-03-05T15:27:31.118" v="108" actId="207"/>
          <ac:spMkLst>
            <pc:docMk/>
            <pc:sldMk cId="1679318685" sldId="690"/>
            <ac:spMk id="5" creationId="{8DABB334-DBFD-0EA0-51E4-058AC7E3EF68}"/>
          </ac:spMkLst>
        </pc:spChg>
        <pc:spChg chg="mod">
          <ac:chgData name="Al Friend" userId="e5ed79da-d858-46d4-9eed-a7a24903f2de" providerId="ADAL" clId="{74884DA9-0A2D-4DC2-B690-8BFA327BAAA2}" dt="2024-03-05T15:27:35.705" v="110" actId="207"/>
          <ac:spMkLst>
            <pc:docMk/>
            <pc:sldMk cId="1679318685" sldId="690"/>
            <ac:spMk id="16" creationId="{16C0CA64-60AB-42EE-B3B3-C7A61FAF8EBD}"/>
          </ac:spMkLst>
        </pc:spChg>
      </pc:sldChg>
      <pc:sldChg chg="modSp">
        <pc:chgData name="Al Friend" userId="e5ed79da-d858-46d4-9eed-a7a24903f2de" providerId="ADAL" clId="{74884DA9-0A2D-4DC2-B690-8BFA327BAAA2}" dt="2024-04-15T10:20:17.421" v="408" actId="20577"/>
        <pc:sldMkLst>
          <pc:docMk/>
          <pc:sldMk cId="3706318833" sldId="692"/>
        </pc:sldMkLst>
        <pc:spChg chg="mod">
          <ac:chgData name="Al Friend" userId="e5ed79da-d858-46d4-9eed-a7a24903f2de" providerId="ADAL" clId="{74884DA9-0A2D-4DC2-B690-8BFA327BAAA2}" dt="2024-04-15T10:20:17.421" v="408" actId="20577"/>
          <ac:spMkLst>
            <pc:docMk/>
            <pc:sldMk cId="3706318833" sldId="692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74884DA9-0A2D-4DC2-B690-8BFA327BAAA2}" dt="2024-03-07T16:10:06.532" v="116"/>
        <pc:sldMkLst>
          <pc:docMk/>
          <pc:sldMk cId="1614055692" sldId="696"/>
        </pc:sldMkLst>
        <pc:spChg chg="mod">
          <ac:chgData name="Al Friend" userId="e5ed79da-d858-46d4-9eed-a7a24903f2de" providerId="ADAL" clId="{74884DA9-0A2D-4DC2-B690-8BFA327BAAA2}" dt="2024-03-07T16:10:06.532" v="116"/>
          <ac:spMkLst>
            <pc:docMk/>
            <pc:sldMk cId="1614055692" sldId="696"/>
            <ac:spMk id="2" creationId="{6FC72537-E14E-16B8-EEAC-97DE98761E6A}"/>
          </ac:spMkLst>
        </pc:spChg>
      </pc:sldChg>
      <pc:sldChg chg="modSp">
        <pc:chgData name="Al Friend" userId="e5ed79da-d858-46d4-9eed-a7a24903f2de" providerId="ADAL" clId="{74884DA9-0A2D-4DC2-B690-8BFA327BAAA2}" dt="2024-04-16T08:21:37.719" v="541" actId="207"/>
        <pc:sldMkLst>
          <pc:docMk/>
          <pc:sldMk cId="4238892912" sldId="703"/>
        </pc:sldMkLst>
        <pc:spChg chg="mod">
          <ac:chgData name="Al Friend" userId="e5ed79da-d858-46d4-9eed-a7a24903f2de" providerId="ADAL" clId="{74884DA9-0A2D-4DC2-B690-8BFA327BAAA2}" dt="2024-04-16T08:21:37.719" v="541" actId="207"/>
          <ac:spMkLst>
            <pc:docMk/>
            <pc:sldMk cId="4238892912" sldId="703"/>
            <ac:spMk id="3" creationId="{0FE956FC-C93B-D24C-2356-B1E2CD9E87CA}"/>
          </ac:spMkLst>
        </pc:spChg>
      </pc:sldChg>
      <pc:sldChg chg="modSp">
        <pc:chgData name="Al Friend" userId="e5ed79da-d858-46d4-9eed-a7a24903f2de" providerId="ADAL" clId="{74884DA9-0A2D-4DC2-B690-8BFA327BAAA2}" dt="2024-03-04T11:20:03.273" v="24"/>
        <pc:sldMkLst>
          <pc:docMk/>
          <pc:sldMk cId="3010599604" sldId="705"/>
        </pc:sldMkLst>
        <pc:spChg chg="mod">
          <ac:chgData name="Al Friend" userId="e5ed79da-d858-46d4-9eed-a7a24903f2de" providerId="ADAL" clId="{74884DA9-0A2D-4DC2-B690-8BFA327BAAA2}" dt="2024-03-04T11:20:03.273" v="24"/>
          <ac:spMkLst>
            <pc:docMk/>
            <pc:sldMk cId="3010599604" sldId="705"/>
            <ac:spMk id="9" creationId="{4F9E32E5-07F6-2AAB-9FC5-F1D83771553E}"/>
          </ac:spMkLst>
        </pc:spChg>
      </pc:sldChg>
      <pc:sldChg chg="modSp">
        <pc:chgData name="Al Friend" userId="e5ed79da-d858-46d4-9eed-a7a24903f2de" providerId="ADAL" clId="{74884DA9-0A2D-4DC2-B690-8BFA327BAAA2}" dt="2024-03-04T11:54:03.411" v="52" actId="20577"/>
        <pc:sldMkLst>
          <pc:docMk/>
          <pc:sldMk cId="1138250700" sldId="706"/>
        </pc:sldMkLst>
        <pc:spChg chg="mod">
          <ac:chgData name="Al Friend" userId="e5ed79da-d858-46d4-9eed-a7a24903f2de" providerId="ADAL" clId="{74884DA9-0A2D-4DC2-B690-8BFA327BAAA2}" dt="2024-03-04T11:54:03.411" v="52" actId="20577"/>
          <ac:spMkLst>
            <pc:docMk/>
            <pc:sldMk cId="1138250700" sldId="706"/>
            <ac:spMk id="9" creationId="{37023E8A-C83E-2BAB-A5E9-CFABAF46E5DD}"/>
          </ac:spMkLst>
        </pc:spChg>
      </pc:sldChg>
      <pc:sldChg chg="delSp add ord modTransition delAnim modAnim">
        <pc:chgData name="Al Friend" userId="e5ed79da-d858-46d4-9eed-a7a24903f2de" providerId="ADAL" clId="{74884DA9-0A2D-4DC2-B690-8BFA327BAAA2}" dt="2024-04-16T07:57:16.642" v="518"/>
        <pc:sldMkLst>
          <pc:docMk/>
          <pc:sldMk cId="370583516" sldId="708"/>
        </pc:sldMkLst>
        <pc:spChg chg="del">
          <ac:chgData name="Al Friend" userId="e5ed79da-d858-46d4-9eed-a7a24903f2de" providerId="ADAL" clId="{74884DA9-0A2D-4DC2-B690-8BFA327BAAA2}" dt="2024-04-15T10:00:01.087" v="303" actId="478"/>
          <ac:spMkLst>
            <pc:docMk/>
            <pc:sldMk cId="370583516" sldId="708"/>
            <ac:spMk id="7" creationId="{D3BF4973-1880-4001-941D-3816D0C8D668}"/>
          </ac:spMkLst>
        </pc:spChg>
        <pc:spChg chg="del">
          <ac:chgData name="Al Friend" userId="e5ed79da-d858-46d4-9eed-a7a24903f2de" providerId="ADAL" clId="{74884DA9-0A2D-4DC2-B690-8BFA327BAAA2}" dt="2024-04-15T09:59:55.624" v="301" actId="478"/>
          <ac:spMkLst>
            <pc:docMk/>
            <pc:sldMk cId="370583516" sldId="708"/>
            <ac:spMk id="8" creationId="{5B6DD050-1C75-4D21-B592-10CBA4384D84}"/>
          </ac:spMkLst>
        </pc:spChg>
        <pc:spChg chg="del">
          <ac:chgData name="Al Friend" userId="e5ed79da-d858-46d4-9eed-a7a24903f2de" providerId="ADAL" clId="{74884DA9-0A2D-4DC2-B690-8BFA327BAAA2}" dt="2024-04-15T09:59:56.843" v="302" actId="478"/>
          <ac:spMkLst>
            <pc:docMk/>
            <pc:sldMk cId="370583516" sldId="708"/>
            <ac:spMk id="9" creationId="{B930CECD-BB3F-4B96-AF7D-ED8BB0B8FB4E}"/>
          </ac:spMkLst>
        </pc:spChg>
        <pc:spChg chg="del">
          <ac:chgData name="Al Friend" userId="e5ed79da-d858-46d4-9eed-a7a24903f2de" providerId="ADAL" clId="{74884DA9-0A2D-4DC2-B690-8BFA327BAAA2}" dt="2024-04-15T10:00:02.106" v="304" actId="478"/>
          <ac:spMkLst>
            <pc:docMk/>
            <pc:sldMk cId="370583516" sldId="708"/>
            <ac:spMk id="10" creationId="{C60E4BB0-19B9-4CDE-AB5C-43F0B73F6B1B}"/>
          </ac:spMkLst>
        </pc:spChg>
      </pc:sldChg>
      <pc:sldChg chg="delSp add modTransition delAnim modAnim">
        <pc:chgData name="Al Friend" userId="e5ed79da-d858-46d4-9eed-a7a24903f2de" providerId="ADAL" clId="{74884DA9-0A2D-4DC2-B690-8BFA327BAAA2}" dt="2024-04-15T10:10:19.697" v="360"/>
        <pc:sldMkLst>
          <pc:docMk/>
          <pc:sldMk cId="1831466012" sldId="709"/>
        </pc:sldMkLst>
        <pc:spChg chg="del">
          <ac:chgData name="Al Friend" userId="e5ed79da-d858-46d4-9eed-a7a24903f2de" providerId="ADAL" clId="{74884DA9-0A2D-4DC2-B690-8BFA327BAAA2}" dt="2024-04-15T10:09:56.081" v="357" actId="478"/>
          <ac:spMkLst>
            <pc:docMk/>
            <pc:sldMk cId="1831466012" sldId="709"/>
            <ac:spMk id="7" creationId="{D3BF4973-1880-4001-941D-3816D0C8D668}"/>
          </ac:spMkLst>
        </pc:spChg>
        <pc:spChg chg="del">
          <ac:chgData name="Al Friend" userId="e5ed79da-d858-46d4-9eed-a7a24903f2de" providerId="ADAL" clId="{74884DA9-0A2D-4DC2-B690-8BFA327BAAA2}" dt="2024-04-15T10:09:45.632" v="355" actId="478"/>
          <ac:spMkLst>
            <pc:docMk/>
            <pc:sldMk cId="1831466012" sldId="709"/>
            <ac:spMk id="10" creationId="{70B4FA11-20D7-45C8-A3F6-38C07675DCFC}"/>
          </ac:spMkLst>
        </pc:spChg>
        <pc:spChg chg="del">
          <ac:chgData name="Al Friend" userId="e5ed79da-d858-46d4-9eed-a7a24903f2de" providerId="ADAL" clId="{74884DA9-0A2D-4DC2-B690-8BFA327BAAA2}" dt="2024-04-15T10:09:57.327" v="358" actId="478"/>
          <ac:spMkLst>
            <pc:docMk/>
            <pc:sldMk cId="1831466012" sldId="709"/>
            <ac:spMk id="11" creationId="{9099339E-EBA5-47EC-8872-56D0B015D8F4}"/>
          </ac:spMkLst>
        </pc:spChg>
      </pc:sldChg>
      <pc:sldChg chg="delSp modSp add modTransition delAnim modAnim modNotesTx">
        <pc:chgData name="Al Friend" userId="e5ed79da-d858-46d4-9eed-a7a24903f2de" providerId="ADAL" clId="{74884DA9-0A2D-4DC2-B690-8BFA327BAAA2}" dt="2024-04-16T13:21:36.954" v="731" actId="6549"/>
        <pc:sldMkLst>
          <pc:docMk/>
          <pc:sldMk cId="534538911" sldId="710"/>
        </pc:sldMkLst>
        <pc:spChg chg="mod">
          <ac:chgData name="Al Friend" userId="e5ed79da-d858-46d4-9eed-a7a24903f2de" providerId="ADAL" clId="{74884DA9-0A2D-4DC2-B690-8BFA327BAAA2}" dt="2024-04-16T13:21:36.954" v="731" actId="6549"/>
          <ac:spMkLst>
            <pc:docMk/>
            <pc:sldMk cId="534538911" sldId="710"/>
            <ac:spMk id="3" creationId="{E4EE7085-4C5B-409B-8843-A8A3D3CB6E90}"/>
          </ac:spMkLst>
        </pc:spChg>
        <pc:spChg chg="del">
          <ac:chgData name="Al Friend" userId="e5ed79da-d858-46d4-9eed-a7a24903f2de" providerId="ADAL" clId="{74884DA9-0A2D-4DC2-B690-8BFA327BAAA2}" dt="2024-04-15T10:22:40.045" v="442" actId="478"/>
          <ac:spMkLst>
            <pc:docMk/>
            <pc:sldMk cId="534538911" sldId="710"/>
            <ac:spMk id="4" creationId="{87548B3B-D8EE-4CF5-84B2-35E07F14A0C8}"/>
          </ac:spMkLst>
        </pc:spChg>
        <pc:spChg chg="del">
          <ac:chgData name="Al Friend" userId="e5ed79da-d858-46d4-9eed-a7a24903f2de" providerId="ADAL" clId="{74884DA9-0A2D-4DC2-B690-8BFA327BAAA2}" dt="2024-04-15T10:22:44.964" v="444" actId="478"/>
          <ac:spMkLst>
            <pc:docMk/>
            <pc:sldMk cId="534538911" sldId="710"/>
            <ac:spMk id="6" creationId="{79AEB255-B695-D4B5-9FA6-F301F036190F}"/>
          </ac:spMkLst>
        </pc:spChg>
        <pc:spChg chg="del">
          <ac:chgData name="Al Friend" userId="e5ed79da-d858-46d4-9eed-a7a24903f2de" providerId="ADAL" clId="{74884DA9-0A2D-4DC2-B690-8BFA327BAAA2}" dt="2024-04-15T10:22:45.810" v="445" actId="478"/>
          <ac:spMkLst>
            <pc:docMk/>
            <pc:sldMk cId="534538911" sldId="710"/>
            <ac:spMk id="7" creationId="{08586166-BD81-4FDA-3E69-E11AC298DEB7}"/>
          </ac:spMkLst>
        </pc:spChg>
      </pc:sldChg>
      <pc:sldChg chg="delSp modSp add modTransition modAnim">
        <pc:chgData name="Al Friend" userId="e5ed79da-d858-46d4-9eed-a7a24903f2de" providerId="ADAL" clId="{74884DA9-0A2D-4DC2-B690-8BFA327BAAA2}" dt="2024-04-16T08:23:23.491" v="570" actId="20577"/>
        <pc:sldMkLst>
          <pc:docMk/>
          <pc:sldMk cId="4146707863" sldId="712"/>
        </pc:sldMkLst>
        <pc:spChg chg="mod">
          <ac:chgData name="Al Friend" userId="e5ed79da-d858-46d4-9eed-a7a24903f2de" providerId="ADAL" clId="{74884DA9-0A2D-4DC2-B690-8BFA327BAAA2}" dt="2024-04-16T08:23:23.491" v="570" actId="20577"/>
          <ac:spMkLst>
            <pc:docMk/>
            <pc:sldMk cId="4146707863" sldId="712"/>
            <ac:spMk id="4" creationId="{C40978C1-2FE4-9664-9E88-60E85F4313AC}"/>
          </ac:spMkLst>
        </pc:spChg>
        <pc:spChg chg="del">
          <ac:chgData name="Al Friend" userId="e5ed79da-d858-46d4-9eed-a7a24903f2de" providerId="ADAL" clId="{74884DA9-0A2D-4DC2-B690-8BFA327BAAA2}" dt="2024-04-16T08:23:11.201" v="555" actId="478"/>
          <ac:spMkLst>
            <pc:docMk/>
            <pc:sldMk cId="4146707863" sldId="712"/>
            <ac:spMk id="5" creationId="{8DABB334-DBFD-0EA0-51E4-058AC7E3EF68}"/>
          </ac:spMkLst>
        </pc:spChg>
      </pc:sldChg>
      <pc:sldChg chg="delSp modSp add modTransition modAnim">
        <pc:chgData name="Al Friend" userId="e5ed79da-d858-46d4-9eed-a7a24903f2de" providerId="ADAL" clId="{74884DA9-0A2D-4DC2-B690-8BFA327BAAA2}" dt="2024-04-16T13:16:29.607" v="729" actId="6549"/>
        <pc:sldMkLst>
          <pc:docMk/>
          <pc:sldMk cId="2055632254" sldId="713"/>
        </pc:sldMkLst>
        <pc:spChg chg="mod">
          <ac:chgData name="Al Friend" userId="e5ed79da-d858-46d4-9eed-a7a24903f2de" providerId="ADAL" clId="{74884DA9-0A2D-4DC2-B690-8BFA327BAAA2}" dt="2024-04-16T13:16:29.607" v="729" actId="6549"/>
          <ac:spMkLst>
            <pc:docMk/>
            <pc:sldMk cId="2055632254" sldId="713"/>
            <ac:spMk id="3" creationId="{E4EE7085-4C5B-409B-8843-A8A3D3CB6E90}"/>
          </ac:spMkLst>
        </pc:spChg>
        <pc:spChg chg="del">
          <ac:chgData name="Al Friend" userId="e5ed79da-d858-46d4-9eed-a7a24903f2de" providerId="ADAL" clId="{74884DA9-0A2D-4DC2-B690-8BFA327BAAA2}" dt="2024-04-16T13:16:15.399" v="717" actId="478"/>
          <ac:spMkLst>
            <pc:docMk/>
            <pc:sldMk cId="2055632254" sldId="713"/>
            <ac:spMk id="4" creationId="{F66D5D96-1F02-4933-9339-DA1E9AF5238C}"/>
          </ac:spMkLst>
        </pc:spChg>
        <pc:spChg chg="del mod">
          <ac:chgData name="Al Friend" userId="e5ed79da-d858-46d4-9eed-a7a24903f2de" providerId="ADAL" clId="{74884DA9-0A2D-4DC2-B690-8BFA327BAAA2}" dt="2024-04-16T08:25:16.036" v="583" actId="478"/>
          <ac:spMkLst>
            <pc:docMk/>
            <pc:sldMk cId="2055632254" sldId="713"/>
            <ac:spMk id="5" creationId="{8DABB334-DBFD-0EA0-51E4-058AC7E3EF68}"/>
          </ac:spMkLst>
        </pc:spChg>
        <pc:spChg chg="del">
          <ac:chgData name="Al Friend" userId="e5ed79da-d858-46d4-9eed-a7a24903f2de" providerId="ADAL" clId="{74884DA9-0A2D-4DC2-B690-8BFA327BAAA2}" dt="2024-04-16T08:25:17.271" v="584" actId="478"/>
          <ac:spMkLst>
            <pc:docMk/>
            <pc:sldMk cId="2055632254" sldId="713"/>
            <ac:spMk id="16" creationId="{16C0CA64-60AB-42EE-B3B3-C7A61FAF8EBD}"/>
          </ac:spMkLst>
        </pc:spChg>
      </pc:sldChg>
      <pc:sldChg chg="delSp modSp add modTransition delAnim modAnim modNotesTx">
        <pc:chgData name="Al Friend" userId="e5ed79da-d858-46d4-9eed-a7a24903f2de" providerId="ADAL" clId="{74884DA9-0A2D-4DC2-B690-8BFA327BAAA2}" dt="2024-04-16T08:30:11.387" v="641"/>
        <pc:sldMkLst>
          <pc:docMk/>
          <pc:sldMk cId="3959517602" sldId="714"/>
        </pc:sldMkLst>
        <pc:spChg chg="del">
          <ac:chgData name="Al Friend" userId="e5ed79da-d858-46d4-9eed-a7a24903f2de" providerId="ADAL" clId="{74884DA9-0A2D-4DC2-B690-8BFA327BAAA2}" dt="2024-04-16T08:27:01.811" v="593" actId="478"/>
          <ac:spMkLst>
            <pc:docMk/>
            <pc:sldMk cId="3959517602" sldId="714"/>
            <ac:spMk id="3" creationId="{6016E79C-BF2E-41DE-BDE0-F77BA0419AED}"/>
          </ac:spMkLst>
        </pc:spChg>
        <pc:spChg chg="mod">
          <ac:chgData name="Al Friend" userId="e5ed79da-d858-46d4-9eed-a7a24903f2de" providerId="ADAL" clId="{74884DA9-0A2D-4DC2-B690-8BFA327BAAA2}" dt="2024-04-16T08:29:54.852" v="639" actId="20577"/>
          <ac:spMkLst>
            <pc:docMk/>
            <pc:sldMk cId="3959517602" sldId="714"/>
            <ac:spMk id="5" creationId="{8D098F65-D43C-73ED-E7AB-CF19F2AAA6CC}"/>
          </ac:spMkLst>
        </pc:spChg>
        <pc:spChg chg="del">
          <ac:chgData name="Al Friend" userId="e5ed79da-d858-46d4-9eed-a7a24903f2de" providerId="ADAL" clId="{74884DA9-0A2D-4DC2-B690-8BFA327BAAA2}" dt="2024-04-16T08:27:00.105" v="592" actId="478"/>
          <ac:spMkLst>
            <pc:docMk/>
            <pc:sldMk cId="3959517602" sldId="714"/>
            <ac:spMk id="6" creationId="{2C15AECF-4B06-E905-B45D-505334569749}"/>
          </ac:spMkLst>
        </pc:spChg>
      </pc:sldChg>
      <pc:sldChg chg="delSp add modTransition modAnim modNotesTx">
        <pc:chgData name="Al Friend" userId="e5ed79da-d858-46d4-9eed-a7a24903f2de" providerId="ADAL" clId="{74884DA9-0A2D-4DC2-B690-8BFA327BAAA2}" dt="2024-04-16T08:29:42.092" v="634" actId="478"/>
        <pc:sldMkLst>
          <pc:docMk/>
          <pc:sldMk cId="68374375" sldId="715"/>
        </pc:sldMkLst>
        <pc:spChg chg="del">
          <ac:chgData name="Al Friend" userId="e5ed79da-d858-46d4-9eed-a7a24903f2de" providerId="ADAL" clId="{74884DA9-0A2D-4DC2-B690-8BFA327BAAA2}" dt="2024-04-16T08:29:42.092" v="634" actId="478"/>
          <ac:spMkLst>
            <pc:docMk/>
            <pc:sldMk cId="68374375" sldId="715"/>
            <ac:spMk id="4" creationId="{C40978C1-2FE4-9664-9E88-60E85F4313AC}"/>
          </ac:spMkLst>
        </pc:spChg>
        <pc:spChg chg="del">
          <ac:chgData name="Al Friend" userId="e5ed79da-d858-46d4-9eed-a7a24903f2de" providerId="ADAL" clId="{74884DA9-0A2D-4DC2-B690-8BFA327BAAA2}" dt="2024-04-16T08:29:40.448" v="633" actId="478"/>
          <ac:spMkLst>
            <pc:docMk/>
            <pc:sldMk cId="68374375" sldId="715"/>
            <ac:spMk id="5" creationId="{8DABB334-DBFD-0EA0-51E4-058AC7E3EF68}"/>
          </ac:spMkLst>
        </pc:spChg>
      </pc:sldChg>
      <pc:sldChg chg="delSp modSp add modTransition delAnim modAnim modNotesTx">
        <pc:chgData name="Al Friend" userId="e5ed79da-d858-46d4-9eed-a7a24903f2de" providerId="ADAL" clId="{74884DA9-0A2D-4DC2-B690-8BFA327BAAA2}" dt="2024-04-16T08:40:47.279" v="699" actId="207"/>
        <pc:sldMkLst>
          <pc:docMk/>
          <pc:sldMk cId="3786283648" sldId="716"/>
        </pc:sldMkLst>
        <pc:spChg chg="mod">
          <ac:chgData name="Al Friend" userId="e5ed79da-d858-46d4-9eed-a7a24903f2de" providerId="ADAL" clId="{74884DA9-0A2D-4DC2-B690-8BFA327BAAA2}" dt="2024-04-16T08:40:47.279" v="699" actId="207"/>
          <ac:spMkLst>
            <pc:docMk/>
            <pc:sldMk cId="3786283648" sldId="716"/>
            <ac:spMk id="3" creationId="{E4EE7085-4C5B-409B-8843-A8A3D3CB6E90}"/>
          </ac:spMkLst>
        </pc:spChg>
        <pc:spChg chg="del">
          <ac:chgData name="Al Friend" userId="e5ed79da-d858-46d4-9eed-a7a24903f2de" providerId="ADAL" clId="{74884DA9-0A2D-4DC2-B690-8BFA327BAAA2}" dt="2024-04-16T08:34:19.826" v="660" actId="478"/>
          <ac:spMkLst>
            <pc:docMk/>
            <pc:sldMk cId="3786283648" sldId="716"/>
            <ac:spMk id="4" creationId="{C40978C1-2FE4-9664-9E88-60E85F4313AC}"/>
          </ac:spMkLst>
        </pc:spChg>
        <pc:spChg chg="del">
          <ac:chgData name="Al Friend" userId="e5ed79da-d858-46d4-9eed-a7a24903f2de" providerId="ADAL" clId="{74884DA9-0A2D-4DC2-B690-8BFA327BAAA2}" dt="2024-04-16T08:34:13.305" v="656" actId="478"/>
          <ac:spMkLst>
            <pc:docMk/>
            <pc:sldMk cId="3786283648" sldId="716"/>
            <ac:spMk id="5" creationId="{8DABB334-DBFD-0EA0-51E4-058AC7E3EF68}"/>
          </ac:spMkLst>
        </pc:spChg>
        <pc:spChg chg="del">
          <ac:chgData name="Al Friend" userId="e5ed79da-d858-46d4-9eed-a7a24903f2de" providerId="ADAL" clId="{74884DA9-0A2D-4DC2-B690-8BFA327BAAA2}" dt="2024-04-16T08:34:15.072" v="657" actId="478"/>
          <ac:spMkLst>
            <pc:docMk/>
            <pc:sldMk cId="3786283648" sldId="716"/>
            <ac:spMk id="6" creationId="{5EE51122-47E4-494D-30CD-CEFF13FC63C6}"/>
          </ac:spMkLst>
        </pc:spChg>
        <pc:spChg chg="del">
          <ac:chgData name="Al Friend" userId="e5ed79da-d858-46d4-9eed-a7a24903f2de" providerId="ADAL" clId="{74884DA9-0A2D-4DC2-B690-8BFA327BAAA2}" dt="2024-04-16T08:34:16.492" v="658" actId="478"/>
          <ac:spMkLst>
            <pc:docMk/>
            <pc:sldMk cId="3786283648" sldId="716"/>
            <ac:spMk id="7" creationId="{B6FACACF-8A3A-2BAC-3730-9144E2326A61}"/>
          </ac:spMkLst>
        </pc:spChg>
        <pc:spChg chg="del">
          <ac:chgData name="Al Friend" userId="e5ed79da-d858-46d4-9eed-a7a24903f2de" providerId="ADAL" clId="{74884DA9-0A2D-4DC2-B690-8BFA327BAAA2}" dt="2024-04-16T08:34:17.997" v="659" actId="478"/>
          <ac:spMkLst>
            <pc:docMk/>
            <pc:sldMk cId="3786283648" sldId="716"/>
            <ac:spMk id="8" creationId="{536E2715-41EB-D0C4-559B-C1C823ED39BA}"/>
          </ac:spMkLst>
        </pc:spChg>
      </pc:sldChg>
      <pc:sldChg chg="delSp modSp add modTransition modAnim">
        <pc:chgData name="Al Friend" userId="e5ed79da-d858-46d4-9eed-a7a24903f2de" providerId="ADAL" clId="{74884DA9-0A2D-4DC2-B690-8BFA327BAAA2}" dt="2024-05-02T10:45:45.423" v="763" actId="108"/>
        <pc:sldMkLst>
          <pc:docMk/>
          <pc:sldMk cId="3043116106" sldId="717"/>
        </pc:sldMkLst>
        <pc:spChg chg="mod">
          <ac:chgData name="Al Friend" userId="e5ed79da-d858-46d4-9eed-a7a24903f2de" providerId="ADAL" clId="{74884DA9-0A2D-4DC2-B690-8BFA327BAAA2}" dt="2024-05-02T10:45:45.423" v="763" actId="108"/>
          <ac:spMkLst>
            <pc:docMk/>
            <pc:sldMk cId="3043116106" sldId="717"/>
            <ac:spMk id="3" creationId="{E4EE7085-4C5B-409B-8843-A8A3D3CB6E90}"/>
          </ac:spMkLst>
        </pc:spChg>
        <pc:spChg chg="del">
          <ac:chgData name="Al Friend" userId="e5ed79da-d858-46d4-9eed-a7a24903f2de" providerId="ADAL" clId="{74884DA9-0A2D-4DC2-B690-8BFA327BAAA2}" dt="2024-04-16T08:41:39.774" v="705" actId="478"/>
          <ac:spMkLst>
            <pc:docMk/>
            <pc:sldMk cId="3043116106" sldId="717"/>
            <ac:spMk id="5" creationId="{392A5C60-2427-408C-67FA-290AFC4E1C9B}"/>
          </ac:spMkLst>
        </pc:spChg>
        <pc:spChg chg="del">
          <ac:chgData name="Al Friend" userId="e5ed79da-d858-46d4-9eed-a7a24903f2de" providerId="ADAL" clId="{74884DA9-0A2D-4DC2-B690-8BFA327BAAA2}" dt="2024-04-16T08:41:37.012" v="703" actId="478"/>
          <ac:spMkLst>
            <pc:docMk/>
            <pc:sldMk cId="3043116106" sldId="717"/>
            <ac:spMk id="6" creationId="{79AEB255-B695-D4B5-9FA6-F301F036190F}"/>
          </ac:spMkLst>
        </pc:spChg>
        <pc:spChg chg="del">
          <ac:chgData name="Al Friend" userId="e5ed79da-d858-46d4-9eed-a7a24903f2de" providerId="ADAL" clId="{74884DA9-0A2D-4DC2-B690-8BFA327BAAA2}" dt="2024-04-16T08:41:38.686" v="704" actId="478"/>
          <ac:spMkLst>
            <pc:docMk/>
            <pc:sldMk cId="3043116106" sldId="717"/>
            <ac:spMk id="7" creationId="{08586166-BD81-4FDA-3E69-E11AC298DEB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</a:t>
          </a:r>
          <a:r>
            <a:rPr lang="en-US"/>
            <a:t>10%</a:t>
          </a:r>
          <a:endParaRPr lang="en-US" dirty="0"/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056CCBB6-5CE0-4348-89C6-99FB2D3AB62B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3572115"/>
        <a:ext cx="838822" cy="359495"/>
      </dsp:txXfrm>
    </dsp:sp>
    <dsp:sp modelId="{90709722-0E94-45E4-BEDD-48CB660682DD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</a:t>
          </a:r>
          <a:r>
            <a:rPr lang="en-US" sz="3100" kern="1200"/>
            <a:t>10%</a:t>
          </a:r>
          <a:endParaRPr lang="en-US" sz="3100" kern="1200" dirty="0"/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DF05-886D-C379-3B46-035136275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F52D6-6F85-D1EE-E2D5-F72B04C23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8DA0F7-D51A-F480-8258-6D164AF39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CDCF-EAA2-4376-794F-9257F4171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62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https://html.spec.whatwg.org/multipage/semantics.html#the-head-element</a:t>
            </a:r>
          </a:p>
          <a:p>
            <a:endParaRPr lang="en-GB" dirty="0"/>
          </a:p>
          <a:p>
            <a:r>
              <a:rPr lang="en-GB" dirty="0"/>
              <a:t>https://html.spec.whatwg.org/multipage/sections.html#the-body-element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5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722A8-906D-DE72-C2B9-02915DD76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93B1F-C4F3-B26F-0630-896184D6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42518-BCDE-642F-B235-18A7E5EDE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6B38-E934-29B5-7BFC-B69A6278E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8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945AF-74CE-BDCA-801B-43700287D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DA83B-DC7E-E30E-B1C2-0C4354BC1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C8A98-0DBE-5149-0DE0-612689B52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10C7-7324-95FF-605F-F86EB6980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8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2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61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https://html.spec.whatwg.org/multipage/sections.html#the-h1,-h2,-h3,-h4,-h5,-and-h6-elements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66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6B89-DE1D-141A-E31F-D54FA42D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9F6CB-BD15-CAA2-DDCF-4674DFDA7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CC531-0789-174F-BD89-D8787AFB0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7465A-63E7-3FB7-E6E9-15A0B2496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16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https://html.spec.whatwg.org/multipage/grouping-content.html#the-p-element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19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D05E9-B590-B707-A990-F16D7C20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407E3-ADD8-C1FB-5C57-87240B5CF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3B19F-4D4D-6277-9F7F-D3D62161A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E889-1F27-B8FF-DF93-95DE6F510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6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39D2-7315-5915-38B0-AC90B4F9E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568C2-027F-C91A-439D-9F315AA44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BC536-F73C-2841-4269-D01784FB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C554-A5C8-AB71-FFB9-663D9A38A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21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72FD0-8B1D-8A18-8F35-2C6DBDE3D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1F0A0-EA12-4EB3-D465-AFFAE503F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42CD6-F922-2152-B6F1-A9789D862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67E3-A7CD-0B9E-91CE-A4A358BA1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0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7DD7-7FA6-3F4A-EA6A-EA26F831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7BA6A-2D0C-DB95-97F6-5714F60AD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58195-3376-F20C-8FC2-A6449186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78A08-D6F1-67AD-A2CC-5CE979A1F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29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322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80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6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  <a:p>
            <a:r>
              <a:rPr lang="en-GB" dirty="0"/>
              <a:t>https://developer.mozilla.org/en-US/docs/Web/HTML/Attributes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2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1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https://html.spec.whatwg.org/multipage/embedded-content.html#the-img-element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Additional images: cat.jpg, cat.gif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0000"/>
                </a:solidFill>
              </a:rPr>
              <a:t>No</a:t>
            </a:r>
            <a:r>
              <a:rPr lang="en-GB" dirty="0"/>
              <a:t> </a:t>
            </a:r>
            <a:r>
              <a:rPr lang="en-GB" dirty="0">
                <a:latin typeface="Consolas" panose="020B0609020204030204" pitchFamily="49" charset="0"/>
              </a:rPr>
              <a:t>type</a:t>
            </a:r>
            <a:r>
              <a:rPr lang="en-GB" dirty="0"/>
              <a:t> attribute!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0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38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63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https://html.spec.whatwg.org/multipage/media.html#the-audio-element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41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C0B41-76EF-2370-ECE4-1257BA4D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DC00D-B1D3-4BF6-119D-242030C97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8104A-DDE7-7A87-C9B6-E46BF2F87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E9BA-BD34-15A9-EA9D-83B7A2B60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05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https://html.spec.whatwg.org/multipage/media.html#the-video-element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9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454DD-9419-3003-4853-9C6CECD0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8B714-CB36-12AB-6224-8AC7D899E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9F90C-14DA-FEB7-EC31-681BDAD86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333D-5B82-F432-471C-CE82B1EB5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52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1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61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522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76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Up then down: </a:t>
            </a:r>
            <a:r>
              <a:rPr lang="en-US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1200" dirty="0">
                <a:latin typeface="Consolas" panose="020B0609020204030204" pitchFamily="49" charset="0"/>
              </a:rPr>
              <a:t>animals/cat.html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6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79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07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index.html – relative addresses for style and lamb? style.css &amp; media/lamb.jpg</a:t>
            </a:r>
          </a:p>
          <a:p>
            <a:r>
              <a:rPr lang="en-GB" dirty="0"/>
              <a:t>dogs.html – relative addresses for style and wolf? ../style.css &amp; ../media/</a:t>
            </a:r>
            <a:r>
              <a:rPr lang="en-GB"/>
              <a:t>wolf.gif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706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41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6BC43-DD7A-9D00-755C-C192529F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7FB63-0A38-18C4-862F-452AEED99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6B3AF-8544-2D15-7F26-99709B6DA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0755B-FD08-3E81-DD26-19C4EB662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314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688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862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27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548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https://html.spec.whatwg.org/multipage/#toc-semantics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416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7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190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https://html.spec.whatwg.org/multipage/semantics.html#the-style-element</a:t>
            </a:r>
          </a:p>
          <a:p>
            <a:r>
              <a:rPr lang="en-GB" dirty="0"/>
              <a:t>https://meiert.com/en/indices/css-properties/</a:t>
            </a:r>
          </a:p>
          <a:p>
            <a:r>
              <a:rPr lang="en-GB" dirty="0"/>
              <a:t>https://www.w3.org/TR/CSS/#properties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077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151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722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20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484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753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136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https://www.w3.org/TR/css-fonts-3/#font-family-prop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2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535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https://www.w3.org/TR/css-fonts-3/#font-size-prop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375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100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185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624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411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719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https://www.w3.org/TR/css-backgrounds-3/#the-background-color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881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169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</a:t>
            </a:r>
            <a:r>
              <a:rPr lang="en-GB"/>
              <a:t>resizing images.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3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833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5101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  <a:p>
            <a:endParaRPr lang="en-GB" dirty="0"/>
          </a:p>
          <a:p>
            <a:r>
              <a:rPr lang="en-GB" dirty="0" err="1"/>
              <a:t>rel</a:t>
            </a:r>
            <a:r>
              <a:rPr lang="en-GB" dirty="0"/>
              <a:t> attribute is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490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3678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005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145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943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479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4329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https://html.spec.whatwg.org/multipage/links.html#rel-icon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7940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Event handlers: 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7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https://html.spec.whatwg.org/multipage/semantics.html#the-html-element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518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5383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0879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6505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0803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5215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825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7835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744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9885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08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EE4E-AC6B-4C9D-A2F9-F59ADE63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8EB70-A9B6-A04E-C969-90755CE50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9E6C00-95E4-4F8D-9352-2DE63293C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FB916-5449-11A8-218E-DFFBBEDC4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680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53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029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2263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599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9427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6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942766" y="1326836"/>
            <a:ext cx="33317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95960"/>
              <a:gd name="adj6" fmla="val -356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Info for web browser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A8565748-C074-FE77-934D-D3AC59B31B88}"/>
              </a:ext>
            </a:extLst>
          </p:cNvPr>
          <p:cNvSpPr/>
          <p:nvPr/>
        </p:nvSpPr>
        <p:spPr>
          <a:xfrm>
            <a:off x="4924537" y="3933825"/>
            <a:ext cx="2898580" cy="862642"/>
          </a:xfrm>
          <a:prstGeom prst="callout2">
            <a:avLst>
              <a:gd name="adj1" fmla="val 28740"/>
              <a:gd name="adj2" fmla="val -30"/>
              <a:gd name="adj3" fmla="val -48892"/>
              <a:gd name="adj4" fmla="val -15281"/>
              <a:gd name="adj5" fmla="val -47963"/>
              <a:gd name="adj6" fmla="val -515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 page content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B9706FA-D9B8-431C-954F-A958BF8962DE}"/>
              </a:ext>
            </a:extLst>
          </p:cNvPr>
          <p:cNvSpPr/>
          <p:nvPr/>
        </p:nvSpPr>
        <p:spPr>
          <a:xfrm>
            <a:off x="7511389" y="3071183"/>
            <a:ext cx="3115185" cy="862642"/>
          </a:xfrm>
          <a:prstGeom prst="callout2">
            <a:avLst>
              <a:gd name="adj1" fmla="val 49217"/>
              <a:gd name="adj2" fmla="val -30"/>
              <a:gd name="adj3" fmla="val 50972"/>
              <a:gd name="adj4" fmla="val -31589"/>
              <a:gd name="adj5" fmla="val 4612"/>
              <a:gd name="adj6" fmla="val -38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 page language</a:t>
            </a:r>
          </a:p>
        </p:txBody>
      </p:sp>
    </p:spTree>
    <p:extLst>
      <p:ext uri="{BB962C8B-B14F-4D97-AF65-F5344CB8AC3E}">
        <p14:creationId xmlns:p14="http://schemas.microsoft.com/office/powerpoint/2010/main" val="1988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695181" y="5944914"/>
            <a:ext cx="1080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2913321" y="2181637"/>
            <a:ext cx="246154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JS code</a:t>
            </a:r>
          </a:p>
        </p:txBody>
      </p:sp>
    </p:spTree>
    <p:extLst>
      <p:ext uri="{BB962C8B-B14F-4D97-AF65-F5344CB8AC3E}">
        <p14:creationId xmlns:p14="http://schemas.microsoft.com/office/powerpoint/2010/main" val="3251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build="p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441911" y="5944914"/>
            <a:ext cx="1130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5951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508D98-1755-219A-AEBD-0F29A05D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7D3A-6C3F-0947-B19F-0FEF396E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655D-58C8-D9BC-0756-DE37F4EC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5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56F3FA-9FE3-9C0D-CE53-A04FF5567FB3}"/>
              </a:ext>
            </a:extLst>
          </p:cNvPr>
          <p:cNvGrpSpPr/>
          <p:nvPr/>
        </p:nvGrpSpPr>
        <p:grpSpPr>
          <a:xfrm>
            <a:off x="4216738" y="2661336"/>
            <a:ext cx="5937269" cy="997579"/>
            <a:chOff x="3844205" y="3151907"/>
            <a:chExt cx="5937269" cy="9975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BA8FF-524A-4C13-87BF-68801971FA28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Information about the page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ECB6FE7-865C-4C6B-D8D8-D3BF1F50ED91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5257CB-2BDB-58D5-850C-3B4CFF74A430}"/>
              </a:ext>
            </a:extLst>
          </p:cNvPr>
          <p:cNvGrpSpPr/>
          <p:nvPr/>
        </p:nvGrpSpPr>
        <p:grpSpPr>
          <a:xfrm>
            <a:off x="4216738" y="3875988"/>
            <a:ext cx="5937269" cy="997579"/>
            <a:chOff x="3844205" y="3151907"/>
            <a:chExt cx="5937269" cy="997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CE272A-A610-21B9-0F6F-927DE561CD09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Visible content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EF9E1D51-A369-884E-6487-93BB8CF5630C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69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47D80A-49F4-19B1-C6E6-E8A0B82FC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189-27FA-66F6-8DA2-3AA81F6F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7B05-8122-4131-6F8D-DAA0647F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930194" y="4787354"/>
            <a:ext cx="1033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 tab, not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1295146" y="5824319"/>
            <a:ext cx="960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title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 is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649B39-625F-CDB8-2BAF-F3FE9F6B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91C-62B7-7D22-23B8-FEA739CF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C2BE-032B-BF28-707D-DE862235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10919-FCCF-E0BE-2C5B-481E0D4AA93F}"/>
              </a:ext>
            </a:extLst>
          </p:cNvPr>
          <p:cNvSpPr txBox="1"/>
          <p:nvPr/>
        </p:nvSpPr>
        <p:spPr>
          <a:xfrm>
            <a:off x="930194" y="4787354"/>
            <a:ext cx="600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BFFF3-4943-2093-BCE2-E5C9764D5AE2}"/>
              </a:ext>
            </a:extLst>
          </p:cNvPr>
          <p:cNvSpPr txBox="1"/>
          <p:nvPr/>
        </p:nvSpPr>
        <p:spPr>
          <a:xfrm>
            <a:off x="1034663" y="5824319"/>
            <a:ext cx="1012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The </a:t>
            </a:r>
            <a:r>
              <a:rPr lang="en-GB" sz="3600" dirty="0">
                <a:latin typeface="Consolas" panose="020B0609020204030204" pitchFamily="49" charset="0"/>
              </a:rPr>
              <a:t>     </a:t>
            </a:r>
            <a:r>
              <a:rPr lang="en-GB" sz="3600" dirty="0"/>
              <a:t> element is a </a:t>
            </a:r>
            <a:r>
              <a:rPr lang="en-GB" sz="3600" i="1" dirty="0"/>
              <a:t>           </a:t>
            </a:r>
            <a:r>
              <a:rPr lang="en-GB" sz="3600" dirty="0"/>
              <a:t> 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9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7707212" y="1136092"/>
            <a:ext cx="32336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3844"/>
              <a:gd name="adj6" fmla="val -2604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Single line comment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5960A6D-F115-45F2-8011-33EEE35AF6EB}"/>
              </a:ext>
            </a:extLst>
          </p:cNvPr>
          <p:cNvSpPr/>
          <p:nvPr/>
        </p:nvSpPr>
        <p:spPr>
          <a:xfrm>
            <a:off x="6837003" y="3024651"/>
            <a:ext cx="308840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309"/>
              <a:gd name="adj6" fmla="val -233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Multiline comment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3D7F2-CA72-4F66-A626-CAA4603DF486}"/>
              </a:ext>
            </a:extLst>
          </p:cNvPr>
          <p:cNvSpPr txBox="1"/>
          <p:nvPr/>
        </p:nvSpPr>
        <p:spPr>
          <a:xfrm>
            <a:off x="3328543" y="5996070"/>
            <a:ext cx="553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Comments are not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6" grpId="0" uiExpand="1" build="p"/>
      <p:bldP spid="26" grpId="0" animBg="1"/>
      <p:bldP spid="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1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heading</a:t>
            </a:r>
          </a:p>
          <a:p>
            <a:pPr lvl="1"/>
            <a:r>
              <a:rPr lang="en-GB" sz="3200" dirty="0"/>
              <a:t>paragraph</a:t>
            </a:r>
          </a:p>
          <a:p>
            <a:r>
              <a:rPr lang="en-GB" sz="3600" dirty="0"/>
              <a:t>Read and explain code that makes use of the above HTML.</a:t>
            </a:r>
          </a:p>
        </p:txBody>
      </p:sp>
    </p:spTree>
    <p:extLst>
      <p:ext uri="{BB962C8B-B14F-4D97-AF65-F5344CB8AC3E}">
        <p14:creationId xmlns:p14="http://schemas.microsoft.com/office/powerpoint/2010/main" val="33457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2176996" y="5824319"/>
            <a:ext cx="7838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There are six levels of headings: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h1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to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35B736A-ED89-5403-0C44-5B209A576FBE}"/>
              </a:ext>
            </a:extLst>
          </p:cNvPr>
          <p:cNvSpPr/>
          <p:nvPr/>
        </p:nvSpPr>
        <p:spPr>
          <a:xfrm>
            <a:off x="9157321" y="18256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100594"/>
              <a:gd name="adj6" fmla="val -34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Heading (h1)</a:t>
            </a:r>
          </a:p>
        </p:txBody>
      </p:sp>
    </p:spTree>
    <p:extLst>
      <p:ext uri="{BB962C8B-B14F-4D97-AF65-F5344CB8AC3E}">
        <p14:creationId xmlns:p14="http://schemas.microsoft.com/office/powerpoint/2010/main" val="4230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E2B30-58E3-83AF-C822-0B30E9F1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2537-E14E-16B8-EEAC-97DE9876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89D4CB-4A08-4EE2-C4CD-E73D854CC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87622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2543E0-CE08-D181-BCD4-EA577EE9A461}"/>
              </a:ext>
            </a:extLst>
          </p:cNvPr>
          <p:cNvCxnSpPr>
            <a:cxnSpLocks/>
          </p:cNvCxnSpPr>
          <p:nvPr/>
        </p:nvCxnSpPr>
        <p:spPr>
          <a:xfrm>
            <a:off x="76200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845638-8574-EECF-4CD3-2EF8A3DF55BB}"/>
              </a:ext>
            </a:extLst>
          </p:cNvPr>
          <p:cNvCxnSpPr>
            <a:cxnSpLocks/>
          </p:cNvCxnSpPr>
          <p:nvPr/>
        </p:nvCxnSpPr>
        <p:spPr>
          <a:xfrm flipH="1">
            <a:off x="1039368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77E2E3C-0E96-8A9E-EA4F-14EF05E9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DFE3-5B57-4F31-7D75-A926336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CA96-8BA3-0A4C-DA7D-72FACF04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6B28F-F7E2-67B4-237A-5B428829ED7D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B9C64-0E8A-9C84-11D3-6909F8B082B5}"/>
              </a:ext>
            </a:extLst>
          </p:cNvPr>
          <p:cNvSpPr txBox="1"/>
          <p:nvPr/>
        </p:nvSpPr>
        <p:spPr>
          <a:xfrm>
            <a:off x="2176996" y="5824319"/>
            <a:ext cx="611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There are six levels of headings:</a:t>
            </a:r>
            <a:endParaRPr lang="en-GB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5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70BB452-0F48-795C-8B8B-A8CBB641ED53}"/>
              </a:ext>
            </a:extLst>
          </p:cNvPr>
          <p:cNvSpPr/>
          <p:nvPr/>
        </p:nvSpPr>
        <p:spPr>
          <a:xfrm flipH="1">
            <a:off x="5517455" y="3429000"/>
            <a:ext cx="22676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2767"/>
              <a:gd name="adj6" fmla="val -33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Paragraph (p)</a:t>
            </a:r>
          </a:p>
        </p:txBody>
      </p:sp>
    </p:spTree>
    <p:extLst>
      <p:ext uri="{BB962C8B-B14F-4D97-AF65-F5344CB8AC3E}">
        <p14:creationId xmlns:p14="http://schemas.microsoft.com/office/powerpoint/2010/main" val="31080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474595-6DAC-4526-FE7B-03797C0DA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D27E-F3E2-6DAE-DA0D-74A32E9E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13D3-326A-0CA6-3C37-3A1ED58F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28622-01D5-8498-C606-BCFF5DCD560A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ordered lists</a:t>
            </a:r>
          </a:p>
          <a:p>
            <a:pPr lvl="1"/>
            <a:r>
              <a:rPr lang="en-GB" sz="3200" dirty="0"/>
              <a:t>unordered lists</a:t>
            </a:r>
          </a:p>
          <a:p>
            <a:pPr lvl="1"/>
            <a:r>
              <a:rPr lang="en-GB" sz="3200" dirty="0"/>
              <a:t>list items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8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 9 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7B5653E-D38F-AD79-1858-5A96C345C7CA}"/>
              </a:ext>
            </a:extLst>
          </p:cNvPr>
          <p:cNvSpPr/>
          <p:nvPr/>
        </p:nvSpPr>
        <p:spPr>
          <a:xfrm>
            <a:off x="4158555" y="1259367"/>
            <a:ext cx="26105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78511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Ordered list (</a:t>
            </a:r>
            <a:r>
              <a:rPr lang="en-GB" sz="2800" b="1" dirty="0" err="1">
                <a:solidFill>
                  <a:srgbClr val="7030A0"/>
                </a:solidFill>
              </a:rPr>
              <a:t>ol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841E77A-B891-7CFE-1B08-41D63E6827E7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</p:spTree>
    <p:extLst>
      <p:ext uri="{BB962C8B-B14F-4D97-AF65-F5344CB8AC3E}">
        <p14:creationId xmlns:p14="http://schemas.microsoft.com/office/powerpoint/2010/main" val="68838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B846DFA-5834-99A9-7491-2A76CDB6F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5C94-109A-A534-7858-FD3F2E62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6256-A93B-3C9A-4707-EC6B25CA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 9 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8AD5-9570-32EC-1FB1-B1A9FD60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BC8-2850-1A25-C1D6-EEF061FA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56FC-C93B-D24C-2356-B1E2CD9E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5BABF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ul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15 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ul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C4BB0F4-B3D8-5E8A-8AAC-D6AAF7EFC265}"/>
              </a:ext>
            </a:extLst>
          </p:cNvPr>
          <p:cNvSpPr/>
          <p:nvPr/>
        </p:nvSpPr>
        <p:spPr>
          <a:xfrm>
            <a:off x="4158555" y="1259367"/>
            <a:ext cx="29534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81455"/>
              <a:gd name="adj6" fmla="val -359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Unordered list (</a:t>
            </a:r>
            <a:r>
              <a:rPr lang="en-GB" sz="2800" b="1" dirty="0" err="1">
                <a:solidFill>
                  <a:srgbClr val="7030A0"/>
                </a:solidFill>
              </a:rPr>
              <a:t>ul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66A1E52-22E4-39E5-0112-D9CE31121BCA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</p:spTree>
    <p:extLst>
      <p:ext uri="{BB962C8B-B14F-4D97-AF65-F5344CB8AC3E}">
        <p14:creationId xmlns:p14="http://schemas.microsoft.com/office/powerpoint/2010/main" val="42388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A6B2291-BD46-28D9-B75E-548C54B3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93FC-8206-5C93-E28E-323CF91A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C00-BB20-0266-0E3B-C8C7831E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ul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15 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ul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5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images</a:t>
            </a:r>
          </a:p>
          <a:p>
            <a:pPr lvl="1"/>
            <a:r>
              <a:rPr lang="en-GB" sz="3200" dirty="0"/>
              <a:t>audio</a:t>
            </a:r>
          </a:p>
          <a:p>
            <a:pPr lvl="1"/>
            <a:r>
              <a:rPr lang="en-GB" sz="3200" dirty="0"/>
              <a:t>video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047411" y="2024967"/>
            <a:ext cx="269961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 marks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4267757" y="3799299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Equals 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409381" y="5292546"/>
            <a:ext cx="7373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Attributes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attributes allowed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6AC83DB9-334E-9410-DC7B-BAFBADB65822}"/>
              </a:ext>
            </a:extLst>
          </p:cNvPr>
          <p:cNvSpPr/>
          <p:nvPr/>
        </p:nvSpPr>
        <p:spPr>
          <a:xfrm flipH="1">
            <a:off x="976744" y="2066685"/>
            <a:ext cx="152996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tag</a:t>
            </a:r>
          </a:p>
        </p:txBody>
      </p:sp>
    </p:spTree>
    <p:extLst>
      <p:ext uri="{BB962C8B-B14F-4D97-AF65-F5344CB8AC3E}">
        <p14:creationId xmlns:p14="http://schemas.microsoft.com/office/powerpoint/2010/main" val="33441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393846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6985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 err="1">
                <a:latin typeface="Consolas" panose="020B0609020204030204" pitchFamily="49" charset="0"/>
              </a:rPr>
              <a:t>src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rel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alt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href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type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class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id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508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</p:txBody>
      </p:sp>
    </p:spTree>
    <p:extLst>
      <p:ext uri="{BB962C8B-B14F-4D97-AF65-F5344CB8AC3E}">
        <p14:creationId xmlns:p14="http://schemas.microsoft.com/office/powerpoint/2010/main" val="3493409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05980" y="3044279"/>
            <a:ext cx="11380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637824" y="218163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FF0000"/>
                </a:solidFill>
              </a:rPr>
              <a:t>Void element</a:t>
            </a:r>
            <a:endParaRPr lang="en-GB" sz="36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1342D735-268B-473E-915A-328FF6C9A167}"/>
              </a:ext>
            </a:extLst>
          </p:cNvPr>
          <p:cNvSpPr/>
          <p:nvPr/>
        </p:nvSpPr>
        <p:spPr>
          <a:xfrm flipH="1">
            <a:off x="3892495" y="3967490"/>
            <a:ext cx="3292926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2910"/>
              <a:gd name="adj6" fmla="val -226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Description of image</a:t>
            </a:r>
          </a:p>
        </p:txBody>
      </p:sp>
    </p:spTree>
    <p:extLst>
      <p:ext uri="{BB962C8B-B14F-4D97-AF65-F5344CB8AC3E}">
        <p14:creationId xmlns:p14="http://schemas.microsoft.com/office/powerpoint/2010/main" val="20184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05980" y="3044279"/>
            <a:ext cx="11380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6703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latin typeface="Consolas" panose="020B0609020204030204" pitchFamily="49" charset="0"/>
              </a:rPr>
              <a:t>No audio player available</a:t>
            </a: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85252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38418" y="4155224"/>
            <a:ext cx="312255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seen!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385745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4CB98A-65E2-54BF-8CF2-2FE7B98E3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DFC2-D559-4490-9C07-5F6FD945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E32E5-07F6-2AAB-9FC5-F1D83771553E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No audio player available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9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991885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333169" y="4155224"/>
            <a:ext cx="301762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5825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67CF93-0D4B-C8C0-E650-D85202FB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43C2-8278-0E24-F1F9-755486F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23E8A-C83E-2BAB-A5E9-CFABAF46E5DD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0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link</a:t>
            </a:r>
          </a:p>
          <a:p>
            <a:pPr lvl="1"/>
            <a:r>
              <a:rPr lang="en-GB" sz="3200" dirty="0"/>
              <a:t>anchor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8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 dirty="0"/>
              <a:t>Hypertext Markup Language (HTML)</a:t>
            </a:r>
          </a:p>
          <a:p>
            <a:r>
              <a:rPr lang="en-GB" sz="3600" dirty="0"/>
              <a:t>Cascading Style Sheets (CSS)</a:t>
            </a:r>
          </a:p>
          <a:p>
            <a:r>
              <a:rPr lang="en-GB" sz="3600" dirty="0"/>
              <a:t>JavaScript (JS)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94361-E2CF-4D39-7732-F1EF89C9F163}"/>
              </a:ext>
            </a:extLst>
          </p:cNvPr>
          <p:cNvGrpSpPr/>
          <p:nvPr/>
        </p:nvGrpSpPr>
        <p:grpSpPr>
          <a:xfrm>
            <a:off x="1169772" y="3912509"/>
            <a:ext cx="1723183" cy="2861352"/>
            <a:chOff x="1169772" y="3912509"/>
            <a:chExt cx="1723183" cy="2861352"/>
          </a:xfrm>
        </p:grpSpPr>
        <p:pic>
          <p:nvPicPr>
            <p:cNvPr id="15" name="Picture 14" descr="A picture containing player&#10;&#10;Description automatically generated">
              <a:extLst>
                <a:ext uri="{FF2B5EF4-FFF2-40B4-BE49-F238E27FC236}">
                  <a16:creationId xmlns:a16="http://schemas.microsoft.com/office/drawing/2014/main" id="{44642337-6762-67B2-621C-61B212E3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772" y="3912509"/>
              <a:ext cx="1723183" cy="23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08306E-F4C3-06B3-2F47-A9B0483A7CEE}"/>
                </a:ext>
              </a:extLst>
            </p:cNvPr>
            <p:cNvSpPr txBox="1"/>
            <p:nvPr/>
          </p:nvSpPr>
          <p:spPr>
            <a:xfrm>
              <a:off x="1389199" y="6127530"/>
              <a:ext cx="12843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HTML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43DD80-6285-EF83-47A8-F59A84899FD1}"/>
              </a:ext>
            </a:extLst>
          </p:cNvPr>
          <p:cNvGrpSpPr/>
          <p:nvPr/>
        </p:nvGrpSpPr>
        <p:grpSpPr>
          <a:xfrm>
            <a:off x="4976762" y="3912509"/>
            <a:ext cx="2183611" cy="2861351"/>
            <a:chOff x="4976762" y="3912509"/>
            <a:chExt cx="2183611" cy="2861351"/>
          </a:xfrm>
        </p:grpSpPr>
        <p:pic>
          <p:nvPicPr>
            <p:cNvPr id="18" name="Picture 17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E28EA260-77A5-DAB4-05FF-7F0690C24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739" y="3912509"/>
              <a:ext cx="1723183" cy="23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0BCB34-5110-DC05-2657-30A6D5781D80}"/>
                </a:ext>
              </a:extLst>
            </p:cNvPr>
            <p:cNvSpPr txBox="1"/>
            <p:nvPr/>
          </p:nvSpPr>
          <p:spPr>
            <a:xfrm>
              <a:off x="4976762" y="6127529"/>
              <a:ext cx="21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D8D141-F1E7-2F17-865F-D63074385E69}"/>
              </a:ext>
            </a:extLst>
          </p:cNvPr>
          <p:cNvGrpSpPr/>
          <p:nvPr/>
        </p:nvGrpSpPr>
        <p:grpSpPr>
          <a:xfrm>
            <a:off x="8743339" y="3912509"/>
            <a:ext cx="2771913" cy="2861350"/>
            <a:chOff x="8743339" y="3912509"/>
            <a:chExt cx="2771913" cy="2861350"/>
          </a:xfrm>
        </p:grpSpPr>
        <p:pic>
          <p:nvPicPr>
            <p:cNvPr id="21" name="Picture 20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CAEDD44E-7557-81F4-111F-74153FF51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705" y="3912509"/>
              <a:ext cx="1723183" cy="23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2B6F3F-E70D-AAC8-262F-50A7E220BB7E}"/>
                </a:ext>
              </a:extLst>
            </p:cNvPr>
            <p:cNvSpPr txBox="1"/>
            <p:nvPr/>
          </p:nvSpPr>
          <p:spPr>
            <a:xfrm>
              <a:off x="8743339" y="6127528"/>
              <a:ext cx="2771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HTML+CSS+JS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 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672348" y="3560784"/>
            <a:ext cx="366333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Link destination – URL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2749EB41-301D-1D28-D4C1-8A77734207BE}"/>
              </a:ext>
            </a:extLst>
          </p:cNvPr>
          <p:cNvSpPr/>
          <p:nvPr/>
        </p:nvSpPr>
        <p:spPr>
          <a:xfrm flipH="1">
            <a:off x="4979456" y="4183150"/>
            <a:ext cx="308409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04719"/>
              <a:gd name="adj6" fmla="val -129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 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4" grpId="0" animBg="1"/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"cat.html"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here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&lt;/a&gt;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B33EA-DB72-CE4B-42F3-78D0B6AD1A0B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410136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475782" y="5846544"/>
            <a:ext cx="724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Absolute address – Between websites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A36CE8-AA17-91FB-5DD2-89AF701F87AA}"/>
              </a:ext>
            </a:extLst>
          </p:cNvPr>
          <p:cNvSpPr/>
          <p:nvPr/>
        </p:nvSpPr>
        <p:spPr>
          <a:xfrm flipH="1">
            <a:off x="4771394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Domain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85842D0-0D10-EF49-CBEE-D31D656B2D03}"/>
              </a:ext>
            </a:extLst>
          </p:cNvPr>
          <p:cNvSpPr/>
          <p:nvPr/>
        </p:nvSpPr>
        <p:spPr>
          <a:xfrm flipH="1">
            <a:off x="8588117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6051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6" grpId="0" build="p"/>
      <p:bldP spid="11" grpId="0" build="p"/>
      <p:bldP spid="5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8418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761118" y="5846544"/>
            <a:ext cx="666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Relative address – Within website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5222761" y="1597134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4400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5222761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5222761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folder/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5222761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70C78-E8C6-4DB5-9762-D6394CD610DB}"/>
              </a:ext>
            </a:extLst>
          </p:cNvPr>
          <p:cNvSpPr txBox="1"/>
          <p:nvPr/>
        </p:nvSpPr>
        <p:spPr>
          <a:xfrm>
            <a:off x="2454012" y="1660549"/>
            <a:ext cx="234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page: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34BB4-826A-4D96-9E2F-BDE0B1CA4226}"/>
              </a:ext>
            </a:extLst>
          </p:cNvPr>
          <p:cNvSpPr txBox="1"/>
          <p:nvPr/>
        </p:nvSpPr>
        <p:spPr>
          <a:xfrm>
            <a:off x="2203345" y="2644823"/>
            <a:ext cx="255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6087D-6E92-41EB-AA43-F5E80D9E0FA5}"/>
              </a:ext>
            </a:extLst>
          </p:cNvPr>
          <p:cNvSpPr txBox="1"/>
          <p:nvPr/>
        </p:nvSpPr>
        <p:spPr>
          <a:xfrm>
            <a:off x="2501503" y="3634216"/>
            <a:ext cx="225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Sub-folder: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F74662-3EF9-45FB-BD97-358F9031DF8A}"/>
              </a:ext>
            </a:extLst>
          </p:cNvPr>
          <p:cNvSpPr txBox="1"/>
          <p:nvPr/>
        </p:nvSpPr>
        <p:spPr>
          <a:xfrm>
            <a:off x="2161945" y="4617094"/>
            <a:ext cx="264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Up one level: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5222761" y="1597134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5222761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5222761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5222761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</p:spTree>
    <p:extLst>
      <p:ext uri="{BB962C8B-B14F-4D97-AF65-F5344CB8AC3E}">
        <p14:creationId xmlns:p14="http://schemas.microsoft.com/office/powerpoint/2010/main" val="2725393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0566-52C1-4875-BEEB-244F419B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Directory Structure </a:t>
            </a:r>
          </a:p>
        </p:txBody>
      </p:sp>
      <p:grpSp>
        <p:nvGrpSpPr>
          <p:cNvPr id="27" name="sub">
            <a:extLst>
              <a:ext uri="{FF2B5EF4-FFF2-40B4-BE49-F238E27FC236}">
                <a16:creationId xmlns:a16="http://schemas.microsoft.com/office/drawing/2014/main" id="{048C293E-81FC-43B7-93A2-1DF987C686D3}"/>
              </a:ext>
            </a:extLst>
          </p:cNvPr>
          <p:cNvGrpSpPr/>
          <p:nvPr/>
        </p:nvGrpSpPr>
        <p:grpSpPr>
          <a:xfrm>
            <a:off x="2850240" y="3556146"/>
            <a:ext cx="5760000" cy="1260000"/>
            <a:chOff x="2850240" y="3556146"/>
            <a:chExt cx="5760000" cy="12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E511BD-BAE5-4103-B1ED-49F2FC53EF15}"/>
                </a:ext>
              </a:extLst>
            </p:cNvPr>
            <p:cNvCxnSpPr/>
            <p:nvPr/>
          </p:nvCxnSpPr>
          <p:spPr>
            <a:xfrm>
              <a:off x="285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67BFDF-844E-4761-A77E-9C6550BCD1FF}"/>
                </a:ext>
              </a:extLst>
            </p:cNvPr>
            <p:cNvCxnSpPr/>
            <p:nvPr/>
          </p:nvCxnSpPr>
          <p:spPr>
            <a:xfrm>
              <a:off x="861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0107F-56F0-4546-B9EA-913D5ADA5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0240" y="3556146"/>
              <a:ext cx="576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Root">
            <a:extLst>
              <a:ext uri="{FF2B5EF4-FFF2-40B4-BE49-F238E27FC236}">
                <a16:creationId xmlns:a16="http://schemas.microsoft.com/office/drawing/2014/main" id="{24EB4B2C-0D2E-42F1-A18B-64DBBA7DEBB3}"/>
              </a:ext>
            </a:extLst>
          </p:cNvPr>
          <p:cNvGrpSpPr/>
          <p:nvPr/>
        </p:nvGrpSpPr>
        <p:grpSpPr>
          <a:xfrm>
            <a:off x="5207020" y="2314028"/>
            <a:ext cx="2407069" cy="1260000"/>
            <a:chOff x="5207020" y="2314028"/>
            <a:chExt cx="2407069" cy="1260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E407A8-DC4C-4297-A3D9-58DA4078A8A7}"/>
                </a:ext>
              </a:extLst>
            </p:cNvPr>
            <p:cNvCxnSpPr/>
            <p:nvPr/>
          </p:nvCxnSpPr>
          <p:spPr>
            <a:xfrm>
              <a:off x="5730240" y="2314028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16DDA1-AD1B-4B69-807D-C5333507DEF6}"/>
                </a:ext>
              </a:extLst>
            </p:cNvPr>
            <p:cNvSpPr txBox="1"/>
            <p:nvPr/>
          </p:nvSpPr>
          <p:spPr>
            <a:xfrm rot="16200000">
              <a:off x="5032934" y="2682418"/>
              <a:ext cx="871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660066"/>
                  </a:solidFill>
                </a:rPr>
                <a:t>Root</a:t>
              </a:r>
              <a:endParaRPr lang="en-GB" sz="2800" dirty="0">
                <a:solidFill>
                  <a:srgbClr val="66006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5E442-DAA0-496C-A97B-AEA8E9BE3402}"/>
                </a:ext>
              </a:extLst>
            </p:cNvPr>
            <p:cNvSpPr txBox="1"/>
            <p:nvPr/>
          </p:nvSpPr>
          <p:spPr>
            <a:xfrm>
              <a:off x="5730240" y="2529603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index.html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style.css</a:t>
              </a:r>
            </a:p>
          </p:txBody>
        </p:sp>
      </p:grpSp>
      <p:grpSp>
        <p:nvGrpSpPr>
          <p:cNvPr id="25" name="pages">
            <a:extLst>
              <a:ext uri="{FF2B5EF4-FFF2-40B4-BE49-F238E27FC236}">
                <a16:creationId xmlns:a16="http://schemas.microsoft.com/office/drawing/2014/main" id="{2D4AA3C8-D048-4F44-A77B-E22176FEA2D0}"/>
              </a:ext>
            </a:extLst>
          </p:cNvPr>
          <p:cNvGrpSpPr/>
          <p:nvPr/>
        </p:nvGrpSpPr>
        <p:grpSpPr>
          <a:xfrm>
            <a:off x="2327021" y="3590550"/>
            <a:ext cx="2407067" cy="1200329"/>
            <a:chOff x="2327021" y="3590550"/>
            <a:chExt cx="2407067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B9CBBF-A2CD-4799-8D5D-68FEB90DCE1D}"/>
                </a:ext>
              </a:extLst>
            </p:cNvPr>
            <p:cNvSpPr txBox="1"/>
            <p:nvPr/>
          </p:nvSpPr>
          <p:spPr>
            <a:xfrm rot="16200000">
              <a:off x="2003374" y="3924535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pages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44DC60-397C-4A2A-B1A6-FB8C18628B6E}"/>
                </a:ext>
              </a:extLst>
            </p:cNvPr>
            <p:cNvSpPr txBox="1"/>
            <p:nvPr/>
          </p:nvSpPr>
          <p:spPr>
            <a:xfrm>
              <a:off x="2850239" y="3590550"/>
              <a:ext cx="18838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cats.html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dogs.html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sheep.html</a:t>
              </a:r>
            </a:p>
          </p:txBody>
        </p:sp>
      </p:grpSp>
      <p:grpSp>
        <p:nvGrpSpPr>
          <p:cNvPr id="26" name="media">
            <a:extLst>
              <a:ext uri="{FF2B5EF4-FFF2-40B4-BE49-F238E27FC236}">
                <a16:creationId xmlns:a16="http://schemas.microsoft.com/office/drawing/2014/main" id="{DCBF9B58-7877-4A73-B1E0-F31136312584}"/>
              </a:ext>
            </a:extLst>
          </p:cNvPr>
          <p:cNvGrpSpPr/>
          <p:nvPr/>
        </p:nvGrpSpPr>
        <p:grpSpPr>
          <a:xfrm>
            <a:off x="8087021" y="3624757"/>
            <a:ext cx="2067231" cy="1200329"/>
            <a:chOff x="8087021" y="3624757"/>
            <a:chExt cx="2067231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D631F-6467-4B69-BB4B-FBE62ED1F8AD}"/>
                </a:ext>
              </a:extLst>
            </p:cNvPr>
            <p:cNvSpPr txBox="1"/>
            <p:nvPr/>
          </p:nvSpPr>
          <p:spPr>
            <a:xfrm rot="16200000">
              <a:off x="7763374" y="3967799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media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1F4081-812A-4517-AEF3-08B8E5BE74D2}"/>
                </a:ext>
              </a:extLst>
            </p:cNvPr>
            <p:cNvSpPr txBox="1"/>
            <p:nvPr/>
          </p:nvSpPr>
          <p:spPr>
            <a:xfrm>
              <a:off x="8610240" y="3624757"/>
              <a:ext cx="1544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lamb.jpg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lion.png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wolf.gif</a:t>
              </a:r>
            </a:p>
          </p:txBody>
        </p:sp>
      </p:grpSp>
      <p:sp>
        <p:nvSpPr>
          <p:cNvPr id="22" name="Callout: Bent Line with No Border 21">
            <a:extLst>
              <a:ext uri="{FF2B5EF4-FFF2-40B4-BE49-F238E27FC236}">
                <a16:creationId xmlns:a16="http://schemas.microsoft.com/office/drawing/2014/main" id="{07A86949-E86B-4892-ABF0-D85995D93C10}"/>
              </a:ext>
            </a:extLst>
          </p:cNvPr>
          <p:cNvSpPr/>
          <p:nvPr/>
        </p:nvSpPr>
        <p:spPr>
          <a:xfrm flipH="1">
            <a:off x="2850240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Folder</a:t>
            </a:r>
          </a:p>
        </p:txBody>
      </p:sp>
      <p:sp>
        <p:nvSpPr>
          <p:cNvPr id="23" name="Callout: Bent Line with No Border 22">
            <a:extLst>
              <a:ext uri="{FF2B5EF4-FFF2-40B4-BE49-F238E27FC236}">
                <a16:creationId xmlns:a16="http://schemas.microsoft.com/office/drawing/2014/main" id="{CE7B039D-1DE0-4F0F-AB4B-F123BE21C45D}"/>
              </a:ext>
            </a:extLst>
          </p:cNvPr>
          <p:cNvSpPr/>
          <p:nvPr/>
        </p:nvSpPr>
        <p:spPr>
          <a:xfrm>
            <a:off x="8474976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3058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&lt;h3&gt;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div groups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454089" y="5846544"/>
            <a:ext cx="7283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div</a:t>
            </a:r>
            <a:r>
              <a:rPr lang="en-GB" sz="3600" dirty="0">
                <a:solidFill>
                  <a:srgbClr val="7030A0"/>
                </a:solidFill>
              </a:rPr>
              <a:t> element is there for its children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A08D8C-B9B1-39ED-4D7E-C50DA1EC0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081A-E8C7-D51F-B8F2-69E13EC7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D6D6-9A75-9590-22EF-A4DD7AEE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&lt;h3&gt;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div groups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DFD4E-BB8C-CF14-12DE-A98BA6909324}"/>
              </a:ext>
            </a:extLst>
          </p:cNvPr>
          <p:cNvSpPr txBox="1"/>
          <p:nvPr/>
        </p:nvSpPr>
        <p:spPr>
          <a:xfrm>
            <a:off x="2200815" y="5846544"/>
            <a:ext cx="616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element is there for its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01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998278-E3AA-3A99-CA7F-AD168F4F5BFB}"/>
              </a:ext>
            </a:extLst>
          </p:cNvPr>
          <p:cNvGrpSpPr/>
          <p:nvPr/>
        </p:nvGrpSpPr>
        <p:grpSpPr>
          <a:xfrm>
            <a:off x="5017912" y="1955921"/>
            <a:ext cx="2915187" cy="1869273"/>
            <a:chOff x="3844205" y="3232875"/>
            <a:chExt cx="2915187" cy="24237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19743-DC6D-213F-96A4-01D6AB5BBFFB}"/>
                </a:ext>
              </a:extLst>
            </p:cNvPr>
            <p:cNvSpPr txBox="1"/>
            <p:nvPr/>
          </p:nvSpPr>
          <p:spPr>
            <a:xfrm>
              <a:off x="4496307" y="4024643"/>
              <a:ext cx="2263085" cy="84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Image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35B00E6-24C9-1207-FD38-92793CDBE4A9}"/>
                </a:ext>
              </a:extLst>
            </p:cNvPr>
            <p:cNvSpPr/>
            <p:nvPr/>
          </p:nvSpPr>
          <p:spPr>
            <a:xfrm>
              <a:off x="3844205" y="3232875"/>
              <a:ext cx="372533" cy="2423752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069F22-6F4E-FF6F-9D7F-899EF3D5D275}"/>
              </a:ext>
            </a:extLst>
          </p:cNvPr>
          <p:cNvGrpSpPr/>
          <p:nvPr/>
        </p:nvGrpSpPr>
        <p:grpSpPr>
          <a:xfrm>
            <a:off x="5017911" y="4016610"/>
            <a:ext cx="2915187" cy="1123470"/>
            <a:chOff x="2703690" y="3574663"/>
            <a:chExt cx="2915187" cy="11234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07088-856A-97FC-D947-9DC2C45EB0DD}"/>
                </a:ext>
              </a:extLst>
            </p:cNvPr>
            <p:cNvSpPr txBox="1"/>
            <p:nvPr/>
          </p:nvSpPr>
          <p:spPr>
            <a:xfrm>
              <a:off x="3355792" y="3813232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Linked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3937D48-A418-3EB8-7452-416A063542E7}"/>
                </a:ext>
              </a:extLst>
            </p:cNvPr>
            <p:cNvSpPr/>
            <p:nvPr/>
          </p:nvSpPr>
          <p:spPr>
            <a:xfrm>
              <a:off x="2703690" y="3574663"/>
              <a:ext cx="372533" cy="1123470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11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/>
              <a:t> </a:t>
            </a:r>
            <a:endParaRPr lang="en-GB" sz="3600" dirty="0"/>
          </a:p>
          <a:p>
            <a:r>
              <a:rPr lang="en-GB" sz="3600" dirty="0"/>
              <a:t> </a:t>
            </a:r>
          </a:p>
          <a:p>
            <a:r>
              <a:rPr lang="en-GB" sz="36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pic>
        <p:nvPicPr>
          <p:cNvPr id="15" name="Picture 14" descr="A picture containing player&#10;&#10;Description automatically generated">
            <a:extLst>
              <a:ext uri="{FF2B5EF4-FFF2-40B4-BE49-F238E27FC236}">
                <a16:creationId xmlns:a16="http://schemas.microsoft.com/office/drawing/2014/main" id="{44642337-6762-67B2-621C-61B212E3D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2" y="3912509"/>
            <a:ext cx="1723183" cy="2340000"/>
          </a:xfrm>
          <a:prstGeom prst="rect">
            <a:avLst/>
          </a:prstGeom>
        </p:spPr>
      </p:pic>
      <p:pic>
        <p:nvPicPr>
          <p:cNvPr id="18" name="Picture 17" descr="A picture containing toy&#10;&#10;Description automatically generated">
            <a:extLst>
              <a:ext uri="{FF2B5EF4-FFF2-40B4-BE49-F238E27FC236}">
                <a16:creationId xmlns:a16="http://schemas.microsoft.com/office/drawing/2014/main" id="{E28EA260-77A5-DAB4-05FF-7F0690C24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39" y="3912509"/>
            <a:ext cx="1723183" cy="2340000"/>
          </a:xfrm>
          <a:prstGeom prst="rect">
            <a:avLst/>
          </a:prstGeom>
        </p:spPr>
      </p:pic>
      <p:pic>
        <p:nvPicPr>
          <p:cNvPr id="21" name="Picture 20" descr="A picture containing toy&#10;&#10;Description automatically generated">
            <a:extLst>
              <a:ext uri="{FF2B5EF4-FFF2-40B4-BE49-F238E27FC236}">
                <a16:creationId xmlns:a16="http://schemas.microsoft.com/office/drawing/2014/main" id="{CAEDD44E-7557-81F4-111F-74153FF5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05" y="3912509"/>
            <a:ext cx="1723183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8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7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A8806-68AD-67C6-9653-97EBDCF65F26}"/>
              </a:ext>
            </a:extLst>
          </p:cNvPr>
          <p:cNvGrpSpPr/>
          <p:nvPr/>
        </p:nvGrpSpPr>
        <p:grpSpPr>
          <a:xfrm>
            <a:off x="5017911" y="3297112"/>
            <a:ext cx="2915189" cy="1122488"/>
            <a:chOff x="2703690" y="3610526"/>
            <a:chExt cx="2915189" cy="11224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670DD1-E219-D4E5-0910-27ECDDD6B28B}"/>
                </a:ext>
              </a:extLst>
            </p:cNvPr>
            <p:cNvSpPr txBox="1"/>
            <p:nvPr/>
          </p:nvSpPr>
          <p:spPr>
            <a:xfrm>
              <a:off x="3355794" y="3848604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Video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A6DF8BC-7946-211A-288F-C7392B4E09B1}"/>
                </a:ext>
              </a:extLst>
            </p:cNvPr>
            <p:cNvSpPr/>
            <p:nvPr/>
          </p:nvSpPr>
          <p:spPr>
            <a:xfrm>
              <a:off x="2703690" y="3610526"/>
              <a:ext cx="372533" cy="112248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6A23F7-4BEE-0591-A769-AEBE0320D394}"/>
              </a:ext>
            </a:extLst>
          </p:cNvPr>
          <p:cNvGrpSpPr/>
          <p:nvPr/>
        </p:nvGrpSpPr>
        <p:grpSpPr>
          <a:xfrm>
            <a:off x="5017911" y="2074432"/>
            <a:ext cx="2915189" cy="979918"/>
            <a:chOff x="2703690" y="3574663"/>
            <a:chExt cx="2915189" cy="9799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4C9916-B781-F6A5-7CEF-62A20D8AAD5B}"/>
                </a:ext>
              </a:extLst>
            </p:cNvPr>
            <p:cNvSpPr txBox="1"/>
            <p:nvPr/>
          </p:nvSpPr>
          <p:spPr>
            <a:xfrm>
              <a:off x="3355794" y="3741456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Audio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A567E284-E050-5C51-086D-DA82FD542162}"/>
                </a:ext>
              </a:extLst>
            </p:cNvPr>
            <p:cNvSpPr/>
            <p:nvPr/>
          </p:nvSpPr>
          <p:spPr>
            <a:xfrm>
              <a:off x="2703690" y="3574663"/>
              <a:ext cx="372533" cy="97991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530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69051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821129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821129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821129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821129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821129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821129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0624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  <p:bldP spid="11" grpId="0" uiExpand="1" build="p"/>
      <p:bldP spid="12" grpId="0" uiExpand="1" build="p"/>
      <p:bldP spid="13" grpId="0" uiExpand="1" build="p"/>
      <p:bldP spid="14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821129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821129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821129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821129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821129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821129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3638893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/>
              <a:t>Describe, exemplify and implement internal and external Cascading Style Sheets (CSS):</a:t>
            </a:r>
          </a:p>
          <a:p>
            <a:r>
              <a:rPr lang="en-GB" sz="3600" dirty="0"/>
              <a:t>selectors, classes and IDs</a:t>
            </a:r>
          </a:p>
          <a:p>
            <a:r>
              <a:rPr lang="en-GB" sz="3600" dirty="0"/>
              <a:t>properties</a:t>
            </a:r>
          </a:p>
          <a:p>
            <a:r>
              <a:rPr lang="en-GB" sz="3600" dirty="0"/>
              <a:t>text:</a:t>
            </a:r>
          </a:p>
          <a:p>
            <a:r>
              <a:rPr lang="en-GB" sz="3600" dirty="0"/>
              <a:t>font (family, size)</a:t>
            </a:r>
          </a:p>
          <a:p>
            <a:r>
              <a:rPr lang="en-GB" sz="3600" dirty="0" err="1"/>
              <a:t>color</a:t>
            </a:r>
            <a:endParaRPr lang="en-GB" sz="3600" dirty="0"/>
          </a:p>
          <a:p>
            <a:r>
              <a:rPr lang="en-GB" sz="3600" dirty="0"/>
              <a:t>alignment</a:t>
            </a:r>
          </a:p>
          <a:p>
            <a:r>
              <a:rPr lang="en-GB" sz="3600" dirty="0"/>
              <a:t>background colour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1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/>
              <a:t>Describe, exemplify and implement internal and external Cascading Style Sheets (CSS):</a:t>
            </a:r>
          </a:p>
          <a:p>
            <a:r>
              <a:rPr lang="en-GB" sz="3600" dirty="0"/>
              <a:t>selectors, classes and IDs</a:t>
            </a:r>
          </a:p>
          <a:p>
            <a:r>
              <a:rPr lang="en-GB" sz="3600" dirty="0"/>
              <a:t>properties</a:t>
            </a:r>
          </a:p>
          <a:p>
            <a:r>
              <a:rPr lang="en-GB" sz="3600" dirty="0"/>
              <a:t>text:</a:t>
            </a:r>
          </a:p>
          <a:p>
            <a:r>
              <a:rPr lang="en-GB" sz="3600" dirty="0"/>
              <a:t>font (family, size)</a:t>
            </a:r>
          </a:p>
          <a:p>
            <a:r>
              <a:rPr lang="en-GB" sz="3600" dirty="0" err="1"/>
              <a:t>color</a:t>
            </a:r>
            <a:endParaRPr lang="en-GB" sz="3600" dirty="0"/>
          </a:p>
          <a:p>
            <a:r>
              <a:rPr lang="en-GB" sz="3600" dirty="0"/>
              <a:t>alignment</a:t>
            </a:r>
          </a:p>
          <a:p>
            <a:r>
              <a:rPr lang="en-GB" sz="3600" dirty="0"/>
              <a:t>background colour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9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E004AEC-A620-D3A6-BB25-1E37B9C157D1}"/>
              </a:ext>
            </a:extLst>
          </p:cNvPr>
          <p:cNvSpPr/>
          <p:nvPr/>
        </p:nvSpPr>
        <p:spPr>
          <a:xfrm>
            <a:off x="5381957" y="33979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CSS Rules</a:t>
            </a:r>
          </a:p>
        </p:txBody>
      </p:sp>
    </p:spTree>
    <p:extLst>
      <p:ext uri="{BB962C8B-B14F-4D97-AF65-F5344CB8AC3E}">
        <p14:creationId xmlns:p14="http://schemas.microsoft.com/office/powerpoint/2010/main" val="5910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77814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A comment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535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r>
              <a:rPr lang="en-GB" sz="3600" dirty="0"/>
              <a:t>HTML</a:t>
            </a:r>
          </a:p>
          <a:p>
            <a:r>
              <a:rPr lang="en-GB" sz="3600" dirty="0"/>
              <a:t>head</a:t>
            </a:r>
          </a:p>
          <a:p>
            <a:r>
              <a:rPr lang="en-GB" sz="3600" dirty="0"/>
              <a:t>title</a:t>
            </a:r>
          </a:p>
          <a:p>
            <a:r>
              <a:rPr lang="en-GB" sz="3600" dirty="0"/>
              <a:t>body</a:t>
            </a:r>
          </a:p>
          <a:p>
            <a:r>
              <a:rPr lang="en-GB" sz="3600" dirty="0"/>
              <a:t>heading</a:t>
            </a:r>
          </a:p>
          <a:p>
            <a:r>
              <a:rPr lang="en-GB" sz="3600" dirty="0"/>
              <a:t>paragraph</a:t>
            </a:r>
          </a:p>
          <a:p>
            <a:r>
              <a:rPr lang="en-GB" sz="3600" dirty="0">
                <a:solidFill>
                  <a:srgbClr val="FF0000"/>
                </a:solidFill>
              </a:rPr>
              <a:t>DIV</a:t>
            </a:r>
          </a:p>
          <a:p>
            <a:r>
              <a:rPr lang="en-GB" sz="3600" dirty="0"/>
              <a:t>link</a:t>
            </a:r>
          </a:p>
          <a:p>
            <a:r>
              <a:rPr lang="en-GB" sz="3600" dirty="0"/>
              <a:t>anchor</a:t>
            </a:r>
          </a:p>
          <a:p>
            <a:r>
              <a:rPr lang="en-GB" sz="3600" dirty="0"/>
              <a:t>IMG</a:t>
            </a:r>
          </a:p>
          <a:p>
            <a:r>
              <a:rPr lang="en-GB" sz="3600" dirty="0"/>
              <a:t>audio</a:t>
            </a:r>
          </a:p>
          <a:p>
            <a:r>
              <a:rPr lang="en-GB" sz="3600" dirty="0"/>
              <a:t>video</a:t>
            </a:r>
          </a:p>
          <a:p>
            <a:r>
              <a:rPr lang="en-GB" sz="3600" dirty="0"/>
              <a:t>lists — </a:t>
            </a:r>
            <a:r>
              <a:rPr lang="en-GB" sz="3600" dirty="0" err="1"/>
              <a:t>ol</a:t>
            </a:r>
            <a:r>
              <a:rPr lang="en-GB" sz="3600" dirty="0"/>
              <a:t>, </a:t>
            </a:r>
            <a:r>
              <a:rPr lang="en-GB" sz="3600" dirty="0" err="1"/>
              <a:t>ul</a:t>
            </a:r>
            <a:r>
              <a:rPr lang="en-GB" sz="3600" dirty="0"/>
              <a:t> and li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7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0419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459505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7A88E80-FC31-4AE6-D5FF-402648687FE7}"/>
              </a:ext>
            </a:extLst>
          </p:cNvPr>
          <p:cNvSpPr/>
          <p:nvPr/>
        </p:nvSpPr>
        <p:spPr>
          <a:xfrm>
            <a:off x="3045034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18951EE0-D0E2-88F9-7F53-EA7C86DFF954}"/>
              </a:ext>
            </a:extLst>
          </p:cNvPr>
          <p:cNvSpPr/>
          <p:nvPr/>
        </p:nvSpPr>
        <p:spPr>
          <a:xfrm flipH="1">
            <a:off x="9273476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64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1687228" y="5197284"/>
            <a:ext cx="8817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One </a:t>
            </a:r>
            <a:r>
              <a:rPr lang="en-GB" sz="3600" dirty="0">
                <a:solidFill>
                  <a:srgbClr val="FF0000"/>
                </a:solidFill>
              </a:rPr>
              <a:t>selector</a:t>
            </a:r>
            <a:r>
              <a:rPr lang="en-GB" sz="3600" dirty="0"/>
              <a:t> – multiple </a:t>
            </a:r>
            <a:r>
              <a:rPr lang="en-GB" sz="3600" dirty="0">
                <a:solidFill>
                  <a:srgbClr val="0000FF"/>
                </a:solidFill>
              </a:rPr>
              <a:t>property</a:t>
            </a:r>
            <a:r>
              <a:rPr lang="en-GB" sz="3600" dirty="0"/>
              <a:t> &amp; </a:t>
            </a:r>
            <a:r>
              <a:rPr lang="en-GB" sz="3600" dirty="0">
                <a:solidFill>
                  <a:srgbClr val="7030A0"/>
                </a:solidFill>
              </a:rPr>
              <a:t>value</a:t>
            </a:r>
            <a:r>
              <a:rPr lang="en-GB" sz="3600" dirty="0"/>
              <a:t> pairs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301E01D-97C2-16FF-A6F7-D82227003255}"/>
              </a:ext>
            </a:extLst>
          </p:cNvPr>
          <p:cNvSpPr/>
          <p:nvPr/>
        </p:nvSpPr>
        <p:spPr>
          <a:xfrm>
            <a:off x="3464134" y="4001294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3355"/>
              <a:gd name="adj6" fmla="val 1188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Colons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7D9076A-B73D-2B71-1085-552ECC11E815}"/>
              </a:ext>
            </a:extLst>
          </p:cNvPr>
          <p:cNvSpPr/>
          <p:nvPr/>
        </p:nvSpPr>
        <p:spPr>
          <a:xfrm flipH="1">
            <a:off x="8891361" y="4001294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4091"/>
              <a:gd name="adj6" fmla="val 1194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Semi-colons</a:t>
            </a:r>
          </a:p>
        </p:txBody>
      </p:sp>
    </p:spTree>
    <p:extLst>
      <p:ext uri="{BB962C8B-B14F-4D97-AF65-F5344CB8AC3E}">
        <p14:creationId xmlns:p14="http://schemas.microsoft.com/office/powerpoint/2010/main" val="6354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95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sans-serif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2832233" y="5944914"/>
            <a:ext cx="6527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Fonts listed in order of preference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81F7CA9-BCDF-26A2-7E5A-84F462F2907A}"/>
              </a:ext>
            </a:extLst>
          </p:cNvPr>
          <p:cNvSpPr/>
          <p:nvPr/>
        </p:nvSpPr>
        <p:spPr>
          <a:xfrm>
            <a:off x="6965771" y="1745142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Quotes due to space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4A61607B-9F3B-788B-3313-16C9EF2262A1}"/>
              </a:ext>
            </a:extLst>
          </p:cNvPr>
          <p:cNvSpPr/>
          <p:nvPr/>
        </p:nvSpPr>
        <p:spPr>
          <a:xfrm flipH="1">
            <a:off x="9283076" y="345979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323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System font</a:t>
            </a:r>
          </a:p>
        </p:txBody>
      </p:sp>
    </p:spTree>
    <p:extLst>
      <p:ext uri="{BB962C8B-B14F-4D97-AF65-F5344CB8AC3E}">
        <p14:creationId xmlns:p14="http://schemas.microsoft.com/office/powerpoint/2010/main" val="11622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4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sans-serif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3253316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15881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4876799" y="5944914"/>
            <a:ext cx="243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Units: </a:t>
            </a:r>
            <a:r>
              <a:rPr lang="en-GB" sz="3600" dirty="0" err="1">
                <a:solidFill>
                  <a:srgbClr val="7030A0"/>
                </a:solidFill>
              </a:rPr>
              <a:t>px</a:t>
            </a:r>
            <a:r>
              <a:rPr lang="en-GB" sz="3600" dirty="0">
                <a:solidFill>
                  <a:srgbClr val="7030A0"/>
                </a:solidFill>
              </a:rPr>
              <a:t>, pt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749048" y="4403096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22296"/>
              <a:gd name="adj6" fmla="val 1304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</p:spTree>
    <p:extLst>
      <p:ext uri="{BB962C8B-B14F-4D97-AF65-F5344CB8AC3E}">
        <p14:creationId xmlns:p14="http://schemas.microsoft.com/office/powerpoint/2010/main" val="277071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15881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387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412032" y="3569561"/>
            <a:ext cx="4248538" cy="862642"/>
          </a:xfrm>
          <a:prstGeom prst="callout2">
            <a:avLst>
              <a:gd name="adj1" fmla="val 50130"/>
              <a:gd name="adj2" fmla="val 99866"/>
              <a:gd name="adj3" fmla="val 50690"/>
              <a:gd name="adj4" fmla="val 113305"/>
              <a:gd name="adj5" fmla="val -12922"/>
              <a:gd name="adj6" fmla="val 1201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left / </a:t>
            </a:r>
            <a:r>
              <a:rPr lang="en-GB" sz="2800" b="1" dirty="0" err="1">
                <a:solidFill>
                  <a:srgbClr val="7030A0"/>
                </a:solidFill>
              </a:rPr>
              <a:t>center</a:t>
            </a:r>
            <a:r>
              <a:rPr lang="en-GB" sz="2800" b="1" dirty="0">
                <a:solidFill>
                  <a:srgbClr val="7030A0"/>
                </a:solidFill>
              </a:rPr>
              <a:t> / right / justify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35" y="5920032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0763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html</a:t>
            </a:r>
          </a:p>
          <a:p>
            <a:pPr lvl="1"/>
            <a:r>
              <a:rPr lang="en-GB" sz="3200" dirty="0"/>
              <a:t>head</a:t>
            </a:r>
          </a:p>
          <a:p>
            <a:pPr lvl="1"/>
            <a:r>
              <a:rPr lang="en-GB" sz="3200" dirty="0"/>
              <a:t>title</a:t>
            </a:r>
          </a:p>
          <a:p>
            <a:pPr lvl="1"/>
            <a:r>
              <a:rPr lang="en-GB" sz="3200" dirty="0"/>
              <a:t>body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2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1206179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096000" y="4125363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88188"/>
              <a:gd name="adj6" fmla="val 13394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HTML colour name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Can use Hex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358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</p:spTree>
    <p:extLst>
      <p:ext uri="{BB962C8B-B14F-4D97-AF65-F5344CB8AC3E}">
        <p14:creationId xmlns:p14="http://schemas.microsoft.com/office/powerpoint/2010/main" val="39128816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2767914" y="3934932"/>
            <a:ext cx="4314357" cy="812595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6701"/>
              <a:gd name="adj6" fmla="val 13158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Hex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Can use HTML colour name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271385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</p:spTree>
    <p:extLst>
      <p:ext uri="{BB962C8B-B14F-4D97-AF65-F5344CB8AC3E}">
        <p14:creationId xmlns:p14="http://schemas.microsoft.com/office/powerpoint/2010/main" val="1026430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989438" y="3884886"/>
            <a:ext cx="1988970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58107"/>
              <a:gd name="adj6" fmla="val 1191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2462BE3-F95F-4847-976C-9543E70B14C3}"/>
              </a:ext>
            </a:extLst>
          </p:cNvPr>
          <p:cNvSpPr/>
          <p:nvPr/>
        </p:nvSpPr>
        <p:spPr>
          <a:xfrm flipH="1">
            <a:off x="6911546" y="379173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46648"/>
              <a:gd name="adj6" fmla="val 1187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54777-6DAA-44BC-A8E0-EAC0EB9CECA0}"/>
              </a:ext>
            </a:extLst>
          </p:cNvPr>
          <p:cNvSpPr txBox="1"/>
          <p:nvPr/>
        </p:nvSpPr>
        <p:spPr>
          <a:xfrm>
            <a:off x="2813338" y="5222669"/>
            <a:ext cx="6565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% – size relative to space available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px – absolute size</a:t>
            </a:r>
          </a:p>
        </p:txBody>
      </p:sp>
    </p:spTree>
    <p:extLst>
      <p:ext uri="{BB962C8B-B14F-4D97-AF65-F5344CB8AC3E}">
        <p14:creationId xmlns:p14="http://schemas.microsoft.com/office/powerpoint/2010/main" val="28047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</p:spTree>
    <p:extLst>
      <p:ext uri="{BB962C8B-B14F-4D97-AF65-F5344CB8AC3E}">
        <p14:creationId xmlns:p14="http://schemas.microsoft.com/office/powerpoint/2010/main" val="34618850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1353323" y="4344312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39943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CSS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7030A0"/>
                </a:solidFill>
              </a:rPr>
              <a:t>Void element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545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CSS using:</a:t>
            </a:r>
          </a:p>
          <a:p>
            <a:pPr lvl="1"/>
            <a:r>
              <a:rPr lang="en-GB" sz="3600" dirty="0"/>
              <a:t>IDs</a:t>
            </a:r>
          </a:p>
          <a:p>
            <a:pPr lvl="1"/>
            <a:r>
              <a:rPr lang="en-GB" sz="3600" dirty="0"/>
              <a:t>Classes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175044" y="2022002"/>
            <a:ext cx="231437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Forward slash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368300" y="216893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Angle brackets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EAD7D-8280-9923-1CD0-D9EECFCB98A3}"/>
              </a:ext>
            </a:extLst>
          </p:cNvPr>
          <p:cNvGrpSpPr/>
          <p:nvPr/>
        </p:nvGrpSpPr>
        <p:grpSpPr>
          <a:xfrm>
            <a:off x="3220821" y="3897529"/>
            <a:ext cx="1669564" cy="710147"/>
            <a:chOff x="8269092" y="2149231"/>
            <a:chExt cx="3751389" cy="71014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D23AD0-2AE3-265A-E131-D974E66576BF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F3E671-F974-7C13-9B1E-41CED9839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7C0B5F-945B-B128-9CF3-E22CEDD81E76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Start tag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726079-09D1-7A89-7724-A8E88E28B7A8}"/>
              </a:ext>
            </a:extLst>
          </p:cNvPr>
          <p:cNvGrpSpPr/>
          <p:nvPr/>
        </p:nvGrpSpPr>
        <p:grpSpPr>
          <a:xfrm>
            <a:off x="7134124" y="3897529"/>
            <a:ext cx="1669564" cy="710147"/>
            <a:chOff x="8269092" y="2149231"/>
            <a:chExt cx="3751389" cy="71014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A312F9-0BE1-4315-8FE7-E34A2581041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8615FB-3E41-B23C-4114-38D88C5E6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632EFE-66DC-6228-2BF4-A7592BFD23C0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End tag</a:t>
              </a:r>
            </a:p>
          </p:txBody>
        </p:sp>
      </p:grp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3187201" y="479460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6597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512291" y="5807488"/>
            <a:ext cx="7167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can be another element!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3" grpId="0" animBg="1"/>
      <p:bldP spid="24" grpId="0" animBg="1"/>
      <p:bldP spid="2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 </a:t>
            </a:r>
            <a:r>
              <a:rPr lang="en-GB" sz="3600" dirty="0">
                <a:latin typeface="Consolas" panose="020B0609020204030204" pitchFamily="49" charset="0"/>
              </a:rPr>
              <a:t>ID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only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9099339E-EBA5-47EC-8872-56D0B015D8F4}"/>
              </a:ext>
            </a:extLst>
          </p:cNvPr>
          <p:cNvSpPr/>
          <p:nvPr/>
        </p:nvSpPr>
        <p:spPr>
          <a:xfrm flipH="1">
            <a:off x="7428917" y="5176837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723"/>
              <a:gd name="adj6" fmla="val 131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- ID name</a:t>
            </a:r>
          </a:p>
        </p:txBody>
      </p:sp>
    </p:spTree>
    <p:extLst>
      <p:ext uri="{BB962C8B-B14F-4D97-AF65-F5344CB8AC3E}">
        <p14:creationId xmlns:p14="http://schemas.microsoft.com/office/powerpoint/2010/main" val="7052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660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latin typeface="Consolas" panose="020B0609020204030204" pitchFamily="49" charset="0"/>
              </a:rPr>
              <a:t>class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more than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B6DD050-1C75-4D21-B592-10CBA4384D84}"/>
              </a:ext>
            </a:extLst>
          </p:cNvPr>
          <p:cNvSpPr/>
          <p:nvPr/>
        </p:nvSpPr>
        <p:spPr>
          <a:xfrm>
            <a:off x="3308165" y="1027906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86225"/>
              <a:gd name="adj6" fmla="val -311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Attribute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930CECD-BB3F-4B96-AF7D-ED8BB0B8FB4E}"/>
              </a:ext>
            </a:extLst>
          </p:cNvPr>
          <p:cNvSpPr/>
          <p:nvPr/>
        </p:nvSpPr>
        <p:spPr>
          <a:xfrm>
            <a:off x="4573211" y="1472380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7519"/>
              <a:gd name="adj5" fmla="val 121766"/>
              <a:gd name="adj6" fmla="val -283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C60E4BB0-19B9-4CDE-AB5C-43F0B73F6B1B}"/>
              </a:ext>
            </a:extLst>
          </p:cNvPr>
          <p:cNvSpPr/>
          <p:nvPr/>
        </p:nvSpPr>
        <p:spPr>
          <a:xfrm flipH="1">
            <a:off x="7404204" y="538562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2453"/>
              <a:gd name="adj6" fmla="val 1301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 - Class name</a:t>
            </a:r>
          </a:p>
        </p:txBody>
      </p:sp>
    </p:spTree>
    <p:extLst>
      <p:ext uri="{BB962C8B-B14F-4D97-AF65-F5344CB8AC3E}">
        <p14:creationId xmlns:p14="http://schemas.microsoft.com/office/powerpoint/2010/main" val="15088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8" grpId="0" animBg="1"/>
      <p:bldP spid="9" grpId="0" animBg="1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35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(Favicon)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0490" y="2699176"/>
            <a:ext cx="11691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"icon"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"favicon.png"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sizes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"16x16"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"image/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png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3626965" y="1763611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4834802" y="5846544"/>
            <a:ext cx="252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For info only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JavaScript coding related to mouse events: </a:t>
            </a:r>
          </a:p>
          <a:p>
            <a:pPr lvl="1"/>
            <a:r>
              <a:rPr lang="en-GB" sz="3600" dirty="0" err="1"/>
              <a:t>onmouseover</a:t>
            </a:r>
            <a:r>
              <a:rPr lang="en-GB" sz="3600" dirty="0"/>
              <a:t> </a:t>
            </a:r>
          </a:p>
          <a:p>
            <a:pPr lvl="1"/>
            <a:r>
              <a:rPr lang="en-GB" sz="3600" dirty="0" err="1"/>
              <a:t>onmouseout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5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95196" y="5846544"/>
            <a:ext cx="1080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6096000" y="2631651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JS Code</a:t>
            </a:r>
          </a:p>
        </p:txBody>
      </p:sp>
    </p:spTree>
    <p:extLst>
      <p:ext uri="{BB962C8B-B14F-4D97-AF65-F5344CB8AC3E}">
        <p14:creationId xmlns:p14="http://schemas.microsoft.com/office/powerpoint/2010/main" val="30404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2014" y="5846544"/>
            <a:ext cx="12068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1467078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4687259" y="3352585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16C0CA64-60AB-42EE-B3B3-C7A61FAF8EBD}"/>
              </a:ext>
            </a:extLst>
          </p:cNvPr>
          <p:cNvSpPr/>
          <p:nvPr/>
        </p:nvSpPr>
        <p:spPr>
          <a:xfrm>
            <a:off x="4687259" y="4966037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93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5563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781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781435" y="2024967"/>
            <a:ext cx="4067796" cy="862642"/>
          </a:xfrm>
          <a:prstGeom prst="callout2">
            <a:avLst>
              <a:gd name="adj1" fmla="val 49217"/>
              <a:gd name="adj2" fmla="val -30"/>
              <a:gd name="adj3" fmla="val 49464"/>
              <a:gd name="adj4" fmla="val -6709"/>
              <a:gd name="adj5" fmla="val 112093"/>
              <a:gd name="adj6" fmla="val -66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Run when event triggered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1030577" y="3831956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962690" y="5292546"/>
            <a:ext cx="8266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Event handlers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event handlers allowed</a:t>
            </a:r>
          </a:p>
        </p:txBody>
      </p:sp>
    </p:spTree>
    <p:extLst>
      <p:ext uri="{BB962C8B-B14F-4D97-AF65-F5344CB8AC3E}">
        <p14:creationId xmlns:p14="http://schemas.microsoft.com/office/powerpoint/2010/main" val="206348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7063188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4368968" y="162449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 flipH="1">
            <a:off x="7214471" y="4134705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74670"/>
              <a:gd name="adj6" fmla="val -12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22003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389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747314" y="12111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80598"/>
              <a:gd name="adj6" fmla="val -33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EE51122-47E4-494D-30CD-CEFF13FC63C6}"/>
              </a:ext>
            </a:extLst>
          </p:cNvPr>
          <p:cNvSpPr/>
          <p:nvPr/>
        </p:nvSpPr>
        <p:spPr>
          <a:xfrm>
            <a:off x="10423426" y="3543192"/>
            <a:ext cx="65322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40581"/>
              <a:gd name="adj5" fmla="val -34787"/>
              <a:gd name="adj6" fmla="val -411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6FACACF-8A3A-2BAC-3730-9144E2326A61}"/>
              </a:ext>
            </a:extLst>
          </p:cNvPr>
          <p:cNvSpPr/>
          <p:nvPr/>
        </p:nvSpPr>
        <p:spPr>
          <a:xfrm>
            <a:off x="9724336" y="4405834"/>
            <a:ext cx="1877864" cy="862642"/>
          </a:xfrm>
          <a:prstGeom prst="callout2">
            <a:avLst>
              <a:gd name="adj1" fmla="val 49953"/>
              <a:gd name="adj2" fmla="val -312"/>
              <a:gd name="adj3" fmla="val 50200"/>
              <a:gd name="adj4" fmla="val -20461"/>
              <a:gd name="adj5" fmla="val -38099"/>
              <a:gd name="adj6" fmla="val -198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36E2715-41EB-D0C4-559B-C1C823ED39BA}"/>
              </a:ext>
            </a:extLst>
          </p:cNvPr>
          <p:cNvSpPr/>
          <p:nvPr/>
        </p:nvSpPr>
        <p:spPr>
          <a:xfrm flipH="1">
            <a:off x="5476836" y="4272290"/>
            <a:ext cx="2042393" cy="862642"/>
          </a:xfrm>
          <a:prstGeom prst="callout2">
            <a:avLst>
              <a:gd name="adj1" fmla="val 49953"/>
              <a:gd name="adj2" fmla="val -312"/>
              <a:gd name="adj3" fmla="val 50108"/>
              <a:gd name="adj4" fmla="val -15549"/>
              <a:gd name="adj5" fmla="val -42516"/>
              <a:gd name="adj6" fmla="val -1520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Single quote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07DAF-F3C1-45BB-9FC5-DE71962A8A1C}"/>
              </a:ext>
            </a:extLst>
          </p:cNvPr>
          <p:cNvSpPr txBox="1"/>
          <p:nvPr/>
        </p:nvSpPr>
        <p:spPr>
          <a:xfrm>
            <a:off x="2419432" y="5846544"/>
            <a:ext cx="735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used – Only works on one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1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836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2477551" y="488372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2488"/>
              <a:gd name="adj6" fmla="val -125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>
            <a:off x="7407631" y="389147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1575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392A5C60-2427-408C-67FA-290AFC4E1C9B}"/>
              </a:ext>
            </a:extLst>
          </p:cNvPr>
          <p:cNvSpPr/>
          <p:nvPr/>
        </p:nvSpPr>
        <p:spPr>
          <a:xfrm flipH="1">
            <a:off x="3048004" y="2019997"/>
            <a:ext cx="484173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Pass all info about </a:t>
            </a:r>
            <a:r>
              <a:rPr lang="en-GB" sz="2800" b="1" i="1" dirty="0">
                <a:solidFill>
                  <a:srgbClr val="FF0000"/>
                </a:solidFill>
              </a:rPr>
              <a:t>this</a:t>
            </a:r>
            <a:r>
              <a:rPr lang="en-GB" sz="2800" b="1" dirty="0">
                <a:solidFill>
                  <a:schemeClr val="tx1"/>
                </a:solidFill>
              </a:rPr>
              <a:t> </a:t>
            </a:r>
            <a:r>
              <a:rPr lang="en-GB" sz="2800" b="1" dirty="0">
                <a:solidFill>
                  <a:srgbClr val="7030A0"/>
                </a:solidFill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9020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0431161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050483" y="5846544"/>
            <a:ext cx="809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</a:t>
            </a:r>
            <a:r>
              <a:rPr lang="en-GB" sz="3600" i="1" dirty="0">
                <a:solidFill>
                  <a:srgbClr val="FF0000"/>
                </a:solidFill>
              </a:rPr>
              <a:t>not</a:t>
            </a:r>
            <a:r>
              <a:rPr lang="en-GB" sz="3600" dirty="0">
                <a:solidFill>
                  <a:srgbClr val="7030A0"/>
                </a:solidFill>
              </a:rPr>
              <a:t> used – Will work on many elements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519229" y="733003"/>
            <a:ext cx="281748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538"/>
              <a:gd name="adj5" fmla="val 129927"/>
              <a:gd name="adj6" fmla="val -120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3409B56-26BC-458F-B639-D1C16939C9D7}"/>
              </a:ext>
            </a:extLst>
          </p:cNvPr>
          <p:cNvSpPr/>
          <p:nvPr/>
        </p:nvSpPr>
        <p:spPr>
          <a:xfrm>
            <a:off x="5682192" y="3579176"/>
            <a:ext cx="3671358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763"/>
              <a:gd name="adj5" fmla="val -72045"/>
              <a:gd name="adj6" fmla="val -2640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 being used</a:t>
            </a:r>
          </a:p>
        </p:txBody>
      </p:sp>
    </p:spTree>
    <p:extLst>
      <p:ext uri="{BB962C8B-B14F-4D97-AF65-F5344CB8AC3E}">
        <p14:creationId xmlns:p14="http://schemas.microsoft.com/office/powerpoint/2010/main" val="254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6837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fb00f1ab-d075-4e01-ab9b-b3f8a42839f0" xsi:nil="true"/>
    <Is_Collaboration_Space_Locked xmlns="fb00f1ab-d075-4e01-ab9b-b3f8a42839f0" xsi:nil="true"/>
    <Teams_Channel_Section_Location xmlns="fb00f1ab-d075-4e01-ab9b-b3f8a42839f0" xsi:nil="true"/>
    <Has_Teacher_Only_SectionGroup xmlns="fb00f1ab-d075-4e01-ab9b-b3f8a42839f0" xsi:nil="true"/>
    <CultureName xmlns="fb00f1ab-d075-4e01-ab9b-b3f8a42839f0" xsi:nil="true"/>
    <Invited_Teachers xmlns="fb00f1ab-d075-4e01-ab9b-b3f8a42839f0" xsi:nil="true"/>
    <Self_Registration_Enabled xmlns="fb00f1ab-d075-4e01-ab9b-b3f8a42839f0" xsi:nil="true"/>
    <FolderType xmlns="fb00f1ab-d075-4e01-ab9b-b3f8a42839f0" xsi:nil="true"/>
    <Teachers xmlns="fb00f1ab-d075-4e01-ab9b-b3f8a42839f0">
      <UserInfo>
        <DisplayName/>
        <AccountId xsi:nil="true"/>
        <AccountType/>
      </UserInfo>
    </Teachers>
    <AppVersion xmlns="fb00f1ab-d075-4e01-ab9b-b3f8a42839f0" xsi:nil="true"/>
    <DefaultSectionNames xmlns="fb00f1ab-d075-4e01-ab9b-b3f8a42839f0" xsi:nil="true"/>
    <Math_Settings xmlns="fb00f1ab-d075-4e01-ab9b-b3f8a42839f0" xsi:nil="true"/>
    <IsNotebookLocked xmlns="fb00f1ab-d075-4e01-ab9b-b3f8a42839f0" xsi:nil="true"/>
    <LMS_Mappings xmlns="fb00f1ab-d075-4e01-ab9b-b3f8a42839f0" xsi:nil="true"/>
    <_activity xmlns="fb00f1ab-d075-4e01-ab9b-b3f8a42839f0" xsi:nil="true"/>
    <Owner xmlns="fb00f1ab-d075-4e01-ab9b-b3f8a42839f0">
      <UserInfo>
        <DisplayName/>
        <AccountId xsi:nil="true"/>
        <AccountType/>
      </UserInfo>
    </Owner>
    <Distribution_Groups xmlns="fb00f1ab-d075-4e01-ab9b-b3f8a42839f0" xsi:nil="true"/>
    <TeamsChannelId xmlns="fb00f1ab-d075-4e01-ab9b-b3f8a42839f0" xsi:nil="true"/>
    <Self_Registration_Enabled0 xmlns="fb00f1ab-d075-4e01-ab9b-b3f8a42839f0" xsi:nil="true"/>
    <Templates xmlns="fb00f1ab-d075-4e01-ab9b-b3f8a42839f0" xsi:nil="true"/>
    <NotebookType xmlns="fb00f1ab-d075-4e01-ab9b-b3f8a42839f0" xsi:nil="true"/>
    <Students xmlns="fb00f1ab-d075-4e01-ab9b-b3f8a42839f0">
      <UserInfo>
        <DisplayName/>
        <AccountId xsi:nil="true"/>
        <AccountType/>
      </UserInfo>
    </Students>
    <Student_Groups xmlns="fb00f1ab-d075-4e01-ab9b-b3f8a42839f0">
      <UserInfo>
        <DisplayName/>
        <AccountId xsi:nil="true"/>
        <AccountType/>
      </UserInfo>
    </Student_Group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9F92D7F80F64B98FBA117B04E0F80" ma:contentTypeVersion="37" ma:contentTypeDescription="Create a new document." ma:contentTypeScope="" ma:versionID="71516a6acb602a3de90596f1f05fefb1">
  <xsd:schema xmlns:xsd="http://www.w3.org/2001/XMLSchema" xmlns:xs="http://www.w3.org/2001/XMLSchema" xmlns:p="http://schemas.microsoft.com/office/2006/metadata/properties" xmlns:ns3="fb00f1ab-d075-4e01-ab9b-b3f8a42839f0" xmlns:ns4="7870b3cf-1289-4874-b3fd-2340ee2bd0a7" targetNamespace="http://schemas.microsoft.com/office/2006/metadata/properties" ma:root="true" ma:fieldsID="00d76bcaedc473293bf81961b2ad162c" ns3:_="" ns4:_="">
    <xsd:import namespace="fb00f1ab-d075-4e01-ab9b-b3f8a42839f0"/>
    <xsd:import namespace="7870b3cf-1289-4874-b3fd-2340ee2bd0a7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4:SharedWithUsers" minOccurs="0"/>
                <xsd:element ref="ns4:SharedWithDetails" minOccurs="0"/>
                <xsd:element ref="ns4:SharingHintHash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CultureName" minOccurs="0"/>
                <xsd:element ref="ns3:Is_Collaboration_Space_Locked" minOccurs="0"/>
                <xsd:element ref="ns3:Self_Registration_Enabled0" minOccurs="0"/>
                <xsd:element ref="ns3:Template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TeamsChannelId" minOccurs="0"/>
                <xsd:element ref="ns3:IsNotebookLocked" minOccurs="0"/>
                <xsd:element ref="ns3:Math_Settin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Distribution_Groups" minOccurs="0"/>
                <xsd:element ref="ns3:LMS_Mappings" minOccurs="0"/>
                <xsd:element ref="ns3:MediaServiceAutoKeyPoints" minOccurs="0"/>
                <xsd:element ref="ns3:MediaServiceKeyPoints" minOccurs="0"/>
                <xsd:element ref="ns3:Teams_Channel_Section_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0f1ab-d075-4e01-ab9b-b3f8a42839f0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dexed="tru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2" nillable="true" ma:displayName="Has Teacher Only SectionGroup" ma:internalName="Has_Teacher_Only_SectionGroup">
      <xsd:simpleType>
        <xsd:restriction base="dms:Boolean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Self_Registration_Enabled0" ma:index="25" nillable="true" ma:displayName="Self Registration Enabled" ma:internalName="Self_Registration_Enabled0">
      <xsd:simpleType>
        <xsd:restriction base="dms:Boolean"/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MediaServiceMetadata" ma:index="2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0" nillable="true" ma:displayName="MediaServiceAutoTags" ma:internalName="MediaServiceAutoTags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TeamsChannelId" ma:index="32" nillable="true" ma:displayName="Teams Channel Id" ma:internalName="TeamsChannelId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_Channel_Section_Location" ma:index="42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  <xsd:element name="_activity" ma:index="4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0b3cf-1289-4874-b3fd-2340ee2bd0a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E3D5E-611B-4F67-864B-0F760FB433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469ED4-0E45-4130-A68B-E865387E703A}">
  <ds:schemaRefs>
    <ds:schemaRef ds:uri="http://schemas.openxmlformats.org/package/2006/metadata/core-properties"/>
    <ds:schemaRef ds:uri="http://schemas.microsoft.com/office/2006/documentManagement/types"/>
    <ds:schemaRef ds:uri="fb00f1ab-d075-4e01-ab9b-b3f8a42839f0"/>
    <ds:schemaRef ds:uri="7870b3cf-1289-4874-b3fd-2340ee2bd0a7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E58096-A327-4C36-B9EC-C50309B42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00f1ab-d075-4e01-ab9b-b3f8a42839f0"/>
    <ds:schemaRef ds:uri="7870b3cf-1289-4874-b3fd-2340ee2bd0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17365</TotalTime>
  <Words>3922</Words>
  <Application>Microsoft Office PowerPoint</Application>
  <PresentationFormat>Widescreen</PresentationFormat>
  <Paragraphs>830</Paragraphs>
  <Slides>101</Slides>
  <Notes>95</Notes>
  <HiddenSlides>49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Plan – N5 Year 2</vt:lpstr>
      <vt:lpstr>Web Languages</vt:lpstr>
      <vt:lpstr>Web Languages</vt:lpstr>
      <vt:lpstr>Learning Intentions</vt:lpstr>
      <vt:lpstr>Learning Intentions</vt:lpstr>
      <vt:lpstr>HTML Elements</vt:lpstr>
      <vt:lpstr>HTML Elements</vt:lpstr>
      <vt:lpstr>Basic Webpage</vt:lpstr>
      <vt:lpstr>Basic Webpage</vt:lpstr>
      <vt:lpstr>Head and Body</vt:lpstr>
      <vt:lpstr>Head and Body</vt:lpstr>
      <vt:lpstr>Head - Title </vt:lpstr>
      <vt:lpstr>Head - Title </vt:lpstr>
      <vt:lpstr>HTML Comments</vt:lpstr>
      <vt:lpstr>HTML Comments</vt:lpstr>
      <vt:lpstr>Learning Intentions</vt:lpstr>
      <vt:lpstr>Body – Headings </vt:lpstr>
      <vt:lpstr>Body – Headings </vt:lpstr>
      <vt:lpstr>Body – Paragraph </vt:lpstr>
      <vt:lpstr>Body – Paragraph </vt:lpstr>
      <vt:lpstr>Learning Intentions</vt:lpstr>
      <vt:lpstr>Body – Ordered List (Numbers) </vt:lpstr>
      <vt:lpstr>Body – Ordered List (Numbers) </vt:lpstr>
      <vt:lpstr>Body – Unordered List (Bullet Points) </vt:lpstr>
      <vt:lpstr>Body – Unordered List (Bullet Points) </vt:lpstr>
      <vt:lpstr>Learning Intentions</vt:lpstr>
      <vt:lpstr>Element Attributes</vt:lpstr>
      <vt:lpstr>Element Attributes</vt:lpstr>
      <vt:lpstr>Attributes</vt:lpstr>
      <vt:lpstr>Attributes</vt:lpstr>
      <vt:lpstr>Body – Image</vt:lpstr>
      <vt:lpstr>Body – Image</vt:lpstr>
      <vt:lpstr>Body – Audio</vt:lpstr>
      <vt:lpstr>Body – Audio</vt:lpstr>
      <vt:lpstr>Body – Video</vt:lpstr>
      <vt:lpstr>Body – Video</vt:lpstr>
      <vt:lpstr>Learning Intentions</vt:lpstr>
      <vt:lpstr>Anchor (Hyperlink)</vt:lpstr>
      <vt:lpstr>Anchor (Hyperlink)</vt:lpstr>
      <vt:lpstr>Uniform Resource Locators (URLs)</vt:lpstr>
      <vt:lpstr>Uniform Resource Locators (URLs)</vt:lpstr>
      <vt:lpstr>Relative URLs</vt:lpstr>
      <vt:lpstr>Relative URLs</vt:lpstr>
      <vt:lpstr>Directory Structure </vt:lpstr>
      <vt:lpstr>Grouping - div </vt:lpstr>
      <vt:lpstr>Grouping - div </vt:lpstr>
      <vt:lpstr>MIME Types – Images / Files</vt:lpstr>
      <vt:lpstr>MIME Types – Images / Files</vt:lpstr>
      <vt:lpstr>MIME Types – Audio / Video</vt:lpstr>
      <vt:lpstr>MIME Types – Audio / Video</vt:lpstr>
      <vt:lpstr>Types of Elements</vt:lpstr>
      <vt:lpstr>Types of Elements</vt:lpstr>
      <vt:lpstr>Learning Intentions</vt:lpstr>
      <vt:lpstr>Learning Intentions</vt:lpstr>
      <vt:lpstr>Head – Style (Internal CSS)</vt:lpstr>
      <vt:lpstr>Head – Style (Internal CSS)</vt:lpstr>
      <vt:lpstr>CSS Comments</vt:lpstr>
      <vt:lpstr>CSS Comments</vt:lpstr>
      <vt:lpstr>CSS Rule – Single Property</vt:lpstr>
      <vt:lpstr>CSS Rule – Single Property</vt:lpstr>
      <vt:lpstr>CSS Rule – Multiple Properties </vt:lpstr>
      <vt:lpstr>CSS Rule – Multiple Properties </vt:lpstr>
      <vt:lpstr>CSS – Font Family</vt:lpstr>
      <vt:lpstr>CSS – Font Family</vt:lpstr>
      <vt:lpstr>CSS – Font Size</vt:lpstr>
      <vt:lpstr>CSS – Font Size</vt:lpstr>
      <vt:lpstr>CSS – Alignment</vt:lpstr>
      <vt:lpstr>CSS – Alignment</vt:lpstr>
      <vt:lpstr>CSS – Colour (Text)</vt:lpstr>
      <vt:lpstr>CSS – Colour (Text)</vt:lpstr>
      <vt:lpstr>CSS – Background Colour</vt:lpstr>
      <vt:lpstr>CSS – Background Colour</vt:lpstr>
      <vt:lpstr>CSS – Width and Height</vt:lpstr>
      <vt:lpstr>CSS – Width and Height</vt:lpstr>
      <vt:lpstr>Head - Link (External CSS)</vt:lpstr>
      <vt:lpstr>Head - Link (External CSS)</vt:lpstr>
      <vt:lpstr>Learning Intentions</vt:lpstr>
      <vt:lpstr>ID</vt:lpstr>
      <vt:lpstr>ID</vt:lpstr>
      <vt:lpstr>Class</vt:lpstr>
      <vt:lpstr>Class</vt:lpstr>
      <vt:lpstr>Head - Link (Favicon)</vt:lpstr>
      <vt:lpstr>Learning Intentions</vt:lpstr>
      <vt:lpstr>Body – Script (Internal JavaScript)</vt:lpstr>
      <vt:lpstr>Body – Script (Internal JavaScript)</vt:lpstr>
      <vt:lpstr>JavaScript – Comments</vt:lpstr>
      <vt:lpstr>JavaScript – Comments</vt:lpstr>
      <vt:lpstr>HTML Elements with Events - Overview</vt:lpstr>
      <vt:lpstr>HTML Elements with Events - Overview</vt:lpstr>
      <vt:lpstr>JavaScript – Using ID</vt:lpstr>
      <vt:lpstr>JavaScript – Using ID</vt:lpstr>
      <vt:lpstr>JavaScript – getElementById</vt:lpstr>
      <vt:lpstr>JavaScript – getElementById</vt:lpstr>
      <vt:lpstr>JavaScript – Using this</vt:lpstr>
      <vt:lpstr>JavaScript – Using this</vt:lpstr>
      <vt:lpstr>JavaScript – this</vt:lpstr>
      <vt:lpstr>JavaScript – this</vt:lpstr>
      <vt:lpstr>Body - Link (External JavaScript)</vt:lpstr>
      <vt:lpstr>Body - Link (External JavaScript)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354</cp:revision>
  <cp:lastPrinted>2021-06-18T08:15:49Z</cp:lastPrinted>
  <dcterms:created xsi:type="dcterms:W3CDTF">2020-11-23T14:36:09Z</dcterms:created>
  <dcterms:modified xsi:type="dcterms:W3CDTF">2024-06-17T17:21:54Z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0x0101000249F92D7F80F64B98FBA117B04E0F80</vt:lpwstr>
  </property>
</Properties>
</file>