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8"/>
  </p:notesMasterIdLst>
  <p:sldIdLst>
    <p:sldId id="262" r:id="rId2"/>
    <p:sldId id="424" r:id="rId3"/>
    <p:sldId id="687" r:id="rId4"/>
    <p:sldId id="686" r:id="rId5"/>
    <p:sldId id="787" r:id="rId6"/>
    <p:sldId id="430" r:id="rId7"/>
    <p:sldId id="433" r:id="rId8"/>
    <p:sldId id="479" r:id="rId9"/>
    <p:sldId id="481" r:id="rId10"/>
    <p:sldId id="480" r:id="rId11"/>
    <p:sldId id="595" r:id="rId12"/>
    <p:sldId id="482" r:id="rId13"/>
    <p:sldId id="596" r:id="rId14"/>
    <p:sldId id="483" r:id="rId15"/>
    <p:sldId id="597" r:id="rId16"/>
    <p:sldId id="484" r:id="rId17"/>
    <p:sldId id="758" r:id="rId18"/>
    <p:sldId id="434" r:id="rId19"/>
    <p:sldId id="441" r:id="rId20"/>
    <p:sldId id="467" r:id="rId21"/>
    <p:sldId id="598" r:id="rId22"/>
    <p:sldId id="468" r:id="rId23"/>
    <p:sldId id="599" r:id="rId24"/>
    <p:sldId id="475" r:id="rId25"/>
    <p:sldId id="476" r:id="rId26"/>
    <p:sldId id="477" r:id="rId27"/>
    <p:sldId id="759" r:id="rId28"/>
    <p:sldId id="478" r:id="rId29"/>
    <p:sldId id="590" r:id="rId30"/>
    <p:sldId id="448" r:id="rId31"/>
    <p:sldId id="788" r:id="rId32"/>
    <p:sldId id="789" r:id="rId33"/>
    <p:sldId id="790" r:id="rId34"/>
    <p:sldId id="469" r:id="rId35"/>
    <p:sldId id="470" r:id="rId36"/>
    <p:sldId id="471" r:id="rId37"/>
    <p:sldId id="761" r:id="rId38"/>
    <p:sldId id="472" r:id="rId39"/>
    <p:sldId id="762" r:id="rId40"/>
    <p:sldId id="474" r:id="rId41"/>
    <p:sldId id="763" r:id="rId42"/>
    <p:sldId id="473" r:id="rId43"/>
    <p:sldId id="764" r:id="rId44"/>
    <p:sldId id="496" r:id="rId45"/>
    <p:sldId id="765" r:id="rId46"/>
    <p:sldId id="495" r:id="rId47"/>
    <p:sldId id="775" r:id="rId48"/>
    <p:sldId id="589" r:id="rId49"/>
    <p:sldId id="772" r:id="rId50"/>
    <p:sldId id="771" r:id="rId51"/>
    <p:sldId id="773" r:id="rId52"/>
    <p:sldId id="485" r:id="rId53"/>
    <p:sldId id="486" r:id="rId54"/>
    <p:sldId id="487" r:id="rId55"/>
    <p:sldId id="760" r:id="rId56"/>
    <p:sldId id="488" r:id="rId57"/>
    <p:sldId id="776" r:id="rId58"/>
    <p:sldId id="701" r:id="rId59"/>
    <p:sldId id="740" r:id="rId60"/>
    <p:sldId id="777" r:id="rId61"/>
    <p:sldId id="778" r:id="rId62"/>
    <p:sldId id="494" r:id="rId63"/>
    <p:sldId id="499" r:id="rId64"/>
    <p:sldId id="508" r:id="rId65"/>
    <p:sldId id="507" r:id="rId66"/>
    <p:sldId id="509" r:id="rId67"/>
    <p:sldId id="757" r:id="rId68"/>
    <p:sldId id="693" r:id="rId69"/>
    <p:sldId id="506" r:id="rId70"/>
    <p:sldId id="688" r:id="rId71"/>
    <p:sldId id="447" r:id="rId72"/>
    <p:sldId id="691" r:id="rId73"/>
    <p:sldId id="504" r:id="rId74"/>
    <p:sldId id="690" r:id="rId75"/>
    <p:sldId id="489" r:id="rId76"/>
    <p:sldId id="497" r:id="rId77"/>
    <p:sldId id="490" r:id="rId78"/>
    <p:sldId id="513" r:id="rId79"/>
    <p:sldId id="592" r:id="rId80"/>
    <p:sldId id="493" r:id="rId81"/>
    <p:sldId id="593" r:id="rId82"/>
    <p:sldId id="491" r:id="rId83"/>
    <p:sldId id="594" r:id="rId84"/>
    <p:sldId id="685" r:id="rId85"/>
    <p:sldId id="786" r:id="rId86"/>
    <p:sldId id="680" r:id="rId87"/>
    <p:sldId id="681" r:id="rId88"/>
    <p:sldId id="682" r:id="rId89"/>
    <p:sldId id="684" r:id="rId90"/>
    <p:sldId id="779" r:id="rId91"/>
    <p:sldId id="780" r:id="rId92"/>
    <p:sldId id="783" r:id="rId93"/>
    <p:sldId id="781" r:id="rId94"/>
    <p:sldId id="784" r:id="rId95"/>
    <p:sldId id="782" r:id="rId96"/>
    <p:sldId id="785" r:id="rId97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262"/>
            <p14:sldId id="424"/>
            <p14:sldId id="687"/>
            <p14:sldId id="686"/>
            <p14:sldId id="787"/>
            <p14:sldId id="430"/>
            <p14:sldId id="433"/>
          </p14:sldIdLst>
        </p14:section>
        <p14:section name="Aliases" id="{1D8E4C94-2161-400E-BE16-C2650E70DF4D}">
          <p14:sldIdLst>
            <p14:sldId id="479"/>
            <p14:sldId id="481"/>
            <p14:sldId id="480"/>
            <p14:sldId id="595"/>
            <p14:sldId id="482"/>
            <p14:sldId id="596"/>
            <p14:sldId id="483"/>
            <p14:sldId id="597"/>
            <p14:sldId id="484"/>
            <p14:sldId id="758"/>
          </p14:sldIdLst>
        </p14:section>
        <p14:section name="Wildcards" id="{2EDCD0F4-5722-4C0A-AACB-6CCC95B63552}">
          <p14:sldIdLst>
            <p14:sldId id="434"/>
            <p14:sldId id="441"/>
            <p14:sldId id="467"/>
            <p14:sldId id="598"/>
            <p14:sldId id="468"/>
            <p14:sldId id="599"/>
          </p14:sldIdLst>
        </p14:section>
        <p14:section name="Computed Values" id="{987D9B64-A5E6-4B7E-BD86-5CE2CE842408}">
          <p14:sldIdLst>
            <p14:sldId id="475"/>
            <p14:sldId id="476"/>
            <p14:sldId id="477"/>
            <p14:sldId id="759"/>
            <p14:sldId id="478"/>
            <p14:sldId id="590"/>
            <p14:sldId id="448"/>
            <p14:sldId id="788"/>
            <p14:sldId id="789"/>
            <p14:sldId id="790"/>
          </p14:sldIdLst>
        </p14:section>
        <p14:section name="Aggregate Functions" id="{DFD8321B-36F9-46ED-A985-5131F6533219}">
          <p14:sldIdLst>
            <p14:sldId id="469"/>
            <p14:sldId id="470"/>
            <p14:sldId id="471"/>
            <p14:sldId id="761"/>
            <p14:sldId id="472"/>
            <p14:sldId id="762"/>
            <p14:sldId id="474"/>
            <p14:sldId id="763"/>
            <p14:sldId id="473"/>
            <p14:sldId id="764"/>
            <p14:sldId id="496"/>
            <p14:sldId id="765"/>
          </p14:sldIdLst>
        </p14:section>
        <p14:section name="Useful Functions" id="{0838BC72-7636-49DA-BBF4-4E0FA1BA2470}">
          <p14:sldIdLst>
            <p14:sldId id="495"/>
            <p14:sldId id="775"/>
            <p14:sldId id="589"/>
            <p14:sldId id="772"/>
            <p14:sldId id="771"/>
            <p14:sldId id="773"/>
          </p14:sldIdLst>
        </p14:section>
        <p14:section name="GROUP BY" id="{E78808D3-F81D-43F7-BB75-C469491936EF}">
          <p14:sldIdLst>
            <p14:sldId id="485"/>
            <p14:sldId id="486"/>
            <p14:sldId id="487"/>
            <p14:sldId id="760"/>
            <p14:sldId id="488"/>
            <p14:sldId id="776"/>
            <p14:sldId id="701"/>
            <p14:sldId id="740"/>
            <p14:sldId id="777"/>
            <p14:sldId id="778"/>
          </p14:sldIdLst>
        </p14:section>
        <p14:section name="Compound Keys" id="{1B774313-8165-49D8-85F7-5A18BEBBB43B}">
          <p14:sldIdLst>
            <p14:sldId id="494"/>
            <p14:sldId id="499"/>
            <p14:sldId id="508"/>
            <p14:sldId id="507"/>
            <p14:sldId id="509"/>
            <p14:sldId id="757"/>
            <p14:sldId id="693"/>
            <p14:sldId id="506"/>
            <p14:sldId id="688"/>
            <p14:sldId id="447"/>
            <p14:sldId id="691"/>
            <p14:sldId id="504"/>
            <p14:sldId id="690"/>
          </p14:sldIdLst>
        </p14:section>
        <p14:section name="Subquery" id="{044C4488-F2F9-4ECB-B0C2-98E57205C295}">
          <p14:sldIdLst>
            <p14:sldId id="489"/>
            <p14:sldId id="497"/>
            <p14:sldId id="490"/>
            <p14:sldId id="513"/>
            <p14:sldId id="592"/>
            <p14:sldId id="493"/>
            <p14:sldId id="593"/>
            <p14:sldId id="491"/>
            <p14:sldId id="594"/>
          </p14:sldIdLst>
        </p14:section>
        <p14:section name="Analysis" id="{FA6D905C-B725-4FE5-81CF-8BC105090DA1}">
          <p14:sldIdLst>
            <p14:sldId id="685"/>
            <p14:sldId id="786"/>
            <p14:sldId id="680"/>
            <p14:sldId id="681"/>
            <p14:sldId id="682"/>
            <p14:sldId id="684"/>
          </p14:sldIdLst>
        </p14:section>
        <p14:section name="EO Diagrams" id="{5D78AB47-F661-4F56-A1FC-3BE889E7F19F}">
          <p14:sldIdLst>
            <p14:sldId id="779"/>
            <p14:sldId id="780"/>
            <p14:sldId id="783"/>
            <p14:sldId id="781"/>
            <p14:sldId id="784"/>
            <p14:sldId id="782"/>
            <p14:sldId id="785"/>
          </p14:sldIdLst>
        </p14:section>
        <p14:section name="ER Diagrams" id="{9E8167F2-59C3-42B7-B4E1-0BD859ADD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86436" autoAdjust="0"/>
  </p:normalViewPr>
  <p:slideViewPr>
    <p:cSldViewPr snapToGrid="0" showGuides="1">
      <p:cViewPr varScale="1">
        <p:scale>
          <a:sx n="55" d="100"/>
          <a:sy n="55" d="100"/>
        </p:scale>
        <p:origin x="1008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86267C0B-2CD9-41BA-80EA-F8864E498CAF}"/>
    <pc:docChg chg="custSel addSld modSld modSection">
      <pc:chgData name="Al Friend" userId="e5ed79da-d858-46d4-9eed-a7a24903f2de" providerId="ADAL" clId="{86267C0B-2CD9-41BA-80EA-F8864E498CAF}" dt="2024-10-25T19:39:54.824" v="405" actId="179"/>
      <pc:docMkLst>
        <pc:docMk/>
      </pc:docMkLst>
      <pc:sldChg chg="modSp">
        <pc:chgData name="Al Friend" userId="e5ed79da-d858-46d4-9eed-a7a24903f2de" providerId="ADAL" clId="{86267C0B-2CD9-41BA-80EA-F8864E498CAF}" dt="2024-10-25T19:39:34.008" v="399" actId="179"/>
        <pc:sldMkLst>
          <pc:docMk/>
          <pc:sldMk cId="3252904998" sldId="686"/>
        </pc:sldMkLst>
        <pc:spChg chg="mod">
          <ac:chgData name="Al Friend" userId="e5ed79da-d858-46d4-9eed-a7a24903f2de" providerId="ADAL" clId="{86267C0B-2CD9-41BA-80EA-F8864E498CAF}" dt="2024-10-25T19:39:34.008" v="399" actId="179"/>
          <ac:spMkLst>
            <pc:docMk/>
            <pc:sldMk cId="3252904998" sldId="686"/>
            <ac:spMk id="4" creationId="{6C837FB6-A567-497F-93B1-2DEE87ED18D6}"/>
          </ac:spMkLst>
        </pc:spChg>
        <pc:spChg chg="mod">
          <ac:chgData name="Al Friend" userId="e5ed79da-d858-46d4-9eed-a7a24903f2de" providerId="ADAL" clId="{86267C0B-2CD9-41BA-80EA-F8864E498CAF}" dt="2024-10-25T19:39:23.599" v="398" actId="20577"/>
          <ac:spMkLst>
            <pc:docMk/>
            <pc:sldMk cId="3252904998" sldId="686"/>
            <ac:spMk id="6" creationId="{85EA51F6-ECFD-4D1F-BF54-C5C44552D6D8}"/>
          </ac:spMkLst>
        </pc:spChg>
      </pc:sldChg>
      <pc:sldChg chg="modSp add mod modAnim">
        <pc:chgData name="Al Friend" userId="e5ed79da-d858-46d4-9eed-a7a24903f2de" providerId="ADAL" clId="{86267C0B-2CD9-41BA-80EA-F8864E498CAF}" dt="2024-10-25T19:39:54.824" v="405" actId="179"/>
        <pc:sldMkLst>
          <pc:docMk/>
          <pc:sldMk cId="3678207235" sldId="787"/>
        </pc:sldMkLst>
        <pc:spChg chg="mod">
          <ac:chgData name="Al Friend" userId="e5ed79da-d858-46d4-9eed-a7a24903f2de" providerId="ADAL" clId="{86267C0B-2CD9-41BA-80EA-F8864E498CAF}" dt="2024-10-25T19:34:36.391" v="311" actId="20577"/>
          <ac:spMkLst>
            <pc:docMk/>
            <pc:sldMk cId="3678207235" sldId="787"/>
            <ac:spMk id="3" creationId="{F2DE83AB-2C48-8ADE-7508-2790A834FFEF}"/>
          </ac:spMkLst>
        </pc:spChg>
        <pc:spChg chg="mod">
          <ac:chgData name="Al Friend" userId="e5ed79da-d858-46d4-9eed-a7a24903f2de" providerId="ADAL" clId="{86267C0B-2CD9-41BA-80EA-F8864E498CAF}" dt="2024-10-25T19:39:48.120" v="404" actId="20577"/>
          <ac:spMkLst>
            <pc:docMk/>
            <pc:sldMk cId="3678207235" sldId="787"/>
            <ac:spMk id="4" creationId="{00021F32-B7C8-2B86-861F-529D12CF9E8C}"/>
          </ac:spMkLst>
        </pc:spChg>
        <pc:spChg chg="mod">
          <ac:chgData name="Al Friend" userId="e5ed79da-d858-46d4-9eed-a7a24903f2de" providerId="ADAL" clId="{86267C0B-2CD9-41BA-80EA-F8864E498CAF}" dt="2024-10-25T19:34:42.976" v="322" actId="20577"/>
          <ac:spMkLst>
            <pc:docMk/>
            <pc:sldMk cId="3678207235" sldId="787"/>
            <ac:spMk id="5" creationId="{01CD7EDA-AF5A-4C0C-1B99-BFA4129AB6AD}"/>
          </ac:spMkLst>
        </pc:spChg>
        <pc:spChg chg="mod">
          <ac:chgData name="Al Friend" userId="e5ed79da-d858-46d4-9eed-a7a24903f2de" providerId="ADAL" clId="{86267C0B-2CD9-41BA-80EA-F8864E498CAF}" dt="2024-10-25T19:39:54.824" v="405" actId="179"/>
          <ac:spMkLst>
            <pc:docMk/>
            <pc:sldMk cId="3678207235" sldId="787"/>
            <ac:spMk id="6" creationId="{59E44D69-802E-5AE9-8D1D-6F50E7C5F50A}"/>
          </ac:spMkLst>
        </pc:spChg>
        <pc:spChg chg="mod">
          <ac:chgData name="Al Friend" userId="e5ed79da-d858-46d4-9eed-a7a24903f2de" providerId="ADAL" clId="{86267C0B-2CD9-41BA-80EA-F8864E498CAF}" dt="2024-10-25T19:22:51.167" v="81" actId="1076"/>
          <ac:spMkLst>
            <pc:docMk/>
            <pc:sldMk cId="3678207235" sldId="787"/>
            <ac:spMk id="7" creationId="{2176D600-6369-CA43-BB03-20F2D3E7B2F0}"/>
          </ac:spMkLst>
        </pc:spChg>
      </pc:sldChg>
    </pc:docChg>
  </pc:docChgLst>
  <pc:docChgLst>
    <pc:chgData name="Al Friend" userId="e5ed79da-d858-46d4-9eed-a7a24903f2de" providerId="ADAL" clId="{84C4C289-AD5C-4B25-AD63-E6DEBE2994A4}"/>
    <pc:docChg chg="undo custSel addSld delSld modSld sldOrd modSection">
      <pc:chgData name="Al Friend" userId="e5ed79da-d858-46d4-9eed-a7a24903f2de" providerId="ADAL" clId="{84C4C289-AD5C-4B25-AD63-E6DEBE2994A4}" dt="2024-12-02T10:06:40.059" v="543" actId="1037"/>
      <pc:docMkLst>
        <pc:docMk/>
      </pc:docMkLst>
      <pc:sldChg chg="modNotesTx">
        <pc:chgData name="Al Friend" userId="e5ed79da-d858-46d4-9eed-a7a24903f2de" providerId="ADAL" clId="{84C4C289-AD5C-4B25-AD63-E6DEBE2994A4}" dt="2024-12-02T09:48:07.999" v="491" actId="20577"/>
        <pc:sldMkLst>
          <pc:docMk/>
          <pc:sldMk cId="1397375078" sldId="262"/>
        </pc:sldMkLst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2723771124" sldId="441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2723771124" sldId="441"/>
            <ac:spMk id="3" creationId="{E4EE7085-4C5B-409B-8843-A8A3D3CB6E90}"/>
          </ac:spMkLst>
        </pc:spChg>
      </pc:sldChg>
      <pc:sldChg chg="modSp ord">
        <pc:chgData name="Al Friend" userId="e5ed79da-d858-46d4-9eed-a7a24903f2de" providerId="ADAL" clId="{84C4C289-AD5C-4B25-AD63-E6DEBE2994A4}" dt="2024-12-02T10:05:44.980" v="511"/>
        <pc:sldMkLst>
          <pc:docMk/>
          <pc:sldMk cId="1795813768" sldId="447"/>
        </pc:sldMkLst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1795813768" sldId="447"/>
            <ac:spMk id="18" creationId="{9E8D577D-F9B0-4C26-95CB-954FFDF61DBD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1795813768" sldId="447"/>
            <ac:spMk id="20" creationId="{06B8E8D6-C037-4571-B1CB-E4BD14A48ED7}"/>
          </ac:spMkLst>
        </pc:s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1795813768" sldId="447"/>
            <ac:grpSpMk id="17" creationId="{9B0A13DE-1279-4C56-8488-32B10C503456}"/>
          </ac:grpSpMkLst>
        </pc:grpChg>
      </pc:sldChg>
      <pc:sldChg chg="addSp modSp modAnim">
        <pc:chgData name="Al Friend" userId="e5ed79da-d858-46d4-9eed-a7a24903f2de" providerId="ADAL" clId="{84C4C289-AD5C-4B25-AD63-E6DEBE2994A4}" dt="2024-11-21T14:20:45.226" v="486" actId="14100"/>
        <pc:sldMkLst>
          <pc:docMk/>
          <pc:sldMk cId="1378454003" sldId="448"/>
        </pc:sldMkLst>
        <pc:spChg chg="mod">
          <ac:chgData name="Al Friend" userId="e5ed79da-d858-46d4-9eed-a7a24903f2de" providerId="ADAL" clId="{84C4C289-AD5C-4B25-AD63-E6DEBE2994A4}" dt="2024-11-20T10:12:13.108" v="114" actId="20577"/>
          <ac:spMkLst>
            <pc:docMk/>
            <pc:sldMk cId="1378454003" sldId="448"/>
            <ac:spMk id="2" creationId="{00000000-0000-0000-0000-000000000000}"/>
          </ac:spMkLst>
        </pc:spChg>
        <pc:spChg chg="mod">
          <ac:chgData name="Al Friend" userId="e5ed79da-d858-46d4-9eed-a7a24903f2de" providerId="ADAL" clId="{84C4C289-AD5C-4B25-AD63-E6DEBE2994A4}" dt="2024-11-21T14:07:40.507" v="466" actId="20577"/>
          <ac:spMkLst>
            <pc:docMk/>
            <pc:sldMk cId="1378454003" sldId="448"/>
            <ac:spMk id="3" creationId="{00000000-0000-0000-0000-000000000000}"/>
          </ac:spMkLst>
        </pc:spChg>
        <pc:spChg chg="add mod">
          <ac:chgData name="Al Friend" userId="e5ed79da-d858-46d4-9eed-a7a24903f2de" providerId="ADAL" clId="{84C4C289-AD5C-4B25-AD63-E6DEBE2994A4}" dt="2024-11-21T14:20:45.226" v="486" actId="14100"/>
          <ac:spMkLst>
            <pc:docMk/>
            <pc:sldMk cId="1378454003" sldId="448"/>
            <ac:spMk id="9" creationId="{58DD9DB6-8B0C-4C7B-9B67-5C4B71D9759F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2052178966" sldId="467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2052178966" sldId="46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6:40.059" v="543" actId="1037"/>
        <pc:sldMkLst>
          <pc:docMk/>
          <pc:sldMk cId="66618361" sldId="468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66618361" sldId="468"/>
            <ac:spMk id="3" creationId="{E4EE7085-4C5B-409B-8843-A8A3D3CB6E90}"/>
          </ac:spMkLst>
        </pc:spChg>
        <pc:spChg chg="mod">
          <ac:chgData name="Al Friend" userId="e5ed79da-d858-46d4-9eed-a7a24903f2de" providerId="ADAL" clId="{84C4C289-AD5C-4B25-AD63-E6DEBE2994A4}" dt="2024-12-02T10:06:40.059" v="543" actId="1037"/>
          <ac:spMkLst>
            <pc:docMk/>
            <pc:sldMk cId="66618361" sldId="468"/>
            <ac:spMk id="5" creationId="{9D791672-5F6B-4CD5-BBF4-8E25CEFE82E6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783260934" sldId="470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783260934" sldId="470"/>
            <ac:spMk id="3" creationId="{E4EE7085-4C5B-409B-8843-A8A3D3CB6E90}"/>
          </ac:spMkLst>
        </pc:spChg>
      </pc:sldChg>
      <pc:sldChg chg="addSp modSp modAnim">
        <pc:chgData name="Al Friend" userId="e5ed79da-d858-46d4-9eed-a7a24903f2de" providerId="ADAL" clId="{84C4C289-AD5C-4B25-AD63-E6DEBE2994A4}" dt="2024-12-02T10:05:07.794" v="510"/>
        <pc:sldMkLst>
          <pc:docMk/>
          <pc:sldMk cId="40042554" sldId="471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40042554" sldId="471"/>
            <ac:spMk id="3" creationId="{E4EE7085-4C5B-409B-8843-A8A3D3CB6E90}"/>
          </ac:spMkLst>
        </pc:spChg>
        <pc:spChg chg="add mod">
          <ac:chgData name="Al Friend" userId="e5ed79da-d858-46d4-9eed-a7a24903f2de" providerId="ADAL" clId="{84C4C289-AD5C-4B25-AD63-E6DEBE2994A4}" dt="2024-11-13T10:23:39.821" v="39" actId="1037"/>
          <ac:spMkLst>
            <pc:docMk/>
            <pc:sldMk cId="40042554" sldId="471"/>
            <ac:spMk id="6" creationId="{9BD5C449-CB7A-4B99-8B0B-F56FF5209393}"/>
          </ac:spMkLst>
        </pc:spChg>
      </pc:sldChg>
      <pc:sldChg chg="addSp modSp modAnim">
        <pc:chgData name="Al Friend" userId="e5ed79da-d858-46d4-9eed-a7a24903f2de" providerId="ADAL" clId="{84C4C289-AD5C-4B25-AD63-E6DEBE2994A4}" dt="2024-12-02T10:05:07.794" v="510"/>
        <pc:sldMkLst>
          <pc:docMk/>
          <pc:sldMk cId="1314343701" sldId="472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314343701" sldId="472"/>
            <ac:spMk id="3" creationId="{E4EE7085-4C5B-409B-8843-A8A3D3CB6E90}"/>
          </ac:spMkLst>
        </pc:spChg>
        <pc:spChg chg="add mod">
          <ac:chgData name="Al Friend" userId="e5ed79da-d858-46d4-9eed-a7a24903f2de" providerId="ADAL" clId="{84C4C289-AD5C-4B25-AD63-E6DEBE2994A4}" dt="2024-11-13T10:24:33.717" v="42" actId="1076"/>
          <ac:spMkLst>
            <pc:docMk/>
            <pc:sldMk cId="1314343701" sldId="472"/>
            <ac:spMk id="5" creationId="{CF730BCB-EF3B-43D1-9B9E-0145BEB2219E}"/>
          </ac:spMkLst>
        </pc:spChg>
      </pc:sldChg>
      <pc:sldChg chg="addSp modSp modAnim">
        <pc:chgData name="Al Friend" userId="e5ed79da-d858-46d4-9eed-a7a24903f2de" providerId="ADAL" clId="{84C4C289-AD5C-4B25-AD63-E6DEBE2994A4}" dt="2024-12-02T10:05:07.794" v="510"/>
        <pc:sldMkLst>
          <pc:docMk/>
          <pc:sldMk cId="2840772432" sldId="473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2840772432" sldId="473"/>
            <ac:spMk id="3" creationId="{E4EE7085-4C5B-409B-8843-A8A3D3CB6E90}"/>
          </ac:spMkLst>
        </pc:spChg>
        <pc:spChg chg="add">
          <ac:chgData name="Al Friend" userId="e5ed79da-d858-46d4-9eed-a7a24903f2de" providerId="ADAL" clId="{84C4C289-AD5C-4B25-AD63-E6DEBE2994A4}" dt="2024-11-14T14:43:39.914" v="50"/>
          <ac:spMkLst>
            <pc:docMk/>
            <pc:sldMk cId="2840772432" sldId="473"/>
            <ac:spMk id="5" creationId="{E5AC33D0-2627-4CDD-9847-0B1415F26097}"/>
          </ac:spMkLst>
        </pc:spChg>
      </pc:sldChg>
      <pc:sldChg chg="addSp modSp modAnim">
        <pc:chgData name="Al Friend" userId="e5ed79da-d858-46d4-9eed-a7a24903f2de" providerId="ADAL" clId="{84C4C289-AD5C-4B25-AD63-E6DEBE2994A4}" dt="2024-12-02T10:05:07.794" v="510"/>
        <pc:sldMkLst>
          <pc:docMk/>
          <pc:sldMk cId="782162594" sldId="474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782162594" sldId="474"/>
            <ac:spMk id="3" creationId="{E4EE7085-4C5B-409B-8843-A8A3D3CB6E90}"/>
          </ac:spMkLst>
        </pc:spChg>
        <pc:spChg chg="add mod">
          <ac:chgData name="Al Friend" userId="e5ed79da-d858-46d4-9eed-a7a24903f2de" providerId="ADAL" clId="{84C4C289-AD5C-4B25-AD63-E6DEBE2994A4}" dt="2024-11-13T10:24:42.525" v="44" actId="1076"/>
          <ac:spMkLst>
            <pc:docMk/>
            <pc:sldMk cId="782162594" sldId="474"/>
            <ac:spMk id="5" creationId="{0498D390-1187-4C24-AA9B-1F43B977BF78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3097720531" sldId="476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3097720531" sldId="476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118836114" sldId="477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118836114" sldId="47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4:52.293" v="509" actId="20577"/>
        <pc:sldMkLst>
          <pc:docMk/>
          <pc:sldMk cId="1470971289" sldId="480"/>
        </pc:sldMkLst>
        <pc:spChg chg="mod">
          <ac:chgData name="Al Friend" userId="e5ed79da-d858-46d4-9eed-a7a24903f2de" providerId="ADAL" clId="{84C4C289-AD5C-4B25-AD63-E6DEBE2994A4}" dt="2024-12-02T10:04:52.293" v="509" actId="20577"/>
          <ac:spMkLst>
            <pc:docMk/>
            <pc:sldMk cId="1470971289" sldId="480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4:41.519" v="500" actId="20577"/>
        <pc:sldMkLst>
          <pc:docMk/>
          <pc:sldMk cId="4234199121" sldId="481"/>
        </pc:sldMkLst>
        <pc:spChg chg="mod">
          <ac:chgData name="Al Friend" userId="e5ed79da-d858-46d4-9eed-a7a24903f2de" providerId="ADAL" clId="{84C4C289-AD5C-4B25-AD63-E6DEBE2994A4}" dt="2024-12-02T10:04:41.519" v="500" actId="20577"/>
          <ac:spMkLst>
            <pc:docMk/>
            <pc:sldMk cId="4234199121" sldId="48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332464609" sldId="482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332464609" sldId="48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932557511" sldId="483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932557511" sldId="48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332464609" sldId="484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332464609" sldId="48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82727171" sldId="486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82727171" sldId="486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361527633" sldId="487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361527633" sldId="48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2258517631" sldId="488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2258517631" sldId="488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3448936418" sldId="491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3448936418" sldId="49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6:22.104" v="523" actId="20577"/>
        <pc:sldMkLst>
          <pc:docMk/>
          <pc:sldMk cId="3470282460" sldId="493"/>
        </pc:sldMkLst>
        <pc:spChg chg="mod">
          <ac:chgData name="Al Friend" userId="e5ed79da-d858-46d4-9eed-a7a24903f2de" providerId="ADAL" clId="{84C4C289-AD5C-4B25-AD63-E6DEBE2994A4}" dt="2024-12-02T10:06:22.104" v="523" actId="20577"/>
          <ac:spMkLst>
            <pc:docMk/>
            <pc:sldMk cId="3470282460" sldId="493"/>
            <ac:spMk id="3" creationId="{E4EE7085-4C5B-409B-8843-A8A3D3CB6E90}"/>
          </ac:spMkLst>
        </pc:spChg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1101378523" sldId="494"/>
        </pc:sldMkLst>
      </pc:sldChg>
      <pc:sldChg chg="addSp modSp modAnim">
        <pc:chgData name="Al Friend" userId="e5ed79da-d858-46d4-9eed-a7a24903f2de" providerId="ADAL" clId="{84C4C289-AD5C-4B25-AD63-E6DEBE2994A4}" dt="2024-11-14T14:52:55.299" v="105"/>
        <pc:sldMkLst>
          <pc:docMk/>
          <pc:sldMk cId="2101183669" sldId="495"/>
        </pc:sldMkLst>
        <pc:spChg chg="mod">
          <ac:chgData name="Al Friend" userId="e5ed79da-d858-46d4-9eed-a7a24903f2de" providerId="ADAL" clId="{84C4C289-AD5C-4B25-AD63-E6DEBE2994A4}" dt="2024-11-14T14:52:46.646" v="103" actId="120"/>
          <ac:spMkLst>
            <pc:docMk/>
            <pc:sldMk cId="2101183669" sldId="495"/>
            <ac:spMk id="3" creationId="{E4EE7085-4C5B-409B-8843-A8A3D3CB6E90}"/>
          </ac:spMkLst>
        </pc:spChg>
        <pc:spChg chg="mod">
          <ac:chgData name="Al Friend" userId="e5ed79da-d858-46d4-9eed-a7a24903f2de" providerId="ADAL" clId="{84C4C289-AD5C-4B25-AD63-E6DEBE2994A4}" dt="2024-11-14T14:52:50.804" v="104" actId="1076"/>
          <ac:spMkLst>
            <pc:docMk/>
            <pc:sldMk cId="2101183669" sldId="495"/>
            <ac:spMk id="4" creationId="{185813CB-9FAE-BFE0-99F7-D887C6794568}"/>
          </ac:spMkLst>
        </pc:spChg>
        <pc:spChg chg="add mod">
          <ac:chgData name="Al Friend" userId="e5ed79da-d858-46d4-9eed-a7a24903f2de" providerId="ADAL" clId="{84C4C289-AD5C-4B25-AD63-E6DEBE2994A4}" dt="2024-11-14T14:51:54.267" v="93" actId="14100"/>
          <ac:spMkLst>
            <pc:docMk/>
            <pc:sldMk cId="2101183669" sldId="495"/>
            <ac:spMk id="5" creationId="{EB0E0EEA-3A4A-497B-97CE-13740A7D5F02}"/>
          </ac:spMkLst>
        </pc:spChg>
      </pc:sldChg>
      <pc:sldChg chg="modSp modAnim">
        <pc:chgData name="Al Friend" userId="e5ed79da-d858-46d4-9eed-a7a24903f2de" providerId="ADAL" clId="{84C4C289-AD5C-4B25-AD63-E6DEBE2994A4}" dt="2024-12-02T10:05:07.794" v="510"/>
        <pc:sldMkLst>
          <pc:docMk/>
          <pc:sldMk cId="4224193016" sldId="496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4224193016" sldId="496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370581991" sldId="497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370581991" sldId="497"/>
            <ac:spMk id="3" creationId="{E4EE7085-4C5B-409B-8843-A8A3D3CB6E90}"/>
          </ac:spMkLst>
        </pc:spChg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870331737" sldId="499"/>
        </pc:sldMkLst>
      </pc:sldChg>
      <pc:sldChg chg="modSp ord">
        <pc:chgData name="Al Friend" userId="e5ed79da-d858-46d4-9eed-a7a24903f2de" providerId="ADAL" clId="{84C4C289-AD5C-4B25-AD63-E6DEBE2994A4}" dt="2024-12-02T10:05:44.980" v="511"/>
        <pc:sldMkLst>
          <pc:docMk/>
          <pc:sldMk cId="4106518413" sldId="504"/>
        </pc:sldMkLst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4106518413" sldId="504"/>
            <ac:spMk id="20" creationId="{06B8E8D6-C037-4571-B1CB-E4BD14A48ED7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4106518413" sldId="504"/>
            <ac:spMk id="23" creationId="{9E8D577D-F9B0-4C26-95CB-954FFDF61DBD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4106518413" sldId="504"/>
            <ac:spMk id="25" creationId="{06B8E8D6-C037-4571-B1CB-E4BD14A48ED7}"/>
          </ac:spMkLst>
        </pc:s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4106518413" sldId="504"/>
            <ac:grpSpMk id="18" creationId="{1F565CB8-10B5-434D-9118-818C6E69EDA5}"/>
          </ac:grpSpMkLst>
        </pc:gr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4106518413" sldId="504"/>
            <ac:grpSpMk id="22" creationId="{9B0A13DE-1279-4C56-8488-32B10C503456}"/>
          </ac:grpSpMkLst>
        </pc:grpChg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1968761958" sldId="506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089487072" sldId="507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911420034" sldId="508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1313493540" sldId="509"/>
        </pc:sldMkLst>
      </pc:sldChg>
      <pc:sldChg chg="modSp">
        <pc:chgData name="Al Friend" userId="e5ed79da-d858-46d4-9eed-a7a24903f2de" providerId="ADAL" clId="{84C4C289-AD5C-4B25-AD63-E6DEBE2994A4}" dt="2024-12-02T10:06:12.807" v="517" actId="20577"/>
        <pc:sldMkLst>
          <pc:docMk/>
          <pc:sldMk cId="3479897373" sldId="513"/>
        </pc:sldMkLst>
        <pc:spChg chg="mod">
          <ac:chgData name="Al Friend" userId="e5ed79da-d858-46d4-9eed-a7a24903f2de" providerId="ADAL" clId="{84C4C289-AD5C-4B25-AD63-E6DEBE2994A4}" dt="2024-12-02T10:06:12.807" v="517" actId="20577"/>
          <ac:spMkLst>
            <pc:docMk/>
            <pc:sldMk cId="3479897373" sldId="51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6:17.370" v="520" actId="20577"/>
        <pc:sldMkLst>
          <pc:docMk/>
          <pc:sldMk cId="3987821192" sldId="592"/>
        </pc:sldMkLst>
        <pc:spChg chg="mod">
          <ac:chgData name="Al Friend" userId="e5ed79da-d858-46d4-9eed-a7a24903f2de" providerId="ADAL" clId="{84C4C289-AD5C-4B25-AD63-E6DEBE2994A4}" dt="2024-12-02T10:06:17.370" v="520" actId="20577"/>
          <ac:spMkLst>
            <pc:docMk/>
            <pc:sldMk cId="3987821192" sldId="59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6:26.784" v="526" actId="20577"/>
        <pc:sldMkLst>
          <pc:docMk/>
          <pc:sldMk cId="1825196932" sldId="593"/>
        </pc:sldMkLst>
        <pc:spChg chg="mod">
          <ac:chgData name="Al Friend" userId="e5ed79da-d858-46d4-9eed-a7a24903f2de" providerId="ADAL" clId="{84C4C289-AD5C-4B25-AD63-E6DEBE2994A4}" dt="2024-12-02T10:06:26.784" v="526" actId="20577"/>
          <ac:spMkLst>
            <pc:docMk/>
            <pc:sldMk cId="1825196932" sldId="59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3709169059" sldId="594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3709169059" sldId="59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154128154" sldId="595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154128154" sldId="59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2069661195" sldId="596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2069661195" sldId="596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4012337863" sldId="597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4012337863" sldId="59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42722427" sldId="598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42722427" sldId="598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162007761" sldId="599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162007761" sldId="599"/>
            <ac:spMk id="3" creationId="{E4EE7085-4C5B-409B-8843-A8A3D3CB6E90}"/>
          </ac:spMkLst>
        </pc:spChg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887556788" sldId="688"/>
        </pc:sldMkLst>
      </pc:sldChg>
      <pc:sldChg chg="modSp ord">
        <pc:chgData name="Al Friend" userId="e5ed79da-d858-46d4-9eed-a7a24903f2de" providerId="ADAL" clId="{84C4C289-AD5C-4B25-AD63-E6DEBE2994A4}" dt="2024-12-02T10:05:44.980" v="511"/>
        <pc:sldMkLst>
          <pc:docMk/>
          <pc:sldMk cId="2892980821" sldId="690"/>
        </pc:sldMkLst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892980821" sldId="690"/>
            <ac:spMk id="20" creationId="{06B8E8D6-C037-4571-B1CB-E4BD14A48ED7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892980821" sldId="690"/>
            <ac:spMk id="23" creationId="{9E8D577D-F9B0-4C26-95CB-954FFDF61DBD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892980821" sldId="690"/>
            <ac:spMk id="25" creationId="{06B8E8D6-C037-4571-B1CB-E4BD14A48ED7}"/>
          </ac:spMkLst>
        </pc:s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2892980821" sldId="690"/>
            <ac:grpSpMk id="18" creationId="{1F565CB8-10B5-434D-9118-818C6E69EDA5}"/>
          </ac:grpSpMkLst>
        </pc:gr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2892980821" sldId="690"/>
            <ac:grpSpMk id="22" creationId="{9B0A13DE-1279-4C56-8488-32B10C503456}"/>
          </ac:grpSpMkLst>
        </pc:grpChg>
      </pc:sldChg>
      <pc:sldChg chg="modSp ord">
        <pc:chgData name="Al Friend" userId="e5ed79da-d858-46d4-9eed-a7a24903f2de" providerId="ADAL" clId="{84C4C289-AD5C-4B25-AD63-E6DEBE2994A4}" dt="2024-12-02T10:05:44.980" v="511"/>
        <pc:sldMkLst>
          <pc:docMk/>
          <pc:sldMk cId="2224960931" sldId="691"/>
        </pc:sldMkLst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224960931" sldId="691"/>
            <ac:spMk id="18" creationId="{9E8D577D-F9B0-4C26-95CB-954FFDF61DBD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224960931" sldId="691"/>
            <ac:spMk id="20" creationId="{06B8E8D6-C037-4571-B1CB-E4BD14A48ED7}"/>
          </ac:spMkLst>
        </pc:s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2224960931" sldId="691"/>
            <ac:grpSpMk id="17" creationId="{9B0A13DE-1279-4C56-8488-32B10C503456}"/>
          </ac:grpSpMkLst>
        </pc:grpChg>
      </pc:sldChg>
      <pc:sldChg chg="modSp ord">
        <pc:chgData name="Al Friend" userId="e5ed79da-d858-46d4-9eed-a7a24903f2de" providerId="ADAL" clId="{84C4C289-AD5C-4B25-AD63-E6DEBE2994A4}" dt="2024-12-02T10:05:56.069" v="514" actId="14100"/>
        <pc:sldMkLst>
          <pc:docMk/>
          <pc:sldMk cId="317975627" sldId="693"/>
        </pc:sldMkLst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317975627" sldId="693"/>
            <ac:spMk id="5" creationId="{9E8D577D-F9B0-4C26-95CB-954FFDF61DBD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317975627" sldId="693"/>
            <ac:spMk id="6" creationId="{06B8E8D6-C037-4571-B1CB-E4BD14A48ED7}"/>
          </ac:spMkLst>
        </pc:spChg>
        <pc:spChg chg="mod">
          <ac:chgData name="Al Friend" userId="e5ed79da-d858-46d4-9eed-a7a24903f2de" providerId="ADAL" clId="{84C4C289-AD5C-4B25-AD63-E6DEBE2994A4}" dt="2024-12-02T10:05:56.069" v="514" actId="14100"/>
          <ac:spMkLst>
            <pc:docMk/>
            <pc:sldMk cId="317975627" sldId="693"/>
            <ac:spMk id="16" creationId="{376D26D0-231A-4B18-94C4-B630246DF9C8}"/>
          </ac:spMkLst>
        </pc:s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317975627" sldId="693"/>
            <ac:grpSpMk id="18" creationId="{9B0A13DE-1279-4C56-8488-32B10C503456}"/>
          </ac:grpSpMkLst>
        </pc:grpChg>
      </pc:sldChg>
      <pc:sldChg chg="modSp ord">
        <pc:chgData name="Al Friend" userId="e5ed79da-d858-46d4-9eed-a7a24903f2de" providerId="ADAL" clId="{84C4C289-AD5C-4B25-AD63-E6DEBE2994A4}" dt="2024-12-02T10:05:51.030" v="513" actId="14100"/>
        <pc:sldMkLst>
          <pc:docMk/>
          <pc:sldMk cId="2021259202" sldId="757"/>
        </pc:sldMkLst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021259202" sldId="757"/>
            <ac:spMk id="5" creationId="{9E8D577D-F9B0-4C26-95CB-954FFDF61DBD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021259202" sldId="757"/>
            <ac:spMk id="6" creationId="{06B8E8D6-C037-4571-B1CB-E4BD14A48ED7}"/>
          </ac:spMkLst>
        </pc:spChg>
        <pc:spChg chg="mod">
          <ac:chgData name="Al Friend" userId="e5ed79da-d858-46d4-9eed-a7a24903f2de" providerId="ADAL" clId="{84C4C289-AD5C-4B25-AD63-E6DEBE2994A4}" dt="2024-12-02T10:05:47.940" v="512" actId="14100"/>
          <ac:spMkLst>
            <pc:docMk/>
            <pc:sldMk cId="2021259202" sldId="757"/>
            <ac:spMk id="16" creationId="{376D26D0-231A-4B18-94C4-B630246DF9C8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021259202" sldId="757"/>
            <ac:spMk id="25" creationId="{1AFBB813-144C-D1E5-6A0E-2EE81C1E5136}"/>
          </ac:spMkLst>
        </pc:spChg>
        <pc:spChg chg="mod">
          <ac:chgData name="Al Friend" userId="e5ed79da-d858-46d4-9eed-a7a24903f2de" providerId="ADAL" clId="{84C4C289-AD5C-4B25-AD63-E6DEBE2994A4}" dt="2024-12-02T10:05:51.030" v="513" actId="14100"/>
          <ac:spMkLst>
            <pc:docMk/>
            <pc:sldMk cId="2021259202" sldId="757"/>
            <ac:spMk id="26" creationId="{7C4E9CC6-AB7C-D903-FDFB-0C1AD87715C6}"/>
          </ac:spMkLst>
        </pc:s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2021259202" sldId="757"/>
            <ac:grpSpMk id="18" creationId="{9B0A13DE-1279-4C56-8488-32B10C503456}"/>
          </ac:grpSpMkLst>
        </pc:gr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2021259202" sldId="757"/>
            <ac:grpSpMk id="24" creationId="{B3DF221B-C6A2-6FA7-48E2-C0A032EFC0E0}"/>
          </ac:grpSpMkLst>
        </pc:gr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3263263647" sldId="758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3263263647" sldId="758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304874565" sldId="759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304874565" sldId="75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2396091098" sldId="760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2396091098" sldId="760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798895982" sldId="761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798895982" sldId="76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3621025628" sldId="762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3621025628" sldId="76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369262091" sldId="763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369262091" sldId="76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3255630831" sldId="764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3255630831" sldId="76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839833664" sldId="765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839833664" sldId="76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2197686200" sldId="776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2197686200" sldId="776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1-21T14:06:31.740" v="465" actId="20577"/>
        <pc:sldMkLst>
          <pc:docMk/>
          <pc:sldMk cId="389849039" sldId="788"/>
        </pc:sldMkLst>
        <pc:spChg chg="mod">
          <ac:chgData name="Al Friend" userId="e5ed79da-d858-46d4-9eed-a7a24903f2de" providerId="ADAL" clId="{84C4C289-AD5C-4B25-AD63-E6DEBE2994A4}" dt="2024-11-21T14:06:31.740" v="465" actId="20577"/>
          <ac:spMkLst>
            <pc:docMk/>
            <pc:sldMk cId="389849039" sldId="788"/>
            <ac:spMk id="3" creationId="{359E0AEE-B347-F644-1ADA-3E9D608188DF}"/>
          </ac:spMkLst>
        </pc:spChg>
      </pc:sldChg>
      <pc:sldChg chg="addSp modSp modAnim">
        <pc:chgData name="Al Friend" userId="e5ed79da-d858-46d4-9eed-a7a24903f2de" providerId="ADAL" clId="{84C4C289-AD5C-4B25-AD63-E6DEBE2994A4}" dt="2024-11-21T14:02:48.734" v="444" actId="1076"/>
        <pc:sldMkLst>
          <pc:docMk/>
          <pc:sldMk cId="293292054" sldId="789"/>
        </pc:sldMkLst>
        <pc:spChg chg="mod">
          <ac:chgData name="Al Friend" userId="e5ed79da-d858-46d4-9eed-a7a24903f2de" providerId="ADAL" clId="{84C4C289-AD5C-4B25-AD63-E6DEBE2994A4}" dt="2024-11-21T14:02:21.655" v="436" actId="20577"/>
          <ac:spMkLst>
            <pc:docMk/>
            <pc:sldMk cId="293292054" sldId="789"/>
            <ac:spMk id="7" creationId="{960ADA62-6F76-4B50-8402-A3FD578F96AA}"/>
          </ac:spMkLst>
        </pc:spChg>
        <pc:grpChg chg="add mod">
          <ac:chgData name="Al Friend" userId="e5ed79da-d858-46d4-9eed-a7a24903f2de" providerId="ADAL" clId="{84C4C289-AD5C-4B25-AD63-E6DEBE2994A4}" dt="2024-11-21T14:02:48.734" v="444" actId="1076"/>
          <ac:grpSpMkLst>
            <pc:docMk/>
            <pc:sldMk cId="293292054" sldId="789"/>
            <ac:grpSpMk id="4" creationId="{061C37EA-63AE-41D5-B419-85A6D4347570}"/>
          </ac:grpSpMkLst>
        </pc:grpChg>
        <pc:cxnChg chg="mod">
          <ac:chgData name="Al Friend" userId="e5ed79da-d858-46d4-9eed-a7a24903f2de" providerId="ADAL" clId="{84C4C289-AD5C-4B25-AD63-E6DEBE2994A4}" dt="2024-11-21T14:02:42.781" v="443" actId="14100"/>
          <ac:cxnSpMkLst>
            <pc:docMk/>
            <pc:sldMk cId="293292054" sldId="789"/>
            <ac:cxnSpMk id="5" creationId="{F9F9397B-CE88-4911-BE3F-2BD7D9707727}"/>
          </ac:cxnSpMkLst>
        </pc:cxnChg>
      </pc:sldChg>
      <pc:sldChg chg="delSp add modTransition modAnim">
        <pc:chgData name="Al Friend" userId="e5ed79da-d858-46d4-9eed-a7a24903f2de" providerId="ADAL" clId="{84C4C289-AD5C-4B25-AD63-E6DEBE2994A4}" dt="2024-11-21T14:20:56.870" v="490"/>
        <pc:sldMkLst>
          <pc:docMk/>
          <pc:sldMk cId="1729334769" sldId="790"/>
        </pc:sldMkLst>
        <pc:grpChg chg="del">
          <ac:chgData name="Al Friend" userId="e5ed79da-d858-46d4-9eed-a7a24903f2de" providerId="ADAL" clId="{84C4C289-AD5C-4B25-AD63-E6DEBE2994A4}" dt="2024-11-21T14:20:54.504" v="489" actId="478"/>
          <ac:grpSpMkLst>
            <pc:docMk/>
            <pc:sldMk cId="1729334769" sldId="790"/>
            <ac:grpSpMk id="4" creationId="{061C37EA-63AE-41D5-B419-85A6D4347570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6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6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6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3" presStyleCnt="6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4" presStyleCnt="6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3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4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4944EAFC-B2B0-4E7D-94E9-B17B5C2D380E}" srcId="{AADFB80D-C2E8-416C-B522-D5F6D93F18D7}" destId="{9EC5D7E7-13E1-4749-A134-4C83AB922A61}" srcOrd="5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4B8D09CE-12DA-4A98-A079-57B4B36ABD66}" type="presParOf" srcId="{7EBBDEE6-A55E-47FA-9020-5BC46200AFFC}" destId="{3E2A20E0-2799-4B60-847C-0291A143F060}" srcOrd="6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7" destOrd="0" presId="urn:microsoft.com/office/officeart/2005/8/layout/chevron2"/>
    <dgm:cxn modelId="{5FCECAA4-B55F-4524-B52B-5579AFC35055}" type="presParOf" srcId="{7EBBDEE6-A55E-47FA-9020-5BC46200AFFC}" destId="{BC0413A5-5CFC-41A1-A4D1-32D9D3A580EB}" srcOrd="8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9" destOrd="0" presId="urn:microsoft.com/office/officeart/2005/8/layout/chevron2"/>
    <dgm:cxn modelId="{9C5603DB-FB5F-489A-A5FC-119F4545BE24}" type="presParOf" srcId="{7EBBDEE6-A55E-47FA-9020-5BC46200AFFC}" destId="{5FCAE6DF-E40E-46F3-84CF-149E85A19097}" srcOrd="10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21106" y="12312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SDD</a:t>
          </a:r>
        </a:p>
      </dsp:txBody>
      <dsp:txXfrm rot="-5400000">
        <a:off x="1" y="284603"/>
        <a:ext cx="565164" cy="242213"/>
      </dsp:txXfrm>
    </dsp:sp>
    <dsp:sp modelId="{19C32B8D-512E-49A1-A0E6-109384C61E4D}">
      <dsp:nvSpPr>
        <dsp:cNvPr id="0" name=""/>
        <dsp:cNvSpPr/>
      </dsp:nvSpPr>
      <dsp:spPr>
        <a:xfrm rot="5400000">
          <a:off x="4074024" y="-350683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565164" y="27640"/>
        <a:ext cx="7516897" cy="473559"/>
      </dsp:txXfrm>
    </dsp:sp>
    <dsp:sp modelId="{AAD30B60-88C6-4919-B6DD-9F480459E84E}">
      <dsp:nvSpPr>
        <dsp:cNvPr id="0" name=""/>
        <dsp:cNvSpPr/>
      </dsp:nvSpPr>
      <dsp:spPr>
        <a:xfrm rot="5400000">
          <a:off x="-121106" y="831111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DDD</a:t>
          </a:r>
        </a:p>
      </dsp:txBody>
      <dsp:txXfrm rot="-5400000">
        <a:off x="1" y="992586"/>
        <a:ext cx="565164" cy="242213"/>
      </dsp:txXfrm>
    </dsp:sp>
    <dsp:sp modelId="{0DFDFC6D-8604-4378-B6A3-6A6720006C95}">
      <dsp:nvSpPr>
        <dsp:cNvPr id="0" name=""/>
        <dsp:cNvSpPr/>
      </dsp:nvSpPr>
      <dsp:spPr>
        <a:xfrm rot="5400000">
          <a:off x="4074024" y="-2798855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565164" y="735623"/>
        <a:ext cx="7516897" cy="473559"/>
      </dsp:txXfrm>
    </dsp:sp>
    <dsp:sp modelId="{3451A250-69C4-4911-A975-CCB8D5F6053B}">
      <dsp:nvSpPr>
        <dsp:cNvPr id="0" name=""/>
        <dsp:cNvSpPr/>
      </dsp:nvSpPr>
      <dsp:spPr>
        <a:xfrm rot="5400000">
          <a:off x="-121106" y="153909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WDD</a:t>
          </a:r>
        </a:p>
      </dsp:txBody>
      <dsp:txXfrm rot="-5400000">
        <a:off x="1" y="1700570"/>
        <a:ext cx="565164" cy="242213"/>
      </dsp:txXfrm>
    </dsp:sp>
    <dsp:sp modelId="{56AFEC8A-7D45-4965-A718-64DE087BA59E}">
      <dsp:nvSpPr>
        <dsp:cNvPr id="0" name=""/>
        <dsp:cNvSpPr/>
      </dsp:nvSpPr>
      <dsp:spPr>
        <a:xfrm rot="5400000">
          <a:off x="4074024" y="-2090871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565164" y="1443607"/>
        <a:ext cx="7516897" cy="473559"/>
      </dsp:txXfrm>
    </dsp:sp>
    <dsp:sp modelId="{17253025-0BE3-46B4-B2C8-BFD879D75B26}">
      <dsp:nvSpPr>
        <dsp:cNvPr id="0" name=""/>
        <dsp:cNvSpPr/>
      </dsp:nvSpPr>
      <dsp:spPr>
        <a:xfrm rot="5400000">
          <a:off x="-121106" y="2247078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2408553"/>
        <a:ext cx="565164" cy="242213"/>
      </dsp:txXfrm>
    </dsp:sp>
    <dsp:sp modelId="{B2D4CD90-7709-4B59-AC85-D09667CFC12B}">
      <dsp:nvSpPr>
        <dsp:cNvPr id="0" name=""/>
        <dsp:cNvSpPr/>
      </dsp:nvSpPr>
      <dsp:spPr>
        <a:xfrm rot="5400000">
          <a:off x="4074024" y="-138288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Assignment</a:t>
          </a:r>
        </a:p>
      </dsp:txBody>
      <dsp:txXfrm rot="-5400000">
        <a:off x="565164" y="2151590"/>
        <a:ext cx="7516897" cy="473559"/>
      </dsp:txXfrm>
    </dsp:sp>
    <dsp:sp modelId="{056CCBB6-5CE0-4348-89C6-99FB2D3AB62B}">
      <dsp:nvSpPr>
        <dsp:cNvPr id="0" name=""/>
        <dsp:cNvSpPr/>
      </dsp:nvSpPr>
      <dsp:spPr>
        <a:xfrm rot="5400000">
          <a:off x="-121106" y="2955062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C/Sys</a:t>
          </a:r>
        </a:p>
      </dsp:txBody>
      <dsp:txXfrm rot="-5400000">
        <a:off x="1" y="3116537"/>
        <a:ext cx="565164" cy="242213"/>
      </dsp:txXfrm>
    </dsp:sp>
    <dsp:sp modelId="{90709722-0E94-45E4-BEDD-48CB660682DD}">
      <dsp:nvSpPr>
        <dsp:cNvPr id="0" name=""/>
        <dsp:cNvSpPr/>
      </dsp:nvSpPr>
      <dsp:spPr>
        <a:xfrm rot="5400000">
          <a:off x="4074024" y="-674904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565164" y="2859574"/>
        <a:ext cx="7516897" cy="473559"/>
      </dsp:txXfrm>
    </dsp:sp>
    <dsp:sp modelId="{EB2E52AE-8FCF-47D0-B499-CFCFAF1883A9}">
      <dsp:nvSpPr>
        <dsp:cNvPr id="0" name=""/>
        <dsp:cNvSpPr/>
      </dsp:nvSpPr>
      <dsp:spPr>
        <a:xfrm rot="5400000">
          <a:off x="-121106" y="3663045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3824520"/>
        <a:ext cx="565164" cy="242213"/>
      </dsp:txXfrm>
    </dsp:sp>
    <dsp:sp modelId="{C92F1771-01AA-4FF3-B7EC-0229DB7A592C}">
      <dsp:nvSpPr>
        <dsp:cNvPr id="0" name=""/>
        <dsp:cNvSpPr/>
      </dsp:nvSpPr>
      <dsp:spPr>
        <a:xfrm rot="5400000">
          <a:off x="4074024" y="3307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Exam</a:t>
          </a:r>
        </a:p>
      </dsp:txBody>
      <dsp:txXfrm rot="-5400000">
        <a:off x="565164" y="3567556"/>
        <a:ext cx="7516897" cy="473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Attribute names: camelCase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937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185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287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329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04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185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622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Minimum</a:t>
            </a:r>
            <a:r>
              <a:rPr lang="en-GB" baseline="0" dirty="0"/>
              <a:t> of 2 </a:t>
            </a:r>
            <a:r>
              <a:rPr lang="en-GB" dirty="0"/>
              <a:t>characters, first 2 "Sm", then anything</a:t>
            </a:r>
            <a:r>
              <a:rPr lang="en-GB" baseline="0" dirty="0"/>
              <a:t> or even nothing</a:t>
            </a:r>
            <a:endParaRPr lang="en-GB" dirty="0"/>
          </a:p>
          <a:p>
            <a:r>
              <a:rPr lang="en-GB" dirty="0"/>
              <a:t>% percent symbol</a:t>
            </a:r>
          </a:p>
          <a:p>
            <a:endParaRPr lang="en-GB" dirty="0"/>
          </a:p>
          <a:p>
            <a:r>
              <a:rPr lang="en-GB"/>
              <a:t>Case sensitive?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556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915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Must be 5 characters, first 2 "Sm", last 2 "</a:t>
            </a:r>
            <a:r>
              <a:rPr lang="en-GB" dirty="0" err="1"/>
              <a:t>th</a:t>
            </a:r>
            <a:r>
              <a:rPr lang="en-GB" dirty="0"/>
              <a:t>", middle character can be anything</a:t>
            </a:r>
          </a:p>
          <a:p>
            <a:r>
              <a:rPr lang="en-GB" dirty="0"/>
              <a:t>_</a:t>
            </a:r>
            <a:r>
              <a:rPr lang="en-GB" baseline="0" dirty="0"/>
              <a:t> u</a:t>
            </a:r>
            <a:r>
              <a:rPr lang="en-GB" dirty="0"/>
              <a:t>nderscore symbol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698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204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0030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098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5231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 WHERE statement, no condition / filter, every record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489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0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71C7F-D241-5ACD-8A2C-C590AE901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D02D5E-88C3-05C1-7775-3B4C7BBB02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7C1F04-AEEA-2EC9-794A-41DB852CD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ABD66-B5D5-C57F-46D0-B9927DDD9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5161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71C7F-D241-5ACD-8A2C-C590AE901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D02D5E-88C3-05C1-7775-3B4C7BBB02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7C1F04-AEEA-2EC9-794A-41DB852CD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ABD66-B5D5-C57F-46D0-B9927DDD9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8148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3080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Counts the number of rows that are returned by the query.</a:t>
            </a:r>
          </a:p>
          <a:p>
            <a:r>
              <a:rPr lang="en-GB" dirty="0"/>
              <a:t>All datatypes.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06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55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2199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maximum, or minimum, value returned by a query.</a:t>
            </a:r>
          </a:p>
          <a:p>
            <a:r>
              <a:rPr lang="en-GB" dirty="0"/>
              <a:t>Text, number, date,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3856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9000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sum (add them all up) of all the values returned by a query.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Numeric values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2044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9472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average of the values returned by the query.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Numeric values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0878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8041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Aggregate functions can't be mixed with columns</a:t>
            </a:r>
          </a:p>
          <a:p>
            <a:r>
              <a:rPr lang="en-GB" dirty="0"/>
              <a:t>Add the count, average rounded to 1 decimal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7578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3362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Rounds a value to the specified number of decimal places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468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DDD: 0-5, 0-5</a:t>
            </a:r>
            <a:r>
              <a:rPr lang="en-GB"/>
              <a:t>, 7-9, </a:t>
            </a:r>
            <a:r>
              <a:rPr lang="en-GB" dirty="0"/>
              <a:t>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627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Rounds a value to the specified number of decimal places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649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2451543.5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2577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6960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1999-12-31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539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52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9713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244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9968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4623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485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5195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386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unique – if it needs to be, group by PK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53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table in a weather database is to store the hourly rainfall recorded in millimetres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5349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table in a weather database is to store the hourly rainfall recorded in millimetres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678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composite key made from 2, or more, attributes.</a:t>
            </a:r>
          </a:p>
          <a:p>
            <a:r>
              <a:rPr lang="en-GB" dirty="0"/>
              <a:t>Not mentioned in specification.  Used in specimen 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9245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composite key made from 2, or more, attributes.</a:t>
            </a:r>
          </a:p>
          <a:p>
            <a:r>
              <a:rPr lang="en-GB" dirty="0"/>
              <a:t>Not mentioned in specification.  Used in specimen 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50072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teacher teaches many classes – A class has many teachers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45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89577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06111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compound key is a primary key made from 2, or more, attributes.  Each attribute is a primary key in its own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0524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81716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Can't use an aggregate function in a WHERE clause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60034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Query 1 – this will be used as a subquery (SQL) / TEMP VIEW (SQLite)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03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SQLite – Two query approach using a TEMP VIEW.  It is deleted by the database when the connection is lost.</a:t>
            </a:r>
          </a:p>
          <a:p>
            <a:r>
              <a:rPr lang="en-GB" dirty="0"/>
              <a:t>SQLite view: MS Access query</a:t>
            </a:r>
          </a:p>
          <a:p>
            <a:r>
              <a:rPr lang="en-GB" dirty="0"/>
              <a:t>https://www.sqlitetutorial.net/sqlite-create-view/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30422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68421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442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895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596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Subquery: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94093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54675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 possible to give tables aliases but outside to scope</a:t>
            </a:r>
            <a:r>
              <a:rPr lang="en-GB" baseline="0" dirty="0"/>
              <a:t> of H CS.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525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11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BDD7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Higher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251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3721793-CA31-4B84-8EE1-CCC1FFFA35E8}"/>
              </a:ext>
            </a:extLst>
          </p:cNvPr>
          <p:cNvSpPr/>
          <p:nvPr/>
        </p:nvSpPr>
        <p:spPr>
          <a:xfrm>
            <a:off x="7788221" y="969609"/>
            <a:ext cx="3291840" cy="862642"/>
          </a:xfrm>
          <a:prstGeom prst="callout2">
            <a:avLst>
              <a:gd name="adj1" fmla="val 48750"/>
              <a:gd name="adj2" fmla="val -189"/>
              <a:gd name="adj3" fmla="val 49049"/>
              <a:gd name="adj4" fmla="val -16179"/>
              <a:gd name="adj5" fmla="val 116348"/>
              <a:gd name="adj6" fmla="val -232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043215A2-63BF-4071-82E3-F5D3AD04ED7E}"/>
              </a:ext>
            </a:extLst>
          </p:cNvPr>
          <p:cNvSpPr/>
          <p:nvPr/>
        </p:nvSpPr>
        <p:spPr>
          <a:xfrm>
            <a:off x="9866630" y="2566358"/>
            <a:ext cx="1331860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11120"/>
              <a:gd name="adj6" fmla="val -42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</p:spTree>
    <p:extLst>
      <p:ext uri="{BB962C8B-B14F-4D97-AF65-F5344CB8AC3E}">
        <p14:creationId xmlns:p14="http://schemas.microsoft.com/office/powerpoint/2010/main" val="147097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251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28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F7F657C-0885-47FC-9332-3A73D95D6B79}"/>
              </a:ext>
            </a:extLst>
          </p:cNvPr>
          <p:cNvSpPr/>
          <p:nvPr/>
        </p:nvSpPr>
        <p:spPr>
          <a:xfrm>
            <a:off x="8168359" y="1027906"/>
            <a:ext cx="2591082" cy="862642"/>
          </a:xfrm>
          <a:prstGeom prst="callout2">
            <a:avLst>
              <a:gd name="adj1" fmla="val 48750"/>
              <a:gd name="adj2" fmla="val -189"/>
              <a:gd name="adj3" fmla="val 49647"/>
              <a:gd name="adj4" fmla="val -15630"/>
              <a:gd name="adj5" fmla="val 100297"/>
              <a:gd name="adj6" fmla="val -23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in brackets</a:t>
            </a:r>
          </a:p>
        </p:txBody>
      </p:sp>
    </p:spTree>
    <p:extLst>
      <p:ext uri="{BB962C8B-B14F-4D97-AF65-F5344CB8AC3E}">
        <p14:creationId xmlns:p14="http://schemas.microsoft.com/office/powerpoint/2010/main" val="13324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661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0059189-A8F5-443B-840A-C462858FF9EC}"/>
              </a:ext>
            </a:extLst>
          </p:cNvPr>
          <p:cNvSpPr/>
          <p:nvPr/>
        </p:nvSpPr>
        <p:spPr>
          <a:xfrm>
            <a:off x="9061176" y="1259367"/>
            <a:ext cx="984929" cy="566258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110888"/>
              <a:gd name="adj6" fmla="val -452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567A433E-E691-4BFC-9B6B-B5540B46EE38}"/>
              </a:ext>
            </a:extLst>
          </p:cNvPr>
          <p:cNvSpPr/>
          <p:nvPr/>
        </p:nvSpPr>
        <p:spPr>
          <a:xfrm>
            <a:off x="6370318" y="4359377"/>
            <a:ext cx="3183323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9778"/>
              <a:gd name="adj6" fmla="val -211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used in query</a:t>
            </a:r>
          </a:p>
        </p:txBody>
      </p:sp>
    </p:spTree>
    <p:extLst>
      <p:ext uri="{BB962C8B-B14F-4D97-AF65-F5344CB8AC3E}">
        <p14:creationId xmlns:p14="http://schemas.microsoft.com/office/powerpoint/2010/main" val="93255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37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CE4B85-86DF-46E6-8482-B52ACDB31684}"/>
              </a:ext>
            </a:extLst>
          </p:cNvPr>
          <p:cNvSpPr/>
          <p:nvPr/>
        </p:nvSpPr>
        <p:spPr>
          <a:xfrm>
            <a:off x="9706980" y="1235951"/>
            <a:ext cx="950860" cy="590068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190"/>
              <a:gd name="adj5" fmla="val 124875"/>
              <a:gd name="adj6" fmla="val -54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EC02A9DC-52B1-4524-8ECF-08E718F2F72F}"/>
              </a:ext>
            </a:extLst>
          </p:cNvPr>
          <p:cNvSpPr/>
          <p:nvPr/>
        </p:nvSpPr>
        <p:spPr>
          <a:xfrm>
            <a:off x="7071841" y="4487371"/>
            <a:ext cx="318332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32485"/>
              <a:gd name="adj6" fmla="val -220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used in query</a:t>
            </a:r>
          </a:p>
        </p:txBody>
      </p:sp>
    </p:spTree>
    <p:extLst>
      <p:ext uri="{BB962C8B-B14F-4D97-AF65-F5344CB8AC3E}">
        <p14:creationId xmlns:p14="http://schemas.microsoft.com/office/powerpoint/2010/main" val="13324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263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wildcards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303413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81178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81178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%"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514025" y="5396458"/>
            <a:ext cx="7163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%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represents zero or more characters</a:t>
            </a:r>
          </a:p>
          <a:p>
            <a:pPr algn="ctr"/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Sm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Sm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ith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Sm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ithsonian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etc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A47E56C-5DB8-4159-B2B6-0AC97A9CCBAB}"/>
              </a:ext>
            </a:extLst>
          </p:cNvPr>
          <p:cNvSpPr/>
          <p:nvPr/>
        </p:nvSpPr>
        <p:spPr>
          <a:xfrm>
            <a:off x="9690205" y="3717557"/>
            <a:ext cx="1587946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11120"/>
              <a:gd name="adj6" fmla="val -42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Wildcard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0AAC98C-F945-C259-7F14-B01DB38E30EB}"/>
              </a:ext>
            </a:extLst>
          </p:cNvPr>
          <p:cNvSpPr/>
          <p:nvPr/>
        </p:nvSpPr>
        <p:spPr>
          <a:xfrm>
            <a:off x="8383506" y="2317079"/>
            <a:ext cx="1661638" cy="862642"/>
          </a:xfrm>
          <a:prstGeom prst="callout2">
            <a:avLst>
              <a:gd name="adj1" fmla="val 49992"/>
              <a:gd name="adj2" fmla="val -46"/>
              <a:gd name="adj3" fmla="val 49955"/>
              <a:gd name="adj4" fmla="val -18734"/>
              <a:gd name="adj5" fmla="val 97914"/>
              <a:gd name="adj6" fmla="val -4637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205217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%"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2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Sm_th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3150546" y="5462932"/>
            <a:ext cx="5890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_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represents a single character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Sm</a:t>
            </a:r>
            <a:r>
              <a:rPr lang="en-GB" sz="3600" dirty="0">
                <a:solidFill>
                  <a:srgbClr val="FF0000"/>
                </a:solidFill>
              </a:rPr>
              <a:t>i</a:t>
            </a:r>
            <a:r>
              <a:rPr lang="en-GB" sz="3600" dirty="0">
                <a:solidFill>
                  <a:srgbClr val="7030A0"/>
                </a:solidFill>
              </a:rPr>
              <a:t>th, Sm</a:t>
            </a:r>
            <a:r>
              <a:rPr lang="en-GB" sz="3600" dirty="0">
                <a:solidFill>
                  <a:srgbClr val="FF0000"/>
                </a:solidFill>
              </a:rPr>
              <a:t>y</a:t>
            </a:r>
            <a:r>
              <a:rPr lang="en-GB" sz="3600" dirty="0">
                <a:solidFill>
                  <a:srgbClr val="7030A0"/>
                </a:solidFill>
              </a:rPr>
              <a:t>th, etc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791672-5F6B-4CD5-BBF4-8E25CEFE82E6}"/>
              </a:ext>
            </a:extLst>
          </p:cNvPr>
          <p:cNvSpPr/>
          <p:nvPr/>
        </p:nvSpPr>
        <p:spPr>
          <a:xfrm>
            <a:off x="8013859" y="2373507"/>
            <a:ext cx="1661638" cy="862642"/>
          </a:xfrm>
          <a:prstGeom prst="callout2">
            <a:avLst>
              <a:gd name="adj1" fmla="val 49992"/>
              <a:gd name="adj2" fmla="val -46"/>
              <a:gd name="adj3" fmla="val 49955"/>
              <a:gd name="adj4" fmla="val -18734"/>
              <a:gd name="adj5" fmla="val 93305"/>
              <a:gd name="adj6" fmla="val -384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D29D681-A9BE-41B7-83B6-F4235B81FD66}"/>
              </a:ext>
            </a:extLst>
          </p:cNvPr>
          <p:cNvSpPr/>
          <p:nvPr/>
        </p:nvSpPr>
        <p:spPr>
          <a:xfrm>
            <a:off x="9765854" y="3784031"/>
            <a:ext cx="1587946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2671"/>
              <a:gd name="adj6" fmla="val -526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Wildcard</a:t>
            </a:r>
          </a:p>
        </p:txBody>
      </p:sp>
    </p:spTree>
    <p:extLst>
      <p:ext uri="{BB962C8B-B14F-4D97-AF65-F5344CB8AC3E}">
        <p14:creationId xmlns:p14="http://schemas.microsoft.com/office/powerpoint/2010/main" val="6661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Sm_th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07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operations with computed values</a:t>
            </a:r>
          </a:p>
        </p:txBody>
      </p:sp>
    </p:spTree>
    <p:extLst>
      <p:ext uri="{BB962C8B-B14F-4D97-AF65-F5344CB8AC3E}">
        <p14:creationId xmlns:p14="http://schemas.microsoft.com/office/powerpoint/2010/main" val="2338730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72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age,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532475-0A57-F31D-A238-0DAD516A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2FD1D64-4D71-ED86-33E1-18E0E0206C14}"/>
              </a:ext>
            </a:extLst>
          </p:cNvPr>
          <p:cNvSpPr/>
          <p:nvPr/>
        </p:nvSpPr>
        <p:spPr>
          <a:xfrm>
            <a:off x="9934764" y="2710844"/>
            <a:ext cx="1950239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32485"/>
              <a:gd name="adj6" fmla="val -220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Calculation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6CDA6-6C94-40DA-8A51-D801FBC2F3F2}"/>
              </a:ext>
            </a:extLst>
          </p:cNvPr>
          <p:cNvSpPr txBox="1"/>
          <p:nvPr/>
        </p:nvSpPr>
        <p:spPr>
          <a:xfrm>
            <a:off x="3390025" y="4738549"/>
            <a:ext cx="5411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Data in table not changed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83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age,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532475-0A57-F31D-A238-0DAD516A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74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D93F-27AF-4E26-B57D-A94F67FC76D5}"/>
              </a:ext>
            </a:extLst>
          </p:cNvPr>
          <p:cNvSpPr txBox="1"/>
          <p:nvPr/>
        </p:nvSpPr>
        <p:spPr>
          <a:xfrm>
            <a:off x="1684504" y="5988734"/>
            <a:ext cx="8822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7C8F4-D7F0-4792-93E0-F3082C486757}"/>
              </a:ext>
            </a:extLst>
          </p:cNvPr>
          <p:cNvSpPr txBox="1"/>
          <p:nvPr/>
        </p:nvSpPr>
        <p:spPr>
          <a:xfrm>
            <a:off x="3390025" y="4738549"/>
            <a:ext cx="5411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Data in table changed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1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3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78224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78224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Integer 	= Integer	5 / 2 = 2</a:t>
            </a:r>
          </a:p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Real 	= Real		5 / 2.0 = 2.5</a:t>
            </a:r>
          </a:p>
          <a:p>
            <a:pPr marL="0" indent="0">
              <a:buNone/>
            </a:pPr>
            <a:r>
              <a:rPr lang="en-GB" sz="4000" dirty="0"/>
              <a:t>Real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Integer 	= Real		5.0 / 2 = 2.5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%</a:t>
            </a:r>
            <a:r>
              <a:rPr lang="en-GB" sz="4000" dirty="0"/>
              <a:t> Integer	= Integer	56 % 10 = 6</a:t>
            </a:r>
          </a:p>
          <a:p>
            <a:pPr marL="0" indent="0">
              <a:buNone/>
            </a:pPr>
            <a:r>
              <a:rPr lang="en-GB" sz="4000" dirty="0"/>
              <a:t>Real </a:t>
            </a:r>
            <a:r>
              <a:rPr lang="en-GB" sz="4000" b="1" dirty="0">
                <a:solidFill>
                  <a:srgbClr val="7030A0"/>
                </a:solidFill>
              </a:rPr>
              <a:t>%</a:t>
            </a:r>
            <a:r>
              <a:rPr lang="en-GB" sz="4000" dirty="0"/>
              <a:t> Real		= Real		56.5 % 10.4 = 6.0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0DDEEB2-F4A6-36DC-6DE4-A7AE9B44D0E7}"/>
              </a:ext>
            </a:extLst>
          </p:cNvPr>
          <p:cNvGrpSpPr/>
          <p:nvPr/>
        </p:nvGrpSpPr>
        <p:grpSpPr>
          <a:xfrm>
            <a:off x="7041729" y="5899924"/>
            <a:ext cx="2995179" cy="651392"/>
            <a:chOff x="8953584" y="2095792"/>
            <a:chExt cx="2846903" cy="65139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FC0D31B-7D0B-2959-CABE-FBDFD04F7A51}"/>
                </a:ext>
              </a:extLst>
            </p:cNvPr>
            <p:cNvCxnSpPr>
              <a:cxnSpLocks/>
            </p:cNvCxnSpPr>
            <p:nvPr/>
          </p:nvCxnSpPr>
          <p:spPr>
            <a:xfrm>
              <a:off x="9226118" y="2095792"/>
              <a:ext cx="230182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ECBFBF8-1050-BA5B-44FE-BC9ECB7DC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77033" y="2095792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F2E25E-CA42-EA14-48F4-9E54E806D430}"/>
                </a:ext>
              </a:extLst>
            </p:cNvPr>
            <p:cNvSpPr txBox="1"/>
            <p:nvPr/>
          </p:nvSpPr>
          <p:spPr>
            <a:xfrm>
              <a:off x="8953584" y="2223964"/>
              <a:ext cx="28469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Treated as integers</a:t>
              </a:r>
            </a:p>
          </p:txBody>
        </p:sp>
      </p:grp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45C06407-0957-1801-EEA6-86E62B80EA83}"/>
              </a:ext>
            </a:extLst>
          </p:cNvPr>
          <p:cNvSpPr/>
          <p:nvPr/>
        </p:nvSpPr>
        <p:spPr>
          <a:xfrm>
            <a:off x="3513182" y="4001294"/>
            <a:ext cx="1950239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15783"/>
              <a:gd name="adj6" fmla="val -321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Modulus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58DD9DB6-8B0C-4C7B-9B67-5C4B71D9759F}"/>
              </a:ext>
            </a:extLst>
          </p:cNvPr>
          <p:cNvSpPr/>
          <p:nvPr/>
        </p:nvSpPr>
        <p:spPr>
          <a:xfrm>
            <a:off x="10036908" y="4001294"/>
            <a:ext cx="1950238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1082"/>
              <a:gd name="adj6" fmla="val -2322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Remainder</a:t>
            </a:r>
          </a:p>
        </p:txBody>
      </p:sp>
    </p:spTree>
    <p:extLst>
      <p:ext uri="{BB962C8B-B14F-4D97-AF65-F5344CB8AC3E}">
        <p14:creationId xmlns:p14="http://schemas.microsoft.com/office/powerpoint/2010/main" val="137845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A7F9EEF-0373-6E08-6F91-F43D69DA4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5948-7824-39EF-8AC9-BA40B5B4E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E0AEE-B347-F644-1ADA-3E9D60818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Integer 	=  			5 / 2 = </a:t>
            </a:r>
          </a:p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Real 	= 			5 / 2.0 = </a:t>
            </a:r>
          </a:p>
          <a:p>
            <a:pPr marL="0" indent="0">
              <a:buNone/>
            </a:pPr>
            <a:r>
              <a:rPr lang="en-GB" sz="4000" dirty="0"/>
              <a:t>Real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Integer 	= 			5.0 / 2 = 2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%</a:t>
            </a:r>
            <a:r>
              <a:rPr lang="en-GB" sz="4000" dirty="0"/>
              <a:t> Integer	= 			56 % 10 = </a:t>
            </a:r>
          </a:p>
          <a:p>
            <a:pPr marL="0" indent="0">
              <a:buNone/>
            </a:pPr>
            <a:r>
              <a:rPr lang="en-GB" sz="4000" dirty="0"/>
              <a:t>Real </a:t>
            </a:r>
            <a:r>
              <a:rPr lang="en-GB" sz="4000" b="1" dirty="0">
                <a:solidFill>
                  <a:srgbClr val="7030A0"/>
                </a:solidFill>
              </a:rPr>
              <a:t>%</a:t>
            </a:r>
            <a:r>
              <a:rPr lang="en-GB" sz="4000" dirty="0"/>
              <a:t> Real		= 			56.5 % 10.4 = </a:t>
            </a:r>
          </a:p>
        </p:txBody>
      </p:sp>
    </p:spTree>
    <p:extLst>
      <p:ext uri="{BB962C8B-B14F-4D97-AF65-F5344CB8AC3E}">
        <p14:creationId xmlns:p14="http://schemas.microsoft.com/office/powerpoint/2010/main" val="389849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6348C-0928-B3AA-86E8-79C6250C9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4997-4E3D-9128-AC0B-A872BE93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B39DC-3811-9F33-CE19-3AD1CDA62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CAST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11.9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INTEGER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1C37EA-63AE-41D5-B419-85A6D4347570}"/>
              </a:ext>
            </a:extLst>
          </p:cNvPr>
          <p:cNvGrpSpPr/>
          <p:nvPr/>
        </p:nvGrpSpPr>
        <p:grpSpPr>
          <a:xfrm>
            <a:off x="3873664" y="2543266"/>
            <a:ext cx="3034678" cy="651392"/>
            <a:chOff x="8934812" y="2095792"/>
            <a:chExt cx="2884447" cy="65139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9F9397B-CE88-4911-BE3F-2BD7D9707727}"/>
                </a:ext>
              </a:extLst>
            </p:cNvPr>
            <p:cNvCxnSpPr>
              <a:cxnSpLocks/>
            </p:cNvCxnSpPr>
            <p:nvPr/>
          </p:nvCxnSpPr>
          <p:spPr>
            <a:xfrm>
              <a:off x="9917626" y="2095792"/>
              <a:ext cx="935144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5B067C6-6598-4D36-90CD-EB415F4D60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77033" y="2095792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0ADA62-6F76-4B50-8402-A3FD578F96AA}"/>
                </a:ext>
              </a:extLst>
            </p:cNvPr>
            <p:cNvSpPr txBox="1"/>
            <p:nvPr/>
          </p:nvSpPr>
          <p:spPr>
            <a:xfrm>
              <a:off x="8934812" y="2223964"/>
              <a:ext cx="2884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Or computed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9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736348C-0928-B3AA-86E8-79C6250C9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4997-4E3D-9128-AC0B-A872BE93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B39DC-3811-9F33-CE19-3AD1CDA62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CAST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11.9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INTEGER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34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391405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26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86D92-2AB0-D36B-A2BC-31B1C89FF7DD}"/>
              </a:ext>
            </a:extLst>
          </p:cNvPr>
          <p:cNvSpPr txBox="1"/>
          <p:nvPr/>
        </p:nvSpPr>
        <p:spPr>
          <a:xfrm>
            <a:off x="3163570" y="4738549"/>
            <a:ext cx="58648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eturns the number of rows that match the criteria in the 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WHERE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 clause 	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D5C449-CB7A-4B99-8B0B-F56FF5209393}"/>
              </a:ext>
            </a:extLst>
          </p:cNvPr>
          <p:cNvSpPr/>
          <p:nvPr/>
        </p:nvSpPr>
        <p:spPr>
          <a:xfrm>
            <a:off x="5709901" y="1218872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4004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895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 /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5A64C-164B-E364-54A7-D8C9A5479CB1}"/>
              </a:ext>
            </a:extLst>
          </p:cNvPr>
          <p:cNvSpPr txBox="1"/>
          <p:nvPr/>
        </p:nvSpPr>
        <p:spPr>
          <a:xfrm>
            <a:off x="2987229" y="4738549"/>
            <a:ext cx="62175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largest / smallest value of the selected column or expression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F730BCB-EF3B-43D1-9B9E-0145BEB2219E}"/>
              </a:ext>
            </a:extLst>
          </p:cNvPr>
          <p:cNvSpPr/>
          <p:nvPr/>
        </p:nvSpPr>
        <p:spPr>
          <a:xfrm>
            <a:off x="5054291" y="1229751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13143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 /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02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>
              <a:tabLst>
                <a:tab pos="3771900" algn="ctr"/>
              </a:tabLst>
            </a:pPr>
            <a:r>
              <a:rPr lang="en-GB" dirty="0"/>
              <a:t>Software	67%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Databases	33%</a:t>
            </a:r>
          </a:p>
          <a:p>
            <a:pPr indent="0">
              <a:tabLst>
                <a:tab pos="3771900" algn="ctr"/>
              </a:tabLst>
            </a:pPr>
            <a:endParaRPr lang="en-GB" dirty="0"/>
          </a:p>
          <a:p>
            <a:pPr indent="0">
              <a:buNone/>
              <a:tabLst>
                <a:tab pos="3771900" algn="ctr"/>
              </a:tabLst>
            </a:pPr>
            <a:endParaRPr lang="en-GB" dirty="0"/>
          </a:p>
          <a:p>
            <a:pPr indent="0">
              <a:tabLst>
                <a:tab pos="3771900" algn="ctr"/>
              </a:tabLst>
            </a:pPr>
            <a:r>
              <a:rPr lang="en-GB" b="1" dirty="0"/>
              <a:t>Marks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Software 	54%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Databases 	33%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13%</a:t>
            </a:r>
          </a:p>
          <a:p>
            <a:pPr marL="0" indent="0">
              <a:buNone/>
              <a:tabLst>
                <a:tab pos="3771900" algn="ctr"/>
              </a:tabLst>
            </a:pPr>
            <a:endParaRPr lang="en-GB" dirty="0"/>
          </a:p>
          <a:p>
            <a:pPr indent="0">
              <a:tabLst>
                <a:tab pos="3771900" algn="ctr"/>
              </a:tabLst>
            </a:pPr>
            <a:r>
              <a:rPr lang="en-GB" b="1" dirty="0"/>
              <a:t>Marks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52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SUM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C222F-8775-0B23-F845-1CE3CE282EB7}"/>
              </a:ext>
            </a:extLst>
          </p:cNvPr>
          <p:cNvSpPr txBox="1"/>
          <p:nvPr/>
        </p:nvSpPr>
        <p:spPr>
          <a:xfrm>
            <a:off x="2938145" y="4718229"/>
            <a:ext cx="63157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total sum of a numeric column or expression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0498D390-1187-4C24-AA9B-1F43B977BF78}"/>
              </a:ext>
            </a:extLst>
          </p:cNvPr>
          <p:cNvSpPr/>
          <p:nvPr/>
        </p:nvSpPr>
        <p:spPr>
          <a:xfrm>
            <a:off x="5087342" y="1243943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78216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SUM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620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C0501-8641-F1BB-034C-41D49A9FFA27}"/>
              </a:ext>
            </a:extLst>
          </p:cNvPr>
          <p:cNvSpPr txBox="1"/>
          <p:nvPr/>
        </p:nvSpPr>
        <p:spPr>
          <a:xfrm>
            <a:off x="2879734" y="4728389"/>
            <a:ext cx="6432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average value of a numeric column or expression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E5AC33D0-2627-4CDD-9847-0B1415F26097}"/>
              </a:ext>
            </a:extLst>
          </p:cNvPr>
          <p:cNvSpPr/>
          <p:nvPr/>
        </p:nvSpPr>
        <p:spPr>
          <a:xfrm>
            <a:off x="5087342" y="1243943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284077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6308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19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336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85813CB-9FAE-BFE0-99F7-D887C6794568}"/>
              </a:ext>
            </a:extLst>
          </p:cNvPr>
          <p:cNvSpPr/>
          <p:nvPr/>
        </p:nvSpPr>
        <p:spPr>
          <a:xfrm flipH="1">
            <a:off x="4232476" y="2658769"/>
            <a:ext cx="255101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dirty="0">
                <a:solidFill>
                  <a:srgbClr val="7030A0"/>
                </a:solidFill>
              </a:rPr>
              <a:t>Decimal places 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EB0E0EEA-3A4A-497B-97CE-13740A7D5F02}"/>
              </a:ext>
            </a:extLst>
          </p:cNvPr>
          <p:cNvSpPr/>
          <p:nvPr/>
        </p:nvSpPr>
        <p:spPr>
          <a:xfrm>
            <a:off x="7417443" y="1027906"/>
            <a:ext cx="5102032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102889"/>
              <a:gd name="adj6" fmla="val -244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Field or computed value</a:t>
            </a:r>
          </a:p>
        </p:txBody>
      </p:sp>
    </p:spTree>
    <p:extLst>
      <p:ext uri="{BB962C8B-B14F-4D97-AF65-F5344CB8AC3E}">
        <p14:creationId xmlns:p14="http://schemas.microsoft.com/office/powerpoint/2010/main" val="210118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4509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Date to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JULIANDAY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("1999-12-31");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957888" y="2566358"/>
            <a:ext cx="40766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Converts date to a number</a:t>
            </a:r>
          </a:p>
        </p:txBody>
      </p:sp>
    </p:spTree>
    <p:extLst>
      <p:ext uri="{BB962C8B-B14F-4D97-AF65-F5344CB8AC3E}">
        <p14:creationId xmlns:p14="http://schemas.microsoft.com/office/powerpoint/2010/main" val="410758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Date to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JULIANDAY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("1999-12-31");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59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 – 7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 – 5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67820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Number to a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(2451543.5);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5586288" y="2566358"/>
            <a:ext cx="40766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Converts number to a date</a:t>
            </a:r>
          </a:p>
        </p:txBody>
      </p:sp>
    </p:spTree>
    <p:extLst>
      <p:ext uri="{BB962C8B-B14F-4D97-AF65-F5344CB8AC3E}">
        <p14:creationId xmlns:p14="http://schemas.microsoft.com/office/powerpoint/2010/main" val="73172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Number to a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(2451543.5);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860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group by operations</a:t>
            </a:r>
          </a:p>
        </p:txBody>
      </p:sp>
    </p:spTree>
    <p:extLst>
      <p:ext uri="{BB962C8B-B14F-4D97-AF65-F5344CB8AC3E}">
        <p14:creationId xmlns:p14="http://schemas.microsoft.com/office/powerpoint/2010/main" val="18453686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Single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2ABB4-6CA7-B7FB-1B1A-D46FCC5E2B31}"/>
              </a:ext>
            </a:extLst>
          </p:cNvPr>
          <p:cNvSpPr txBox="1"/>
          <p:nvPr/>
        </p:nvSpPr>
        <p:spPr>
          <a:xfrm>
            <a:off x="3126422" y="4976634"/>
            <a:ext cx="59391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Groups into summary rows</a:t>
            </a:r>
          </a:p>
          <a:p>
            <a:pPr algn="ctr"/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sorts ascending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2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Single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0910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Multiple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D93F-27AF-4E26-B57D-A94F67FC76D5}"/>
              </a:ext>
            </a:extLst>
          </p:cNvPr>
          <p:cNvSpPr txBox="1"/>
          <p:nvPr/>
        </p:nvSpPr>
        <p:spPr>
          <a:xfrm>
            <a:off x="1068456" y="5345578"/>
            <a:ext cx="10055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columns </a:t>
            </a:r>
            <a:r>
              <a:rPr lang="en-GB" sz="3600" i="1" dirty="0">
                <a:solidFill>
                  <a:srgbClr val="FF0000"/>
                </a:solidFill>
              </a:rPr>
              <a:t>must</a:t>
            </a:r>
            <a:r>
              <a:rPr lang="en-GB" sz="3600" dirty="0">
                <a:solidFill>
                  <a:srgbClr val="7030A0"/>
                </a:solidFill>
              </a:rPr>
              <a:t> be 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FF0000"/>
                </a:solidFill>
              </a:rPr>
              <a:t>grouped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or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FF0000"/>
                </a:solidFill>
              </a:rPr>
              <a:t>aggregate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functions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51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Multiple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8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 (fields)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25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9C3A-A6F0-6A47-0FA8-325C285B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1BDBD7-AA23-4AC9-94B1-A7B6B7AC1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72039"/>
              </p:ext>
            </p:extLst>
          </p:nvPr>
        </p:nvGraphicFramePr>
        <p:xfrm>
          <a:off x="838200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6307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141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635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061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31399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57449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11998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0670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2629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16729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67619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5870479-DC4B-89DD-6014-9CC89A52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97781"/>
            <a:ext cx="30973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make, COUNT(*)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Laptop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CD0D12-F55D-2CC8-C1DB-E06546BBA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448175"/>
              </p:ext>
            </p:extLst>
          </p:nvPr>
        </p:nvGraphicFramePr>
        <p:xfrm>
          <a:off x="6455282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04647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96779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9839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85799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17216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840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2835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58997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74876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66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81960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000952-B354-22AB-5E3C-40BD9EFC1768}"/>
              </a:ext>
            </a:extLst>
          </p:cNvPr>
          <p:cNvSpPr txBox="1"/>
          <p:nvPr/>
        </p:nvSpPr>
        <p:spPr>
          <a:xfrm>
            <a:off x="781122" y="253698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Laptop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F49693-EDF0-BFD8-9E36-1EE54837DB7F}"/>
              </a:ext>
            </a:extLst>
          </p:cNvPr>
          <p:cNvSpPr/>
          <p:nvPr/>
        </p:nvSpPr>
        <p:spPr>
          <a:xfrm>
            <a:off x="6384162" y="3154680"/>
            <a:ext cx="5040000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EF893-4D00-17E8-E2F6-14708A1FB533}"/>
              </a:ext>
            </a:extLst>
          </p:cNvPr>
          <p:cNvSpPr/>
          <p:nvPr/>
        </p:nvSpPr>
        <p:spPr>
          <a:xfrm>
            <a:off x="6384162" y="3474788"/>
            <a:ext cx="5040000" cy="112864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1D59B1-C794-964C-1718-12EA778DEE39}"/>
              </a:ext>
            </a:extLst>
          </p:cNvPr>
          <p:cNvSpPr/>
          <p:nvPr/>
        </p:nvSpPr>
        <p:spPr>
          <a:xfrm>
            <a:off x="6384162" y="4623750"/>
            <a:ext cx="5040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3F86E8-E916-562E-D4E1-A2CABAEFE58B}"/>
              </a:ext>
            </a:extLst>
          </p:cNvPr>
          <p:cNvSpPr/>
          <p:nvPr/>
        </p:nvSpPr>
        <p:spPr>
          <a:xfrm>
            <a:off x="6384162" y="5222240"/>
            <a:ext cx="5040000" cy="1476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9">
            <a:extLst>
              <a:ext uri="{FF2B5EF4-FFF2-40B4-BE49-F238E27FC236}">
                <a16:creationId xmlns:a16="http://schemas.microsoft.com/office/drawing/2014/main" id="{64FF9BBB-E6BC-7BCD-BC80-7611848F5C74}"/>
              </a:ext>
            </a:extLst>
          </p:cNvPr>
          <p:cNvSpPr/>
          <p:nvPr/>
        </p:nvSpPr>
        <p:spPr>
          <a:xfrm>
            <a:off x="5863716" y="465009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CDEF5F-2C8F-7C27-5298-FE52DB4AAD40}"/>
              </a:ext>
            </a:extLst>
          </p:cNvPr>
          <p:cNvSpPr/>
          <p:nvPr/>
        </p:nvSpPr>
        <p:spPr>
          <a:xfrm>
            <a:off x="7098454" y="2796153"/>
            <a:ext cx="1100666" cy="3971925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C0439F8-64CE-A07F-D4D9-C1A345299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08825"/>
              </p:ext>
            </p:extLst>
          </p:nvPr>
        </p:nvGraphicFramePr>
        <p:xfrm>
          <a:off x="9103360" y="650454"/>
          <a:ext cx="2250440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436">
                  <a:extLst>
                    <a:ext uri="{9D8B030D-6E8A-4147-A177-3AD203B41FA5}">
                      <a16:colId xmlns:a16="http://schemas.microsoft.com/office/drawing/2014/main" val="1685519844"/>
                    </a:ext>
                  </a:extLst>
                </a:gridCol>
                <a:gridCol w="1175004">
                  <a:extLst>
                    <a:ext uri="{9D8B030D-6E8A-4147-A177-3AD203B41FA5}">
                      <a16:colId xmlns:a16="http://schemas.microsoft.com/office/drawing/2014/main" val="4003051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COUNT(*)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83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31619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1403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5716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8011961"/>
                  </a:ext>
                </a:extLst>
              </a:tr>
            </a:tbl>
          </a:graphicData>
        </a:graphic>
      </p:graphicFrame>
      <p:sp>
        <p:nvSpPr>
          <p:cNvPr id="16" name="Right Arrow 9">
            <a:extLst>
              <a:ext uri="{FF2B5EF4-FFF2-40B4-BE49-F238E27FC236}">
                <a16:creationId xmlns:a16="http://schemas.microsoft.com/office/drawing/2014/main" id="{1BECEBE5-599B-7661-BE97-C0ED003726F3}"/>
              </a:ext>
            </a:extLst>
          </p:cNvPr>
          <p:cNvSpPr/>
          <p:nvPr/>
        </p:nvSpPr>
        <p:spPr>
          <a:xfrm rot="16200000">
            <a:off x="10066658" y="241694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59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9C3A-A6F0-6A47-0FA8-325C285B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1BDBD7-AA23-4AC9-94B1-A7B6B7AC14B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6307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141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635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061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31399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57449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11998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0670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2629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16729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67619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5870479-DC4B-89DD-6014-9CC89A52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97781"/>
            <a:ext cx="30973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make, COUNT(*)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Laptop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CD0D12-F55D-2CC8-C1DB-E06546BBAC38}"/>
              </a:ext>
            </a:extLst>
          </p:cNvPr>
          <p:cNvGraphicFramePr>
            <a:graphicFrameLocks noGrp="1"/>
          </p:cNvGraphicFramePr>
          <p:nvPr/>
        </p:nvGraphicFramePr>
        <p:xfrm>
          <a:off x="6455282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04647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96779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9839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85799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17216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840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2835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58997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74876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66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81960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000952-B354-22AB-5E3C-40BD9EFC1768}"/>
              </a:ext>
            </a:extLst>
          </p:cNvPr>
          <p:cNvSpPr txBox="1"/>
          <p:nvPr/>
        </p:nvSpPr>
        <p:spPr>
          <a:xfrm>
            <a:off x="781122" y="253698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Laptop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A824408-8548-D9FA-9D6C-AF268D08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749798"/>
              </p:ext>
            </p:extLst>
          </p:nvPr>
        </p:nvGraphicFramePr>
        <p:xfrm>
          <a:off x="9103360" y="650454"/>
          <a:ext cx="2250440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436">
                  <a:extLst>
                    <a:ext uri="{9D8B030D-6E8A-4147-A177-3AD203B41FA5}">
                      <a16:colId xmlns:a16="http://schemas.microsoft.com/office/drawing/2014/main" val="1685519844"/>
                    </a:ext>
                  </a:extLst>
                </a:gridCol>
                <a:gridCol w="1175004">
                  <a:extLst>
                    <a:ext uri="{9D8B030D-6E8A-4147-A177-3AD203B41FA5}">
                      <a16:colId xmlns:a16="http://schemas.microsoft.com/office/drawing/2014/main" val="4003051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COUNT(*)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83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31619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1403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5716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8011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0837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compound keys</a:t>
            </a:r>
          </a:p>
        </p:txBody>
      </p:sp>
    </p:spTree>
    <p:extLst>
      <p:ext uri="{BB962C8B-B14F-4D97-AF65-F5344CB8AC3E}">
        <p14:creationId xmlns:p14="http://schemas.microsoft.com/office/powerpoint/2010/main" val="11013785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600" dirty="0"/>
              <a:t>An entity has the following attributes:</a:t>
            </a:r>
          </a:p>
          <a:p>
            <a:r>
              <a:rPr lang="en-GB" sz="3600" dirty="0"/>
              <a:t>date</a:t>
            </a:r>
          </a:p>
          <a:p>
            <a:r>
              <a:rPr lang="en-GB" sz="3600" dirty="0"/>
              <a:t>time</a:t>
            </a:r>
          </a:p>
          <a:p>
            <a:r>
              <a:rPr lang="en-GB" sz="3600" dirty="0"/>
              <a:t>precipitation</a:t>
            </a:r>
          </a:p>
          <a:p>
            <a:endParaRPr lang="en-GB" sz="3600" dirty="0"/>
          </a:p>
          <a:p>
            <a:pPr marL="0" indent="0">
              <a:buNone/>
            </a:pPr>
            <a:r>
              <a:rPr lang="en-GB" sz="3600" dirty="0"/>
              <a:t>What should be the Primary Key?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600" dirty="0"/>
              <a:t>Example data: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76121"/>
              </p:ext>
            </p:extLst>
          </p:nvPr>
        </p:nvGraphicFramePr>
        <p:xfrm>
          <a:off x="6176295" y="2549843"/>
          <a:ext cx="517341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868">
                  <a:extLst>
                    <a:ext uri="{9D8B030D-6E8A-4147-A177-3AD203B41FA5}">
                      <a16:colId xmlns:a16="http://schemas.microsoft.com/office/drawing/2014/main" val="697873247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221629363"/>
                    </a:ext>
                  </a:extLst>
                </a:gridCol>
                <a:gridCol w="2102549">
                  <a:extLst>
                    <a:ext uri="{9D8B030D-6E8A-4147-A177-3AD203B41FA5}">
                      <a16:colId xmlns:a16="http://schemas.microsoft.com/office/drawing/2014/main" val="3969873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precipitation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4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9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6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61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6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72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33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An entity has the following attributes:</a:t>
            </a:r>
          </a:p>
          <a:p>
            <a:r>
              <a:rPr lang="en-GB" sz="3600" dirty="0"/>
              <a:t>date</a:t>
            </a:r>
          </a:p>
          <a:p>
            <a:r>
              <a:rPr lang="en-GB" sz="3600" dirty="0"/>
              <a:t>time</a:t>
            </a:r>
          </a:p>
          <a:p>
            <a:r>
              <a:rPr lang="en-GB" sz="3600" dirty="0"/>
              <a:t>precipitation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Example data: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76121"/>
              </p:ext>
            </p:extLst>
          </p:nvPr>
        </p:nvGraphicFramePr>
        <p:xfrm>
          <a:off x="6176295" y="2549843"/>
          <a:ext cx="517341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868">
                  <a:extLst>
                    <a:ext uri="{9D8B030D-6E8A-4147-A177-3AD203B41FA5}">
                      <a16:colId xmlns:a16="http://schemas.microsoft.com/office/drawing/2014/main" val="697873247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221629363"/>
                    </a:ext>
                  </a:extLst>
                </a:gridCol>
                <a:gridCol w="2102549">
                  <a:extLst>
                    <a:ext uri="{9D8B030D-6E8A-4147-A177-3AD203B41FA5}">
                      <a16:colId xmlns:a16="http://schemas.microsoft.com/office/drawing/2014/main" val="3969873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precipitation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4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9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6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61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6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72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4200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1693072" y="5529262"/>
            <a:ext cx="8271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Composite Key uses two or more attributes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0" y="2193608"/>
            <a:ext cx="2569936" cy="2308324"/>
            <a:chOff x="7175028" y="1690688"/>
            <a:chExt cx="2569936" cy="23083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/>
                <a:t>date</a:t>
              </a:r>
            </a:p>
            <a:p>
              <a:r>
                <a:rPr lang="en-GB" sz="3600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1" y="2193608"/>
            <a:ext cx="2569936" cy="2308324"/>
            <a:chOff x="7175028" y="1690688"/>
            <a:chExt cx="2569936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/>
                <a:t>date</a:t>
              </a:r>
            </a:p>
            <a:p>
              <a:r>
                <a:rPr lang="en-GB" sz="3600" u="sng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5828623" y="2193608"/>
            <a:ext cx="4412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There isn't a naturally occurring Primary Key</a:t>
            </a:r>
          </a:p>
        </p:txBody>
      </p:sp>
    </p:spTree>
    <p:extLst>
      <p:ext uri="{BB962C8B-B14F-4D97-AF65-F5344CB8AC3E}">
        <p14:creationId xmlns:p14="http://schemas.microsoft.com/office/powerpoint/2010/main" val="208948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0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Key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0" y="2193608"/>
            <a:ext cx="2569936" cy="2308324"/>
            <a:chOff x="7175028" y="1690688"/>
            <a:chExt cx="2569936" cy="23083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/>
                <a:t>date</a:t>
              </a:r>
            </a:p>
            <a:p>
              <a:r>
                <a:rPr lang="en-GB" sz="3600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34935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342942" y="5856052"/>
            <a:ext cx="7496349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FK 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420431" y="2148697"/>
            <a:ext cx="5351138" cy="359999"/>
            <a:chOff x="4506145" y="5300546"/>
            <a:chExt cx="3203554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026518" cy="3416320"/>
            <a:chOff x="7175029" y="1690688"/>
            <a:chExt cx="202651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198338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N5 Revision –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4904291" y="4926513"/>
              <a:ext cx="2407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relationship</a:t>
              </a:r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498112" y="3750782"/>
            <a:ext cx="1054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Verb</a:t>
            </a:r>
            <a:endParaRPr lang="en-GB" sz="2800" dirty="0"/>
          </a:p>
        </p:txBody>
      </p:sp>
      <p:sp>
        <p:nvSpPr>
          <p:cNvPr id="2" name="Entity 5">
            <a:extLst>
              <a:ext uri="{FF2B5EF4-FFF2-40B4-BE49-F238E27FC236}">
                <a16:creationId xmlns:a16="http://schemas.microsoft.com/office/drawing/2014/main" id="{F51513F4-A186-1E01-0974-19751EDBA2A3}"/>
              </a:ext>
            </a:extLst>
          </p:cNvPr>
          <p:cNvSpPr txBox="1"/>
          <p:nvPr/>
        </p:nvSpPr>
        <p:spPr>
          <a:xfrm>
            <a:off x="2623595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Teacher</a:t>
            </a:r>
          </a:p>
        </p:txBody>
      </p:sp>
      <p:sp>
        <p:nvSpPr>
          <p:cNvPr id="3" name="Entity 6">
            <a:extLst>
              <a:ext uri="{FF2B5EF4-FFF2-40B4-BE49-F238E27FC236}">
                <a16:creationId xmlns:a16="http://schemas.microsoft.com/office/drawing/2014/main" id="{2CFD988F-E4C7-8ABA-5E53-92D3F870232B}"/>
              </a:ext>
            </a:extLst>
          </p:cNvPr>
          <p:cNvSpPr txBox="1"/>
          <p:nvPr/>
        </p:nvSpPr>
        <p:spPr>
          <a:xfrm>
            <a:off x="7627149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AF3D-DFEA-531E-6730-C3034F45CD0E}"/>
              </a:ext>
            </a:extLst>
          </p:cNvPr>
          <p:cNvSpPr txBox="1"/>
          <p:nvPr/>
        </p:nvSpPr>
        <p:spPr>
          <a:xfrm>
            <a:off x="5209350" y="5292300"/>
            <a:ext cx="163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teaches</a:t>
            </a:r>
            <a:endParaRPr lang="en-GB" sz="2800" dirty="0"/>
          </a:p>
        </p:txBody>
      </p:sp>
      <p:grpSp>
        <p:nvGrpSpPr>
          <p:cNvPr id="14" name="Many to Many">
            <a:extLst>
              <a:ext uri="{FF2B5EF4-FFF2-40B4-BE49-F238E27FC236}">
                <a16:creationId xmlns:a16="http://schemas.microsoft.com/office/drawing/2014/main" id="{DA8CD8FE-92E4-E540-CC30-55E7D5C3A7D4}"/>
              </a:ext>
            </a:extLst>
          </p:cNvPr>
          <p:cNvGrpSpPr/>
          <p:nvPr/>
        </p:nvGrpSpPr>
        <p:grpSpPr>
          <a:xfrm>
            <a:off x="4423595" y="5666463"/>
            <a:ext cx="3203554" cy="359999"/>
            <a:chOff x="4506145" y="5300546"/>
            <a:chExt cx="3203554" cy="35999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EFF17B-7B90-C385-A399-1BDF30EDB1CA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701D00-1011-B8A0-7AAC-F7AE8C68B5E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5EC8C1-7B8D-0429-D96C-8D24D5A908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A57594-EB6A-6B42-CF34-66B0145BF3DE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A0FF39-B80C-4B73-A9E5-24E9DC2D4CEA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876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  <p:bldP spid="2" grpId="0" animBg="1"/>
      <p:bldP spid="3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82639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N5 Revision –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4904291" y="4926513"/>
              <a:ext cx="2407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relationship</a:t>
              </a:r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Entity 5">
            <a:extLst>
              <a:ext uri="{FF2B5EF4-FFF2-40B4-BE49-F238E27FC236}">
                <a16:creationId xmlns:a16="http://schemas.microsoft.com/office/drawing/2014/main" id="{F51513F4-A186-1E01-0974-19751EDBA2A3}"/>
              </a:ext>
            </a:extLst>
          </p:cNvPr>
          <p:cNvSpPr txBox="1"/>
          <p:nvPr/>
        </p:nvSpPr>
        <p:spPr>
          <a:xfrm>
            <a:off x="2623595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Teacher</a:t>
            </a:r>
          </a:p>
        </p:txBody>
      </p:sp>
      <p:sp>
        <p:nvSpPr>
          <p:cNvPr id="3" name="Entity 6">
            <a:extLst>
              <a:ext uri="{FF2B5EF4-FFF2-40B4-BE49-F238E27FC236}">
                <a16:creationId xmlns:a16="http://schemas.microsoft.com/office/drawing/2014/main" id="{2CFD988F-E4C7-8ABA-5E53-92D3F870232B}"/>
              </a:ext>
            </a:extLst>
          </p:cNvPr>
          <p:cNvSpPr txBox="1"/>
          <p:nvPr/>
        </p:nvSpPr>
        <p:spPr>
          <a:xfrm>
            <a:off x="7627149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AF3D-DFEA-531E-6730-C3034F45CD0E}"/>
              </a:ext>
            </a:extLst>
          </p:cNvPr>
          <p:cNvSpPr txBox="1"/>
          <p:nvPr/>
        </p:nvSpPr>
        <p:spPr>
          <a:xfrm>
            <a:off x="5209347" y="5292300"/>
            <a:ext cx="163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teaches</a:t>
            </a:r>
            <a:endParaRPr lang="en-GB" sz="2800" dirty="0"/>
          </a:p>
        </p:txBody>
      </p:sp>
      <p:grpSp>
        <p:nvGrpSpPr>
          <p:cNvPr id="14" name="Many to Many">
            <a:extLst>
              <a:ext uri="{FF2B5EF4-FFF2-40B4-BE49-F238E27FC236}">
                <a16:creationId xmlns:a16="http://schemas.microsoft.com/office/drawing/2014/main" id="{DA8CD8FE-92E4-E540-CC30-55E7D5C3A7D4}"/>
              </a:ext>
            </a:extLst>
          </p:cNvPr>
          <p:cNvGrpSpPr/>
          <p:nvPr/>
        </p:nvGrpSpPr>
        <p:grpSpPr>
          <a:xfrm>
            <a:off x="4423595" y="5666463"/>
            <a:ext cx="3203554" cy="359999"/>
            <a:chOff x="4506145" y="5300546"/>
            <a:chExt cx="3203554" cy="35999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EFF17B-7B90-C385-A399-1BDF30EDB1CA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701D00-1011-B8A0-7AAC-F7AE8C68B5E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5EC8C1-7B8D-0429-D96C-8D24D5A908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A57594-EB6A-6B42-CF34-66B0145BF3DE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A0FF39-B80C-4B73-A9E5-24E9DC2D4CEA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75567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 – Many to Many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84408" y="1991115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1762300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studies</a:t>
            </a:r>
            <a:endParaRPr lang="en-GB" sz="2800" dirty="0"/>
          </a:p>
        </p:txBody>
      </p:sp>
      <p:grpSp>
        <p:nvGrpSpPr>
          <p:cNvPr id="25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3420431" y="2134281"/>
            <a:ext cx="5351138" cy="359999"/>
            <a:chOff x="4506145" y="5300546"/>
            <a:chExt cx="3203554" cy="359999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762689" y="1995593"/>
            <a:ext cx="2116285" cy="2308324"/>
            <a:chOff x="2197099" y="1720840"/>
            <a:chExt cx="2116285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3995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C42267-2A63-0C61-8DA0-0F26B0511377}"/>
              </a:ext>
            </a:extLst>
          </p:cNvPr>
          <p:cNvSpPr txBox="1"/>
          <p:nvPr/>
        </p:nvSpPr>
        <p:spPr>
          <a:xfrm>
            <a:off x="2245756" y="5709850"/>
            <a:ext cx="7689256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FK at the many end of the relationship?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39874-A4E3-C27A-F605-227A2FA50564}"/>
              </a:ext>
            </a:extLst>
          </p:cNvPr>
          <p:cNvSpPr txBox="1"/>
          <p:nvPr/>
        </p:nvSpPr>
        <p:spPr>
          <a:xfrm>
            <a:off x="4331072" y="3594187"/>
            <a:ext cx="3518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uiExpand="1" build="p"/>
      <p:bldP spid="5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 – Many to Many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079485" y="1991115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364295" y="1995593"/>
            <a:ext cx="2116285" cy="2308324"/>
            <a:chOff x="2197099" y="1720840"/>
            <a:chExt cx="2116285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3995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49609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373771" y="2433693"/>
            <a:ext cx="1492417" cy="359999"/>
            <a:chOff x="3053749" y="2433693"/>
            <a:chExt cx="1492417" cy="35999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4227867" y="2433693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4227867" y="2622394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053749" y="2622394"/>
              <a:ext cx="148251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7195271" y="2622394"/>
            <a:ext cx="1482516" cy="703583"/>
            <a:chOff x="6881780" y="2622394"/>
            <a:chExt cx="1482516" cy="70358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6881780" y="296597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6881780" y="315467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881781" y="2622394"/>
              <a:ext cx="1482515" cy="53228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Compound Key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38693" y="1690688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2185298" y="5555483"/>
            <a:ext cx="768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Two or more Foreign Keys create the Primary Key, known as a Compound Key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677786" y="1695166"/>
            <a:ext cx="2116285" cy="2308324"/>
            <a:chOff x="2197099" y="1720840"/>
            <a:chExt cx="2116285" cy="23083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3995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4856286" y="1690688"/>
            <a:ext cx="2345516" cy="1754326"/>
            <a:chOff x="7175028" y="1690688"/>
            <a:chExt cx="2345516" cy="175432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169184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r>
                <a:rPr lang="en-GB" sz="3600" u="sng" dirty="0"/>
                <a:t>*</a:t>
              </a:r>
            </a:p>
            <a:p>
              <a:r>
                <a:rPr lang="en-GB" sz="3600" u="sng" dirty="0" err="1"/>
                <a:t>subjectID</a:t>
              </a:r>
              <a:r>
                <a:rPr lang="en-GB" sz="3600" u="sng" dirty="0"/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3455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class</a:t>
              </a:r>
            </a:p>
          </p:txBody>
        </p:sp>
      </p:grpSp>
      <p:sp>
        <p:nvSpPr>
          <p:cNvPr id="2" name="Right Arrow 9">
            <a:extLst>
              <a:ext uri="{FF2B5EF4-FFF2-40B4-BE49-F238E27FC236}">
                <a16:creationId xmlns:a16="http://schemas.microsoft.com/office/drawing/2014/main" id="{60691E62-541D-B007-EA58-027DB4B72146}"/>
              </a:ext>
            </a:extLst>
          </p:cNvPr>
          <p:cNvSpPr/>
          <p:nvPr/>
        </p:nvSpPr>
        <p:spPr>
          <a:xfrm rot="16200000">
            <a:off x="5660530" y="3795443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D3502-5640-FB71-2BE9-CC8B4B0D74BB}"/>
              </a:ext>
            </a:extLst>
          </p:cNvPr>
          <p:cNvSpPr txBox="1"/>
          <p:nvPr/>
        </p:nvSpPr>
        <p:spPr>
          <a:xfrm>
            <a:off x="4583066" y="4479589"/>
            <a:ext cx="302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Intersect entity</a:t>
            </a:r>
          </a:p>
        </p:txBody>
      </p:sp>
    </p:spTree>
    <p:extLst>
      <p:ext uri="{BB962C8B-B14F-4D97-AF65-F5344CB8AC3E}">
        <p14:creationId xmlns:p14="http://schemas.microsoft.com/office/powerpoint/2010/main" val="410651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animBg="1"/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Compound Key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38693" y="1690688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684317" y="1695166"/>
            <a:ext cx="2116285" cy="2308324"/>
            <a:chOff x="2197099" y="1720840"/>
            <a:chExt cx="2116285" cy="23083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3995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4856286" y="1690688"/>
            <a:ext cx="2345516" cy="1754326"/>
            <a:chOff x="7175028" y="1690688"/>
            <a:chExt cx="2345516" cy="175432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169184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r>
                <a:rPr lang="en-GB" sz="3600" u="sng" dirty="0"/>
                <a:t>*</a:t>
              </a:r>
            </a:p>
            <a:p>
              <a:r>
                <a:rPr lang="en-GB" sz="3600" u="sng" dirty="0" err="1"/>
                <a:t>subjectID</a:t>
              </a:r>
              <a:r>
                <a:rPr lang="en-GB" sz="3600" u="sng" dirty="0"/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3455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class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A458CF-69F4-839C-1E7A-E0F19E66A00F}"/>
              </a:ext>
            </a:extLst>
          </p:cNvPr>
          <p:cNvSpPr txBox="1"/>
          <p:nvPr/>
        </p:nvSpPr>
        <p:spPr>
          <a:xfrm>
            <a:off x="2185299" y="5366071"/>
            <a:ext cx="7298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dirty="0">
                <a:solidFill>
                  <a:srgbClr val="7030A0"/>
                </a:solidFill>
              </a:rPr>
              <a:t>Foreign Keys create the</a:t>
            </a:r>
          </a:p>
          <a:p>
            <a:r>
              <a:rPr lang="en-GB" sz="3600" dirty="0">
                <a:solidFill>
                  <a:srgbClr val="7030A0"/>
                </a:solidFill>
              </a:rPr>
              <a:t>Primary Key, known as a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929808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result of a SQL query in a second query</a:t>
            </a:r>
          </a:p>
        </p:txBody>
      </p:sp>
    </p:spTree>
    <p:extLst>
      <p:ext uri="{BB962C8B-B14F-4D97-AF65-F5344CB8AC3E}">
        <p14:creationId xmlns:p14="http://schemas.microsoft.com/office/powerpoint/2010/main" val="6979830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SELECT – Oldest Pupils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79D26489-9181-4BDD-93E2-3D095B7FF8AC}"/>
              </a:ext>
            </a:extLst>
          </p:cNvPr>
          <p:cNvSpPr/>
          <p:nvPr/>
        </p:nvSpPr>
        <p:spPr>
          <a:xfrm>
            <a:off x="7997131" y="2530474"/>
            <a:ext cx="3600000" cy="3600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44451-93CB-45DD-AA35-ACF5D4B8964C}"/>
              </a:ext>
            </a:extLst>
          </p:cNvPr>
          <p:cNvSpPr txBox="1"/>
          <p:nvPr/>
        </p:nvSpPr>
        <p:spPr>
          <a:xfrm>
            <a:off x="1028841" y="4622800"/>
            <a:ext cx="6703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Invalid syntax: misuse of aggregate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FD6C5-1D6E-4880-A9FA-6A33E0E7093E}"/>
              </a:ext>
            </a:extLst>
          </p:cNvPr>
          <p:cNvSpPr txBox="1"/>
          <p:nvPr/>
        </p:nvSpPr>
        <p:spPr>
          <a:xfrm>
            <a:off x="2773351" y="5376637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Subquery needed!</a:t>
            </a:r>
          </a:p>
        </p:txBody>
      </p:sp>
    </p:spTree>
    <p:extLst>
      <p:ext uri="{BB962C8B-B14F-4D97-AF65-F5344CB8AC3E}">
        <p14:creationId xmlns:p14="http://schemas.microsoft.com/office/powerpoint/2010/main" val="37058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1 Calculate and store the value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2 Use the value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31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 – Create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CREATE TEMP VIEW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old (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Callout: Line with No Border 4">
            <a:extLst>
              <a:ext uri="{FF2B5EF4-FFF2-40B4-BE49-F238E27FC236}">
                <a16:creationId xmlns:a16="http://schemas.microsoft.com/office/drawing/2014/main" id="{6D2EF630-5AF1-4974-BD56-0BD5A45FB059}"/>
              </a:ext>
            </a:extLst>
          </p:cNvPr>
          <p:cNvSpPr/>
          <p:nvPr/>
        </p:nvSpPr>
        <p:spPr>
          <a:xfrm>
            <a:off x="6006768" y="3455617"/>
            <a:ext cx="1371601" cy="1377640"/>
          </a:xfrm>
          <a:prstGeom prst="callout1">
            <a:avLst>
              <a:gd name="adj1" fmla="val 599"/>
              <a:gd name="adj2" fmla="val 49609"/>
              <a:gd name="adj3" fmla="val -77486"/>
              <a:gd name="adj4" fmla="val 4976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Name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of view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(query)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7135EA-02F8-474E-AA7E-06DCCB57BD7C}"/>
              </a:ext>
            </a:extLst>
          </p:cNvPr>
          <p:cNvSpPr/>
          <p:nvPr/>
        </p:nvSpPr>
        <p:spPr>
          <a:xfrm>
            <a:off x="1947333" y="5124863"/>
            <a:ext cx="82973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Creates a view to store the result of SELECT statement</a:t>
            </a:r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4E063AD4-6ECC-084B-CBC7-7B0DFA360F57}"/>
              </a:ext>
            </a:extLst>
          </p:cNvPr>
          <p:cNvSpPr/>
          <p:nvPr/>
        </p:nvSpPr>
        <p:spPr>
          <a:xfrm>
            <a:off x="7722817" y="3455617"/>
            <a:ext cx="1825378" cy="1377640"/>
          </a:xfrm>
          <a:prstGeom prst="callout1">
            <a:avLst>
              <a:gd name="adj1" fmla="val 599"/>
              <a:gd name="adj2" fmla="val 49609"/>
              <a:gd name="adj3" fmla="val -73798"/>
              <a:gd name="adj4" fmla="val 4957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Name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of column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(field)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09E76-511B-8593-E056-8BB623981B3A}"/>
              </a:ext>
            </a:extLst>
          </p:cNvPr>
          <p:cNvSpPr/>
          <p:nvPr/>
        </p:nvSpPr>
        <p:spPr>
          <a:xfrm>
            <a:off x="1562947" y="5901029"/>
            <a:ext cx="90661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i="1">
                <a:solidFill>
                  <a:srgbClr val="7030A0"/>
                </a:solidFill>
              </a:rPr>
              <a:t>The temporary </a:t>
            </a:r>
            <a:r>
              <a:rPr lang="en-GB" sz="2800" b="1" i="1" dirty="0">
                <a:solidFill>
                  <a:srgbClr val="7030A0"/>
                </a:solidFill>
              </a:rPr>
              <a:t>view is deleted when the database is closed</a:t>
            </a:r>
          </a:p>
        </p:txBody>
      </p:sp>
    </p:spTree>
    <p:extLst>
      <p:ext uri="{BB962C8B-B14F-4D97-AF65-F5344CB8AC3E}">
        <p14:creationId xmlns:p14="http://schemas.microsoft.com/office/powerpoint/2010/main" val="347989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  <p:bldP spid="8" grpId="0" animBg="1"/>
      <p:bldP spid="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 – Create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CREATE TEMP VIEW old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82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aliases</a:t>
            </a:r>
          </a:p>
        </p:txBody>
      </p:sp>
    </p:spTree>
    <p:extLst>
      <p:ext uri="{BB962C8B-B14F-4D97-AF65-F5344CB8AC3E}">
        <p14:creationId xmlns:p14="http://schemas.microsoft.com/office/powerpoint/2010/main" val="10054008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Use the View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pupil, old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CFABE92C-5953-4861-B81B-63B50ED26AC8}"/>
              </a:ext>
            </a:extLst>
          </p:cNvPr>
          <p:cNvSpPr/>
          <p:nvPr/>
        </p:nvSpPr>
        <p:spPr>
          <a:xfrm>
            <a:off x="2524760" y="4105309"/>
            <a:ext cx="2929823" cy="862642"/>
          </a:xfrm>
          <a:prstGeom prst="callout2">
            <a:avLst>
              <a:gd name="adj1" fmla="val 48750"/>
              <a:gd name="adj2" fmla="val 104056"/>
              <a:gd name="adj3" fmla="val 48226"/>
              <a:gd name="adj4" fmla="val 122007"/>
              <a:gd name="adj5" fmla="val -33704"/>
              <a:gd name="adj6" fmla="val 129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Column from view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(field)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B512F120-344F-4640-B3E2-359F2279C62B}"/>
              </a:ext>
            </a:extLst>
          </p:cNvPr>
          <p:cNvSpPr/>
          <p:nvPr/>
        </p:nvSpPr>
        <p:spPr>
          <a:xfrm>
            <a:off x="7090739" y="2374202"/>
            <a:ext cx="3424861" cy="862642"/>
          </a:xfrm>
          <a:prstGeom prst="callout2">
            <a:avLst>
              <a:gd name="adj1" fmla="val 48750"/>
              <a:gd name="adj2" fmla="val -189"/>
              <a:gd name="adj3" fmla="val 49141"/>
              <a:gd name="adj4" fmla="val -16482"/>
              <a:gd name="adj5" fmla="val 49515"/>
              <a:gd name="adj6" fmla="val -2562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view (query)</a:t>
            </a:r>
          </a:p>
        </p:txBody>
      </p:sp>
    </p:spTree>
    <p:extLst>
      <p:ext uri="{BB962C8B-B14F-4D97-AF65-F5344CB8AC3E}">
        <p14:creationId xmlns:p14="http://schemas.microsoft.com/office/powerpoint/2010/main" val="347028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Use the View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pupil, old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969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SQL (Subquery)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 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49784C-5158-4573-8557-B98D0E7BE67A}"/>
              </a:ext>
            </a:extLst>
          </p:cNvPr>
          <p:cNvGrpSpPr/>
          <p:nvPr/>
        </p:nvGrpSpPr>
        <p:grpSpPr>
          <a:xfrm>
            <a:off x="7107113" y="3538201"/>
            <a:ext cx="3658045" cy="1360432"/>
            <a:chOff x="7849189" y="3641230"/>
            <a:chExt cx="3658045" cy="1360432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02A073A4-B472-486A-8250-E7087A6708B0}"/>
                </a:ext>
              </a:extLst>
            </p:cNvPr>
            <p:cNvSpPr/>
            <p:nvPr/>
          </p:nvSpPr>
          <p:spPr>
            <a:xfrm>
              <a:off x="7849189" y="3641230"/>
              <a:ext cx="375584" cy="136043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A5943E-0126-4586-BC78-158051C3F95D}"/>
                </a:ext>
              </a:extLst>
            </p:cNvPr>
            <p:cNvSpPr txBox="1"/>
            <p:nvPr/>
          </p:nvSpPr>
          <p:spPr>
            <a:xfrm>
              <a:off x="8315127" y="3860023"/>
              <a:ext cx="319210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Subquery executed first</a:t>
              </a:r>
            </a:p>
          </p:txBody>
        </p:sp>
      </p:grp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A9694D8-ACB3-45B8-9BD8-159A3806FA70}"/>
              </a:ext>
            </a:extLst>
          </p:cNvPr>
          <p:cNvSpPr/>
          <p:nvPr/>
        </p:nvSpPr>
        <p:spPr>
          <a:xfrm>
            <a:off x="1959919" y="5024061"/>
            <a:ext cx="3291840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179"/>
              <a:gd name="adj5" fmla="val -87619"/>
              <a:gd name="adj6" fmla="val 188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Subquery in brackets</a:t>
            </a:r>
          </a:p>
        </p:txBody>
      </p:sp>
    </p:spTree>
    <p:extLst>
      <p:ext uri="{BB962C8B-B14F-4D97-AF65-F5344CB8AC3E}">
        <p14:creationId xmlns:p14="http://schemas.microsoft.com/office/powerpoint/2010/main" val="344893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SQL (Subquery)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 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16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27752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End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User (EU)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1480462"/>
            <a:ext cx="5516088" cy="2681890"/>
            <a:chOff x="3337956" y="1480462"/>
            <a:chExt cx="5516088" cy="26818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340000" y="1480462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select</a:t>
              </a:r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1732462"/>
              <a:ext cx="2002044" cy="2429890"/>
            </a:xfrm>
            <a:prstGeom prst="curvedConnector3">
              <a:avLst>
                <a:gd name="adj1" fmla="val 27707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852000" y="1732462"/>
              <a:ext cx="2002044" cy="2429890"/>
            </a:xfrm>
            <a:prstGeom prst="curvedConnector3">
              <a:avLst>
                <a:gd name="adj1" fmla="val 7338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2080194"/>
            <a:ext cx="5516088" cy="2082158"/>
            <a:chOff x="3337956" y="2080194"/>
            <a:chExt cx="5516088" cy="208215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340000" y="2080194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insert</a:t>
              </a:r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2332194"/>
              <a:ext cx="2002044" cy="1830158"/>
            </a:xfrm>
            <a:prstGeom prst="curvedConnector3">
              <a:avLst>
                <a:gd name="adj1" fmla="val 37494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852000" y="2332194"/>
              <a:ext cx="2002044" cy="1830158"/>
            </a:xfrm>
            <a:prstGeom prst="curvedConnector3">
              <a:avLst>
                <a:gd name="adj1" fmla="val 6141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2677175"/>
            <a:ext cx="5516088" cy="1485177"/>
            <a:chOff x="3337956" y="2677175"/>
            <a:chExt cx="5516088" cy="148517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354101" y="2677175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update</a:t>
              </a:r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3337956" y="2929175"/>
              <a:ext cx="2016145" cy="1233177"/>
            </a:xfrm>
            <a:prstGeom prst="curvedConnector3">
              <a:avLst>
                <a:gd name="adj1" fmla="val 4676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>
              <a:off x="6866101" y="2929175"/>
              <a:ext cx="1987943" cy="123317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3274156"/>
            <a:ext cx="5516088" cy="888196"/>
            <a:chOff x="3337956" y="3274156"/>
            <a:chExt cx="5516088" cy="88819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347051" y="3274156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delete</a:t>
              </a:r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3337956" y="3526156"/>
              <a:ext cx="2009095" cy="636196"/>
            </a:xfrm>
            <a:prstGeom prst="curvedConnector3">
              <a:avLst>
                <a:gd name="adj1" fmla="val 559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6859051" y="3526156"/>
              <a:ext cx="1994993" cy="636196"/>
            </a:xfrm>
            <a:prstGeom prst="curvedConnector3">
              <a:avLst>
                <a:gd name="adj1" fmla="val 423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B0E13C-CEB3-A7D3-148D-B9FFE8D85E8B}"/>
              </a:ext>
            </a:extLst>
          </p:cNvPr>
          <p:cNvGrpSpPr/>
          <p:nvPr/>
        </p:nvGrpSpPr>
        <p:grpSpPr>
          <a:xfrm>
            <a:off x="3337956" y="4171751"/>
            <a:ext cx="1936044" cy="1420063"/>
            <a:chOff x="3337956" y="4162352"/>
            <a:chExt cx="1936044" cy="142006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0A37FAF-9873-9764-3992-64B49B6583CC}"/>
                </a:ext>
              </a:extLst>
            </p:cNvPr>
            <p:cNvSpPr/>
            <p:nvPr/>
          </p:nvSpPr>
          <p:spPr>
            <a:xfrm>
              <a:off x="3762000" y="5078415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calculate</a:t>
              </a:r>
              <a:endParaRPr lang="en-GB" sz="3200" dirty="0"/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1F99470-FEDA-C024-77D3-069C838DAA7A}"/>
                </a:ext>
              </a:extLst>
            </p:cNvPr>
            <p:cNvCxnSpPr>
              <a:cxnSpLocks/>
              <a:stCxn id="5" idx="3"/>
              <a:endCxn id="27" idx="1"/>
            </p:cNvCxnSpPr>
            <p:nvPr/>
          </p:nvCxnSpPr>
          <p:spPr>
            <a:xfrm>
              <a:off x="3337956" y="4162352"/>
              <a:ext cx="424044" cy="117746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6547C50-9811-10B8-7ECB-D28C02BE3197}"/>
              </a:ext>
            </a:extLst>
          </p:cNvPr>
          <p:cNvGrpSpPr/>
          <p:nvPr/>
        </p:nvGrpSpPr>
        <p:grpSpPr>
          <a:xfrm>
            <a:off x="5274000" y="4075333"/>
            <a:ext cx="3580044" cy="1264481"/>
            <a:chOff x="5274000" y="4075333"/>
            <a:chExt cx="3580044" cy="126448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345A6F8-1147-55DC-3291-E6D69D881649}"/>
                </a:ext>
              </a:extLst>
            </p:cNvPr>
            <p:cNvSpPr/>
            <p:nvPr/>
          </p:nvSpPr>
          <p:spPr>
            <a:xfrm>
              <a:off x="6165000" y="4075333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minimum</a:t>
              </a:r>
              <a:endParaRPr lang="en-GB" sz="2800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7272203-64C8-69E5-41BE-0EB0D0614B75}"/>
                </a:ext>
              </a:extLst>
            </p:cNvPr>
            <p:cNvCxnSpPr>
              <a:stCxn id="27" idx="3"/>
              <a:endCxn id="46" idx="1"/>
            </p:cNvCxnSpPr>
            <p:nvPr/>
          </p:nvCxnSpPr>
          <p:spPr>
            <a:xfrm flipV="1">
              <a:off x="5274000" y="4255333"/>
              <a:ext cx="891000" cy="1084481"/>
            </a:xfrm>
            <a:prstGeom prst="curvedConnector3">
              <a:avLst>
                <a:gd name="adj1" fmla="val 2862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A115523-3D07-FD33-F85E-03AA0C5E60B4}"/>
                </a:ext>
              </a:extLst>
            </p:cNvPr>
            <p:cNvCxnSpPr>
              <a:stCxn id="46" idx="3"/>
              <a:endCxn id="6" idx="1"/>
            </p:cNvCxnSpPr>
            <p:nvPr/>
          </p:nvCxnSpPr>
          <p:spPr>
            <a:xfrm flipV="1">
              <a:off x="7605000" y="4162352"/>
              <a:ext cx="1249044" cy="9298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8EEB35E-235D-1279-021A-28057249D3EE}"/>
              </a:ext>
            </a:extLst>
          </p:cNvPr>
          <p:cNvGrpSpPr/>
          <p:nvPr/>
        </p:nvGrpSpPr>
        <p:grpSpPr>
          <a:xfrm>
            <a:off x="5274000" y="4162352"/>
            <a:ext cx="3580044" cy="1177462"/>
            <a:chOff x="5274000" y="4162352"/>
            <a:chExt cx="3580044" cy="117746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29C9A3C-0C3E-30F3-54DF-52F56D00291F}"/>
                </a:ext>
              </a:extLst>
            </p:cNvPr>
            <p:cNvSpPr/>
            <p:nvPr/>
          </p:nvSpPr>
          <p:spPr>
            <a:xfrm>
              <a:off x="6165000" y="4527722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maximum</a:t>
              </a:r>
              <a:endParaRPr lang="en-GB" sz="28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020987A-A955-CAC4-E30D-3EACCC8734A5}"/>
                </a:ext>
              </a:extLst>
            </p:cNvPr>
            <p:cNvCxnSpPr>
              <a:stCxn id="27" idx="3"/>
              <a:endCxn id="61" idx="1"/>
            </p:cNvCxnSpPr>
            <p:nvPr/>
          </p:nvCxnSpPr>
          <p:spPr>
            <a:xfrm flipV="1">
              <a:off x="5274000" y="4707722"/>
              <a:ext cx="891000" cy="632092"/>
            </a:xfrm>
            <a:prstGeom prst="curvedConnector3">
              <a:avLst>
                <a:gd name="adj1" fmla="val 3717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0E8EAF6-8B17-ADB8-25CA-65C3E624ABD4}"/>
                </a:ext>
              </a:extLst>
            </p:cNvPr>
            <p:cNvCxnSpPr>
              <a:cxnSpLocks/>
              <a:stCxn id="61" idx="3"/>
              <a:endCxn id="6" idx="1"/>
            </p:cNvCxnSpPr>
            <p:nvPr/>
          </p:nvCxnSpPr>
          <p:spPr>
            <a:xfrm flipV="1">
              <a:off x="7605000" y="4162352"/>
              <a:ext cx="1249044" cy="545370"/>
            </a:xfrm>
            <a:prstGeom prst="curvedConnector3">
              <a:avLst>
                <a:gd name="adj1" fmla="val 5610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6E30357-2C36-789F-C890-DCBAEC0D183B}"/>
              </a:ext>
            </a:extLst>
          </p:cNvPr>
          <p:cNvGrpSpPr/>
          <p:nvPr/>
        </p:nvGrpSpPr>
        <p:grpSpPr>
          <a:xfrm>
            <a:off x="5274000" y="4162352"/>
            <a:ext cx="3580044" cy="1177759"/>
            <a:chOff x="5274000" y="4162352"/>
            <a:chExt cx="3580044" cy="1177759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3975BEA-E5AB-264C-95E5-E73594689627}"/>
                </a:ext>
              </a:extLst>
            </p:cNvPr>
            <p:cNvSpPr/>
            <p:nvPr/>
          </p:nvSpPr>
          <p:spPr>
            <a:xfrm>
              <a:off x="6165000" y="4980111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average</a:t>
              </a:r>
              <a:endParaRPr lang="en-GB" sz="28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6E1B85-B492-AE19-AE4F-2F3D31420D5D}"/>
                </a:ext>
              </a:extLst>
            </p:cNvPr>
            <p:cNvCxnSpPr>
              <a:stCxn id="27" idx="3"/>
              <a:endCxn id="62" idx="1"/>
            </p:cNvCxnSpPr>
            <p:nvPr/>
          </p:nvCxnSpPr>
          <p:spPr>
            <a:xfrm flipV="1">
              <a:off x="5274000" y="5160111"/>
              <a:ext cx="891000" cy="17970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BA16938-7203-3C0C-8090-F49009B95662}"/>
                </a:ext>
              </a:extLst>
            </p:cNvPr>
            <p:cNvCxnSpPr>
              <a:stCxn id="62" idx="3"/>
              <a:endCxn id="6" idx="1"/>
            </p:cNvCxnSpPr>
            <p:nvPr/>
          </p:nvCxnSpPr>
          <p:spPr>
            <a:xfrm flipV="1">
              <a:off x="7605000" y="4162352"/>
              <a:ext cx="1249044" cy="997759"/>
            </a:xfrm>
            <a:prstGeom prst="curvedConnector3">
              <a:avLst>
                <a:gd name="adj1" fmla="val 5762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035D8E5-D794-C884-4F38-E1E7336167FC}"/>
              </a:ext>
            </a:extLst>
          </p:cNvPr>
          <p:cNvGrpSpPr/>
          <p:nvPr/>
        </p:nvGrpSpPr>
        <p:grpSpPr>
          <a:xfrm>
            <a:off x="5274000" y="4162352"/>
            <a:ext cx="3580044" cy="1630148"/>
            <a:chOff x="5274000" y="4162352"/>
            <a:chExt cx="3580044" cy="163014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AA3D285-404E-F355-2A5B-EF0C44E02783}"/>
                </a:ext>
              </a:extLst>
            </p:cNvPr>
            <p:cNvSpPr/>
            <p:nvPr/>
          </p:nvSpPr>
          <p:spPr>
            <a:xfrm>
              <a:off x="6165000" y="5432500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number of</a:t>
              </a:r>
              <a:endParaRPr lang="en-GB" sz="2800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BCD4DC0-43B5-AB3E-672A-C412B16C731D}"/>
                </a:ext>
              </a:extLst>
            </p:cNvPr>
            <p:cNvCxnSpPr>
              <a:stCxn id="27" idx="3"/>
              <a:endCxn id="63" idx="1"/>
            </p:cNvCxnSpPr>
            <p:nvPr/>
          </p:nvCxnSpPr>
          <p:spPr>
            <a:xfrm>
              <a:off x="5274000" y="5339814"/>
              <a:ext cx="891000" cy="27268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884B71A-CF20-3F7C-DFC9-AF723C1087BD}"/>
                </a:ext>
              </a:extLst>
            </p:cNvPr>
            <p:cNvCxnSpPr>
              <a:stCxn id="63" idx="3"/>
              <a:endCxn id="6" idx="1"/>
            </p:cNvCxnSpPr>
            <p:nvPr/>
          </p:nvCxnSpPr>
          <p:spPr>
            <a:xfrm flipV="1">
              <a:off x="7605000" y="4162352"/>
              <a:ext cx="1249044" cy="1450148"/>
            </a:xfrm>
            <a:prstGeom prst="curvedConnector3">
              <a:avLst>
                <a:gd name="adj1" fmla="val 6271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DA0C4E4-611C-BBDA-46CB-8356798A1C7B}"/>
              </a:ext>
            </a:extLst>
          </p:cNvPr>
          <p:cNvGrpSpPr/>
          <p:nvPr/>
        </p:nvGrpSpPr>
        <p:grpSpPr>
          <a:xfrm>
            <a:off x="5274000" y="4162352"/>
            <a:ext cx="3580044" cy="2082537"/>
            <a:chOff x="5274000" y="4162352"/>
            <a:chExt cx="3580044" cy="2082537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7B3155C-EF30-04C4-7517-CD5CB4C24262}"/>
                </a:ext>
              </a:extLst>
            </p:cNvPr>
            <p:cNvSpPr/>
            <p:nvPr/>
          </p:nvSpPr>
          <p:spPr>
            <a:xfrm>
              <a:off x="6165000" y="5884889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total</a:t>
              </a:r>
              <a:endParaRPr lang="en-GB" sz="2800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2050E1F-6DA8-D7E4-BA93-DAFA6A6549D8}"/>
                </a:ext>
              </a:extLst>
            </p:cNvPr>
            <p:cNvCxnSpPr>
              <a:stCxn id="27" idx="3"/>
              <a:endCxn id="64" idx="1"/>
            </p:cNvCxnSpPr>
            <p:nvPr/>
          </p:nvCxnSpPr>
          <p:spPr>
            <a:xfrm>
              <a:off x="5274000" y="5339814"/>
              <a:ext cx="891000" cy="725075"/>
            </a:xfrm>
            <a:prstGeom prst="curvedConnector3">
              <a:avLst>
                <a:gd name="adj1" fmla="val 47149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B9FE22B-8FC7-E8A0-90B4-924F612B38E7}"/>
                </a:ext>
              </a:extLst>
            </p:cNvPr>
            <p:cNvCxnSpPr>
              <a:stCxn id="64" idx="3"/>
              <a:endCxn id="6" idx="1"/>
            </p:cNvCxnSpPr>
            <p:nvPr/>
          </p:nvCxnSpPr>
          <p:spPr>
            <a:xfrm flipV="1">
              <a:off x="7605000" y="4162352"/>
              <a:ext cx="1249044" cy="1902537"/>
            </a:xfrm>
            <a:prstGeom prst="curvedConnector3">
              <a:avLst>
                <a:gd name="adj1" fmla="val 6830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B04578F-D2C5-4B41-6BAC-8B5AB93F438A}"/>
              </a:ext>
            </a:extLst>
          </p:cNvPr>
          <p:cNvGrpSpPr/>
          <p:nvPr/>
        </p:nvGrpSpPr>
        <p:grpSpPr>
          <a:xfrm>
            <a:off x="5274000" y="4162352"/>
            <a:ext cx="3580044" cy="2534924"/>
            <a:chOff x="5274000" y="4162352"/>
            <a:chExt cx="3580044" cy="2534924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BCE907D-1BC1-42F3-A5F7-ADEA0D81E628}"/>
                </a:ext>
              </a:extLst>
            </p:cNvPr>
            <p:cNvSpPr/>
            <p:nvPr/>
          </p:nvSpPr>
          <p:spPr>
            <a:xfrm>
              <a:off x="6165000" y="6337276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formula</a:t>
              </a:r>
              <a:endParaRPr lang="en-GB" sz="2800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3576EEC-F26B-2996-8D8F-485309FB2A82}"/>
                </a:ext>
              </a:extLst>
            </p:cNvPr>
            <p:cNvCxnSpPr>
              <a:stCxn id="27" idx="3"/>
              <a:endCxn id="73" idx="1"/>
            </p:cNvCxnSpPr>
            <p:nvPr/>
          </p:nvCxnSpPr>
          <p:spPr>
            <a:xfrm>
              <a:off x="5274000" y="5339814"/>
              <a:ext cx="891000" cy="1177462"/>
            </a:xfrm>
            <a:prstGeom prst="curvedConnector3">
              <a:avLst>
                <a:gd name="adj1" fmla="val 3432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2E15993-0C68-C291-F9E9-A5879FB5D831}"/>
                </a:ext>
              </a:extLst>
            </p:cNvPr>
            <p:cNvCxnSpPr>
              <a:stCxn id="73" idx="3"/>
              <a:endCxn id="6" idx="1"/>
            </p:cNvCxnSpPr>
            <p:nvPr/>
          </p:nvCxnSpPr>
          <p:spPr>
            <a:xfrm flipV="1">
              <a:off x="7605000" y="4162352"/>
              <a:ext cx="1249044" cy="2354924"/>
            </a:xfrm>
            <a:prstGeom prst="curvedConnector3">
              <a:avLst>
                <a:gd name="adj1" fmla="val 7338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1480462"/>
            <a:ext cx="5516088" cy="2681890"/>
            <a:chOff x="3337956" y="1480462"/>
            <a:chExt cx="5516088" cy="26818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340000" y="1480462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1732462"/>
              <a:ext cx="2002044" cy="2429890"/>
            </a:xfrm>
            <a:prstGeom prst="curvedConnector3">
              <a:avLst>
                <a:gd name="adj1" fmla="val 27707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852000" y="1732462"/>
              <a:ext cx="2002044" cy="2429890"/>
            </a:xfrm>
            <a:prstGeom prst="curvedConnector3">
              <a:avLst>
                <a:gd name="adj1" fmla="val 7338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2080194"/>
            <a:ext cx="5516088" cy="2082158"/>
            <a:chOff x="3337956" y="2080194"/>
            <a:chExt cx="5516088" cy="208215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340000" y="2080194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2332194"/>
              <a:ext cx="2002044" cy="1830158"/>
            </a:xfrm>
            <a:prstGeom prst="curvedConnector3">
              <a:avLst>
                <a:gd name="adj1" fmla="val 37494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852000" y="2332194"/>
              <a:ext cx="2002044" cy="1830158"/>
            </a:xfrm>
            <a:prstGeom prst="curvedConnector3">
              <a:avLst>
                <a:gd name="adj1" fmla="val 6141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2677175"/>
            <a:ext cx="5516088" cy="1485177"/>
            <a:chOff x="3337956" y="2677175"/>
            <a:chExt cx="5516088" cy="148517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354101" y="2677175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3337956" y="2929175"/>
              <a:ext cx="2016145" cy="1233177"/>
            </a:xfrm>
            <a:prstGeom prst="curvedConnector3">
              <a:avLst>
                <a:gd name="adj1" fmla="val 4676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>
              <a:off x="6866101" y="2929175"/>
              <a:ext cx="1987943" cy="123317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3274156"/>
            <a:ext cx="5516088" cy="888196"/>
            <a:chOff x="3337956" y="3274156"/>
            <a:chExt cx="5516088" cy="88819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347051" y="3274156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3337956" y="3526156"/>
              <a:ext cx="2009095" cy="636196"/>
            </a:xfrm>
            <a:prstGeom prst="curvedConnector3">
              <a:avLst>
                <a:gd name="adj1" fmla="val 559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6859051" y="3526156"/>
              <a:ext cx="1994993" cy="636196"/>
            </a:xfrm>
            <a:prstGeom prst="curvedConnector3">
              <a:avLst>
                <a:gd name="adj1" fmla="val 423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B0E13C-CEB3-A7D3-148D-B9FFE8D85E8B}"/>
              </a:ext>
            </a:extLst>
          </p:cNvPr>
          <p:cNvGrpSpPr/>
          <p:nvPr/>
        </p:nvGrpSpPr>
        <p:grpSpPr>
          <a:xfrm>
            <a:off x="3337956" y="4171751"/>
            <a:ext cx="1936044" cy="1420063"/>
            <a:chOff x="3337956" y="4162352"/>
            <a:chExt cx="1936044" cy="142006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0A37FAF-9873-9764-3992-64B49B6583CC}"/>
                </a:ext>
              </a:extLst>
            </p:cNvPr>
            <p:cNvSpPr/>
            <p:nvPr/>
          </p:nvSpPr>
          <p:spPr>
            <a:xfrm>
              <a:off x="3762000" y="5078415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1F99470-FEDA-C024-77D3-069C838DAA7A}"/>
                </a:ext>
              </a:extLst>
            </p:cNvPr>
            <p:cNvCxnSpPr>
              <a:cxnSpLocks/>
              <a:stCxn id="5" idx="3"/>
              <a:endCxn id="27" idx="1"/>
            </p:cNvCxnSpPr>
            <p:nvPr/>
          </p:nvCxnSpPr>
          <p:spPr>
            <a:xfrm>
              <a:off x="3337956" y="4162352"/>
              <a:ext cx="424044" cy="117746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6547C50-9811-10B8-7ECB-D28C02BE3197}"/>
              </a:ext>
            </a:extLst>
          </p:cNvPr>
          <p:cNvGrpSpPr/>
          <p:nvPr/>
        </p:nvGrpSpPr>
        <p:grpSpPr>
          <a:xfrm>
            <a:off x="5274000" y="4075333"/>
            <a:ext cx="3580044" cy="1264481"/>
            <a:chOff x="5274000" y="4075333"/>
            <a:chExt cx="3580044" cy="126448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345A6F8-1147-55DC-3291-E6D69D881649}"/>
                </a:ext>
              </a:extLst>
            </p:cNvPr>
            <p:cNvSpPr/>
            <p:nvPr/>
          </p:nvSpPr>
          <p:spPr>
            <a:xfrm>
              <a:off x="6165000" y="4075333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minimum</a:t>
              </a:r>
              <a:endParaRPr lang="en-GB" sz="2800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7272203-64C8-69E5-41BE-0EB0D0614B75}"/>
                </a:ext>
              </a:extLst>
            </p:cNvPr>
            <p:cNvCxnSpPr>
              <a:stCxn id="27" idx="3"/>
              <a:endCxn id="46" idx="1"/>
            </p:cNvCxnSpPr>
            <p:nvPr/>
          </p:nvCxnSpPr>
          <p:spPr>
            <a:xfrm flipV="1">
              <a:off x="5274000" y="4255333"/>
              <a:ext cx="891000" cy="1084481"/>
            </a:xfrm>
            <a:prstGeom prst="curvedConnector3">
              <a:avLst>
                <a:gd name="adj1" fmla="val 2862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A115523-3D07-FD33-F85E-03AA0C5E60B4}"/>
                </a:ext>
              </a:extLst>
            </p:cNvPr>
            <p:cNvCxnSpPr>
              <a:stCxn id="46" idx="3"/>
              <a:endCxn id="6" idx="1"/>
            </p:cNvCxnSpPr>
            <p:nvPr/>
          </p:nvCxnSpPr>
          <p:spPr>
            <a:xfrm flipV="1">
              <a:off x="7605000" y="4162352"/>
              <a:ext cx="1249044" cy="9298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8EEB35E-235D-1279-021A-28057249D3EE}"/>
              </a:ext>
            </a:extLst>
          </p:cNvPr>
          <p:cNvGrpSpPr/>
          <p:nvPr/>
        </p:nvGrpSpPr>
        <p:grpSpPr>
          <a:xfrm>
            <a:off x="5274000" y="4162352"/>
            <a:ext cx="3580044" cy="1177462"/>
            <a:chOff x="5274000" y="4162352"/>
            <a:chExt cx="3580044" cy="117746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29C9A3C-0C3E-30F3-54DF-52F56D00291F}"/>
                </a:ext>
              </a:extLst>
            </p:cNvPr>
            <p:cNvSpPr/>
            <p:nvPr/>
          </p:nvSpPr>
          <p:spPr>
            <a:xfrm>
              <a:off x="6165000" y="4527722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maximum</a:t>
              </a:r>
              <a:endParaRPr lang="en-GB" sz="28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020987A-A955-CAC4-E30D-3EACCC8734A5}"/>
                </a:ext>
              </a:extLst>
            </p:cNvPr>
            <p:cNvCxnSpPr>
              <a:stCxn id="27" idx="3"/>
              <a:endCxn id="61" idx="1"/>
            </p:cNvCxnSpPr>
            <p:nvPr/>
          </p:nvCxnSpPr>
          <p:spPr>
            <a:xfrm flipV="1">
              <a:off x="5274000" y="4707722"/>
              <a:ext cx="891000" cy="632092"/>
            </a:xfrm>
            <a:prstGeom prst="curvedConnector3">
              <a:avLst>
                <a:gd name="adj1" fmla="val 3717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0E8EAF6-8B17-ADB8-25CA-65C3E624ABD4}"/>
                </a:ext>
              </a:extLst>
            </p:cNvPr>
            <p:cNvCxnSpPr>
              <a:cxnSpLocks/>
              <a:stCxn id="61" idx="3"/>
              <a:endCxn id="6" idx="1"/>
            </p:cNvCxnSpPr>
            <p:nvPr/>
          </p:nvCxnSpPr>
          <p:spPr>
            <a:xfrm flipV="1">
              <a:off x="7605000" y="4162352"/>
              <a:ext cx="1249044" cy="545370"/>
            </a:xfrm>
            <a:prstGeom prst="curvedConnector3">
              <a:avLst>
                <a:gd name="adj1" fmla="val 5610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6E30357-2C36-789F-C890-DCBAEC0D183B}"/>
              </a:ext>
            </a:extLst>
          </p:cNvPr>
          <p:cNvGrpSpPr/>
          <p:nvPr/>
        </p:nvGrpSpPr>
        <p:grpSpPr>
          <a:xfrm>
            <a:off x="5274000" y="4162352"/>
            <a:ext cx="3580044" cy="1177759"/>
            <a:chOff x="5274000" y="4162352"/>
            <a:chExt cx="3580044" cy="1177759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3975BEA-E5AB-264C-95E5-E73594689627}"/>
                </a:ext>
              </a:extLst>
            </p:cNvPr>
            <p:cNvSpPr/>
            <p:nvPr/>
          </p:nvSpPr>
          <p:spPr>
            <a:xfrm>
              <a:off x="6165000" y="4980111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average</a:t>
              </a:r>
              <a:endParaRPr lang="en-GB" sz="28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6E1B85-B492-AE19-AE4F-2F3D31420D5D}"/>
                </a:ext>
              </a:extLst>
            </p:cNvPr>
            <p:cNvCxnSpPr>
              <a:stCxn id="27" idx="3"/>
              <a:endCxn id="62" idx="1"/>
            </p:cNvCxnSpPr>
            <p:nvPr/>
          </p:nvCxnSpPr>
          <p:spPr>
            <a:xfrm flipV="1">
              <a:off x="5274000" y="5160111"/>
              <a:ext cx="891000" cy="17970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BA16938-7203-3C0C-8090-F49009B95662}"/>
                </a:ext>
              </a:extLst>
            </p:cNvPr>
            <p:cNvCxnSpPr>
              <a:stCxn id="62" idx="3"/>
              <a:endCxn id="6" idx="1"/>
            </p:cNvCxnSpPr>
            <p:nvPr/>
          </p:nvCxnSpPr>
          <p:spPr>
            <a:xfrm flipV="1">
              <a:off x="7605000" y="4162352"/>
              <a:ext cx="1249044" cy="997759"/>
            </a:xfrm>
            <a:prstGeom prst="curvedConnector3">
              <a:avLst>
                <a:gd name="adj1" fmla="val 5762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035D8E5-D794-C884-4F38-E1E7336167FC}"/>
              </a:ext>
            </a:extLst>
          </p:cNvPr>
          <p:cNvGrpSpPr/>
          <p:nvPr/>
        </p:nvGrpSpPr>
        <p:grpSpPr>
          <a:xfrm>
            <a:off x="5274000" y="4162352"/>
            <a:ext cx="3580044" cy="1630148"/>
            <a:chOff x="5274000" y="4162352"/>
            <a:chExt cx="3580044" cy="163014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AA3D285-404E-F355-2A5B-EF0C44E02783}"/>
                </a:ext>
              </a:extLst>
            </p:cNvPr>
            <p:cNvSpPr/>
            <p:nvPr/>
          </p:nvSpPr>
          <p:spPr>
            <a:xfrm>
              <a:off x="6165000" y="5432500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number of</a:t>
              </a:r>
              <a:endParaRPr lang="en-GB" sz="2800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BCD4DC0-43B5-AB3E-672A-C412B16C731D}"/>
                </a:ext>
              </a:extLst>
            </p:cNvPr>
            <p:cNvCxnSpPr>
              <a:stCxn id="27" idx="3"/>
              <a:endCxn id="63" idx="1"/>
            </p:cNvCxnSpPr>
            <p:nvPr/>
          </p:nvCxnSpPr>
          <p:spPr>
            <a:xfrm>
              <a:off x="5274000" y="5339814"/>
              <a:ext cx="891000" cy="27268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884B71A-CF20-3F7C-DFC9-AF723C1087BD}"/>
                </a:ext>
              </a:extLst>
            </p:cNvPr>
            <p:cNvCxnSpPr>
              <a:stCxn id="63" idx="3"/>
              <a:endCxn id="6" idx="1"/>
            </p:cNvCxnSpPr>
            <p:nvPr/>
          </p:nvCxnSpPr>
          <p:spPr>
            <a:xfrm flipV="1">
              <a:off x="7605000" y="4162352"/>
              <a:ext cx="1249044" cy="1450148"/>
            </a:xfrm>
            <a:prstGeom prst="curvedConnector3">
              <a:avLst>
                <a:gd name="adj1" fmla="val 6271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DA0C4E4-611C-BBDA-46CB-8356798A1C7B}"/>
              </a:ext>
            </a:extLst>
          </p:cNvPr>
          <p:cNvGrpSpPr/>
          <p:nvPr/>
        </p:nvGrpSpPr>
        <p:grpSpPr>
          <a:xfrm>
            <a:off x="5274000" y="4162352"/>
            <a:ext cx="3580044" cy="2082537"/>
            <a:chOff x="5274000" y="4162352"/>
            <a:chExt cx="3580044" cy="2082537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7B3155C-EF30-04C4-7517-CD5CB4C24262}"/>
                </a:ext>
              </a:extLst>
            </p:cNvPr>
            <p:cNvSpPr/>
            <p:nvPr/>
          </p:nvSpPr>
          <p:spPr>
            <a:xfrm>
              <a:off x="6165000" y="5884889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total</a:t>
              </a:r>
              <a:endParaRPr lang="en-GB" sz="2800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2050E1F-6DA8-D7E4-BA93-DAFA6A6549D8}"/>
                </a:ext>
              </a:extLst>
            </p:cNvPr>
            <p:cNvCxnSpPr>
              <a:stCxn id="27" idx="3"/>
              <a:endCxn id="64" idx="1"/>
            </p:cNvCxnSpPr>
            <p:nvPr/>
          </p:nvCxnSpPr>
          <p:spPr>
            <a:xfrm>
              <a:off x="5274000" y="5339814"/>
              <a:ext cx="891000" cy="725075"/>
            </a:xfrm>
            <a:prstGeom prst="curvedConnector3">
              <a:avLst>
                <a:gd name="adj1" fmla="val 47149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B9FE22B-8FC7-E8A0-90B4-924F612B38E7}"/>
                </a:ext>
              </a:extLst>
            </p:cNvPr>
            <p:cNvCxnSpPr>
              <a:stCxn id="64" idx="3"/>
              <a:endCxn id="6" idx="1"/>
            </p:cNvCxnSpPr>
            <p:nvPr/>
          </p:nvCxnSpPr>
          <p:spPr>
            <a:xfrm flipV="1">
              <a:off x="7605000" y="4162352"/>
              <a:ext cx="1249044" cy="1902537"/>
            </a:xfrm>
            <a:prstGeom prst="curvedConnector3">
              <a:avLst>
                <a:gd name="adj1" fmla="val 6830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B04578F-D2C5-4B41-6BAC-8B5AB93F438A}"/>
              </a:ext>
            </a:extLst>
          </p:cNvPr>
          <p:cNvGrpSpPr/>
          <p:nvPr/>
        </p:nvGrpSpPr>
        <p:grpSpPr>
          <a:xfrm>
            <a:off x="5274000" y="4162352"/>
            <a:ext cx="3580044" cy="2534924"/>
            <a:chOff x="5274000" y="4162352"/>
            <a:chExt cx="3580044" cy="2534924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BCE907D-1BC1-42F3-A5F7-ADEA0D81E628}"/>
                </a:ext>
              </a:extLst>
            </p:cNvPr>
            <p:cNvSpPr/>
            <p:nvPr/>
          </p:nvSpPr>
          <p:spPr>
            <a:xfrm>
              <a:off x="6165000" y="6337276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formula</a:t>
              </a:r>
              <a:endParaRPr lang="en-GB" sz="2800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3576EEC-F26B-2996-8D8F-485309FB2A82}"/>
                </a:ext>
              </a:extLst>
            </p:cNvPr>
            <p:cNvCxnSpPr>
              <a:stCxn id="27" idx="3"/>
              <a:endCxn id="73" idx="1"/>
            </p:cNvCxnSpPr>
            <p:nvPr/>
          </p:nvCxnSpPr>
          <p:spPr>
            <a:xfrm>
              <a:off x="5274000" y="5339814"/>
              <a:ext cx="891000" cy="1177462"/>
            </a:xfrm>
            <a:prstGeom prst="curvedConnector3">
              <a:avLst>
                <a:gd name="adj1" fmla="val 3432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2E15993-0C68-C291-F9E9-A5879FB5D831}"/>
                </a:ext>
              </a:extLst>
            </p:cNvPr>
            <p:cNvCxnSpPr>
              <a:stCxn id="73" idx="3"/>
              <a:endCxn id="6" idx="1"/>
            </p:cNvCxnSpPr>
            <p:nvPr/>
          </p:nvCxnSpPr>
          <p:spPr>
            <a:xfrm flipV="1">
              <a:off x="7605000" y="4162352"/>
              <a:ext cx="1249044" cy="2354924"/>
            </a:xfrm>
            <a:prstGeom prst="curvedConnector3">
              <a:avLst>
                <a:gd name="adj1" fmla="val 7338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5431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N5 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9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exemplify an entity-occurrence diagram</a:t>
            </a:r>
          </a:p>
        </p:txBody>
      </p:sp>
    </p:spTree>
    <p:extLst>
      <p:ext uri="{BB962C8B-B14F-4D97-AF65-F5344CB8AC3E}">
        <p14:creationId xmlns:p14="http://schemas.microsoft.com/office/powerpoint/2010/main" val="280814995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174320"/>
              </p:ext>
            </p:extLst>
          </p:nvPr>
        </p:nvGraphicFramePr>
        <p:xfrm>
          <a:off x="843708" y="1996073"/>
          <a:ext cx="339515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2155000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Headteacher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5075103" y="2255050"/>
            <a:ext cx="2041793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IC23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IC42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IC57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520360" y="2255050"/>
              <a:ext cx="11512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School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53301" y="2255050"/>
            <a:ext cx="2057936" cy="3497774"/>
            <a:chOff x="9053301" y="2255050"/>
            <a:chExt cx="2057936" cy="349777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84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92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128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053301" y="2255050"/>
              <a:ext cx="20579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Headteacher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V="1">
            <a:off x="6521986" y="4265548"/>
            <a:ext cx="3216925" cy="103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 flipV="1">
            <a:off x="6521986" y="3429000"/>
            <a:ext cx="3224997" cy="16938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>
            <a:off x="6476636" y="3429000"/>
            <a:ext cx="3262275" cy="169384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6491153" y="5959392"/>
            <a:ext cx="327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>
                <a:solidFill>
                  <a:srgbClr val="7030A0"/>
                </a:solidFill>
              </a:rPr>
              <a:t>1:1</a:t>
            </a:r>
          </a:p>
        </p:txBody>
      </p:sp>
    </p:spTree>
    <p:extLst>
      <p:ext uri="{BB962C8B-B14F-4D97-AF65-F5344CB8AC3E}">
        <p14:creationId xmlns:p14="http://schemas.microsoft.com/office/powerpoint/2010/main" val="168157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339515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2155000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Headteacher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5075103" y="2778270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2778270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9461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67312"/>
              </p:ext>
            </p:extLst>
          </p:nvPr>
        </p:nvGraphicFramePr>
        <p:xfrm>
          <a:off x="843708" y="1996073"/>
          <a:ext cx="265118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411033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5075103" y="1690688"/>
            <a:ext cx="2041793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IC23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IC42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IC57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520360" y="2255050"/>
              <a:ext cx="11512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School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61373" y="864905"/>
            <a:ext cx="2286919" cy="4887919"/>
            <a:chOff x="9061373" y="864905"/>
            <a:chExt cx="2041793" cy="488791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1388125"/>
              <a:ext cx="2041793" cy="436469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77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93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111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123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135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184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295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421606" y="864905"/>
              <a:ext cx="13213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Teacher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>
            <a:off x="6521986" y="3701185"/>
            <a:ext cx="3379939" cy="5334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 flipV="1">
            <a:off x="6535117" y="1614780"/>
            <a:ext cx="3468199" cy="29538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>
            <a:off x="6457634" y="2854263"/>
            <a:ext cx="3405297" cy="1089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6056794" y="5952878"/>
            <a:ext cx="4101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>
                <a:solidFill>
                  <a:srgbClr val="7030A0"/>
                </a:solidFill>
              </a:rPr>
              <a:t>1:Many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>
            <a:off x="6470027" y="2854263"/>
            <a:ext cx="3431898" cy="20013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>
            <a:off x="6535117" y="4568678"/>
            <a:ext cx="3366808" cy="9011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V="1">
            <a:off x="6535117" y="3594032"/>
            <a:ext cx="3366808" cy="97464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V="1">
            <a:off x="6470027" y="2298225"/>
            <a:ext cx="3485686" cy="55603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43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265118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411033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5075103" y="2213908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1388125"/>
            <a:ext cx="2286919" cy="436469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77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93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111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123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135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184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295</a:t>
            </a:r>
          </a:p>
        </p:txBody>
      </p:sp>
    </p:spTree>
    <p:extLst>
      <p:ext uri="{BB962C8B-B14F-4D97-AF65-F5344CB8AC3E}">
        <p14:creationId xmlns:p14="http://schemas.microsoft.com/office/powerpoint/2010/main" val="208490351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18097"/>
              </p:ext>
            </p:extLst>
          </p:nvPr>
        </p:nvGraphicFramePr>
        <p:xfrm>
          <a:off x="843708" y="1996073"/>
          <a:ext cx="300412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353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576769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Subject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14079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57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4924541" y="1690688"/>
            <a:ext cx="2192356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COMPH1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ENGH1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MATH2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463454" y="2255050"/>
              <a:ext cx="12650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Subject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61373" y="1318122"/>
            <a:ext cx="2286919" cy="4091533"/>
            <a:chOff x="9061373" y="1661291"/>
            <a:chExt cx="2041793" cy="409153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2184512"/>
              <a:ext cx="2041793" cy="35683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14078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14079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14080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14081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487526" y="1661291"/>
              <a:ext cx="11894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Student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H="1">
            <a:off x="6699162" y="2363446"/>
            <a:ext cx="2995646" cy="5012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>
            <a:off x="6622777" y="3700537"/>
            <a:ext cx="3049738" cy="58890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 flipH="1">
            <a:off x="6600482" y="3663666"/>
            <a:ext cx="3083327" cy="368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5749293" y="5963699"/>
            <a:ext cx="4989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 err="1">
                <a:solidFill>
                  <a:srgbClr val="7030A0"/>
                </a:solidFill>
              </a:rPr>
              <a:t>Many:Many</a:t>
            </a:r>
            <a:endParaRPr lang="en-GB" sz="3600" b="1" dirty="0">
              <a:solidFill>
                <a:srgbClr val="7030A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 flipV="1">
            <a:off x="6622777" y="2352595"/>
            <a:ext cx="3083031" cy="219735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 flipH="1" flipV="1">
            <a:off x="6600483" y="3700537"/>
            <a:ext cx="3094325" cy="121827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H="1">
            <a:off x="6611483" y="3015358"/>
            <a:ext cx="3083325" cy="15345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H="1" flipV="1">
            <a:off x="6699162" y="2864704"/>
            <a:ext cx="2995646" cy="20541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8AF839-650F-481D-86D4-AB07C526DC23}"/>
              </a:ext>
            </a:extLst>
          </p:cNvPr>
          <p:cNvCxnSpPr>
            <a:cxnSpLocks/>
          </p:cNvCxnSpPr>
          <p:nvPr/>
        </p:nvCxnSpPr>
        <p:spPr>
          <a:xfrm flipH="1">
            <a:off x="6611482" y="4289447"/>
            <a:ext cx="3083326" cy="2604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59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5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300412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353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576769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Subject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14079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57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4924541" y="2213908"/>
            <a:ext cx="2192356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COMPH1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ENGH1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MATH2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1841343"/>
            <a:ext cx="2286919" cy="35683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14078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14079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14080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14081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H="1">
            <a:off x="6699162" y="2363446"/>
            <a:ext cx="2995646" cy="5012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>
            <a:off x="6622777" y="3700537"/>
            <a:ext cx="3049738" cy="58890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 flipH="1">
            <a:off x="6600482" y="3663666"/>
            <a:ext cx="3083327" cy="368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 flipV="1">
            <a:off x="6622777" y="2352595"/>
            <a:ext cx="3083031" cy="219735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 flipH="1" flipV="1">
            <a:off x="6600483" y="3700537"/>
            <a:ext cx="3094325" cy="121827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H="1">
            <a:off x="6611483" y="3015358"/>
            <a:ext cx="3083325" cy="15345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H="1" flipV="1">
            <a:off x="6699162" y="2864704"/>
            <a:ext cx="2995646" cy="20541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8AF839-650F-481D-86D4-AB07C526DC23}"/>
              </a:ext>
            </a:extLst>
          </p:cNvPr>
          <p:cNvCxnSpPr>
            <a:cxnSpLocks/>
          </p:cNvCxnSpPr>
          <p:nvPr/>
        </p:nvCxnSpPr>
        <p:spPr>
          <a:xfrm flipH="1">
            <a:off x="6611482" y="4289447"/>
            <a:ext cx="3083326" cy="2604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01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3552</Words>
  <Application>Microsoft Office PowerPoint</Application>
  <PresentationFormat>Widescreen</PresentationFormat>
  <Paragraphs>1190</Paragraphs>
  <Slides>96</Slides>
  <Notes>74</Notes>
  <HiddenSlides>41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3" baseType="lpstr">
      <vt:lpstr>Arial</vt:lpstr>
      <vt:lpstr>Calibri</vt:lpstr>
      <vt:lpstr>Calibri Light</vt:lpstr>
      <vt:lpstr>Consolas</vt:lpstr>
      <vt:lpstr>Courier New</vt:lpstr>
      <vt:lpstr>ReithSans</vt:lpstr>
      <vt:lpstr>Office Theme</vt:lpstr>
      <vt:lpstr>Higher Computing Science</vt:lpstr>
      <vt:lpstr>Plan</vt:lpstr>
      <vt:lpstr>Plan</vt:lpstr>
      <vt:lpstr>Assessment</vt:lpstr>
      <vt:lpstr>Assessment</vt:lpstr>
      <vt:lpstr>What is a database?</vt:lpstr>
      <vt:lpstr>SQL</vt:lpstr>
      <vt:lpstr>Learning Intentions</vt:lpstr>
      <vt:lpstr>SELECT – N5 Revision</vt:lpstr>
      <vt:lpstr>Alias – Single word (1)</vt:lpstr>
      <vt:lpstr>Alias – Single word (1)</vt:lpstr>
      <vt:lpstr>Alias – Multiple words (1)</vt:lpstr>
      <vt:lpstr>Alias – Multiple words (1)</vt:lpstr>
      <vt:lpstr>Alias – Single word (2)</vt:lpstr>
      <vt:lpstr>Alias – Single word (2)</vt:lpstr>
      <vt:lpstr>Alias – Multiple words (2)</vt:lpstr>
      <vt:lpstr>Alias – Multiple words (2)</vt:lpstr>
      <vt:lpstr>Learning Intentions</vt:lpstr>
      <vt:lpstr>N5 Revision – SELECT</vt:lpstr>
      <vt:lpstr>Wildcard: %</vt:lpstr>
      <vt:lpstr>Wildcard: %</vt:lpstr>
      <vt:lpstr>Wildcard: _</vt:lpstr>
      <vt:lpstr>Wildcard: _</vt:lpstr>
      <vt:lpstr>Learning Intentions</vt:lpstr>
      <vt:lpstr>N5 Revision – SELECT</vt:lpstr>
      <vt:lpstr>Computed - SELECT</vt:lpstr>
      <vt:lpstr>Computed - SELECT</vt:lpstr>
      <vt:lpstr>Computed - UPDATE</vt:lpstr>
      <vt:lpstr>Computed - UPDATE</vt:lpstr>
      <vt:lpstr>Division</vt:lpstr>
      <vt:lpstr>Division</vt:lpstr>
      <vt:lpstr>Casting</vt:lpstr>
      <vt:lpstr>Casting</vt:lpstr>
      <vt:lpstr>Learning Intentions</vt:lpstr>
      <vt:lpstr>N5 Revision – SELECT</vt:lpstr>
      <vt:lpstr>COUNT</vt:lpstr>
      <vt:lpstr>COUNT</vt:lpstr>
      <vt:lpstr>MAX / MIN</vt:lpstr>
      <vt:lpstr>MAX / MIN</vt:lpstr>
      <vt:lpstr>SUM</vt:lpstr>
      <vt:lpstr>SUM</vt:lpstr>
      <vt:lpstr>AVG</vt:lpstr>
      <vt:lpstr>AVG</vt:lpstr>
      <vt:lpstr>Multiple Aggregate Functions</vt:lpstr>
      <vt:lpstr>Multiple Aggregate Functions</vt:lpstr>
      <vt:lpstr>Round</vt:lpstr>
      <vt:lpstr>Round</vt:lpstr>
      <vt:lpstr>Convert Date to a Number</vt:lpstr>
      <vt:lpstr>Convert Date to a Number</vt:lpstr>
      <vt:lpstr>Convert Number to a Date</vt:lpstr>
      <vt:lpstr>Convert Number to a Date</vt:lpstr>
      <vt:lpstr>Learning Intentions</vt:lpstr>
      <vt:lpstr>N5 Revision – SELECT</vt:lpstr>
      <vt:lpstr>GROUP BY – Single column</vt:lpstr>
      <vt:lpstr>GROUP BY – Single column</vt:lpstr>
      <vt:lpstr>GROUP BY – Multiple columns</vt:lpstr>
      <vt:lpstr>GROUP BY – Multiple columns</vt:lpstr>
      <vt:lpstr>SQL Order of Operations</vt:lpstr>
      <vt:lpstr>SQL Order of Operations</vt:lpstr>
      <vt:lpstr>GROUP BY – Example</vt:lpstr>
      <vt:lpstr>GROUP BY – Example</vt:lpstr>
      <vt:lpstr>Learning Intentions</vt:lpstr>
      <vt:lpstr>Primary Key</vt:lpstr>
      <vt:lpstr>Primary Key</vt:lpstr>
      <vt:lpstr>Composite Key</vt:lpstr>
      <vt:lpstr>Composite Key</vt:lpstr>
      <vt:lpstr>N5 Revision – Foreign Key</vt:lpstr>
      <vt:lpstr>N5 Revision – Foreign Key</vt:lpstr>
      <vt:lpstr>N5 Revision – Many to Many</vt:lpstr>
      <vt:lpstr>N5 Revision – Many to Many</vt:lpstr>
      <vt:lpstr>Foreign Key – Many to Many</vt:lpstr>
      <vt:lpstr>Foreign Key – Many to Many</vt:lpstr>
      <vt:lpstr>Compound Key</vt:lpstr>
      <vt:lpstr>Compound Key</vt:lpstr>
      <vt:lpstr>Learning Intentions</vt:lpstr>
      <vt:lpstr>SELECT – Oldest Pupils</vt:lpstr>
      <vt:lpstr>Steps</vt:lpstr>
      <vt:lpstr>Step 1 – Create a View</vt:lpstr>
      <vt:lpstr>Step 1 – Create a View</vt:lpstr>
      <vt:lpstr>Step 2 – Use the View Result</vt:lpstr>
      <vt:lpstr>Step 2 – Use the View Result</vt:lpstr>
      <vt:lpstr>SELECT – SQL (Subquery)</vt:lpstr>
      <vt:lpstr>SELECT – SQL (Subquery)</vt:lpstr>
      <vt:lpstr>Requirements</vt:lpstr>
      <vt:lpstr>Requirements</vt:lpstr>
      <vt:lpstr>End User Requirements</vt:lpstr>
      <vt:lpstr>End User (EU) Requirements</vt:lpstr>
      <vt:lpstr>Functional Requirements</vt:lpstr>
      <vt:lpstr>Functional Requirements</vt:lpstr>
      <vt:lpstr>Learning Intentions</vt:lpstr>
      <vt:lpstr>Entity-Occurrence Diagram (1)</vt:lpstr>
      <vt:lpstr>Entity-Occurrence Diagram (1)</vt:lpstr>
      <vt:lpstr>Entity-Occurrence Diagram (2)</vt:lpstr>
      <vt:lpstr>Entity-Occurrence Diagram (2)</vt:lpstr>
      <vt:lpstr>Entity-Occurrence Diagram (3)</vt:lpstr>
      <vt:lpstr>Entity-Occurrence Diagram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275</cp:revision>
  <cp:lastPrinted>2021-06-18T08:15:49Z</cp:lastPrinted>
  <dcterms:created xsi:type="dcterms:W3CDTF">2020-11-23T14:36:09Z</dcterms:created>
  <dcterms:modified xsi:type="dcterms:W3CDTF">2024-12-02T10:06:51Z</dcterms:modified>
</cp:coreProperties>
</file>