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6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652" r:id="rId46"/>
    <p:sldId id="654" r:id="rId47"/>
    <p:sldId id="655" r:id="rId48"/>
    <p:sldId id="656" r:id="rId49"/>
    <p:sldId id="695" r:id="rId50"/>
    <p:sldId id="693" r:id="rId51"/>
    <p:sldId id="707" r:id="rId52"/>
    <p:sldId id="599" r:id="rId53"/>
    <p:sldId id="627" r:id="rId54"/>
    <p:sldId id="602" r:id="rId55"/>
    <p:sldId id="628" r:id="rId56"/>
    <p:sldId id="614" r:id="rId57"/>
    <p:sldId id="635" r:id="rId58"/>
    <p:sldId id="577" r:id="rId59"/>
    <p:sldId id="585" r:id="rId60"/>
    <p:sldId id="606" r:id="rId61"/>
    <p:sldId id="636" r:id="rId62"/>
    <p:sldId id="670" r:id="rId63"/>
    <p:sldId id="671" r:id="rId64"/>
    <p:sldId id="435" r:id="rId65"/>
    <p:sldId id="637" r:id="rId66"/>
    <p:sldId id="586" r:id="rId67"/>
    <p:sldId id="638" r:id="rId68"/>
    <p:sldId id="607" r:id="rId69"/>
    <p:sldId id="639" r:id="rId70"/>
    <p:sldId id="608" r:id="rId71"/>
    <p:sldId id="640" r:id="rId72"/>
    <p:sldId id="610" r:id="rId73"/>
    <p:sldId id="641" r:id="rId74"/>
    <p:sldId id="609" r:id="rId75"/>
    <p:sldId id="642" r:id="rId76"/>
    <p:sldId id="611" r:id="rId77"/>
    <p:sldId id="643" r:id="rId78"/>
    <p:sldId id="672" r:id="rId79"/>
    <p:sldId id="673" r:id="rId80"/>
    <p:sldId id="605" r:id="rId81"/>
    <p:sldId id="644" r:id="rId82"/>
    <p:sldId id="674" r:id="rId83"/>
    <p:sldId id="676" r:id="rId84"/>
    <p:sldId id="709" r:id="rId85"/>
    <p:sldId id="675" r:id="rId86"/>
    <p:sldId id="708" r:id="rId87"/>
    <p:sldId id="682" r:id="rId88"/>
    <p:sldId id="579" r:id="rId89"/>
    <p:sldId id="615" r:id="rId90"/>
    <p:sldId id="712" r:id="rId91"/>
    <p:sldId id="690" r:id="rId92"/>
    <p:sldId id="713" r:id="rId93"/>
    <p:sldId id="658" r:id="rId94"/>
    <p:sldId id="692" r:id="rId95"/>
    <p:sldId id="657" r:id="rId96"/>
    <p:sldId id="710" r:id="rId97"/>
    <p:sldId id="660" r:id="rId98"/>
    <p:sldId id="716" r:id="rId99"/>
    <p:sldId id="662" r:id="rId100"/>
    <p:sldId id="717" r:id="rId101"/>
    <p:sldId id="661" r:id="rId102"/>
    <p:sldId id="715" r:id="rId103"/>
    <p:sldId id="616" r:id="rId104"/>
    <p:sldId id="714" r:id="rId10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E394-7D65-4D4B-8544-493527FAA342}" v="65" dt="2025-02-14T09:23:14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>
        <p:scale>
          <a:sx n="100" d="100"/>
          <a:sy n="100" d="100"/>
        </p:scale>
        <p:origin x="912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commentAuthors" Target="commentAuthor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14T09:24:09.058" v="124" actId="2696"/>
      <pc:docMkLst>
        <pc:docMk/>
      </pc:docMkLst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2:52.676" v="92"/>
          <ac:spMkLst>
            <pc:docMk/>
            <pc:sldMk cId="2018415999" sldId="683"/>
            <ac:spMk id="3" creationId="{77EBB195-E266-ABC7-9C8B-B33369D35F95}"/>
          </ac:spMkLst>
        </pc:spChg>
        <pc:spChg chg="add mod">
          <ac:chgData name="Al Friend" userId="e5ed79da-d858-46d4-9eed-a7a24903f2de" providerId="ADAL" clId="{D137E394-7D65-4D4B-8544-493527FAA342}" dt="2025-02-14T09:22:52.676" v="92"/>
          <ac:spMkLst>
            <pc:docMk/>
            <pc:sldMk cId="2018415999" sldId="683"/>
            <ac:spMk id="4" creationId="{7FAF9ADA-3288-E41B-3807-2D9E2F38E6A1}"/>
          </ac:spMkLst>
        </pc:spChg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del">
        <pc:chgData name="Al Friend" userId="e5ed79da-d858-46d4-9eed-a7a24903f2de" providerId="ADAL" clId="{D137E394-7D65-4D4B-8544-493527FAA342}" dt="2025-02-14T09:24:09.058" v="124" actId="2696"/>
        <pc:sldMkLst>
          <pc:docMk/>
          <pc:sldMk cId="2670388639" sldId="684"/>
        </pc:sldMkLst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  <pc:spChg chg="del">
          <ac:chgData name="Al Friend" userId="e5ed79da-d858-46d4-9eed-a7a24903f2de" providerId="ADAL" clId="{D137E394-7D65-4D4B-8544-493527FAA342}" dt="2025-02-14T09:20:44.779" v="91" actId="478"/>
          <ac:spMkLst>
            <pc:docMk/>
            <pc:sldMk cId="4287617604" sldId="718"/>
            <ac:spMk id="7" creationId="{7DA8892E-07F0-8A6B-DDFB-C9D211F693C5}"/>
          </ac:spMkLst>
        </pc:spChg>
        <pc:spChg chg="del">
          <ac:chgData name="Al Friend" userId="e5ed79da-d858-46d4-9eed-a7a24903f2de" providerId="ADAL" clId="{D137E394-7D65-4D4B-8544-493527FAA342}" dt="2025-02-14T09:20:42.340" v="90" actId="478"/>
          <ac:spMkLst>
            <pc:docMk/>
            <pc:sldMk cId="4287617604" sldId="718"/>
            <ac:spMk id="13" creationId="{A5C4965E-7613-706A-FD9E-C75C7984CC15}"/>
          </ac:spMkLst>
        </pc:spChg>
        <pc:spChg chg="del">
          <ac:chgData name="Al Friend" userId="e5ed79da-d858-46d4-9eed-a7a24903f2de" providerId="ADAL" clId="{D137E394-7D65-4D4B-8544-493527FAA342}" dt="2025-02-14T09:20:40.163" v="89" actId="478"/>
          <ac:spMkLst>
            <pc:docMk/>
            <pc:sldMk cId="4287617604" sldId="718"/>
            <ac:spMk id="25" creationId="{68135074-2740-11DE-EB4B-BD5D7DD065EA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modSld">
      <pc:chgData name="Al Friend" userId="e5ed79da-d858-46d4-9eed-a7a24903f2de" providerId="ADAL" clId="{ADDE55C9-7F92-4D14-8550-C32340EDAD76}" dt="2025-02-13T11:03:27.254" v="304" actId="2057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8525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3841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99188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33316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2454012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2203345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2501503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2161945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197284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69ED4-0E45-4130-A68B-E865387E703A}">
  <ds:schemaRefs>
    <ds:schemaRef ds:uri="http://schemas.microsoft.com/office/2006/metadata/properties"/>
    <ds:schemaRef ds:uri="fb00f1ab-d075-4e01-ab9b-b3f8a42839f0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7870b3cf-1289-4874-b3fd-2340ee2bd0a7"/>
  </ds:schemaRefs>
</ds:datastoreItem>
</file>

<file path=customXml/itemProps2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17575</TotalTime>
  <Words>3963</Words>
  <Application>Microsoft Office PowerPoint</Application>
  <PresentationFormat>Widescreen</PresentationFormat>
  <Paragraphs>842</Paragraphs>
  <Slides>101</Slides>
  <Notes>95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</vt:lpstr>
      <vt:lpstr>Anchor (Hyperlink)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357</cp:revision>
  <cp:lastPrinted>2021-06-18T08:15:49Z</cp:lastPrinted>
  <dcterms:created xsi:type="dcterms:W3CDTF">2020-11-23T14:36:09Z</dcterms:created>
  <dcterms:modified xsi:type="dcterms:W3CDTF">2025-02-14T09:24:20Z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