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6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805" r:id="rId212"/>
    <p:sldId id="258" r:id="rId213"/>
    <p:sldId id="357" r:id="rId214"/>
    <p:sldId id="358" r:id="rId215"/>
    <p:sldId id="647" r:id="rId216"/>
    <p:sldId id="629" r:id="rId217"/>
    <p:sldId id="636" r:id="rId218"/>
    <p:sldId id="361" r:id="rId219"/>
    <p:sldId id="637" r:id="rId220"/>
    <p:sldId id="797" r:id="rId221"/>
    <p:sldId id="787" r:id="rId222"/>
    <p:sldId id="792" r:id="rId223"/>
    <p:sldId id="793" r:id="rId224"/>
    <p:sldId id="794" r:id="rId225"/>
    <p:sldId id="795" r:id="rId226"/>
    <p:sldId id="277" r:id="rId227"/>
    <p:sldId id="434" r:id="rId228"/>
    <p:sldId id="648" r:id="rId229"/>
    <p:sldId id="380" r:id="rId230"/>
    <p:sldId id="689" r:id="rId231"/>
    <p:sldId id="455" r:id="rId232"/>
    <p:sldId id="649" r:id="rId233"/>
    <p:sldId id="731" r:id="rId234"/>
    <p:sldId id="732" r:id="rId235"/>
    <p:sldId id="734" r:id="rId236"/>
    <p:sldId id="733" r:id="rId237"/>
    <p:sldId id="735" r:id="rId238"/>
    <p:sldId id="275" r:id="rId239"/>
    <p:sldId id="536" r:id="rId240"/>
    <p:sldId id="537" r:id="rId241"/>
    <p:sldId id="463" r:id="rId242"/>
    <p:sldId id="653" r:id="rId243"/>
    <p:sldId id="538" r:id="rId244"/>
    <p:sldId id="539" r:id="rId245"/>
    <p:sldId id="468" r:id="rId246"/>
    <p:sldId id="650" r:id="rId247"/>
    <p:sldId id="540" r:id="rId248"/>
    <p:sldId id="541" r:id="rId249"/>
    <p:sldId id="736" r:id="rId250"/>
    <p:sldId id="472" r:id="rId251"/>
    <p:sldId id="651" r:id="rId252"/>
    <p:sldId id="473" r:id="rId253"/>
    <p:sldId id="563" r:id="rId254"/>
    <p:sldId id="474" r:id="rId255"/>
    <p:sldId id="652" r:id="rId256"/>
    <p:sldId id="655" r:id="rId257"/>
    <p:sldId id="439" r:id="rId258"/>
    <p:sldId id="440" r:id="rId259"/>
    <p:sldId id="461" r:id="rId260"/>
    <p:sldId id="743" r:id="rId261"/>
    <p:sldId id="730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508" r:id="rId275"/>
    <p:sldId id="50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756" r:id="rId302"/>
    <p:sldId id="581" r:id="rId303"/>
    <p:sldId id="757" r:id="rId304"/>
    <p:sldId id="580" r:id="rId305"/>
    <p:sldId id="585" r:id="rId306"/>
    <p:sldId id="553" r:id="rId307"/>
    <p:sldId id="418" r:id="rId308"/>
    <p:sldId id="654" r:id="rId309"/>
    <p:sldId id="586" r:id="rId310"/>
    <p:sldId id="632" r:id="rId311"/>
    <p:sldId id="500" r:id="rId312"/>
    <p:sldId id="565" r:id="rId313"/>
    <p:sldId id="634" r:id="rId314"/>
    <p:sldId id="587" r:id="rId315"/>
    <p:sldId id="657" r:id="rId316"/>
    <p:sldId id="503" r:id="rId317"/>
    <p:sldId id="504" r:id="rId318"/>
    <p:sldId id="798" r:id="rId319"/>
    <p:sldId id="803" r:id="rId320"/>
    <p:sldId id="804" r:id="rId321"/>
    <p:sldId id="802" r:id="rId322"/>
    <p:sldId id="799" r:id="rId323"/>
    <p:sldId id="800" r:id="rId324"/>
    <p:sldId id="801" r:id="rId3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296" dt="2024-09-23T18:48:30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81383" autoAdjust="0"/>
  </p:normalViewPr>
  <p:slideViewPr>
    <p:cSldViewPr snapToGrid="0" showGuides="1">
      <p:cViewPr varScale="1">
        <p:scale>
          <a:sx n="91" d="100"/>
          <a:sy n="91" d="100"/>
        </p:scale>
        <p:origin x="14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microsoft.com/office/2015/10/relationships/revisionInfo" Target="revisionInfo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3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733653" y="5904662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parentheses 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155276" y="2214695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629"/>
              <a:gd name="adj6" fmla="val -271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226776" y="3205535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600605" y="4892375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240666" y="2218286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629"/>
              <a:gd name="adj6" fmla="val -271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230986" y="3203171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254952" y="4760757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1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920003" y="5880579"/>
            <a:ext cx="2072255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28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values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ECB50-AB2C-0237-4470-A3DF15D0E967}"/>
              </a:ext>
            </a:extLst>
          </p:cNvPr>
          <p:cNvSpPr/>
          <p:nvPr/>
        </p:nvSpPr>
        <p:spPr>
          <a:xfrm>
            <a:off x="2886262" y="6066411"/>
            <a:ext cx="641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 </a:t>
            </a:r>
            <a:r>
              <a:rPr lang="en-GB" sz="3200" dirty="0">
                <a:solidFill>
                  <a:srgbClr val="7030A0"/>
                </a:solidFill>
              </a:rPr>
              <a:t>– No loop variable</a:t>
            </a: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2910B-7B12-2365-9078-F79787D339ED}"/>
              </a:ext>
            </a:extLst>
          </p:cNvPr>
          <p:cNvGrpSpPr/>
          <p:nvPr/>
        </p:nvGrpSpPr>
        <p:grpSpPr>
          <a:xfrm>
            <a:off x="5602287" y="1937029"/>
            <a:ext cx="2604477" cy="649994"/>
            <a:chOff x="5602287" y="1937029"/>
            <a:chExt cx="2604477" cy="649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DD1383B-CDAA-F354-349B-7722D6F26A7D}"/>
                </a:ext>
              </a:extLst>
            </p:cNvPr>
            <p:cNvSpPr/>
            <p:nvPr/>
          </p:nvSpPr>
          <p:spPr>
            <a:xfrm>
              <a:off x="5602287" y="1937029"/>
              <a:ext cx="235155" cy="649994"/>
            </a:xfrm>
            <a:prstGeom prst="rightBrace">
              <a:avLst/>
            </a:prstGeom>
            <a:ln w="38100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4DEAE-BC0B-1ACB-1E49-CDE376DEF0BC}"/>
                </a:ext>
              </a:extLst>
            </p:cNvPr>
            <p:cNvSpPr txBox="1"/>
            <p:nvPr/>
          </p:nvSpPr>
          <p:spPr>
            <a:xfrm>
              <a:off x="5895364" y="2000416"/>
              <a:ext cx="23114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Loads module</a:t>
              </a:r>
            </a:p>
          </p:txBody>
        </p:sp>
      </p:grp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7" grpId="0"/>
      <p:bldP spid="19" grpId="0" animBg="1"/>
      <p:bldP spid="20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1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23 September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11069</Words>
  <Application>Microsoft Office PowerPoint</Application>
  <PresentationFormat>Widescreen</PresentationFormat>
  <Paragraphs>3026</Paragraphs>
  <Slides>324</Slides>
  <Notes>238</Notes>
  <HiddenSlides>137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Traverse an array – Data in</vt:lpstr>
      <vt:lpstr>Traverse an array – Data in</vt:lpstr>
      <vt:lpstr>Traverse an array – Data out (1)</vt:lpstr>
      <vt:lpstr>Traverse an array – Data out (1)</vt:lpstr>
      <vt:lpstr>Traverse an array – Data out (2)</vt:lpstr>
      <vt:lpstr>Traverse an array – Data out (2)</vt:lpstr>
      <vt:lpstr>Learning Intentions</vt:lpstr>
      <vt:lpstr>Concatenation – Strings – Revision</vt:lpstr>
      <vt:lpstr>Concatenation – Strings – Revision</vt:lpstr>
      <vt:lpstr>Concatenation – Arrays</vt:lpstr>
      <vt:lpstr>Concatenation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2024-09-23T18:50:24Z</dcterms:modified>
</cp:coreProperties>
</file>