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"/>
  </p:notesMasterIdLst>
  <p:sldIdLst>
    <p:sldId id="262" r:id="rId2"/>
    <p:sldId id="264" r:id="rId3"/>
    <p:sldId id="265" r:id="rId4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11CF97-5BCE-4365-9853-7486CAEEC6DE}">
          <p14:sldIdLst>
            <p14:sldId id="262"/>
          </p14:sldIdLst>
        </p14:section>
        <p14:section name="Breadboard" id="{172194C1-BB1B-4A4D-B985-CC8AF15F9346}">
          <p14:sldIdLst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DD7EE"/>
    <a:srgbClr val="B2B2B2"/>
    <a:srgbClr val="0086B3"/>
    <a:srgbClr val="183691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7B787-1504-474A-99AA-DAF31A274099}" v="134" dt="2025-05-23T16:04:23.9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1383" autoAdjust="0"/>
  </p:normalViewPr>
  <p:slideViewPr>
    <p:cSldViewPr snapToGrid="0" showGuides="1">
      <p:cViewPr varScale="1">
        <p:scale>
          <a:sx n="84" d="100"/>
          <a:sy n="84" d="100"/>
        </p:scale>
        <p:origin x="1176" y="84"/>
      </p:cViewPr>
      <p:guideLst>
        <p:guide orient="horz" pos="2160"/>
        <p:guide pos="384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23/05/2025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FB59-6DD7-4566-9473-3C5EEAA7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38C75-3B13-4D75-85C4-477AFD2DA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7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22" descr="A close-up of a computer&#10;&#10;AI-generated content may be incorrect.">
            <a:extLst>
              <a:ext uri="{FF2B5EF4-FFF2-40B4-BE49-F238E27FC236}">
                <a16:creationId xmlns:a16="http://schemas.microsoft.com/office/drawing/2014/main" id="{663B3151-F20D-8344-20C5-AAFD076F2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7570" y="1628052"/>
            <a:ext cx="6568220" cy="468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A76D3E-C4E1-F7F7-5992-4F6D9089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Breadboard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2D1B18-7807-A47E-1EC1-632B8E439B75}"/>
              </a:ext>
            </a:extLst>
          </p:cNvPr>
          <p:cNvSpPr txBox="1"/>
          <p:nvPr/>
        </p:nvSpPr>
        <p:spPr>
          <a:xfrm>
            <a:off x="519332" y="1690688"/>
            <a:ext cx="201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dirty="0">
                <a:solidFill>
                  <a:srgbClr val="7030A0"/>
                </a:solidFill>
              </a:rPr>
              <a:t>Power rails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D5A34-6C70-434D-00B6-71A4C35C80C4}"/>
              </a:ext>
            </a:extLst>
          </p:cNvPr>
          <p:cNvSpPr txBox="1"/>
          <p:nvPr/>
        </p:nvSpPr>
        <p:spPr>
          <a:xfrm>
            <a:off x="9105790" y="1690688"/>
            <a:ext cx="201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Power rails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A9515A-F2A3-089C-103E-52390D145A6C}"/>
              </a:ext>
            </a:extLst>
          </p:cNvPr>
          <p:cNvCxnSpPr>
            <a:cxnSpLocks/>
          </p:cNvCxnSpPr>
          <p:nvPr/>
        </p:nvCxnSpPr>
        <p:spPr>
          <a:xfrm>
            <a:off x="3473251" y="1453847"/>
            <a:ext cx="0" cy="5040000"/>
          </a:xfrm>
          <a:prstGeom prst="line">
            <a:avLst/>
          </a:prstGeom>
          <a:noFill/>
          <a:ln w="57150">
            <a:solidFill>
              <a:srgbClr val="548235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A178D5-A01F-BB8C-4411-67A6080310EB}"/>
              </a:ext>
            </a:extLst>
          </p:cNvPr>
          <p:cNvCxnSpPr>
            <a:cxnSpLocks/>
          </p:cNvCxnSpPr>
          <p:nvPr/>
        </p:nvCxnSpPr>
        <p:spPr>
          <a:xfrm>
            <a:off x="8175617" y="1453847"/>
            <a:ext cx="0" cy="5040000"/>
          </a:xfrm>
          <a:prstGeom prst="line">
            <a:avLst/>
          </a:prstGeom>
          <a:noFill/>
          <a:ln w="57150">
            <a:solidFill>
              <a:srgbClr val="548235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6980809-3F1C-8755-81B8-B9EA5635FE52}"/>
              </a:ext>
            </a:extLst>
          </p:cNvPr>
          <p:cNvSpPr txBox="1"/>
          <p:nvPr/>
        </p:nvSpPr>
        <p:spPr>
          <a:xfrm>
            <a:off x="4250383" y="2844225"/>
            <a:ext cx="26246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Terminal strips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702976-1296-80EE-6AB1-2E3068ABC08B}"/>
              </a:ext>
            </a:extLst>
          </p:cNvPr>
          <p:cNvCxnSpPr/>
          <p:nvPr/>
        </p:nvCxnSpPr>
        <p:spPr>
          <a:xfrm>
            <a:off x="2532062" y="1983075"/>
            <a:ext cx="542746" cy="5618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F5AD06-5584-4901-39A7-47350836676F}"/>
              </a:ext>
            </a:extLst>
          </p:cNvPr>
          <p:cNvCxnSpPr/>
          <p:nvPr/>
        </p:nvCxnSpPr>
        <p:spPr>
          <a:xfrm>
            <a:off x="2532062" y="1983075"/>
            <a:ext cx="223257" cy="6058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A6C061-EDD7-57E9-3B16-FC3E5C6A83BA}"/>
              </a:ext>
            </a:extLst>
          </p:cNvPr>
          <p:cNvCxnSpPr/>
          <p:nvPr/>
        </p:nvCxnSpPr>
        <p:spPr>
          <a:xfrm flipH="1">
            <a:off x="8506123" y="1983075"/>
            <a:ext cx="599667" cy="5618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23F927-309C-52C9-8BB0-09F007E67A32}"/>
              </a:ext>
            </a:extLst>
          </p:cNvPr>
          <p:cNvCxnSpPr>
            <a:stCxn id="19" idx="1"/>
          </p:cNvCxnSpPr>
          <p:nvPr/>
        </p:nvCxnSpPr>
        <p:spPr>
          <a:xfrm flipH="1">
            <a:off x="8825613" y="1983076"/>
            <a:ext cx="280177" cy="5618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3191D0-0A28-D3D1-0BAE-C52BBF40E227}"/>
              </a:ext>
            </a:extLst>
          </p:cNvPr>
          <p:cNvCxnSpPr/>
          <p:nvPr/>
        </p:nvCxnSpPr>
        <p:spPr>
          <a:xfrm>
            <a:off x="2847503" y="2732183"/>
            <a:ext cx="0" cy="313200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E16337-AEB3-4728-15C1-59002B822E7A}"/>
              </a:ext>
            </a:extLst>
          </p:cNvPr>
          <p:cNvCxnSpPr/>
          <p:nvPr/>
        </p:nvCxnSpPr>
        <p:spPr>
          <a:xfrm>
            <a:off x="8479119" y="2732183"/>
            <a:ext cx="0" cy="313200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739D40-B1BA-0458-9F85-B9D5399057DE}"/>
              </a:ext>
            </a:extLst>
          </p:cNvPr>
          <p:cNvCxnSpPr>
            <a:cxnSpLocks/>
          </p:cNvCxnSpPr>
          <p:nvPr/>
        </p:nvCxnSpPr>
        <p:spPr>
          <a:xfrm>
            <a:off x="4088359" y="3662357"/>
            <a:ext cx="1260000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D2E9D-BBE7-A711-C33C-EE360F44E68C}"/>
              </a:ext>
            </a:extLst>
          </p:cNvPr>
          <p:cNvCxnSpPr>
            <a:cxnSpLocks/>
          </p:cNvCxnSpPr>
          <p:nvPr/>
        </p:nvCxnSpPr>
        <p:spPr>
          <a:xfrm>
            <a:off x="6278879" y="3662357"/>
            <a:ext cx="1260000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208E1B-0527-DC0D-57BB-C43E8A23DD04}"/>
              </a:ext>
            </a:extLst>
          </p:cNvPr>
          <p:cNvCxnSpPr/>
          <p:nvPr/>
        </p:nvCxnSpPr>
        <p:spPr>
          <a:xfrm>
            <a:off x="3157949" y="2726537"/>
            <a:ext cx="0" cy="313200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2AF33A-0389-03B5-30D3-46FD2F085991}"/>
              </a:ext>
            </a:extLst>
          </p:cNvPr>
          <p:cNvCxnSpPr/>
          <p:nvPr/>
        </p:nvCxnSpPr>
        <p:spPr>
          <a:xfrm>
            <a:off x="8789565" y="2726537"/>
            <a:ext cx="0" cy="313200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45DD4C-47FE-8AF8-C891-1D547C99F877}"/>
              </a:ext>
            </a:extLst>
          </p:cNvPr>
          <p:cNvCxnSpPr>
            <a:cxnSpLocks/>
          </p:cNvCxnSpPr>
          <p:nvPr/>
        </p:nvCxnSpPr>
        <p:spPr>
          <a:xfrm>
            <a:off x="5821680" y="1453847"/>
            <a:ext cx="0" cy="5040000"/>
          </a:xfrm>
          <a:prstGeom prst="line">
            <a:avLst/>
          </a:prstGeom>
          <a:noFill/>
          <a:ln w="57150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1C602EB-A1D2-FABC-782F-C2898851137D}"/>
              </a:ext>
            </a:extLst>
          </p:cNvPr>
          <p:cNvSpPr txBox="1"/>
          <p:nvPr/>
        </p:nvSpPr>
        <p:spPr>
          <a:xfrm>
            <a:off x="436697" y="4043929"/>
            <a:ext cx="21233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dirty="0">
                <a:solidFill>
                  <a:srgbClr val="7030A0"/>
                </a:solidFill>
              </a:rPr>
              <a:t>Power rails:</a:t>
            </a:r>
          </a:p>
          <a:p>
            <a:pPr algn="r"/>
            <a:r>
              <a:rPr lang="en-GB" sz="3200" dirty="0">
                <a:solidFill>
                  <a:srgbClr val="7030A0"/>
                </a:solidFill>
              </a:rPr>
              <a:t>Vertical 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C697F6-BC4B-4BB4-493C-D42A08AE8218}"/>
              </a:ext>
            </a:extLst>
          </p:cNvPr>
          <p:cNvSpPr txBox="1"/>
          <p:nvPr/>
        </p:nvSpPr>
        <p:spPr>
          <a:xfrm>
            <a:off x="9111298" y="4043929"/>
            <a:ext cx="27352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dirty="0">
                <a:solidFill>
                  <a:srgbClr val="7030A0"/>
                </a:solidFill>
              </a:rPr>
              <a:t>Terminal strips:</a:t>
            </a:r>
          </a:p>
          <a:p>
            <a:pPr algn="r"/>
            <a:r>
              <a:rPr lang="en-GB" sz="3200" dirty="0">
                <a:solidFill>
                  <a:srgbClr val="7030A0"/>
                </a:solidFill>
              </a:rPr>
              <a:t>Horizontal ↔</a:t>
            </a:r>
          </a:p>
        </p:txBody>
      </p:sp>
    </p:spTree>
    <p:extLst>
      <p:ext uri="{BB962C8B-B14F-4D97-AF65-F5344CB8AC3E}">
        <p14:creationId xmlns:p14="http://schemas.microsoft.com/office/powerpoint/2010/main" val="292775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4" grpId="0" animBg="1"/>
      <p:bldP spid="45" grpId="0"/>
      <p:bldP spid="4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</Words>
  <Application>Microsoft Office PowerPoint</Application>
  <PresentationFormat>Widescreen</PresentationFormat>
  <Paragraphs>11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Physical Computing</vt:lpstr>
      <vt:lpstr>Breadboard</vt:lpstr>
      <vt:lpstr>Breadboard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2025-05-23T18:44:11Z</dcterms:modified>
</cp:coreProperties>
</file>