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05EDB-C263-48FE-975D-2BCC6E214241}" v="1" dt="2024-12-22T12:59:4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>
        <p:scale>
          <a:sx n="75" d="100"/>
          <a:sy n="75" d="100"/>
        </p:scale>
        <p:origin x="828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15/01/2025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3162300"/>
            <a:ext cx="3911600" cy="1557493"/>
            <a:chOff x="5512872" y="1714517"/>
            <a:chExt cx="3911600" cy="155749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714517"/>
              <a:ext cx="1590675" cy="1557493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3190875"/>
            <a:ext cx="3697077" cy="929434"/>
            <a:chOff x="5442333" y="2342576"/>
            <a:chExt cx="3697077" cy="9294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342576"/>
              <a:ext cx="1017165" cy="92943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42576"/>
            <a:ext cx="3697077" cy="929434"/>
            <a:chOff x="5442333" y="2342576"/>
            <a:chExt cx="3697077" cy="9294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342576"/>
              <a:ext cx="1017165" cy="92943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396354"/>
            <a:ext cx="4835487" cy="1017570"/>
            <a:chOff x="4303923" y="2342576"/>
            <a:chExt cx="4835487" cy="10175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375778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5039" y="2342576"/>
              <a:ext cx="1094371" cy="101757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3888954" cy="716096"/>
            <a:chOff x="5442333" y="3272010"/>
            <a:chExt cx="3888954" cy="7160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51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869" y="3272010"/>
              <a:ext cx="856418" cy="71609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15 January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11110</Words>
  <Application>Microsoft Office PowerPoint</Application>
  <PresentationFormat>Widescreen</PresentationFormat>
  <Paragraphs>3053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2025-01-15T19:55:27Z</dcterms:modified>
</cp:coreProperties>
</file>