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11CF97-5BCE-4365-9853-7486CAEEC6DE}">
          <p14:sldIdLst>
            <p14:sldId id="262"/>
          </p14:sldIdLst>
        </p14:section>
        <p14:section name="Breadboard" id="{172194C1-BB1B-4A4D-B985-CC8AF15F934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2B2B2"/>
    <a:srgbClr val="0086B3"/>
    <a:srgbClr val="183691"/>
    <a:srgbClr val="4472C4"/>
    <a:srgbClr val="2F528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91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Physical Computing</vt:lpstr>
      <vt:lpstr>Breadboard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2025-05-23T12:09:05Z</dcterms:modified>
</cp:coreProperties>
</file>