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8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834" r:id="rId55"/>
    <p:sldId id="835" r:id="rId56"/>
    <p:sldId id="473" r:id="rId57"/>
    <p:sldId id="712" r:id="rId58"/>
    <p:sldId id="471" r:id="rId59"/>
    <p:sldId id="713" r:id="rId60"/>
    <p:sldId id="441" r:id="rId61"/>
    <p:sldId id="669" r:id="rId62"/>
    <p:sldId id="730" r:id="rId63"/>
    <p:sldId id="731" r:id="rId64"/>
    <p:sldId id="544" r:id="rId65"/>
    <p:sldId id="701" r:id="rId66"/>
    <p:sldId id="740" r:id="rId67"/>
    <p:sldId id="741" r:id="rId68"/>
    <p:sldId id="769" r:id="rId69"/>
    <p:sldId id="742" r:id="rId70"/>
    <p:sldId id="776" r:id="rId71"/>
    <p:sldId id="764" r:id="rId72"/>
    <p:sldId id="766" r:id="rId73"/>
    <p:sldId id="765" r:id="rId74"/>
    <p:sldId id="768" r:id="rId75"/>
    <p:sldId id="445" r:id="rId76"/>
    <p:sldId id="732" r:id="rId77"/>
    <p:sldId id="734" r:id="rId78"/>
    <p:sldId id="444" r:id="rId79"/>
    <p:sldId id="447" r:id="rId80"/>
    <p:sldId id="460" r:id="rId81"/>
    <p:sldId id="446" r:id="rId82"/>
    <p:sldId id="671" r:id="rId83"/>
    <p:sldId id="521" r:id="rId84"/>
    <p:sldId id="735" r:id="rId85"/>
    <p:sldId id="450" r:id="rId86"/>
    <p:sldId id="449" r:id="rId87"/>
    <p:sldId id="675" r:id="rId88"/>
    <p:sldId id="468" r:id="rId89"/>
    <p:sldId id="673" r:id="rId90"/>
    <p:sldId id="570" r:id="rId91"/>
    <p:sldId id="674" r:id="rId92"/>
    <p:sldId id="451" r:id="rId93"/>
    <p:sldId id="452" r:id="rId94"/>
    <p:sldId id="676" r:id="rId95"/>
    <p:sldId id="736" r:id="rId96"/>
    <p:sldId id="737" r:id="rId97"/>
    <p:sldId id="574" r:id="rId98"/>
    <p:sldId id="677" r:id="rId99"/>
    <p:sldId id="454" r:id="rId100"/>
    <p:sldId id="453" r:id="rId101"/>
    <p:sldId id="678" r:id="rId102"/>
    <p:sldId id="738" r:id="rId103"/>
    <p:sldId id="739" r:id="rId104"/>
    <p:sldId id="545" r:id="rId105"/>
    <p:sldId id="778" r:id="rId106"/>
    <p:sldId id="781" r:id="rId107"/>
    <p:sldId id="577" r:id="rId108"/>
    <p:sldId id="715" r:id="rId109"/>
    <p:sldId id="743" r:id="rId110"/>
    <p:sldId id="586" r:id="rId111"/>
    <p:sldId id="714" r:id="rId112"/>
    <p:sldId id="588" r:id="rId113"/>
    <p:sldId id="752" r:id="rId114"/>
    <p:sldId id="748" r:id="rId115"/>
    <p:sldId id="750" r:id="rId116"/>
    <p:sldId id="749" r:id="rId117"/>
    <p:sldId id="751" r:id="rId118"/>
    <p:sldId id="587" r:id="rId119"/>
    <p:sldId id="702" r:id="rId120"/>
    <p:sldId id="754" r:id="rId121"/>
    <p:sldId id="670" r:id="rId122"/>
    <p:sldId id="717" r:id="rId123"/>
    <p:sldId id="728" r:id="rId124"/>
    <p:sldId id="719" r:id="rId125"/>
    <p:sldId id="780" r:id="rId126"/>
    <p:sldId id="718" r:id="rId127"/>
    <p:sldId id="703" r:id="rId128"/>
    <p:sldId id="581" r:id="rId129"/>
    <p:sldId id="753" r:id="rId130"/>
    <p:sldId id="582" r:id="rId131"/>
    <p:sldId id="705" r:id="rId132"/>
    <p:sldId id="755" r:id="rId133"/>
    <p:sldId id="756" r:id="rId134"/>
    <p:sldId id="724" r:id="rId135"/>
    <p:sldId id="726" r:id="rId136"/>
    <p:sldId id="723" r:id="rId137"/>
    <p:sldId id="706" r:id="rId138"/>
    <p:sldId id="584" r:id="rId139"/>
    <p:sldId id="707" r:id="rId140"/>
    <p:sldId id="725" r:id="rId141"/>
    <p:sldId id="727" r:id="rId142"/>
    <p:sldId id="493" r:id="rId143"/>
    <p:sldId id="528" r:id="rId144"/>
    <p:sldId id="529" r:id="rId145"/>
    <p:sldId id="530" r:id="rId146"/>
    <p:sldId id="499" r:id="rId147"/>
    <p:sldId id="506" r:id="rId148"/>
    <p:sldId id="500" r:id="rId149"/>
    <p:sldId id="507" r:id="rId150"/>
    <p:sldId id="496" r:id="rId151"/>
    <p:sldId id="533" r:id="rId152"/>
    <p:sldId id="763" r:id="rId153"/>
    <p:sldId id="761" r:id="rId154"/>
    <p:sldId id="759" r:id="rId155"/>
    <p:sldId id="760" r:id="rId156"/>
    <p:sldId id="757" r:id="rId157"/>
    <p:sldId id="758" r:id="rId158"/>
    <p:sldId id="501" r:id="rId159"/>
    <p:sldId id="508" r:id="rId160"/>
    <p:sldId id="495" r:id="rId161"/>
    <p:sldId id="509" r:id="rId162"/>
    <p:sldId id="467" r:id="rId163"/>
    <p:sldId id="510" r:id="rId164"/>
    <p:sldId id="534" r:id="rId165"/>
    <p:sldId id="503" r:id="rId166"/>
    <p:sldId id="512" r:id="rId167"/>
    <p:sldId id="519" r:id="rId168"/>
    <p:sldId id="532" r:id="rId169"/>
    <p:sldId id="502" r:id="rId170"/>
    <p:sldId id="513" r:id="rId171"/>
    <p:sldId id="518" r:id="rId172"/>
    <p:sldId id="535" r:id="rId173"/>
    <p:sldId id="514" r:id="rId174"/>
    <p:sldId id="515" r:id="rId175"/>
    <p:sldId id="520" r:id="rId176"/>
    <p:sldId id="516" r:id="rId177"/>
    <p:sldId id="517" r:id="rId178"/>
    <p:sldId id="538" r:id="rId179"/>
    <p:sldId id="537" r:id="rId180"/>
    <p:sldId id="691" r:id="rId181"/>
    <p:sldId id="692" r:id="rId182"/>
    <p:sldId id="693" r:id="rId183"/>
    <p:sldId id="694" r:id="rId184"/>
    <p:sldId id="695" r:id="rId185"/>
    <p:sldId id="696" r:id="rId186"/>
    <p:sldId id="697" r:id="rId187"/>
    <p:sldId id="698" r:id="rId188"/>
    <p:sldId id="699" r:id="rId189"/>
    <p:sldId id="700" r:id="rId190"/>
    <p:sldId id="461" r:id="rId191"/>
    <p:sldId id="729" r:id="rId192"/>
    <p:sldId id="819" r:id="rId193"/>
    <p:sldId id="256" r:id="rId194"/>
    <p:sldId id="524" r:id="rId195"/>
    <p:sldId id="820" r:id="rId196"/>
    <p:sldId id="821" r:id="rId197"/>
    <p:sldId id="822" r:id="rId198"/>
    <p:sldId id="823" r:id="rId199"/>
    <p:sldId id="824" r:id="rId200"/>
    <p:sldId id="826" r:id="rId201"/>
    <p:sldId id="523" r:id="rId202"/>
    <p:sldId id="827" r:id="rId203"/>
    <p:sldId id="690" r:id="rId204"/>
    <p:sldId id="480" r:id="rId205"/>
    <p:sldId id="777" r:id="rId206"/>
    <p:sldId id="680" r:id="rId207"/>
    <p:sldId id="684" r:id="rId208"/>
    <p:sldId id="682" r:id="rId209"/>
    <p:sldId id="681" r:id="rId210"/>
    <p:sldId id="482" r:id="rId211"/>
    <p:sldId id="489" r:id="rId212"/>
    <p:sldId id="483" r:id="rId213"/>
    <p:sldId id="490" r:id="rId214"/>
    <p:sldId id="828" r:id="rId215"/>
    <p:sldId id="829" r:id="rId216"/>
    <p:sldId id="774" r:id="rId21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834"/>
            <p14:sldId id="835"/>
            <p14:sldId id="473"/>
            <p14:sldId id="71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  <p14:sldId id="776"/>
            <p14:sldId id="764"/>
            <p14:sldId id="766"/>
            <p14:sldId id="765"/>
            <p14:sldId id="768"/>
          </p14:sldIdLst>
        </p14:section>
        <p14:section name="Equi-join" id="{9156AF32-3F4A-4277-919D-54926F4D484A}">
          <p14:sldIdLst>
            <p14:sldId id="445"/>
            <p14:sldId id="732"/>
            <p14:sldId id="734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510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489"/>
            <p14:sldId id="483"/>
            <p14:sldId id="490"/>
            <p14:sldId id="828"/>
            <p14:sldId id="829"/>
          </p14:sldIdLst>
        </p14:section>
        <p14:section name="Not used" id="{3546CF5E-9AAC-4B79-8B9C-974B7ABC0F61}">
          <p14:sldIdLst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0" autoAdjust="0"/>
    <p:restoredTop sz="89761" autoAdjust="0"/>
  </p:normalViewPr>
  <p:slideViewPr>
    <p:cSldViewPr snapToGrid="0" showGuides="1">
      <p:cViewPr>
        <p:scale>
          <a:sx n="66" d="100"/>
          <a:sy n="66" d="100"/>
        </p:scale>
        <p:origin x="966" y="75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11" Type="http://schemas.openxmlformats.org/officeDocument/2006/relationships/slide" Target="slides/slide210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01" Type="http://schemas.openxmlformats.org/officeDocument/2006/relationships/slide" Target="slides/slide200.xml"/><Relationship Id="rId222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microsoft.com/office/2016/11/relationships/changesInfo" Target="changesInfos/changesInfo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presProps" Target="pres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  <pc:sldChg chg="modSp mod modAnim">
        <pc:chgData name="Al Friend" userId="e5ed79da-d858-46d4-9eed-a7a24903f2de" providerId="ADAL" clId="{37F926BA-00D2-44DD-8A38-012ED60BCDBF}" dt="2024-09-28T13:35:40.599" v="7"/>
        <pc:sldMkLst>
          <pc:docMk/>
          <pc:sldMk cId="2467989209" sldId="775"/>
        </pc:sldMkLst>
        <pc:spChg chg="mod ord">
          <ac:chgData name="Al Friend" userId="e5ed79da-d858-46d4-9eed-a7a24903f2de" providerId="ADAL" clId="{37F926BA-00D2-44DD-8A38-012ED60BCDBF}" dt="2024-09-28T13:34:28.865" v="4" actId="13244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37F926BA-00D2-44DD-8A38-012ED60BCDBF}" dt="2024-09-28T13:34:11.827" v="1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37F926BA-00D2-44DD-8A38-012ED60BCDBF}" dt="2024-09-28T13:34:20.424" v="2" actId="208"/>
          <ac:spMkLst>
            <pc:docMk/>
            <pc:sldMk cId="2467989209" sldId="775"/>
            <ac:spMk id="21" creationId="{BE13FF1D-AE89-48DE-9545-FC614FA1848F}"/>
          </ac:spMkLst>
        </pc:spChg>
      </pc:sldChg>
    </pc:docChg>
  </pc:docChgLst>
  <pc:docChgLst>
    <pc:chgData name="Al Friend" userId="e5ed79da-d858-46d4-9eed-a7a24903f2de" providerId="ADAL" clId="{66FE348F-243B-45F1-817C-ACD11198848F}"/>
    <pc:docChg chg="undo custSel addSld delSld modSld sldOrd modSection">
      <pc:chgData name="Al Friend" userId="e5ed79da-d858-46d4-9eed-a7a24903f2de" providerId="ADAL" clId="{66FE348F-243B-45F1-817C-ACD11198848F}" dt="2024-11-21T11:01:30.965" v="1866" actId="692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1948743443" sldId="76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856463235" sldId="765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647186911" sldId="766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672743132" sldId="768"/>
        </pc:sldMkLst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">
        <pc:chgData name="Al Friend" userId="e5ed79da-d858-46d4-9eed-a7a24903f2de" providerId="ADAL" clId="{66FE348F-243B-45F1-817C-ACD11198848F}" dt="2024-11-19T09:55:53.756" v="1723"/>
        <pc:sldMkLst>
          <pc:docMk/>
          <pc:sldMk cId="2635279827" sldId="774"/>
        </pc:sldMkLst>
      </pc:sldChg>
      <pc:sldChg chg="addSp modSp modTransition modAnim">
        <pc:chgData name="Al Friend" userId="e5ed79da-d858-46d4-9eed-a7a24903f2de" providerId="ADAL" clId="{66FE348F-243B-45F1-817C-ACD11198848F}" dt="2024-11-21T10:54:04.643" v="1858"/>
        <pc:sldMkLst>
          <pc:docMk/>
          <pc:sldMk cId="2467989209" sldId="775"/>
        </pc:sldMkLst>
        <pc:spChg chg="mod">
          <ac:chgData name="Al Friend" userId="e5ed79da-d858-46d4-9eed-a7a24903f2de" providerId="ADAL" clId="{66FE348F-243B-45F1-817C-ACD11198848F}" dt="2024-11-21T10:54:02.119" v="1857" actId="20577"/>
          <ac:spMkLst>
            <pc:docMk/>
            <pc:sldMk cId="2467989209" sldId="775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2:20:42.058" v="1706" actId="20577"/>
          <ac:spMkLst>
            <pc:docMk/>
            <pc:sldMk cId="2467989209" sldId="775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5" creationId="{35683CAD-1E2A-EA31-E6BB-C707B14B8F0A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2:11:26.935" v="1680" actId="1076"/>
          <ac:spMkLst>
            <pc:docMk/>
            <pc:sldMk cId="2467989209" sldId="775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9" creationId="{9CFD6623-90F9-8CA0-585A-959ADF79ADE1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0" creationId="{F8908677-B9D0-5945-93E8-1112E85882A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3" creationId="{F2A2FD4D-D5A1-4882-9270-445588B3BF14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4" creationId="{02546B7F-2DFC-4F0E-BC48-161A956E6261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6" creationId="{9FC6139A-DFAA-47AE-9247-10271BCD7ACF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7" creationId="{D1DD8C35-F278-4C99-90DE-19CCA4DEF251}"/>
          </ac:spMkLst>
        </pc:spChg>
        <pc:spChg chg="add mod">
          <ac:chgData name="Al Friend" userId="e5ed79da-d858-46d4-9eed-a7a24903f2de" providerId="ADAL" clId="{66FE348F-243B-45F1-817C-ACD11198848F}" dt="2024-11-14T12:11:29.949" v="1681" actId="1076"/>
          <ac:spMkLst>
            <pc:docMk/>
            <pc:sldMk cId="2467989209" sldId="775"/>
            <ac:spMk id="38" creationId="{866FBFCD-1B9C-4FC7-B305-3C9DAF037D8B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40" creationId="{BDD628B9-0732-4AB7-93AF-03B17DA2D4A9}"/>
          </ac:spMkLst>
        </pc:spChg>
        <pc:graphicFrameChg chg="mod modGraphic">
          <ac:chgData name="Al Friend" userId="e5ed79da-d858-46d4-9eed-a7a24903f2de" providerId="ADAL" clId="{66FE348F-243B-45F1-817C-ACD11198848F}" dt="2024-11-14T12:21:24.040" v="1719" actId="20577"/>
          <ac:graphicFrameMkLst>
            <pc:docMk/>
            <pc:sldMk cId="2467989209" sldId="775"/>
            <ac:graphicFrameMk id="2" creationId="{ED2A28FA-C4F7-16C0-6538-AEC0715C5BFD}"/>
          </ac:graphicFrameMkLst>
        </pc:graphicFrameChg>
        <pc:graphicFrameChg chg="mod">
          <ac:chgData name="Al Friend" userId="e5ed79da-d858-46d4-9eed-a7a24903f2de" providerId="ADAL" clId="{66FE348F-243B-45F1-817C-ACD11198848F}" dt="2024-11-14T12:07:11.196" v="1660" actId="1038"/>
          <ac:graphicFrameMkLst>
            <pc:docMk/>
            <pc:sldMk cId="2467989209" sldId="775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2:07:11.196" v="1660" actId="1038"/>
          <ac:graphicFrameMkLst>
            <pc:docMk/>
            <pc:sldMk cId="2467989209" sldId="775"/>
            <ac:graphicFrameMk id="23" creationId="{57FE39BF-DC05-E516-87E6-26364C7BBE24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2:20:34.013" v="1702" actId="20577"/>
          <ac:graphicFrameMkLst>
            <pc:docMk/>
            <pc:sldMk cId="2467989209" sldId="775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14T12:07:11.196" v="1660" actId="1038"/>
          <ac:cxnSpMkLst>
            <pc:docMk/>
            <pc:sldMk cId="2467989209" sldId="775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14T12:07:11.196" v="1660" actId="1038"/>
          <ac:cxnSpMkLst>
            <pc:docMk/>
            <pc:sldMk cId="2467989209" sldId="775"/>
            <ac:cxnSpMk id="9" creationId="{4A59694F-BFA9-47E0-AA51-53E4E5936D1D}"/>
          </ac:cxnSpMkLst>
        </pc:cxn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929749998" sldId="776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del mod">
          <ac:chgData name="Al Friend" userId="e5ed79da-d858-46d4-9eed-a7a24903f2de" providerId="ADAL" clId="{66FE348F-243B-45F1-817C-ACD11198848F}" dt="2024-11-14T09:07:21.707" v="632"/>
          <ac:spMkLst>
            <pc:docMk/>
            <pc:sldMk cId="3950987584" sldId="828"/>
            <ac:spMk id="4" creationId="{0F79FCD8-1480-4FB3-9F29-5799FDF20A5E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19T10:06:03.339" v="1729" actId="478"/>
          <ac:spMkLst>
            <pc:docMk/>
            <pc:sldMk cId="693302603" sldId="831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19T10:06:04.588" v="1730" actId="478"/>
          <ac:spMkLst>
            <pc:docMk/>
            <pc:sldMk cId="693302603" sldId="831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19T10:06:09.434" v="1734" actId="478"/>
          <ac:spMkLst>
            <pc:docMk/>
            <pc:sldMk cId="693302603" sldId="831"/>
            <ac:spMk id="26" creationId="{0812AA0D-71D1-9B9D-4AED-E09E855A4185}"/>
          </ac:spMkLst>
        </pc:spChg>
        <pc:spChg chg="del">
          <ac:chgData name="Al Friend" userId="e5ed79da-d858-46d4-9eed-a7a24903f2de" providerId="ADAL" clId="{66FE348F-243B-45F1-817C-ACD11198848F}" dt="2024-11-19T10:06:16.475" v="1737" actId="478"/>
          <ac:spMkLst>
            <pc:docMk/>
            <pc:sldMk cId="693302603" sldId="831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19T10:06:12.087" v="1735" actId="478"/>
          <ac:spMkLst>
            <pc:docMk/>
            <pc:sldMk cId="693302603" sldId="831"/>
            <ac:spMk id="28" creationId="{27833E17-04CE-E6AD-804B-EB51B8F41239}"/>
          </ac:spMkLst>
        </pc:spChg>
        <pc:spChg chg="del">
          <ac:chgData name="Al Friend" userId="e5ed79da-d858-46d4-9eed-a7a24903f2de" providerId="ADAL" clId="{66FE348F-243B-45F1-817C-ACD11198848F}" dt="2024-11-19T10:06:15.097" v="1736" actId="478"/>
          <ac:spMkLst>
            <pc:docMk/>
            <pc:sldMk cId="693302603" sldId="831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19T10:06:06.938" v="1732" actId="478"/>
          <ac:spMkLst>
            <pc:docMk/>
            <pc:sldMk cId="693302603" sldId="831"/>
            <ac:spMk id="32" creationId="{56038AF1-3FFC-CE48-15B4-04B9F7CE57D9}"/>
          </ac:spMkLst>
        </pc:spChg>
        <pc:cxnChg chg="del mod">
          <ac:chgData name="Al Friend" userId="e5ed79da-d858-46d4-9eed-a7a24903f2de" providerId="ADAL" clId="{66FE348F-243B-45F1-817C-ACD11198848F}" dt="2024-11-19T10:06:08.154" v="1733" actId="478"/>
          <ac:cxnSpMkLst>
            <pc:docMk/>
            <pc:sldMk cId="693302603" sldId="831"/>
            <ac:cxnSpMk id="5" creationId="{74743580-1BBD-44D1-9B4B-3FCD69A573CA}"/>
          </ac:cxnSpMkLst>
        </pc:cxnChg>
        <pc:cxnChg chg="del mod">
          <ac:chgData name="Al Friend" userId="e5ed79da-d858-46d4-9eed-a7a24903f2de" providerId="ADAL" clId="{66FE348F-243B-45F1-817C-ACD11198848F}" dt="2024-11-19T10:06:05.369" v="1731" actId="478"/>
          <ac:cxnSpMkLst>
            <pc:docMk/>
            <pc:sldMk cId="693302603" sldId="831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19T10:22:09.487" v="1756" actId="478"/>
          <ac:spMkLst>
            <pc:docMk/>
            <pc:sldMk cId="2411660748" sldId="832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19T10:22:10.445" v="1757" actId="478"/>
          <ac:spMkLst>
            <pc:docMk/>
            <pc:sldMk cId="2411660748" sldId="832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19T10:22:17.614" v="1762" actId="478"/>
          <ac:spMkLst>
            <pc:docMk/>
            <pc:sldMk cId="2411660748" sldId="832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19T10:22:18.446" v="1763" actId="478"/>
          <ac:spMkLst>
            <pc:docMk/>
            <pc:sldMk cId="2411660748" sldId="832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19T10:22:23.246" v="1765" actId="478"/>
          <ac:spMkLst>
            <pc:docMk/>
            <pc:sldMk cId="2411660748" sldId="832"/>
            <ac:spMk id="32" creationId="{56038AF1-3FFC-CE48-15B4-04B9F7CE57D9}"/>
          </ac:spMkLst>
        </pc:spChg>
        <pc:spChg chg="del">
          <ac:chgData name="Al Friend" userId="e5ed79da-d858-46d4-9eed-a7a24903f2de" providerId="ADAL" clId="{66FE348F-243B-45F1-817C-ACD11198848F}" dt="2024-11-19T10:22:16.430" v="1761" actId="478"/>
          <ac:spMkLst>
            <pc:docMk/>
            <pc:sldMk cId="2411660748" sldId="832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1-19T10:22:22.078" v="1764" actId="478"/>
          <ac:spMkLst>
            <pc:docMk/>
            <pc:sldMk cId="2411660748" sldId="832"/>
            <ac:spMk id="37" creationId="{D1DD8C35-F278-4C99-90DE-19CCA4DEF251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20T11:06:31.790" v="1800" actId="478"/>
          <ac:spMkLst>
            <pc:docMk/>
            <pc:sldMk cId="2176521065" sldId="833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20T11:06:33.198" v="1802" actId="478"/>
          <ac:spMkLst>
            <pc:docMk/>
            <pc:sldMk cId="2176521065" sldId="833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20T11:06:29.310" v="1798" actId="478"/>
          <ac:spMkLst>
            <pc:docMk/>
            <pc:sldMk cId="2176521065" sldId="833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20T11:06:28.350" v="1797" actId="478"/>
          <ac:spMkLst>
            <pc:docMk/>
            <pc:sldMk cId="2176521065" sldId="833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20T11:06:34.878" v="1803" actId="478"/>
          <ac:spMkLst>
            <pc:docMk/>
            <pc:sldMk cId="2176521065" sldId="833"/>
            <ac:spMk id="32" creationId="{56038AF1-3FFC-CE48-15B4-04B9F7CE57D9}"/>
          </ac:spMkLst>
        </pc:spChg>
        <pc:spChg chg="del">
          <ac:chgData name="Al Friend" userId="e5ed79da-d858-46d4-9eed-a7a24903f2de" providerId="ADAL" clId="{66FE348F-243B-45F1-817C-ACD11198848F}" dt="2024-11-20T11:06:30.349" v="1799" actId="478"/>
          <ac:spMkLst>
            <pc:docMk/>
            <pc:sldMk cId="2176521065" sldId="833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1-20T11:06:32.510" v="1801" actId="478"/>
          <ac:spMkLst>
            <pc:docMk/>
            <pc:sldMk cId="2176521065" sldId="833"/>
            <ac:spMk id="37" creationId="{D1DD8C35-F278-4C99-90DE-19CCA4DEF251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</pc:docChg>
  </pc:docChgLst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spChg chg="del">
          <ac:chgData name="Al Friend" userId="e5ed79da-d858-46d4-9eed-a7a24903f2de" providerId="ADAL" clId="{450486E8-BDD3-4C45-A19D-BD3EF6B505AA}" dt="2024-11-11T20:26:31.520" v="70" actId="478"/>
          <ac:spMkLst>
            <pc:docMk/>
            <pc:sldMk cId="4198218161" sldId="763"/>
            <ac:spMk id="58" creationId="{8AA476A7-1B57-DF07-D9A2-C5604785C7DF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44921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5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5303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2472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36159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11566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stock_no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76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971129" y="2141047"/>
            <a:ext cx="2203901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9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971129" y="2643188"/>
            <a:ext cx="2203901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Must not be left blank</a:t>
            </a:r>
          </a:p>
          <a:p>
            <a:r>
              <a:rPr lang="en-GB" sz="4000" dirty="0"/>
              <a:t>Restricted choice	List of acceptable values</a:t>
            </a:r>
          </a:p>
          <a:p>
            <a:r>
              <a:rPr lang="en-GB" sz="4000" dirty="0"/>
              <a:t>Length (text)		i.e. Length &gt;= 2</a:t>
            </a:r>
          </a:p>
          <a:p>
            <a:r>
              <a:rPr lang="en-GB" sz="4000" dirty="0"/>
              <a:t>Range (number)		i.e. </a:t>
            </a:r>
            <a:r>
              <a:rPr lang="en-GB" sz="4000"/>
              <a:t>Range </a:t>
            </a:r>
            <a:r>
              <a:rPr lang="en-GB" sz="4000" dirty="0"/>
              <a:t>&gt;= 0 and &lt;= 100</a:t>
            </a:r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</a:t>
            </a:r>
          </a:p>
          <a:p>
            <a:r>
              <a:rPr lang="en-GB" sz="4000" dirty="0"/>
              <a:t>Restricted choice	</a:t>
            </a:r>
          </a:p>
          <a:p>
            <a:r>
              <a:rPr lang="en-GB" sz="4000" dirty="0"/>
              <a:t>Length (text)		</a:t>
            </a:r>
          </a:p>
          <a:p>
            <a:r>
              <a:rPr lang="en-GB" sz="4000" dirty="0"/>
              <a:t>Range (number)		</a:t>
            </a:r>
          </a:p>
        </p:txBody>
      </p:sp>
    </p:spTree>
    <p:extLst>
      <p:ext uri="{BB962C8B-B14F-4D97-AF65-F5344CB8AC3E}">
        <p14:creationId xmlns:p14="http://schemas.microsoft.com/office/powerpoint/2010/main" val="222862624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 name</a:t>
            </a:r>
          </a:p>
          <a:p>
            <a:pPr lvl="1"/>
            <a:r>
              <a:rPr lang="en-GB" sz="2800" dirty="0"/>
              <a:t>primary and foreign key</a:t>
            </a:r>
          </a:p>
          <a:p>
            <a:pPr lvl="1"/>
            <a:r>
              <a:rPr lang="en-GB" sz="2800" dirty="0"/>
              <a:t>attribute type</a:t>
            </a:r>
          </a:p>
          <a:p>
            <a:pPr lvl="1"/>
            <a:r>
              <a:rPr lang="en-GB" sz="2800" dirty="0"/>
              <a:t>attribute size</a:t>
            </a:r>
          </a:p>
          <a:p>
            <a:pPr lvl="1"/>
            <a:r>
              <a:rPr lang="en-GB" sz="28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78615"/>
              </p:ext>
            </p:extLst>
          </p:nvPr>
        </p:nvGraphicFramePr>
        <p:xfrm>
          <a:off x="838200" y="1825625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77120" y="3548185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809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837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References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079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school_id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28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00389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79120" y="5975350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598920" y="4117313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6884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6084834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E0E031-543D-491F-B7AE-53BDEF72DAE8}"/>
              </a:ext>
            </a:extLst>
          </p:cNvPr>
          <p:cNvGrpSpPr/>
          <p:nvPr/>
        </p:nvGrpSpPr>
        <p:grpSpPr>
          <a:xfrm>
            <a:off x="7490010" y="4825338"/>
            <a:ext cx="2232962" cy="1259496"/>
            <a:chOff x="8511988" y="4825338"/>
            <a:chExt cx="2232962" cy="1259496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10744949" y="4825338"/>
              <a:ext cx="1" cy="1259496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E981-B7C6-4BDF-ADC2-EFF2B075D3D8}"/>
                </a:ext>
              </a:extLst>
            </p:cNvPr>
            <p:cNvSpPr txBox="1"/>
            <p:nvPr/>
          </p:nvSpPr>
          <p:spPr>
            <a:xfrm>
              <a:off x="8511988" y="5191415"/>
              <a:ext cx="2219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FK links to PK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8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50771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5400000">
            <a:off x="5607950" y="2853752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1DBAABB4-01DC-47EC-804C-A0ED2A33092C}"/>
              </a:ext>
            </a:extLst>
          </p:cNvPr>
          <p:cNvSpPr/>
          <p:nvPr/>
        </p:nvSpPr>
        <p:spPr>
          <a:xfrm rot="5400000">
            <a:off x="5607950" y="2853752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gift_id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3496813" y="2625725"/>
            <a:ext cx="3678218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817300" y="3412198"/>
            <a:ext cx="303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One taxi makes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2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8073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address_id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first_line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330931" y="5916286"/>
            <a:ext cx="953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330930" y="5916286"/>
            <a:ext cx="953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5112</TotalTime>
  <Words>9243</Words>
  <Application>Microsoft Office PowerPoint</Application>
  <PresentationFormat>Widescreen</PresentationFormat>
  <Paragraphs>3873</Paragraphs>
  <Slides>216</Slides>
  <Notes>173</Notes>
  <HiddenSlides>89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216</vt:i4>
      </vt:variant>
    </vt:vector>
  </HeadingPairs>
  <TitlesOfParts>
    <vt:vector size="224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Order of Operations (4)</vt:lpstr>
      <vt:lpstr>Order of Operations (4)</vt:lpstr>
      <vt:lpstr>Sort Results – Big to Small</vt:lpstr>
      <vt:lpstr>Sort Results – Big to Small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Specified fields</vt:lpstr>
      <vt:lpstr>Add Data – Specified fields</vt:lpstr>
      <vt:lpstr>Add Data – Specified fields – Example</vt:lpstr>
      <vt:lpstr>Add Data – Specified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PowerPoint Presentation</vt:lpstr>
      <vt:lpstr>Data Dictionary (1)</vt:lpstr>
      <vt:lpstr>Data Dictionary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Tables</vt:lpstr>
      <vt:lpstr>Keys</vt:lpstr>
      <vt:lpstr>Keys</vt:lpstr>
      <vt:lpstr>Analysis and Design</vt:lpstr>
      <vt:lpstr>Analysis and Design</vt:lpstr>
      <vt:lpstr>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403</cp:revision>
  <cp:lastPrinted>2021-06-18T08:15:49Z</cp:lastPrinted>
  <dcterms:created xsi:type="dcterms:W3CDTF">2020-11-23T14:36:09Z</dcterms:created>
  <dcterms:modified xsi:type="dcterms:W3CDTF">2024-11-23T18:46:45Z</dcterms:modified>
</cp:coreProperties>
</file>