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2"/>
  </p:notesMasterIdLst>
  <p:sldIdLst>
    <p:sldId id="262" r:id="rId2"/>
    <p:sldId id="424" r:id="rId3"/>
    <p:sldId id="430" r:id="rId4"/>
    <p:sldId id="470" r:id="rId5"/>
    <p:sldId id="465" r:id="rId6"/>
    <p:sldId id="491" r:id="rId7"/>
    <p:sldId id="481" r:id="rId8"/>
    <p:sldId id="685" r:id="rId9"/>
    <p:sldId id="479" r:id="rId10"/>
    <p:sldId id="686" r:id="rId11"/>
    <p:sldId id="658" r:id="rId12"/>
    <p:sldId id="260" r:id="rId13"/>
    <p:sldId id="661" r:id="rId14"/>
    <p:sldId id="595" r:id="rId15"/>
    <p:sldId id="659" r:id="rId16"/>
    <p:sldId id="660" r:id="rId17"/>
    <p:sldId id="688" r:id="rId18"/>
    <p:sldId id="689" r:id="rId19"/>
    <p:sldId id="434" r:id="rId20"/>
    <p:sldId id="687" r:id="rId21"/>
    <p:sldId id="436" r:id="rId22"/>
    <p:sldId id="435" r:id="rId23"/>
    <p:sldId id="455" r:id="rId24"/>
    <p:sldId id="437" r:id="rId25"/>
    <p:sldId id="589" r:id="rId26"/>
    <p:sldId id="830" r:id="rId27"/>
    <p:sldId id="831" r:id="rId28"/>
    <p:sldId id="662" r:id="rId29"/>
    <p:sldId id="448" r:id="rId30"/>
    <p:sldId id="536" r:id="rId31"/>
    <p:sldId id="287" r:id="rId32"/>
    <p:sldId id="710" r:id="rId33"/>
    <p:sldId id="438" r:id="rId34"/>
    <p:sldId id="590" r:id="rId35"/>
    <p:sldId id="772" r:id="rId36"/>
    <p:sldId id="832" r:id="rId37"/>
    <p:sldId id="553" r:id="rId38"/>
    <p:sldId id="591" r:id="rId39"/>
    <p:sldId id="555" r:id="rId40"/>
    <p:sldId id="592" r:id="rId41"/>
    <p:sldId id="559" r:id="rId42"/>
    <p:sldId id="593" r:id="rId43"/>
    <p:sldId id="554" r:id="rId44"/>
    <p:sldId id="594" r:id="rId45"/>
    <p:sldId id="664" r:id="rId46"/>
    <p:sldId id="539" r:id="rId47"/>
    <p:sldId id="665" r:id="rId48"/>
    <p:sldId id="773" r:id="rId49"/>
    <p:sldId id="833" r:id="rId50"/>
    <p:sldId id="543" r:id="rId51"/>
    <p:sldId id="663" r:id="rId52"/>
    <p:sldId id="472" r:id="rId53"/>
    <p:sldId id="711" r:id="rId54"/>
    <p:sldId id="473" r:id="rId55"/>
    <p:sldId id="712" r:id="rId56"/>
    <p:sldId id="834" r:id="rId57"/>
    <p:sldId id="835" r:id="rId58"/>
    <p:sldId id="851" r:id="rId59"/>
    <p:sldId id="852" r:id="rId60"/>
    <p:sldId id="471" r:id="rId61"/>
    <p:sldId id="713" r:id="rId62"/>
    <p:sldId id="441" r:id="rId63"/>
    <p:sldId id="669" r:id="rId64"/>
    <p:sldId id="730" r:id="rId65"/>
    <p:sldId id="731" r:id="rId66"/>
    <p:sldId id="544" r:id="rId67"/>
    <p:sldId id="445" r:id="rId68"/>
    <p:sldId id="732" r:id="rId69"/>
    <p:sldId id="853" r:id="rId70"/>
    <p:sldId id="444" r:id="rId71"/>
    <p:sldId id="447" r:id="rId72"/>
    <p:sldId id="460" r:id="rId73"/>
    <p:sldId id="446" r:id="rId74"/>
    <p:sldId id="671" r:id="rId75"/>
    <p:sldId id="521" r:id="rId76"/>
    <p:sldId id="735" r:id="rId77"/>
    <p:sldId id="776" r:id="rId78"/>
    <p:sldId id="855" r:id="rId79"/>
    <p:sldId id="854" r:id="rId80"/>
    <p:sldId id="857" r:id="rId81"/>
    <p:sldId id="450" r:id="rId82"/>
    <p:sldId id="449" r:id="rId83"/>
    <p:sldId id="675" r:id="rId84"/>
    <p:sldId id="468" r:id="rId85"/>
    <p:sldId id="673" r:id="rId86"/>
    <p:sldId id="570" r:id="rId87"/>
    <p:sldId id="674" r:id="rId88"/>
    <p:sldId id="451" r:id="rId89"/>
    <p:sldId id="452" r:id="rId90"/>
    <p:sldId id="676" r:id="rId91"/>
    <p:sldId id="736" r:id="rId92"/>
    <p:sldId id="737" r:id="rId93"/>
    <p:sldId id="574" r:id="rId94"/>
    <p:sldId id="677" r:id="rId95"/>
    <p:sldId id="454" r:id="rId96"/>
    <p:sldId id="453" r:id="rId97"/>
    <p:sldId id="678" r:id="rId98"/>
    <p:sldId id="738" r:id="rId99"/>
    <p:sldId id="739" r:id="rId100"/>
    <p:sldId id="778" r:id="rId101"/>
    <p:sldId id="781" r:id="rId102"/>
    <p:sldId id="545" r:id="rId103"/>
    <p:sldId id="577" r:id="rId104"/>
    <p:sldId id="715" r:id="rId105"/>
    <p:sldId id="743" r:id="rId106"/>
    <p:sldId id="586" r:id="rId107"/>
    <p:sldId id="714" r:id="rId108"/>
    <p:sldId id="588" r:id="rId109"/>
    <p:sldId id="752" r:id="rId110"/>
    <p:sldId id="748" r:id="rId111"/>
    <p:sldId id="750" r:id="rId112"/>
    <p:sldId id="749" r:id="rId113"/>
    <p:sldId id="751" r:id="rId114"/>
    <p:sldId id="587" r:id="rId115"/>
    <p:sldId id="702" r:id="rId116"/>
    <p:sldId id="754" r:id="rId117"/>
    <p:sldId id="670" r:id="rId118"/>
    <p:sldId id="717" r:id="rId119"/>
    <p:sldId id="728" r:id="rId120"/>
    <p:sldId id="719" r:id="rId121"/>
    <p:sldId id="780" r:id="rId122"/>
    <p:sldId id="718" r:id="rId123"/>
    <p:sldId id="703" r:id="rId124"/>
    <p:sldId id="581" r:id="rId125"/>
    <p:sldId id="753" r:id="rId126"/>
    <p:sldId id="582" r:id="rId127"/>
    <p:sldId id="705" r:id="rId128"/>
    <p:sldId id="755" r:id="rId129"/>
    <p:sldId id="756" r:id="rId130"/>
    <p:sldId id="724" r:id="rId131"/>
    <p:sldId id="726" r:id="rId132"/>
    <p:sldId id="723" r:id="rId133"/>
    <p:sldId id="706" r:id="rId134"/>
    <p:sldId id="584" r:id="rId135"/>
    <p:sldId id="707" r:id="rId136"/>
    <p:sldId id="725" r:id="rId137"/>
    <p:sldId id="727" r:id="rId138"/>
    <p:sldId id="493" r:id="rId139"/>
    <p:sldId id="528" r:id="rId140"/>
    <p:sldId id="529" r:id="rId141"/>
    <p:sldId id="530" r:id="rId142"/>
    <p:sldId id="499" r:id="rId143"/>
    <p:sldId id="506" r:id="rId144"/>
    <p:sldId id="500" r:id="rId145"/>
    <p:sldId id="507" r:id="rId146"/>
    <p:sldId id="496" r:id="rId147"/>
    <p:sldId id="533" r:id="rId148"/>
    <p:sldId id="763" r:id="rId149"/>
    <p:sldId id="761" r:id="rId150"/>
    <p:sldId id="759" r:id="rId151"/>
    <p:sldId id="760" r:id="rId152"/>
    <p:sldId id="757" r:id="rId153"/>
    <p:sldId id="758" r:id="rId154"/>
    <p:sldId id="501" r:id="rId155"/>
    <p:sldId id="508" r:id="rId156"/>
    <p:sldId id="495" r:id="rId157"/>
    <p:sldId id="509" r:id="rId158"/>
    <p:sldId id="467" r:id="rId159"/>
    <p:sldId id="840" r:id="rId160"/>
    <p:sldId id="838" r:id="rId161"/>
    <p:sldId id="839" r:id="rId162"/>
    <p:sldId id="534" r:id="rId163"/>
    <p:sldId id="503" r:id="rId164"/>
    <p:sldId id="512" r:id="rId165"/>
    <p:sldId id="836" r:id="rId166"/>
    <p:sldId id="837" r:id="rId167"/>
    <p:sldId id="519" r:id="rId168"/>
    <p:sldId id="532" r:id="rId169"/>
    <p:sldId id="502" r:id="rId170"/>
    <p:sldId id="513" r:id="rId171"/>
    <p:sldId id="518" r:id="rId172"/>
    <p:sldId id="535" r:id="rId173"/>
    <p:sldId id="514" r:id="rId174"/>
    <p:sldId id="515" r:id="rId175"/>
    <p:sldId id="520" r:id="rId176"/>
    <p:sldId id="516" r:id="rId177"/>
    <p:sldId id="517" r:id="rId178"/>
    <p:sldId id="538" r:id="rId179"/>
    <p:sldId id="537" r:id="rId180"/>
    <p:sldId id="856" r:id="rId181"/>
    <p:sldId id="461" r:id="rId182"/>
    <p:sldId id="729" r:id="rId183"/>
    <p:sldId id="819" r:id="rId184"/>
    <p:sldId id="256" r:id="rId185"/>
    <p:sldId id="524" r:id="rId186"/>
    <p:sldId id="820" r:id="rId187"/>
    <p:sldId id="821" r:id="rId188"/>
    <p:sldId id="822" r:id="rId189"/>
    <p:sldId id="823" r:id="rId190"/>
    <p:sldId id="824" r:id="rId191"/>
    <p:sldId id="826" r:id="rId192"/>
    <p:sldId id="523" r:id="rId193"/>
    <p:sldId id="827" r:id="rId194"/>
    <p:sldId id="690" r:id="rId195"/>
    <p:sldId id="480" r:id="rId196"/>
    <p:sldId id="777" r:id="rId197"/>
    <p:sldId id="680" r:id="rId198"/>
    <p:sldId id="684" r:id="rId199"/>
    <p:sldId id="682" r:id="rId200"/>
    <p:sldId id="681" r:id="rId201"/>
    <p:sldId id="482" r:id="rId202"/>
    <p:sldId id="844" r:id="rId203"/>
    <p:sldId id="842" r:id="rId204"/>
    <p:sldId id="843" r:id="rId205"/>
    <p:sldId id="846" r:id="rId206"/>
    <p:sldId id="850" r:id="rId207"/>
    <p:sldId id="847" r:id="rId208"/>
    <p:sldId id="849" r:id="rId209"/>
    <p:sldId id="828" r:id="rId210"/>
    <p:sldId id="829" r:id="rId211"/>
    <p:sldId id="691" r:id="rId212"/>
    <p:sldId id="692" r:id="rId213"/>
    <p:sldId id="693" r:id="rId214"/>
    <p:sldId id="694" r:id="rId215"/>
    <p:sldId id="695" r:id="rId216"/>
    <p:sldId id="696" r:id="rId217"/>
    <p:sldId id="697" r:id="rId218"/>
    <p:sldId id="698" r:id="rId219"/>
    <p:sldId id="699" r:id="rId220"/>
    <p:sldId id="700" r:id="rId221"/>
    <p:sldId id="701" r:id="rId222"/>
    <p:sldId id="740" r:id="rId223"/>
    <p:sldId id="741" r:id="rId224"/>
    <p:sldId id="769" r:id="rId225"/>
    <p:sldId id="742" r:id="rId226"/>
    <p:sldId id="774" r:id="rId227"/>
    <p:sldId id="764" r:id="rId228"/>
    <p:sldId id="766" r:id="rId229"/>
    <p:sldId id="765" r:id="rId230"/>
    <p:sldId id="768" r:id="rId231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  <p14:sldId id="430"/>
            <p14:sldId id="470"/>
            <p14:sldId id="465"/>
            <p14:sldId id="491"/>
            <p14:sldId id="481"/>
            <p14:sldId id="685"/>
            <p14:sldId id="479"/>
            <p14:sldId id="686"/>
          </p14:sldIdLst>
        </p14:section>
        <p14:section name="Display" id="{7F5F0C3E-99A6-45D0-9B99-14930DA3A596}">
          <p14:sldIdLst>
            <p14:sldId id="658"/>
            <p14:sldId id="260"/>
            <p14:sldId id="661"/>
          </p14:sldIdLst>
        </p14:section>
        <p14:section name="Internal commentary" id="{1C33CE3C-DDFD-4A04-A8B3-5B64861D3E79}">
          <p14:sldIdLst>
            <p14:sldId id="595"/>
            <p14:sldId id="659"/>
            <p14:sldId id="660"/>
            <p14:sldId id="688"/>
            <p14:sldId id="689"/>
          </p14:sldIdLst>
        </p14:section>
        <p14:section name="Selecting data" id="{2EDCD0F4-5722-4C0A-AACB-6CCC95B63552}">
          <p14:sldIdLst>
            <p14:sldId id="434"/>
            <p14:sldId id="687"/>
            <p14:sldId id="436"/>
            <p14:sldId id="435"/>
            <p14:sldId id="455"/>
            <p14:sldId id="437"/>
            <p14:sldId id="589"/>
            <p14:sldId id="830"/>
            <p14:sldId id="831"/>
          </p14:sldIdLst>
        </p14:section>
        <p14:section name="Simple filtering" id="{4EB2FB9F-0FB5-438F-B6F9-2895898BD036}">
          <p14:sldIdLst>
            <p14:sldId id="662"/>
            <p14:sldId id="448"/>
            <p14:sldId id="536"/>
            <p14:sldId id="287"/>
            <p14:sldId id="710"/>
            <p14:sldId id="438"/>
            <p14:sldId id="590"/>
            <p14:sldId id="772"/>
            <p14:sldId id="832"/>
            <p14:sldId id="553"/>
            <p14:sldId id="591"/>
            <p14:sldId id="555"/>
            <p14:sldId id="592"/>
            <p14:sldId id="559"/>
            <p14:sldId id="593"/>
            <p14:sldId id="554"/>
            <p14:sldId id="594"/>
          </p14:sldIdLst>
        </p14:section>
        <p14:section name="Complex filtering" id="{9260256F-28F3-4E9E-9446-CE52F48BD61A}">
          <p14:sldIdLst>
            <p14:sldId id="664"/>
            <p14:sldId id="539"/>
            <p14:sldId id="665"/>
            <p14:sldId id="773"/>
            <p14:sldId id="833"/>
          </p14:sldIdLst>
        </p14:section>
        <p14:section name="Task 1 - Prison" id="{03337F12-57C8-453A-971A-F8161C78F81A}">
          <p14:sldIdLst>
            <p14:sldId id="543"/>
          </p14:sldIdLst>
        </p14:section>
        <p14:section name="Sorting" id="{A0843CDC-A3D8-42E2-A92F-876C3B7F5B35}">
          <p14:sldIdLst>
            <p14:sldId id="663"/>
            <p14:sldId id="472"/>
            <p14:sldId id="711"/>
            <p14:sldId id="473"/>
            <p14:sldId id="712"/>
            <p14:sldId id="834"/>
            <p14:sldId id="835"/>
            <p14:sldId id="851"/>
            <p14:sldId id="852"/>
            <p14:sldId id="471"/>
            <p14:sldId id="713"/>
          </p14:sldIdLst>
        </p14:section>
        <p14:section name="Example" id="{B6EB70A0-1A80-446A-8A12-585F4D8FA8F1}">
          <p14:sldIdLst>
            <p14:sldId id="441"/>
            <p14:sldId id="669"/>
          </p14:sldIdLst>
        </p14:section>
        <p14:section name="Santa's List" id="{2C9D3CBD-6540-4C6A-A58A-81BD1FCDA0C9}">
          <p14:sldIdLst>
            <p14:sldId id="730"/>
            <p14:sldId id="731"/>
          </p14:sldIdLst>
        </p14:section>
        <p14:section name="Task 2 - Video Games" id="{3BCFA8B2-C681-4E71-834C-6EEF522B4C45}">
          <p14:sldIdLst>
            <p14:sldId id="544"/>
          </p14:sldIdLst>
        </p14:section>
        <p14:section name="Equi-join" id="{9156AF32-3F4A-4277-919D-54926F4D484A}">
          <p14:sldIdLst>
            <p14:sldId id="445"/>
            <p14:sldId id="732"/>
            <p14:sldId id="853"/>
            <p14:sldId id="444"/>
            <p14:sldId id="447"/>
            <p14:sldId id="460"/>
            <p14:sldId id="446"/>
            <p14:sldId id="671"/>
            <p14:sldId id="521"/>
            <p14:sldId id="735"/>
          </p14:sldIdLst>
        </p14:section>
        <p14:section name="Order of Operations" id="{11B55FB4-B940-4A7E-92D4-97A5E14B2FF2}">
          <p14:sldIdLst>
            <p14:sldId id="776"/>
            <p14:sldId id="855"/>
            <p14:sldId id="854"/>
            <p14:sldId id="857"/>
          </p14:sldIdLst>
        </p14:section>
        <p14:section name="INSERT" id="{45B73AF7-9771-40C9-90A1-856F89D715F7}">
          <p14:sldIdLst>
            <p14:sldId id="450"/>
            <p14:sldId id="449"/>
            <p14:sldId id="675"/>
            <p14:sldId id="468"/>
            <p14:sldId id="673"/>
            <p14:sldId id="570"/>
            <p14:sldId id="674"/>
          </p14:sldIdLst>
        </p14:section>
        <p14:section name="UPDATE" id="{9BC599F8-639E-4FCE-BD7E-70C803913791}">
          <p14:sldIdLst>
            <p14:sldId id="451"/>
            <p14:sldId id="452"/>
            <p14:sldId id="676"/>
            <p14:sldId id="736"/>
            <p14:sldId id="737"/>
            <p14:sldId id="574"/>
            <p14:sldId id="677"/>
          </p14:sldIdLst>
        </p14:section>
        <p14:section name="DELETE" id="{F1AC29AD-00A0-4DA8-8F76-72F463CC9F85}">
          <p14:sldIdLst>
            <p14:sldId id="454"/>
            <p14:sldId id="453"/>
            <p14:sldId id="678"/>
            <p14:sldId id="738"/>
            <p14:sldId id="739"/>
          </p14:sldIdLst>
        </p14:section>
        <p14:section name="SQL Overview" id="{FFFB8ABA-72F5-423C-8F68-E44D6D6CBCDF}">
          <p14:sldIdLst>
            <p14:sldId id="778"/>
            <p14:sldId id="781"/>
          </p14:sldIdLst>
        </p14:section>
        <p14:section name="Task 3" id="{619E6DFC-3992-4A59-82E7-7B22C820B3E6}">
          <p14:sldIdLst>
            <p14:sldId id="545"/>
          </p14:sldIdLst>
        </p14:section>
        <p14:section name="Create Table" id="{8ACCEF9C-31EB-4348-9580-7D53892E83BF}">
          <p14:sldIdLst>
            <p14:sldId id="577"/>
            <p14:sldId id="715"/>
            <p14:sldId id="743"/>
            <p14:sldId id="586"/>
            <p14:sldId id="714"/>
            <p14:sldId id="588"/>
            <p14:sldId id="752"/>
            <p14:sldId id="748"/>
            <p14:sldId id="750"/>
            <p14:sldId id="749"/>
            <p14:sldId id="751"/>
          </p14:sldIdLst>
        </p14:section>
        <p14:section name="Modify Table" id="{DF38FDF2-0431-4BF2-8BBE-659739AD517E}">
          <p14:sldIdLst>
            <p14:sldId id="587"/>
            <p14:sldId id="702"/>
            <p14:sldId id="754"/>
            <p14:sldId id="670"/>
            <p14:sldId id="717"/>
            <p14:sldId id="728"/>
            <p14:sldId id="719"/>
            <p14:sldId id="780"/>
            <p14:sldId id="718"/>
            <p14:sldId id="703"/>
            <p14:sldId id="581"/>
            <p14:sldId id="753"/>
            <p14:sldId id="582"/>
            <p14:sldId id="705"/>
            <p14:sldId id="755"/>
            <p14:sldId id="756"/>
            <p14:sldId id="724"/>
            <p14:sldId id="726"/>
            <p14:sldId id="723"/>
            <p14:sldId id="706"/>
            <p14:sldId id="584"/>
            <p14:sldId id="707"/>
            <p14:sldId id="725"/>
            <p14:sldId id="727"/>
          </p14:sldIdLst>
        </p14:section>
        <p14:section name="Cardinality" id="{12EF5A2B-A0F7-4F06-BD1F-F08B7156C11F}">
          <p14:sldIdLst>
            <p14:sldId id="493"/>
            <p14:sldId id="528"/>
            <p14:sldId id="529"/>
            <p14:sldId id="530"/>
            <p14:sldId id="499"/>
            <p14:sldId id="506"/>
            <p14:sldId id="500"/>
            <p14:sldId id="507"/>
            <p14:sldId id="496"/>
          </p14:sldIdLst>
        </p14:section>
        <p14:section name="ER Diagrams" id="{092385FA-4484-4009-B3DD-2DCFD486ADB0}">
          <p14:sldIdLst>
            <p14:sldId id="533"/>
            <p14:sldId id="763"/>
            <p14:sldId id="761"/>
            <p14:sldId id="759"/>
            <p14:sldId id="760"/>
            <p14:sldId id="757"/>
            <p14:sldId id="758"/>
            <p14:sldId id="501"/>
            <p14:sldId id="508"/>
            <p14:sldId id="495"/>
            <p14:sldId id="509"/>
          </p14:sldIdLst>
        </p14:section>
        <p14:section name="Validation" id="{960C753B-D75F-4BD0-BB9D-EFEB3AE6A3E3}">
          <p14:sldIdLst>
            <p14:sldId id="467"/>
            <p14:sldId id="840"/>
            <p14:sldId id="838"/>
            <p14:sldId id="839"/>
          </p14:sldIdLst>
        </p14:section>
        <p14:section name="Data dictionary" id="{9CA5A04E-ED73-4CF8-B424-44457E4EFEF6}">
          <p14:sldIdLst>
            <p14:sldId id="534"/>
            <p14:sldId id="503"/>
            <p14:sldId id="512"/>
            <p14:sldId id="836"/>
            <p14:sldId id="837"/>
            <p14:sldId id="519"/>
            <p14:sldId id="532"/>
            <p14:sldId id="502"/>
            <p14:sldId id="513"/>
            <p14:sldId id="518"/>
          </p14:sldIdLst>
        </p14:section>
        <p14:section name="Query design" id="{C6B6DB09-4C97-48C8-99C9-D1EA85B0A8EC}">
          <p14:sldIdLst>
            <p14:sldId id="535"/>
            <p14:sldId id="514"/>
            <p14:sldId id="515"/>
            <p14:sldId id="520"/>
            <p14:sldId id="516"/>
            <p14:sldId id="517"/>
          </p14:sldIdLst>
        </p14:section>
        <p14:section name="Testing" id="{7B65612F-A0B7-4E55-9E2E-74B74BB2989B}">
          <p14:sldIdLst>
            <p14:sldId id="538"/>
          </p14:sldIdLst>
        </p14:section>
        <p14:section name="Evaluation" id="{17170198-367D-4381-96A8-6FAB281DB504}">
          <p14:sldIdLst>
            <p14:sldId id="537"/>
            <p14:sldId id="856"/>
          </p14:sldIdLst>
        </p14:section>
        <p14:section name="Year 2 Intro" id="{49A7278B-A6C0-4D9B-A99D-A786B3EA68AB}">
          <p14:sldIdLst>
            <p14:sldId id="461"/>
            <p14:sldId id="729"/>
            <p14:sldId id="819"/>
          </p14:sldIdLst>
        </p14:section>
        <p14:section name="GDPR" id="{E37955AC-40BA-4116-85D2-DB10939CD5EC}">
          <p14:sldIdLst>
            <p14:sldId id="256"/>
            <p14:sldId id="524"/>
            <p14:sldId id="820"/>
            <p14:sldId id="821"/>
            <p14:sldId id="822"/>
            <p14:sldId id="823"/>
            <p14:sldId id="824"/>
            <p14:sldId id="826"/>
            <p14:sldId id="523"/>
            <p14:sldId id="827"/>
          </p14:sldIdLst>
        </p14:section>
        <p14:section name="Analysis" id="{FC1A97FF-E730-48B4-9EC4-29660A1AAE1C}">
          <p14:sldIdLst>
            <p14:sldId id="690"/>
            <p14:sldId id="480"/>
            <p14:sldId id="777"/>
            <p14:sldId id="680"/>
            <p14:sldId id="684"/>
            <p14:sldId id="682"/>
            <p14:sldId id="681"/>
          </p14:sldIdLst>
        </p14:section>
        <p14:section name="Design" id="{56203B2E-7417-47BB-9FEF-6B2DD80B6A0E}">
          <p14:sldIdLst>
            <p14:sldId id="482"/>
            <p14:sldId id="844"/>
            <p14:sldId id="842"/>
            <p14:sldId id="843"/>
            <p14:sldId id="846"/>
            <p14:sldId id="850"/>
            <p14:sldId id="847"/>
            <p14:sldId id="849"/>
            <p14:sldId id="828"/>
            <p14:sldId id="829"/>
          </p14:sldIdLst>
        </p14:section>
        <p14:section name="Unused" id="{6B78BB24-7CD6-4957-A4D8-8AE3A74FF31C}">
          <p14:sldIdLst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01"/>
            <p14:sldId id="740"/>
            <p14:sldId id="741"/>
            <p14:sldId id="769"/>
            <p14:sldId id="742"/>
            <p14:sldId id="774"/>
            <p14:sldId id="764"/>
            <p14:sldId id="766"/>
            <p14:sldId id="765"/>
            <p14:sldId id="7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 Friend" initials="AF" lastIdx="1" clrIdx="0">
    <p:extLst>
      <p:ext uri="{19B8F6BF-5375-455C-9EA6-DF929625EA0E}">
        <p15:presenceInfo xmlns:p15="http://schemas.microsoft.com/office/powerpoint/2012/main" userId="S-1-5-21-1186014672-3240467572-3005593719-43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B3"/>
    <a:srgbClr val="FF00FF"/>
    <a:srgbClr val="A71D5D"/>
    <a:srgbClr val="183691"/>
    <a:srgbClr val="FFFF00"/>
    <a:srgbClr val="8BC2DE"/>
    <a:srgbClr val="49A5CA"/>
    <a:srgbClr val="BDD7EE"/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A5E4C-431E-41DC-9470-12587F36C961}" v="20" dt="2025-01-02T13:51:20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89761" autoAdjust="0"/>
  </p:normalViewPr>
  <p:slideViewPr>
    <p:cSldViewPr snapToGrid="0" showGuides="1">
      <p:cViewPr varScale="1">
        <p:scale>
          <a:sx n="79" d="100"/>
          <a:sy n="79" d="100"/>
        </p:scale>
        <p:origin x="357" y="39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tableStyles" Target="tableStyle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3" Type="http://schemas.openxmlformats.org/officeDocument/2006/relationships/commentAuthors" Target="commentAuthors.xml"/><Relationship Id="rId238" Type="http://schemas.microsoft.com/office/2016/11/relationships/changesInfo" Target="changesInfos/changesInfo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presProps" Target="presProps.xml"/><Relationship Id="rId239" Type="http://schemas.microsoft.com/office/2015/10/relationships/revisionInfo" Target="revisionInfo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viewProps" Target="viewProp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theme" Target="theme/theme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notesMaster" Target="notesMasters/notesMaster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450486E8-BDD3-4C45-A19D-BD3EF6B505AA}"/>
    <pc:docChg chg="custSel modSld sldOrd">
      <pc:chgData name="Al Friend" userId="e5ed79da-d858-46d4-9eed-a7a24903f2de" providerId="ADAL" clId="{450486E8-BDD3-4C45-A19D-BD3EF6B505AA}" dt="2024-11-11T20:29:16.019" v="111" actId="1036"/>
      <pc:docMkLst>
        <pc:docMk/>
      </pc:docMkLst>
      <pc:sldChg chg="modAnim modNotesTx">
        <pc:chgData name="Al Friend" userId="e5ed79da-d858-46d4-9eed-a7a24903f2de" providerId="ADAL" clId="{450486E8-BDD3-4C45-A19D-BD3EF6B505AA}" dt="2024-11-06T19:43:52.146" v="31" actId="20577"/>
        <pc:sldMkLst>
          <pc:docMk/>
          <pc:sldMk cId="1174814452" sldId="461"/>
        </pc:sldMkLst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3622404688" sldId="523"/>
        </pc:sldMkLst>
      </pc:sldChg>
      <pc:sldChg chg="addSp delSp modSp mod delAnim modAnim">
        <pc:chgData name="Al Friend" userId="e5ed79da-d858-46d4-9eed-a7a24903f2de" providerId="ADAL" clId="{450486E8-BDD3-4C45-A19D-BD3EF6B505AA}" dt="2024-11-11T20:29:16.019" v="111" actId="1036"/>
        <pc:sldMkLst>
          <pc:docMk/>
          <pc:sldMk cId="4198218161" sldId="763"/>
        </pc:sldMkLst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7" creationId="{F8B8EFF9-543D-3932-D393-6902EF15D561}"/>
          </ac:spMkLst>
        </pc:spChg>
        <pc:spChg chg="mod">
          <ac:chgData name="Al Friend" userId="e5ed79da-d858-46d4-9eed-a7a24903f2de" providerId="ADAL" clId="{450486E8-BDD3-4C45-A19D-BD3EF6B505AA}" dt="2024-11-11T20:28:11.003" v="94" actId="14100"/>
          <ac:spMkLst>
            <pc:docMk/>
            <pc:sldMk cId="4198218161" sldId="763"/>
            <ac:spMk id="8" creationId="{AABE7F4F-31A2-99F3-8DE6-B6E7C9D4A7BA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10" creationId="{92901AFD-7DA9-E3E1-5F7D-60761172648D}"/>
          </ac:spMkLst>
        </pc:spChg>
        <pc:spChg chg="mod">
          <ac:chgData name="Al Friend" userId="e5ed79da-d858-46d4-9eed-a7a24903f2de" providerId="ADAL" clId="{450486E8-BDD3-4C45-A19D-BD3EF6B505AA}" dt="2024-11-11T20:28:03.998" v="93" actId="1076"/>
          <ac:spMkLst>
            <pc:docMk/>
            <pc:sldMk cId="4198218161" sldId="763"/>
            <ac:spMk id="11" creationId="{4768A0A6-A514-97D6-DDE9-65BB3970B6E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1" creationId="{C94ED22F-8452-163D-85D5-A3ED48A8F6F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3" creationId="{B7B19BF9-6E34-5C97-3810-B94C6343DDA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3" creationId="{32ED144E-D951-D848-30E0-9ADE636CED3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4" creationId="{EB7C4233-532A-127C-8E21-38C7DEB9EA18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5" creationId="{1A037B0F-AEF9-CA89-EADF-09BB62D8E21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7" creationId="{076158D0-449E-331E-02B8-6187272187CD}"/>
          </ac:spMkLst>
        </pc:spChg>
        <pc:grpChg chg="add mod">
          <ac:chgData name="Al Friend" userId="e5ed79da-d858-46d4-9eed-a7a24903f2de" providerId="ADAL" clId="{450486E8-BDD3-4C45-A19D-BD3EF6B505AA}" dt="2024-11-11T20:28:17.371" v="95" actId="1076"/>
          <ac:grpSpMkLst>
            <pc:docMk/>
            <pc:sldMk cId="4198218161" sldId="763"/>
            <ac:grpSpMk id="6" creationId="{D042AC0D-1015-3A7D-1484-E042DE37F799}"/>
          </ac:grpSpMkLst>
        </pc:grpChg>
        <pc:grpChg chg="add mod">
          <ac:chgData name="Al Friend" userId="e5ed79da-d858-46d4-9eed-a7a24903f2de" providerId="ADAL" clId="{450486E8-BDD3-4C45-A19D-BD3EF6B505AA}" dt="2024-11-11T20:29:16.019" v="111" actId="1036"/>
          <ac:grpSpMkLst>
            <pc:docMk/>
            <pc:sldMk cId="4198218161" sldId="763"/>
            <ac:grpSpMk id="9" creationId="{D07182A0-4D7C-0BEC-4FD4-043B53375ED5}"/>
          </ac:grpSpMkLst>
        </pc:grpChg>
      </pc:sldChg>
      <pc:sldChg chg="modSp mod">
        <pc:chgData name="Al Friend" userId="e5ed79da-d858-46d4-9eed-a7a24903f2de" providerId="ADAL" clId="{450486E8-BDD3-4C45-A19D-BD3EF6B505AA}" dt="2024-11-06T19:44:52.513" v="47" actId="6549"/>
        <pc:sldMkLst>
          <pc:docMk/>
          <pc:sldMk cId="2179619999" sldId="820"/>
        </pc:sldMkLst>
        <pc:spChg chg="mod">
          <ac:chgData name="Al Friend" userId="e5ed79da-d858-46d4-9eed-a7a24903f2de" providerId="ADAL" clId="{450486E8-BDD3-4C45-A19D-BD3EF6B505AA}" dt="2024-11-06T19:44:52.513" v="47" actId="6549"/>
          <ac:spMkLst>
            <pc:docMk/>
            <pc:sldMk cId="2179619999" sldId="820"/>
            <ac:spMk id="3" creationId="{3BF8633D-C374-D6AF-17C9-F89D591C2E40}"/>
          </ac:spMkLst>
        </pc:spChg>
      </pc:sldChg>
      <pc:sldChg chg="modSp mod">
        <pc:chgData name="Al Friend" userId="e5ed79da-d858-46d4-9eed-a7a24903f2de" providerId="ADAL" clId="{450486E8-BDD3-4C45-A19D-BD3EF6B505AA}" dt="2024-11-06T19:45:41.957" v="60" actId="20577"/>
        <pc:sldMkLst>
          <pc:docMk/>
          <pc:sldMk cId="1923468790" sldId="821"/>
        </pc:sldMkLst>
        <pc:spChg chg="mod">
          <ac:chgData name="Al Friend" userId="e5ed79da-d858-46d4-9eed-a7a24903f2de" providerId="ADAL" clId="{450486E8-BDD3-4C45-A19D-BD3EF6B505AA}" dt="2024-11-06T19:45:41.957" v="60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 mod">
        <pc:chgData name="Al Friend" userId="e5ed79da-d858-46d4-9eed-a7a24903f2de" providerId="ADAL" clId="{450486E8-BDD3-4C45-A19D-BD3EF6B505AA}" dt="2024-11-06T19:46:25.917" v="69" actId="20577"/>
        <pc:sldMkLst>
          <pc:docMk/>
          <pc:sldMk cId="2465990110" sldId="823"/>
        </pc:sldMkLst>
        <pc:spChg chg="mod">
          <ac:chgData name="Al Friend" userId="e5ed79da-d858-46d4-9eed-a7a24903f2de" providerId="ADAL" clId="{450486E8-BDD3-4C45-A19D-BD3EF6B505AA}" dt="2024-11-06T19:46:25.917" v="69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2584223036" sldId="827"/>
        </pc:sldMkLst>
      </pc:sldChg>
    </pc:docChg>
  </pc:docChgLst>
  <pc:docChgLst>
    <pc:chgData name="Al Friend" userId="e5ed79da-d858-46d4-9eed-a7a24903f2de" providerId="ADAL" clId="{238A5E4C-431E-41DC-9470-12587F36C961}"/>
    <pc:docChg chg="custSel addSld delSld modSld sldOrd modSection">
      <pc:chgData name="Al Friend" userId="e5ed79da-d858-46d4-9eed-a7a24903f2de" providerId="ADAL" clId="{238A5E4C-431E-41DC-9470-12587F36C961}" dt="2025-01-08T17:52:44.379" v="425" actId="20577"/>
      <pc:docMkLst>
        <pc:docMk/>
      </pc:docMkLst>
      <pc:sldChg chg="modNotesTx">
        <pc:chgData name="Al Friend" userId="e5ed79da-d858-46d4-9eed-a7a24903f2de" providerId="ADAL" clId="{238A5E4C-431E-41DC-9470-12587F36C961}" dt="2024-12-08T21:50:24.999" v="207" actId="20577"/>
        <pc:sldMkLst>
          <pc:docMk/>
          <pc:sldMk cId="1397375078" sldId="262"/>
        </pc:sldMkLst>
      </pc:sldChg>
      <pc:sldChg chg="modSp mod">
        <pc:chgData name="Al Friend" userId="e5ed79da-d858-46d4-9eed-a7a24903f2de" providerId="ADAL" clId="{238A5E4C-431E-41DC-9470-12587F36C961}" dt="2024-12-02T20:11:23.089" v="136" actId="1038"/>
        <pc:sldMkLst>
          <pc:docMk/>
          <pc:sldMk cId="955029639" sldId="446"/>
        </pc:sldMkLst>
        <pc:grpChg chg="mod">
          <ac:chgData name="Al Friend" userId="e5ed79da-d858-46d4-9eed-a7a24903f2de" providerId="ADAL" clId="{238A5E4C-431E-41DC-9470-12587F36C961}" dt="2024-12-02T20:11:23.089" v="136" actId="1038"/>
          <ac:grpSpMkLst>
            <pc:docMk/>
            <pc:sldMk cId="955029639" sldId="446"/>
            <ac:grpSpMk id="6" creationId="{94F41D77-4B53-4FF3-9C09-6CD60C13ACB3}"/>
          </ac:grpSpMkLst>
        </pc:grpChg>
      </pc:sldChg>
      <pc:sldChg chg="modNotesTx">
        <pc:chgData name="Al Friend" userId="e5ed79da-d858-46d4-9eed-a7a24903f2de" providerId="ADAL" clId="{238A5E4C-431E-41DC-9470-12587F36C961}" dt="2024-12-02T20:03:16.406" v="69" actId="20577"/>
        <pc:sldMkLst>
          <pc:docMk/>
          <pc:sldMk cId="3195083127" sldId="465"/>
        </pc:sldMkLst>
      </pc:sldChg>
      <pc:sldChg chg="modSp mod">
        <pc:chgData name="Al Friend" userId="e5ed79da-d858-46d4-9eed-a7a24903f2de" providerId="ADAL" clId="{238A5E4C-431E-41DC-9470-12587F36C961}" dt="2024-12-02T20:11:07.026" v="130" actId="1038"/>
        <pc:sldMkLst>
          <pc:docMk/>
          <pc:sldMk cId="4015496597" sldId="521"/>
        </pc:sldMkLst>
        <pc:spChg chg="mod">
          <ac:chgData name="Al Friend" userId="e5ed79da-d858-46d4-9eed-a7a24903f2de" providerId="ADAL" clId="{238A5E4C-431E-41DC-9470-12587F36C961}" dt="2024-12-02T20:10:23.341" v="83" actId="14100"/>
          <ac:spMkLst>
            <pc:docMk/>
            <pc:sldMk cId="4015496597" sldId="521"/>
            <ac:spMk id="13" creationId="{0929D270-263B-40FE-B047-5F7676BBB754}"/>
          </ac:spMkLst>
        </pc:spChg>
        <pc:grpChg chg="mod">
          <ac:chgData name="Al Friend" userId="e5ed79da-d858-46d4-9eed-a7a24903f2de" providerId="ADAL" clId="{238A5E4C-431E-41DC-9470-12587F36C961}" dt="2024-12-02T20:11:02.506" v="128" actId="1038"/>
          <ac:grpSpMkLst>
            <pc:docMk/>
            <pc:sldMk cId="4015496597" sldId="521"/>
            <ac:grpSpMk id="6" creationId="{94F41D77-4B53-4FF3-9C09-6CD60C13ACB3}"/>
          </ac:grpSpMkLst>
        </pc:grpChg>
        <pc:grpChg chg="mod">
          <ac:chgData name="Al Friend" userId="e5ed79da-d858-46d4-9eed-a7a24903f2de" providerId="ADAL" clId="{238A5E4C-431E-41DC-9470-12587F36C961}" dt="2024-12-02T20:11:07.026" v="130" actId="1038"/>
          <ac:grpSpMkLst>
            <pc:docMk/>
            <pc:sldMk cId="4015496597" sldId="521"/>
            <ac:grpSpMk id="9" creationId="{85CAE0F8-4356-48B6-B0EE-7E399F8401F6}"/>
          </ac:grpSpMkLst>
        </pc:grpChg>
      </pc:sldChg>
      <pc:sldChg chg="modSp mod">
        <pc:chgData name="Al Friend" userId="e5ed79da-d858-46d4-9eed-a7a24903f2de" providerId="ADAL" clId="{238A5E4C-431E-41DC-9470-12587F36C961}" dt="2024-12-02T20:05:39.016" v="77" actId="1037"/>
        <pc:sldMkLst>
          <pc:docMk/>
          <pc:sldMk cId="1736274729" sldId="554"/>
        </pc:sldMkLst>
        <pc:grpChg chg="mod">
          <ac:chgData name="Al Friend" userId="e5ed79da-d858-46d4-9eed-a7a24903f2de" providerId="ADAL" clId="{238A5E4C-431E-41DC-9470-12587F36C961}" dt="2024-12-02T20:05:22.338" v="71" actId="1037"/>
          <ac:grpSpMkLst>
            <pc:docMk/>
            <pc:sldMk cId="1736274729" sldId="554"/>
            <ac:grpSpMk id="4" creationId="{59CF0C5A-2A1C-0624-F18F-CDF39083B546}"/>
          </ac:grpSpMkLst>
        </pc:grpChg>
        <pc:cxnChg chg="mod">
          <ac:chgData name="Al Friend" userId="e5ed79da-d858-46d4-9eed-a7a24903f2de" providerId="ADAL" clId="{238A5E4C-431E-41DC-9470-12587F36C961}" dt="2024-12-02T20:05:39.016" v="77" actId="1037"/>
          <ac:cxnSpMkLst>
            <pc:docMk/>
            <pc:sldMk cId="1736274729" sldId="554"/>
            <ac:cxnSpMk id="8" creationId="{3B366A2D-DC00-4658-19CC-6A81A9EDFD2B}"/>
          </ac:cxnSpMkLst>
        </pc:cxnChg>
      </pc:sldChg>
      <pc:sldChg chg="modSp mod">
        <pc:chgData name="Al Friend" userId="e5ed79da-d858-46d4-9eed-a7a24903f2de" providerId="ADAL" clId="{238A5E4C-431E-41DC-9470-12587F36C961}" dt="2024-12-18T21:53:57.023" v="222" actId="1037"/>
        <pc:sldMkLst>
          <pc:docMk/>
          <pc:sldMk cId="1563702757" sldId="574"/>
        </pc:sldMkLst>
        <pc:spChg chg="mod">
          <ac:chgData name="Al Friend" userId="e5ed79da-d858-46d4-9eed-a7a24903f2de" providerId="ADAL" clId="{238A5E4C-431E-41DC-9470-12587F36C961}" dt="2024-12-18T21:53:57.023" v="222" actId="1037"/>
          <ac:spMkLst>
            <pc:docMk/>
            <pc:sldMk cId="1563702757" sldId="574"/>
            <ac:spMk id="6" creationId="{77E8332C-AADD-4F2B-B0E2-AC0B43D6AE90}"/>
          </ac:spMkLst>
        </pc:spChg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332170703" sldId="701"/>
        </pc:sldMkLst>
      </pc:sldChg>
      <pc:sldChg chg="mod modShow">
        <pc:chgData name="Al Friend" userId="e5ed79da-d858-46d4-9eed-a7a24903f2de" providerId="ADAL" clId="{238A5E4C-431E-41DC-9470-12587F36C961}" dt="2024-12-02T20:08:08.943" v="78" actId="729"/>
        <pc:sldMkLst>
          <pc:docMk/>
          <pc:sldMk cId="2111382978" sldId="730"/>
        </pc:sldMkLst>
      </pc:sldChg>
      <pc:sldChg chg="mod modShow">
        <pc:chgData name="Al Friend" userId="e5ed79da-d858-46d4-9eed-a7a24903f2de" providerId="ADAL" clId="{238A5E4C-431E-41DC-9470-12587F36C961}" dt="2024-12-02T20:08:11.519" v="79" actId="729"/>
        <pc:sldMkLst>
          <pc:docMk/>
          <pc:sldMk cId="3199892318" sldId="731"/>
        </pc:sldMkLst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1799982689" sldId="740"/>
        </pc:sldMkLst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2425948343" sldId="741"/>
        </pc:sldMkLst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1374022082" sldId="742"/>
        </pc:sldMkLst>
      </pc:sldChg>
      <pc:sldChg chg="add">
        <pc:chgData name="Al Friend" userId="e5ed79da-d858-46d4-9eed-a7a24903f2de" providerId="ADAL" clId="{238A5E4C-431E-41DC-9470-12587F36C961}" dt="2024-12-05T19:19:15.324" v="138"/>
        <pc:sldMkLst>
          <pc:docMk/>
          <pc:sldMk cId="1932405725" sldId="764"/>
        </pc:sldMkLst>
      </pc:sldChg>
      <pc:sldChg chg="add">
        <pc:chgData name="Al Friend" userId="e5ed79da-d858-46d4-9eed-a7a24903f2de" providerId="ADAL" clId="{238A5E4C-431E-41DC-9470-12587F36C961}" dt="2024-12-05T19:19:15.324" v="138"/>
        <pc:sldMkLst>
          <pc:docMk/>
          <pc:sldMk cId="2599681531" sldId="765"/>
        </pc:sldMkLst>
      </pc:sldChg>
      <pc:sldChg chg="add">
        <pc:chgData name="Al Friend" userId="e5ed79da-d858-46d4-9eed-a7a24903f2de" providerId="ADAL" clId="{238A5E4C-431E-41DC-9470-12587F36C961}" dt="2024-12-05T19:19:15.324" v="138"/>
        <pc:sldMkLst>
          <pc:docMk/>
          <pc:sldMk cId="1639736254" sldId="766"/>
        </pc:sldMkLst>
      </pc:sldChg>
      <pc:sldChg chg="add">
        <pc:chgData name="Al Friend" userId="e5ed79da-d858-46d4-9eed-a7a24903f2de" providerId="ADAL" clId="{238A5E4C-431E-41DC-9470-12587F36C961}" dt="2024-12-05T19:19:15.324" v="138"/>
        <pc:sldMkLst>
          <pc:docMk/>
          <pc:sldMk cId="628094127" sldId="768"/>
        </pc:sldMkLst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1720643508" sldId="769"/>
        </pc:sldMkLst>
      </pc:sldChg>
      <pc:sldChg chg="modSp mod">
        <pc:chgData name="Al Friend" userId="e5ed79da-d858-46d4-9eed-a7a24903f2de" providerId="ADAL" clId="{238A5E4C-431E-41DC-9470-12587F36C961}" dt="2024-12-05T19:29:13.065" v="147" actId="1076"/>
        <pc:sldMkLst>
          <pc:docMk/>
          <pc:sldMk cId="3929749998" sldId="776"/>
        </pc:sldMkLst>
        <pc:spChg chg="mod">
          <ac:chgData name="Al Friend" userId="e5ed79da-d858-46d4-9eed-a7a24903f2de" providerId="ADAL" clId="{238A5E4C-431E-41DC-9470-12587F36C961}" dt="2024-12-05T19:29:13.065" v="147" actId="1076"/>
          <ac:spMkLst>
            <pc:docMk/>
            <pc:sldMk cId="3929749998" sldId="776"/>
            <ac:spMk id="26" creationId="{51A85133-9936-421C-ADA9-CC0C711D817F}"/>
          </ac:spMkLst>
        </pc:spChg>
      </pc:sldChg>
      <pc:sldChg chg="addSp delSp modSp mod modAnim">
        <pc:chgData name="Al Friend" userId="e5ed79da-d858-46d4-9eed-a7a24903f2de" providerId="ADAL" clId="{238A5E4C-431E-41DC-9470-12587F36C961}" dt="2024-11-28T21:33:26.320" v="68"/>
        <pc:sldMkLst>
          <pc:docMk/>
          <pc:sldMk cId="1324513705" sldId="842"/>
        </pc:sldMkLst>
        <pc:spChg chg="add mod">
          <ac:chgData name="Al Friend" userId="e5ed79da-d858-46d4-9eed-a7a24903f2de" providerId="ADAL" clId="{238A5E4C-431E-41DC-9470-12587F36C961}" dt="2024-11-28T21:30:39.201" v="46" actId="14100"/>
          <ac:spMkLst>
            <pc:docMk/>
            <pc:sldMk cId="1324513705" sldId="842"/>
            <ac:spMk id="7" creationId="{00C111E4-9515-819D-6CD4-462D7C7670D9}"/>
          </ac:spMkLst>
        </pc:spChg>
        <pc:spChg chg="add mod">
          <ac:chgData name="Al Friend" userId="e5ed79da-d858-46d4-9eed-a7a24903f2de" providerId="ADAL" clId="{238A5E4C-431E-41DC-9470-12587F36C961}" dt="2024-11-28T21:30:47.558" v="51" actId="1036"/>
          <ac:spMkLst>
            <pc:docMk/>
            <pc:sldMk cId="1324513705" sldId="842"/>
            <ac:spMk id="11" creationId="{20B8326E-0F87-2651-23AE-3B1B3B5A4A2A}"/>
          </ac:spMkLst>
        </pc:spChg>
        <pc:spChg chg="add mod">
          <ac:chgData name="Al Friend" userId="e5ed79da-d858-46d4-9eed-a7a24903f2de" providerId="ADAL" clId="{238A5E4C-431E-41DC-9470-12587F36C961}" dt="2024-11-28T21:32:07.206" v="61" actId="1076"/>
          <ac:spMkLst>
            <pc:docMk/>
            <pc:sldMk cId="1324513705" sldId="842"/>
            <ac:spMk id="17" creationId="{A2AE177D-AA1E-E2B5-839A-935902A4680E}"/>
          </ac:spMkLst>
        </pc:spChg>
      </pc:sldChg>
      <pc:sldChg chg="addSp delSp modSp mod modAnim">
        <pc:chgData name="Al Friend" userId="e5ed79da-d858-46d4-9eed-a7a24903f2de" providerId="ADAL" clId="{238A5E4C-431E-41DC-9470-12587F36C961}" dt="2025-01-02T13:48:24.543" v="300" actId="1037"/>
        <pc:sldMkLst>
          <pc:docMk/>
          <pc:sldMk cId="405858881" sldId="846"/>
        </pc:sldMkLst>
        <pc:spChg chg="mod">
          <ac:chgData name="Al Friend" userId="e5ed79da-d858-46d4-9eed-a7a24903f2de" providerId="ADAL" clId="{238A5E4C-431E-41DC-9470-12587F36C961}" dt="2025-01-02T13:48:24.543" v="300" actId="1037"/>
          <ac:spMkLst>
            <pc:docMk/>
            <pc:sldMk cId="405858881" sldId="846"/>
            <ac:spMk id="9" creationId="{791239AE-DD75-4BA2-AA6E-D46E4F8FEC24}"/>
          </ac:spMkLst>
        </pc:spChg>
        <pc:spChg chg="mod">
          <ac:chgData name="Al Friend" userId="e5ed79da-d858-46d4-9eed-a7a24903f2de" providerId="ADAL" clId="{238A5E4C-431E-41DC-9470-12587F36C961}" dt="2025-01-02T13:48:05.099" v="266" actId="1037"/>
          <ac:spMkLst>
            <pc:docMk/>
            <pc:sldMk cId="405858881" sldId="846"/>
            <ac:spMk id="10" creationId="{BA373AA1-9380-4166-B750-3AB3C461F597}"/>
          </ac:spMkLst>
        </pc:spChg>
        <pc:spChg chg="mod">
          <ac:chgData name="Al Friend" userId="e5ed79da-d858-46d4-9eed-a7a24903f2de" providerId="ADAL" clId="{238A5E4C-431E-41DC-9470-12587F36C961}" dt="2025-01-02T13:47:56.151" v="261" actId="1038"/>
          <ac:spMkLst>
            <pc:docMk/>
            <pc:sldMk cId="405858881" sldId="846"/>
            <ac:spMk id="13" creationId="{2B3EEA4B-6930-4670-9CBA-1BC9C1295CD1}"/>
          </ac:spMkLst>
        </pc:spChg>
        <pc:picChg chg="add mod ord modVis">
          <ac:chgData name="Al Friend" userId="e5ed79da-d858-46d4-9eed-a7a24903f2de" providerId="ADAL" clId="{238A5E4C-431E-41DC-9470-12587F36C961}" dt="2025-01-02T13:46:06.465" v="229" actId="13244"/>
          <ac:picMkLst>
            <pc:docMk/>
            <pc:sldMk cId="405858881" sldId="846"/>
            <ac:picMk id="4" creationId="{7AFBB97B-369A-F788-3290-16523E6DA0C6}"/>
          </ac:picMkLst>
        </pc:picChg>
      </pc:sldChg>
      <pc:sldChg chg="addSp delSp modSp mod">
        <pc:chgData name="Al Friend" userId="e5ed79da-d858-46d4-9eed-a7a24903f2de" providerId="ADAL" clId="{238A5E4C-431E-41DC-9470-12587F36C961}" dt="2025-01-02T13:51:20.387" v="307" actId="20577"/>
        <pc:sldMkLst>
          <pc:docMk/>
          <pc:sldMk cId="2256960547" sldId="847"/>
        </pc:sldMkLst>
        <pc:spChg chg="mod">
          <ac:chgData name="Al Friend" userId="e5ed79da-d858-46d4-9eed-a7a24903f2de" providerId="ADAL" clId="{238A5E4C-431E-41DC-9470-12587F36C961}" dt="2025-01-02T13:47:33.752" v="254" actId="1038"/>
          <ac:spMkLst>
            <pc:docMk/>
            <pc:sldMk cId="2256960547" sldId="847"/>
            <ac:spMk id="7" creationId="{94AE0579-BDDF-4D9B-8504-7B41B1685E54}"/>
          </ac:spMkLst>
        </pc:spChg>
        <pc:spChg chg="mod">
          <ac:chgData name="Al Friend" userId="e5ed79da-d858-46d4-9eed-a7a24903f2de" providerId="ADAL" clId="{238A5E4C-431E-41DC-9470-12587F36C961}" dt="2025-01-02T13:51:20.387" v="307" actId="20577"/>
          <ac:spMkLst>
            <pc:docMk/>
            <pc:sldMk cId="2256960547" sldId="847"/>
            <ac:spMk id="15" creationId="{B935E981-B7C6-4BDF-ADC2-EFF2B075D3D8}"/>
          </ac:spMkLst>
        </pc:spChg>
        <pc:picChg chg="add mod ord modVis">
          <ac:chgData name="Al Friend" userId="e5ed79da-d858-46d4-9eed-a7a24903f2de" providerId="ADAL" clId="{238A5E4C-431E-41DC-9470-12587F36C961}" dt="2025-01-02T13:47:26.777" v="247" actId="14429"/>
          <ac:picMkLst>
            <pc:docMk/>
            <pc:sldMk cId="2256960547" sldId="847"/>
            <ac:picMk id="5" creationId="{D3D82887-011D-F017-2C45-0E0BB817519B}"/>
          </ac:picMkLst>
        </pc:picChg>
      </pc:sldChg>
      <pc:sldChg chg="addSp delSp modSp mod">
        <pc:chgData name="Al Friend" userId="e5ed79da-d858-46d4-9eed-a7a24903f2de" providerId="ADAL" clId="{238A5E4C-431E-41DC-9470-12587F36C961}" dt="2025-01-02T13:47:44.075" v="256"/>
        <pc:sldMkLst>
          <pc:docMk/>
          <pc:sldMk cId="3840316138" sldId="849"/>
        </pc:sldMkLst>
        <pc:picChg chg="add mod">
          <ac:chgData name="Al Friend" userId="e5ed79da-d858-46d4-9eed-a7a24903f2de" providerId="ADAL" clId="{238A5E4C-431E-41DC-9470-12587F36C961}" dt="2025-01-02T13:47:44.075" v="256"/>
          <ac:picMkLst>
            <pc:docMk/>
            <pc:sldMk cId="3840316138" sldId="849"/>
            <ac:picMk id="3" creationId="{68F51F76-979B-9811-03A6-02A99C002627}"/>
          </ac:picMkLst>
        </pc:picChg>
      </pc:sldChg>
      <pc:sldChg chg="addSp delSp modSp mod">
        <pc:chgData name="Al Friend" userId="e5ed79da-d858-46d4-9eed-a7a24903f2de" providerId="ADAL" clId="{238A5E4C-431E-41DC-9470-12587F36C961}" dt="2025-01-02T13:46:53.346" v="240"/>
        <pc:sldMkLst>
          <pc:docMk/>
          <pc:sldMk cId="2441115929" sldId="850"/>
        </pc:sldMkLst>
        <pc:picChg chg="add mod">
          <ac:chgData name="Al Friend" userId="e5ed79da-d858-46d4-9eed-a7a24903f2de" providerId="ADAL" clId="{238A5E4C-431E-41DC-9470-12587F36C961}" dt="2025-01-02T13:46:53.346" v="240"/>
          <ac:picMkLst>
            <pc:docMk/>
            <pc:sldMk cId="2441115929" sldId="850"/>
            <ac:picMk id="3" creationId="{7AF3320B-0A4C-0A79-13FE-A05EDD7CB123}"/>
          </ac:picMkLst>
        </pc:picChg>
      </pc:sldChg>
      <pc:sldChg chg="modSp mod">
        <pc:chgData name="Al Friend" userId="e5ed79da-d858-46d4-9eed-a7a24903f2de" providerId="ADAL" clId="{238A5E4C-431E-41DC-9470-12587F36C961}" dt="2025-01-08T17:52:44.379" v="425" actId="20577"/>
        <pc:sldMkLst>
          <pc:docMk/>
          <pc:sldMk cId="469210997" sldId="856"/>
        </pc:sldMkLst>
        <pc:spChg chg="mod">
          <ac:chgData name="Al Friend" userId="e5ed79da-d858-46d4-9eed-a7a24903f2de" providerId="ADAL" clId="{238A5E4C-431E-41DC-9470-12587F36C961}" dt="2025-01-08T16:19:50.228" v="398" actId="20577"/>
          <ac:spMkLst>
            <pc:docMk/>
            <pc:sldMk cId="469210997" sldId="856"/>
            <ac:spMk id="2" creationId="{967738DC-44E3-415F-846C-13186E7135B2}"/>
          </ac:spMkLst>
        </pc:spChg>
        <pc:spChg chg="mod">
          <ac:chgData name="Al Friend" userId="e5ed79da-d858-46d4-9eed-a7a24903f2de" providerId="ADAL" clId="{238A5E4C-431E-41DC-9470-12587F36C961}" dt="2025-01-08T17:52:44.379" v="425" actId="20577"/>
          <ac:spMkLst>
            <pc:docMk/>
            <pc:sldMk cId="469210997" sldId="856"/>
            <ac:spMk id="4" creationId="{ECF8A258-5D7E-4EE3-814B-67DD52E72862}"/>
          </ac:spMkLst>
        </pc:spChg>
        <pc:spChg chg="mod">
          <ac:chgData name="Al Friend" userId="e5ed79da-d858-46d4-9eed-a7a24903f2de" providerId="ADAL" clId="{238A5E4C-431E-41DC-9470-12587F36C961}" dt="2025-01-08T16:19:39.299" v="388" actId="20577"/>
          <ac:spMkLst>
            <pc:docMk/>
            <pc:sldMk cId="469210997" sldId="856"/>
            <ac:spMk id="6" creationId="{27C68512-622F-419D-B6CF-F8FEA16C3C08}"/>
          </ac:spMkLst>
        </pc:spChg>
      </pc:sldChg>
    </pc:docChg>
  </pc:docChgLst>
  <pc:docChgLst>
    <pc:chgData name="Al Friend" userId="e5ed79da-d858-46d4-9eed-a7a24903f2de" providerId="ADAL" clId="{66FE348F-243B-45F1-817C-ACD11198848F}"/>
    <pc:docChg chg="undo redo custSel addSld delSld modSld sldOrd delSection modSection">
      <pc:chgData name="Al Friend" userId="e5ed79da-d858-46d4-9eed-a7a24903f2de" providerId="ADAL" clId="{66FE348F-243B-45F1-817C-ACD11198848F}" dt="2024-12-12T13:12:16.394" v="5658" actId="1076"/>
      <pc:docMkLst>
        <pc:docMk/>
      </pc:docMkLst>
      <pc:sldChg chg="ord">
        <pc:chgData name="Al Friend" userId="e5ed79da-d858-46d4-9eed-a7a24903f2de" providerId="ADAL" clId="{66FE348F-243B-45F1-817C-ACD11198848F}" dt="2024-11-19T09:56:05.725" v="1725"/>
        <pc:sldMkLst>
          <pc:docMk/>
          <pc:sldMk cId="3436463184" sldId="260"/>
        </pc:sldMkLst>
      </pc:sldChg>
      <pc:sldChg chg="modNotesTx">
        <pc:chgData name="Al Friend" userId="e5ed79da-d858-46d4-9eed-a7a24903f2de" providerId="ADAL" clId="{66FE348F-243B-45F1-817C-ACD11198848F}" dt="2024-12-02T09:44:42.327" v="3956" actId="20577"/>
        <pc:sldMkLst>
          <pc:docMk/>
          <pc:sldMk cId="1397375078" sldId="262"/>
        </pc:sldMkLst>
      </pc:sldChg>
      <pc:sldChg chg="modSp">
        <pc:chgData name="Al Friend" userId="e5ed79da-d858-46d4-9eed-a7a24903f2de" providerId="ADAL" clId="{66FE348F-243B-45F1-817C-ACD11198848F}" dt="2024-11-18T08:59:37.708" v="1721" actId="20577"/>
        <pc:sldMkLst>
          <pc:docMk/>
          <pc:sldMk cId="3203252263" sldId="424"/>
        </pc:sldMkLst>
        <pc:graphicFrameChg chg="mod">
          <ac:chgData name="Al Friend" userId="e5ed79da-d858-46d4-9eed-a7a24903f2de" providerId="ADAL" clId="{66FE348F-243B-45F1-817C-ACD11198848F}" dt="2024-11-18T08:59:37.708" v="1721" actId="20577"/>
          <ac:graphicFrameMkLst>
            <pc:docMk/>
            <pc:sldMk cId="3203252263" sldId="424"/>
            <ac:graphicFrameMk id="5" creationId="{00000000-0000-0000-0000-000000000000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44.124" v="4463" actId="20577"/>
        <pc:sldMkLst>
          <pc:docMk/>
          <pc:sldMk cId="2468320964" sldId="436"/>
        </pc:sldMkLst>
        <pc:graphicFrameChg chg="modGraphic">
          <ac:chgData name="Al Friend" userId="e5ed79da-d858-46d4-9eed-a7a24903f2de" providerId="ADAL" clId="{66FE348F-243B-45F1-817C-ACD11198848F}" dt="2024-12-02T10:01:44.124" v="4463" actId="20577"/>
          <ac:graphicFrameMkLst>
            <pc:docMk/>
            <pc:sldMk cId="2468320964" sldId="436"/>
            <ac:graphicFrameMk id="5" creationId="{38A8414E-6490-4AD8-90BD-DF0216F61C69}"/>
          </ac:graphicFrameMkLst>
        </pc:graphicFrameChg>
      </pc:sldChg>
      <pc:sldChg chg="modSp modAnim">
        <pc:chgData name="Al Friend" userId="e5ed79da-d858-46d4-9eed-a7a24903f2de" providerId="ADAL" clId="{66FE348F-243B-45F1-817C-ACD11198848F}" dt="2024-11-19T10:20:45.569" v="1747" actId="20577"/>
        <pc:sldMkLst>
          <pc:docMk/>
          <pc:sldMk cId="3662892889" sldId="438"/>
        </pc:sldMkLst>
        <pc:spChg chg="mod">
          <ac:chgData name="Al Friend" userId="e5ed79da-d858-46d4-9eed-a7a24903f2de" providerId="ADAL" clId="{66FE348F-243B-45F1-817C-ACD11198848F}" dt="2024-11-19T10:20:45.569" v="1747" actId="20577"/>
          <ac:spMkLst>
            <pc:docMk/>
            <pc:sldMk cId="3662892889" sldId="438"/>
            <ac:spMk id="10" creationId="{DF4BA8FF-524A-4C13-87BF-68801971FA28}"/>
          </ac:spMkLst>
        </pc:spChg>
      </pc:sldChg>
      <pc:sldChg chg="modSp">
        <pc:chgData name="Al Friend" userId="e5ed79da-d858-46d4-9eed-a7a24903f2de" providerId="ADAL" clId="{66FE348F-243B-45F1-817C-ACD11198848F}" dt="2024-12-02T09:50:17.876" v="4034" actId="20577"/>
        <pc:sldMkLst>
          <pc:docMk/>
          <pc:sldMk cId="2723771124" sldId="441"/>
        </pc:sldMkLst>
        <pc:spChg chg="mod">
          <ac:chgData name="Al Friend" userId="e5ed79da-d858-46d4-9eed-a7a24903f2de" providerId="ADAL" clId="{66FE348F-243B-45F1-817C-ACD11198848F}" dt="2024-12-02T09:50:17.876" v="4034" actId="20577"/>
          <ac:spMkLst>
            <pc:docMk/>
            <pc:sldMk cId="2723771124" sldId="44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41:51.413" v="3879" actId="2711"/>
        <pc:sldMkLst>
          <pc:docMk/>
          <pc:sldMk cId="2174581309" sldId="444"/>
        </pc:sldMkLst>
        <pc:graphicFrameChg chg="modGraphic">
          <ac:chgData name="Al Friend" userId="e5ed79da-d858-46d4-9eed-a7a24903f2de" providerId="ADAL" clId="{66FE348F-243B-45F1-817C-ACD11198848F}" dt="2024-12-02T09:41:51.413" v="3879" actId="2711"/>
          <ac:graphicFrameMkLst>
            <pc:docMk/>
            <pc:sldMk cId="2174581309" sldId="444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42:45.304" v="3901" actId="20577"/>
        <pc:sldMkLst>
          <pc:docMk/>
          <pc:sldMk cId="955029639" sldId="446"/>
        </pc:sldMkLst>
        <pc:spChg chg="mod">
          <ac:chgData name="Al Friend" userId="e5ed79da-d858-46d4-9eed-a7a24903f2de" providerId="ADAL" clId="{66FE348F-243B-45F1-817C-ACD11198848F}" dt="2024-12-02T09:42:45.304" v="3901" actId="20577"/>
          <ac:spMkLst>
            <pc:docMk/>
            <pc:sldMk cId="955029639" sldId="446"/>
            <ac:spMk id="5" creationId="{6A1CBB54-C918-447C-DDC3-F9CB8966BB63}"/>
          </ac:spMkLst>
        </pc:spChg>
      </pc:sldChg>
      <pc:sldChg chg="modSp modAnim">
        <pc:chgData name="Al Friend" userId="e5ed79da-d858-46d4-9eed-a7a24903f2de" providerId="ADAL" clId="{66FE348F-243B-45F1-817C-ACD11198848F}" dt="2024-12-02T09:42:11.880" v="3887" actId="6549"/>
        <pc:sldMkLst>
          <pc:docMk/>
          <pc:sldMk cId="1795813768" sldId="447"/>
        </pc:sldMkLst>
        <pc:spChg chg="mod">
          <ac:chgData name="Al Friend" userId="e5ed79da-d858-46d4-9eed-a7a24903f2de" providerId="ADAL" clId="{66FE348F-243B-45F1-817C-ACD11198848F}" dt="2024-12-02T09:42:04.613" v="3883" actId="2711"/>
          <ac:spMkLst>
            <pc:docMk/>
            <pc:sldMk cId="1795813768" sldId="447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42:11.880" v="3887" actId="6549"/>
          <ac:spMkLst>
            <pc:docMk/>
            <pc:sldMk cId="1795813768" sldId="447"/>
            <ac:spMk id="6" creationId="{06B8E8D6-C037-4571-B1CB-E4BD14A48ED7}"/>
          </ac:spMkLst>
        </pc:spChg>
      </pc:sldChg>
      <pc:sldChg chg="addSp modSp modAnim">
        <pc:chgData name="Al Friend" userId="e5ed79da-d858-46d4-9eed-a7a24903f2de" providerId="ADAL" clId="{66FE348F-243B-45F1-817C-ACD11198848F}" dt="2024-12-10T10:12:06.800" v="5640"/>
        <pc:sldMkLst>
          <pc:docMk/>
          <pc:sldMk cId="4222611681" sldId="449"/>
        </pc:sldMkLst>
        <pc:spChg chg="mod">
          <ac:chgData name="Al Friend" userId="e5ed79da-d858-46d4-9eed-a7a24903f2de" providerId="ADAL" clId="{66FE348F-243B-45F1-817C-ACD11198848F}" dt="2024-12-10T09:07:32.335" v="5508" actId="20577"/>
          <ac:spMkLst>
            <pc:docMk/>
            <pc:sldMk cId="4222611681" sldId="449"/>
            <ac:spMk id="2" creationId="{2CE87805-17F2-4B70-B505-57FB17E1FEE3}"/>
          </ac:spMkLst>
        </pc:spChg>
        <pc:spChg chg="mod">
          <ac:chgData name="Al Friend" userId="e5ed79da-d858-46d4-9eed-a7a24903f2de" providerId="ADAL" clId="{66FE348F-243B-45F1-817C-ACD11198848F}" dt="2024-12-09T09:24:45.021" v="5467" actId="20577"/>
          <ac:spMkLst>
            <pc:docMk/>
            <pc:sldMk cId="4222611681" sldId="449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10T10:10:25.915" v="5632" actId="1037"/>
          <ac:spMkLst>
            <pc:docMk/>
            <pc:sldMk cId="4222611681" sldId="449"/>
            <ac:spMk id="8" creationId="{DF4BA8FF-524A-4C13-87BF-68801971FA28}"/>
          </ac:spMkLst>
        </pc:spChg>
        <pc:picChg chg="add mod">
          <ac:chgData name="Al Friend" userId="e5ed79da-d858-46d4-9eed-a7a24903f2de" providerId="ADAL" clId="{66FE348F-243B-45F1-817C-ACD11198848F}" dt="2024-12-10T10:10:19.209" v="5615" actId="1076"/>
          <ac:picMkLst>
            <pc:docMk/>
            <pc:sldMk cId="4222611681" sldId="449"/>
            <ac:picMk id="5" creationId="{5FB202BD-7907-4D76-B93E-3E9AE720876D}"/>
          </ac:picMkLst>
        </pc:picChg>
      </pc:sldChg>
      <pc:sldChg chg="modSp">
        <pc:chgData name="Al Friend" userId="e5ed79da-d858-46d4-9eed-a7a24903f2de" providerId="ADAL" clId="{66FE348F-243B-45F1-817C-ACD11198848F}" dt="2024-12-09T09:37:43.768" v="5475" actId="20577"/>
        <pc:sldMkLst>
          <pc:docMk/>
          <pc:sldMk cId="3407202451" sldId="452"/>
        </pc:sldMkLst>
        <pc:spChg chg="mod">
          <ac:chgData name="Al Friend" userId="e5ed79da-d858-46d4-9eed-a7a24903f2de" providerId="ADAL" clId="{66FE348F-243B-45F1-817C-ACD11198848F}" dt="2024-12-09T09:37:43.768" v="5475" actId="20577"/>
          <ac:spMkLst>
            <pc:docMk/>
            <pc:sldMk cId="3407202451" sldId="45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9T09:48:17.818" v="5493" actId="20577"/>
        <pc:sldMkLst>
          <pc:docMk/>
          <pc:sldMk cId="1681721792" sldId="453"/>
        </pc:sldMkLst>
        <pc:spChg chg="mod">
          <ac:chgData name="Al Friend" userId="e5ed79da-d858-46d4-9eed-a7a24903f2de" providerId="ADAL" clId="{66FE348F-243B-45F1-817C-ACD11198848F}" dt="2024-12-09T09:48:17.818" v="5493" actId="20577"/>
          <ac:spMkLst>
            <pc:docMk/>
            <pc:sldMk cId="1681721792" sldId="45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42:33.065" v="3895" actId="6549"/>
        <pc:sldMkLst>
          <pc:docMk/>
          <pc:sldMk cId="2428575276" sldId="460"/>
        </pc:sldMkLst>
        <pc:spChg chg="mod">
          <ac:chgData name="Al Friend" userId="e5ed79da-d858-46d4-9eed-a7a24903f2de" providerId="ADAL" clId="{66FE348F-243B-45F1-817C-ACD11198848F}" dt="2024-12-02T09:42:25.716" v="3891" actId="2711"/>
          <ac:spMkLst>
            <pc:docMk/>
            <pc:sldMk cId="2428575276" sldId="460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42:33.065" v="3895" actId="6549"/>
          <ac:spMkLst>
            <pc:docMk/>
            <pc:sldMk cId="2428575276" sldId="460"/>
            <ac:spMk id="6" creationId="{06B8E8D6-C037-4571-B1CB-E4BD14A48ED7}"/>
          </ac:spMkLst>
        </pc:spChg>
      </pc:sldChg>
      <pc:sldChg chg="addSp modSp modAnim">
        <pc:chgData name="Al Friend" userId="e5ed79da-d858-46d4-9eed-a7a24903f2de" providerId="ADAL" clId="{66FE348F-243B-45F1-817C-ACD11198848F}" dt="2024-11-26T12:03:21.488" v="2259" actId="20577"/>
        <pc:sldMkLst>
          <pc:docMk/>
          <pc:sldMk cId="3210650822" sldId="467"/>
        </pc:sldMkLst>
        <pc:spChg chg="add mod">
          <ac:chgData name="Al Friend" userId="e5ed79da-d858-46d4-9eed-a7a24903f2de" providerId="ADAL" clId="{66FE348F-243B-45F1-817C-ACD11198848F}" dt="2024-11-26T12:00:42.078" v="2184" actId="20577"/>
          <ac:spMkLst>
            <pc:docMk/>
            <pc:sldMk cId="3210650822" sldId="467"/>
            <ac:spMk id="2" creationId="{3598B75A-0FB3-4171-AD3B-F1E4DF79AE5E}"/>
          </ac:spMkLst>
        </pc:spChg>
        <pc:spChg chg="mod">
          <ac:chgData name="Al Friend" userId="e5ed79da-d858-46d4-9eed-a7a24903f2de" providerId="ADAL" clId="{66FE348F-243B-45F1-817C-ACD11198848F}" dt="2024-11-26T12:03:21.488" v="2259" actId="20577"/>
          <ac:spMkLst>
            <pc:docMk/>
            <pc:sldMk cId="3210650822" sldId="467"/>
            <ac:spMk id="4" creationId="{00000000-0000-0000-0000-000000000000}"/>
          </ac:spMkLst>
        </pc:spChg>
      </pc:sldChg>
      <pc:sldChg chg="modSp">
        <pc:chgData name="Al Friend" userId="e5ed79da-d858-46d4-9eed-a7a24903f2de" providerId="ADAL" clId="{66FE348F-243B-45F1-817C-ACD11198848F}" dt="2024-11-27T15:36:33.977" v="3384" actId="20577"/>
        <pc:sldMkLst>
          <pc:docMk/>
          <pc:sldMk cId="1083383636" sldId="468"/>
        </pc:sldMkLst>
        <pc:spChg chg="mod">
          <ac:chgData name="Al Friend" userId="e5ed79da-d858-46d4-9eed-a7a24903f2de" providerId="ADAL" clId="{66FE348F-243B-45F1-817C-ACD11198848F}" dt="2024-11-27T15:36:33.977" v="3384" actId="20577"/>
          <ac:spMkLst>
            <pc:docMk/>
            <pc:sldMk cId="1083383636" sldId="468"/>
            <ac:spMk id="2" creationId="{2CE87805-17F2-4B70-B505-57FB17E1FEE3}"/>
          </ac:spMkLst>
        </pc:spChg>
      </pc:sldChg>
      <pc:sldChg chg="addSp modSp modAnim">
        <pc:chgData name="Al Friend" userId="e5ed79da-d858-46d4-9eed-a7a24903f2de" providerId="ADAL" clId="{66FE348F-243B-45F1-817C-ACD11198848F}" dt="2024-12-02T09:49:47.403" v="4004" actId="20577"/>
        <pc:sldMkLst>
          <pc:docMk/>
          <pc:sldMk cId="818983537" sldId="471"/>
        </pc:sldMkLst>
        <pc:spChg chg="mod">
          <ac:chgData name="Al Friend" userId="e5ed79da-d858-46d4-9eed-a7a24903f2de" providerId="ADAL" clId="{66FE348F-243B-45F1-817C-ACD11198848F}" dt="2024-12-02T09:49:41.185" v="4001" actId="20577"/>
          <ac:spMkLst>
            <pc:docMk/>
            <pc:sldMk cId="818983537" sldId="471"/>
            <ac:spMk id="3" creationId="{E4EE7085-4C5B-409B-8843-A8A3D3CB6E90}"/>
          </ac:spMkLst>
        </pc:spChg>
        <pc:spChg chg="add mod">
          <ac:chgData name="Al Friend" userId="e5ed79da-d858-46d4-9eed-a7a24903f2de" providerId="ADAL" clId="{66FE348F-243B-45F1-817C-ACD11198848F}" dt="2024-11-28T11:39:58.855" v="3680" actId="20577"/>
          <ac:spMkLst>
            <pc:docMk/>
            <pc:sldMk cId="818983537" sldId="471"/>
            <ac:spMk id="5" creationId="{C4785491-7496-4582-835E-442310508A91}"/>
          </ac:spMkLst>
        </pc:spChg>
        <pc:spChg chg="add mod">
          <ac:chgData name="Al Friend" userId="e5ed79da-d858-46d4-9eed-a7a24903f2de" providerId="ADAL" clId="{66FE348F-243B-45F1-817C-ACD11198848F}" dt="2024-11-28T11:40:02.838" v="3683" actId="20577"/>
          <ac:spMkLst>
            <pc:docMk/>
            <pc:sldMk cId="818983537" sldId="471"/>
            <ac:spMk id="6" creationId="{59C09FE8-141C-499C-8AF0-744EF09E0A1B}"/>
          </ac:spMkLst>
        </pc:spChg>
        <pc:spChg chg="add mod">
          <ac:chgData name="Al Friend" userId="e5ed79da-d858-46d4-9eed-a7a24903f2de" providerId="ADAL" clId="{66FE348F-243B-45F1-817C-ACD11198848F}" dt="2024-12-02T09:49:47.403" v="4004" actId="20577"/>
          <ac:spMkLst>
            <pc:docMk/>
            <pc:sldMk cId="818983537" sldId="471"/>
            <ac:spMk id="7" creationId="{DFBCD4FE-B2C2-4A7E-BA42-AFCA68B5BE18}"/>
          </ac:spMkLst>
        </pc:spChg>
      </pc:sldChg>
      <pc:sldChg chg="modSp">
        <pc:chgData name="Al Friend" userId="e5ed79da-d858-46d4-9eed-a7a24903f2de" providerId="ADAL" clId="{66FE348F-243B-45F1-817C-ACD11198848F}" dt="2024-12-02T09:48:47.886" v="3965" actId="20577"/>
        <pc:sldMkLst>
          <pc:docMk/>
          <pc:sldMk cId="2545018025" sldId="472"/>
        </pc:sldMkLst>
        <pc:spChg chg="mod">
          <ac:chgData name="Al Friend" userId="e5ed79da-d858-46d4-9eed-a7a24903f2de" providerId="ADAL" clId="{66FE348F-243B-45F1-817C-ACD11198848F}" dt="2024-12-02T09:48:47.886" v="3965" actId="20577"/>
          <ac:spMkLst>
            <pc:docMk/>
            <pc:sldMk cId="2545018025" sldId="472"/>
            <ac:spMk id="3" creationId="{E4EE7085-4C5B-409B-8843-A8A3D3CB6E90}"/>
          </ac:spMkLst>
        </pc:spChg>
      </pc:sldChg>
      <pc:sldChg chg="modSp ord">
        <pc:chgData name="Al Friend" userId="e5ed79da-d858-46d4-9eed-a7a24903f2de" providerId="ADAL" clId="{66FE348F-243B-45F1-817C-ACD11198848F}" dt="2024-12-02T09:49:12.791" v="3983" actId="20577"/>
        <pc:sldMkLst>
          <pc:docMk/>
          <pc:sldMk cId="2752439583" sldId="473"/>
        </pc:sldMkLst>
        <pc:spChg chg="mod">
          <ac:chgData name="Al Friend" userId="e5ed79da-d858-46d4-9eed-a7a24903f2de" providerId="ADAL" clId="{66FE348F-243B-45F1-817C-ACD11198848F}" dt="2024-12-02T09:49:12.791" v="3983" actId="20577"/>
          <ac:spMkLst>
            <pc:docMk/>
            <pc:sldMk cId="2752439583" sldId="47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14T11:08:04.518" v="892" actId="14100"/>
        <pc:sldMkLst>
          <pc:docMk/>
          <pc:sldMk cId="1529298100" sldId="479"/>
        </pc:sldMkLst>
        <pc:cxnChg chg="mod">
          <ac:chgData name="Al Friend" userId="e5ed79da-d858-46d4-9eed-a7a24903f2de" providerId="ADAL" clId="{66FE348F-243B-45F1-817C-ACD11198848F}" dt="2024-11-14T11:07:54.140" v="890" actId="14100"/>
          <ac:cxnSpMkLst>
            <pc:docMk/>
            <pc:sldMk cId="1529298100" sldId="479"/>
            <ac:cxnSpMk id="4" creationId="{231371B6-0511-44D2-AF15-46D0C5B87BB2}"/>
          </ac:cxnSpMkLst>
        </pc:cxnChg>
        <pc:cxnChg chg="mod">
          <ac:chgData name="Al Friend" userId="e5ed79da-d858-46d4-9eed-a7a24903f2de" providerId="ADAL" clId="{66FE348F-243B-45F1-817C-ACD11198848F}" dt="2024-11-14T11:08:04.518" v="892" actId="14100"/>
          <ac:cxnSpMkLst>
            <pc:docMk/>
            <pc:sldMk cId="1529298100" sldId="479"/>
            <ac:cxnSpMk id="16" creationId="{06402D11-5365-4584-AF20-FCE4B78FE7A0}"/>
          </ac:cxnSpMkLst>
        </pc:cxnChg>
      </pc:sldChg>
      <pc:sldChg chg="addSp delSp modSp modAnim">
        <pc:chgData name="Al Friend" userId="e5ed79da-d858-46d4-9eed-a7a24903f2de" providerId="ADAL" clId="{66FE348F-243B-45F1-817C-ACD11198848F}" dt="2024-11-27T11:17:31.081" v="3029" actId="1035"/>
        <pc:sldMkLst>
          <pc:docMk/>
          <pc:sldMk cId="3883147362" sldId="482"/>
        </pc:sldMkLst>
        <pc:spChg chg="mod">
          <ac:chgData name="Al Friend" userId="e5ed79da-d858-46d4-9eed-a7a24903f2de" providerId="ADAL" clId="{66FE348F-243B-45F1-817C-ACD11198848F}" dt="2024-11-27T11:17:31.081" v="3029" actId="1035"/>
          <ac:spMkLst>
            <pc:docMk/>
            <pc:sldMk cId="3883147362" sldId="482"/>
            <ac:spMk id="10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7:21.317" v="3013" actId="1038"/>
          <ac:spMkLst>
            <pc:docMk/>
            <pc:sldMk cId="3883147362" sldId="482"/>
            <ac:spMk id="11" creationId="{924404A3-ED4C-4699-9CA9-EFEB23F51AA9}"/>
          </ac:spMkLst>
        </pc:spChg>
        <pc:spChg chg="add">
          <ac:chgData name="Al Friend" userId="e5ed79da-d858-46d4-9eed-a7a24903f2de" providerId="ADAL" clId="{66FE348F-243B-45F1-817C-ACD11198848F}" dt="2024-11-27T11:17:07.272" v="2993"/>
          <ac:spMkLst>
            <pc:docMk/>
            <pc:sldMk cId="3883147362" sldId="482"/>
            <ac:spMk id="16" creationId="{15903424-A435-49A8-8F1F-D1306EA53915}"/>
          </ac:spMkLst>
        </pc:spChg>
        <pc:spChg chg="add">
          <ac:chgData name="Al Friend" userId="e5ed79da-d858-46d4-9eed-a7a24903f2de" providerId="ADAL" clId="{66FE348F-243B-45F1-817C-ACD11198848F}" dt="2024-11-27T11:17:07.272" v="2993"/>
          <ac:spMkLst>
            <pc:docMk/>
            <pc:sldMk cId="3883147362" sldId="482"/>
            <ac:spMk id="17" creationId="{30CB5969-0CD9-4051-A35F-FA7E4217BCA6}"/>
          </ac:spMkLst>
        </pc:spChg>
        <pc:graphicFrameChg chg="add">
          <ac:chgData name="Al Friend" userId="e5ed79da-d858-46d4-9eed-a7a24903f2de" providerId="ADAL" clId="{66FE348F-243B-45F1-817C-ACD11198848F}" dt="2024-11-27T11:17:07.272" v="2993"/>
          <ac:graphicFrameMkLst>
            <pc:docMk/>
            <pc:sldMk cId="3883147362" sldId="482"/>
            <ac:graphicFrameMk id="12" creationId="{57241102-6FFA-4A48-B0F0-30D2048C3B7F}"/>
          </ac:graphicFrameMkLst>
        </pc:graphicFrameChg>
        <pc:graphicFrameChg chg="add">
          <ac:chgData name="Al Friend" userId="e5ed79da-d858-46d4-9eed-a7a24903f2de" providerId="ADAL" clId="{66FE348F-243B-45F1-817C-ACD11198848F}" dt="2024-11-27T11:17:07.272" v="2993"/>
          <ac:graphicFrameMkLst>
            <pc:docMk/>
            <pc:sldMk cId="3883147362" sldId="482"/>
            <ac:graphicFrameMk id="13" creationId="{35037C23-5B95-45FB-890F-8341BB82BB00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3:23:39.182" v="4505" actId="122"/>
        <pc:sldMkLst>
          <pc:docMk/>
          <pc:sldMk cId="2467363616" sldId="493"/>
        </pc:sldMkLst>
        <pc:spChg chg="mod">
          <ac:chgData name="Al Friend" userId="e5ed79da-d858-46d4-9eed-a7a24903f2de" providerId="ADAL" clId="{66FE348F-243B-45F1-817C-ACD11198848F}" dt="2024-12-02T13:23:39.182" v="4505" actId="122"/>
          <ac:spMkLst>
            <pc:docMk/>
            <pc:sldMk cId="2467363616" sldId="493"/>
            <ac:spMk id="13" creationId="{55DC47B9-3D2E-4E16-9AC3-CBB2180D962E}"/>
          </ac:spMkLst>
        </pc:spChg>
        <pc:spChg chg="mod">
          <ac:chgData name="Al Friend" userId="e5ed79da-d858-46d4-9eed-a7a24903f2de" providerId="ADAL" clId="{66FE348F-243B-45F1-817C-ACD11198848F}" dt="2024-12-02T13:23:36.669" v="4504" actId="122"/>
          <ac:spMkLst>
            <pc:docMk/>
            <pc:sldMk cId="2467363616" sldId="493"/>
            <ac:spMk id="38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2-02T09:58:59.040" v="4367" actId="14100"/>
        <pc:sldMkLst>
          <pc:docMk/>
          <pc:sldMk cId="592100352" sldId="495"/>
        </pc:sldMkLst>
        <pc:spChg chg="mod">
          <ac:chgData name="Al Friend" userId="e5ed79da-d858-46d4-9eed-a7a24903f2de" providerId="ADAL" clId="{66FE348F-243B-45F1-817C-ACD11198848F}" dt="2024-12-02T09:58:39.671" v="4354" actId="20577"/>
          <ac:spMkLst>
            <pc:docMk/>
            <pc:sldMk cId="592100352" sldId="495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8:47.584" v="4364" actId="20577"/>
          <ac:spMkLst>
            <pc:docMk/>
            <pc:sldMk cId="592100352" sldId="495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8:51.815" v="4365" actId="14100"/>
          <ac:spMkLst>
            <pc:docMk/>
            <pc:sldMk cId="592100352" sldId="495"/>
            <ac:spMk id="16" creationId="{376D26D0-231A-4B18-94C4-B630246DF9C8}"/>
          </ac:spMkLst>
        </pc:spChg>
        <pc:spChg chg="mod">
          <ac:chgData name="Al Friend" userId="e5ed79da-d858-46d4-9eed-a7a24903f2de" providerId="ADAL" clId="{66FE348F-243B-45F1-817C-ACD11198848F}" dt="2024-12-02T09:58:59.040" v="4367" actId="14100"/>
          <ac:spMkLst>
            <pc:docMk/>
            <pc:sldMk cId="592100352" sldId="495"/>
            <ac:spMk id="17" creationId="{F7586BB6-2057-4CF7-A670-A8A12468AEB7}"/>
          </ac:spMkLst>
        </pc:spChg>
        <pc:grpChg chg="mod">
          <ac:chgData name="Al Friend" userId="e5ed79da-d858-46d4-9eed-a7a24903f2de" providerId="ADAL" clId="{66FE348F-243B-45F1-817C-ACD11198848F}" dt="2024-12-02T09:58:55.466" v="4366" actId="14100"/>
          <ac:grpSpMkLst>
            <pc:docMk/>
            <pc:sldMk cId="592100352" sldId="495"/>
            <ac:grpSpMk id="15" creationId="{779110AE-3899-4EB1-88A8-02F79F11D5AB}"/>
          </ac:grpSpMkLst>
        </pc:grpChg>
      </pc:sldChg>
      <pc:sldChg chg="modSp">
        <pc:chgData name="Al Friend" userId="e5ed79da-d858-46d4-9eed-a7a24903f2de" providerId="ADAL" clId="{66FE348F-243B-45F1-817C-ACD11198848F}" dt="2024-12-02T13:24:11.839" v="4515" actId="122"/>
        <pc:sldMkLst>
          <pc:docMk/>
          <pc:sldMk cId="1089194263" sldId="496"/>
        </pc:sldMkLst>
        <pc:spChg chg="mod">
          <ac:chgData name="Al Friend" userId="e5ed79da-d858-46d4-9eed-a7a24903f2de" providerId="ADAL" clId="{66FE348F-243B-45F1-817C-ACD11198848F}" dt="2024-12-02T13:24:06.967" v="4513" actId="122"/>
          <ac:spMkLst>
            <pc:docMk/>
            <pc:sldMk cId="1089194263" sldId="496"/>
            <ac:spMk id="38" creationId="{663E3461-DC5D-48CF-AE13-69B629EAA16E}"/>
          </ac:spMkLst>
        </pc:spChg>
        <pc:spChg chg="mod">
          <ac:chgData name="Al Friend" userId="e5ed79da-d858-46d4-9eed-a7a24903f2de" providerId="ADAL" clId="{66FE348F-243B-45F1-817C-ACD11198848F}" dt="2024-12-02T13:24:09.071" v="4514" actId="122"/>
          <ac:spMkLst>
            <pc:docMk/>
            <pc:sldMk cId="1089194263" sldId="496"/>
            <ac:spMk id="39" creationId="{663E3461-DC5D-48CF-AE13-69B629EAA16E}"/>
          </ac:spMkLst>
        </pc:spChg>
        <pc:spChg chg="mod">
          <ac:chgData name="Al Friend" userId="e5ed79da-d858-46d4-9eed-a7a24903f2de" providerId="ADAL" clId="{66FE348F-243B-45F1-817C-ACD11198848F}" dt="2024-12-02T13:24:11.839" v="4515" actId="122"/>
          <ac:spMkLst>
            <pc:docMk/>
            <pc:sldMk cId="1089194263" sldId="496"/>
            <ac:spMk id="40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2-02T13:23:48.428" v="4508" actId="122"/>
        <pc:sldMkLst>
          <pc:docMk/>
          <pc:sldMk cId="3552811018" sldId="499"/>
        </pc:sldMkLst>
        <pc:spChg chg="mod">
          <ac:chgData name="Al Friend" userId="e5ed79da-d858-46d4-9eed-a7a24903f2de" providerId="ADAL" clId="{66FE348F-243B-45F1-817C-ACD11198848F}" dt="2024-12-02T13:23:45.738" v="4507" actId="122"/>
          <ac:spMkLst>
            <pc:docMk/>
            <pc:sldMk cId="3552811018" sldId="499"/>
            <ac:spMk id="30" creationId="{38FDF8BB-0126-4237-8383-DB35B0B3EE27}"/>
          </ac:spMkLst>
        </pc:spChg>
        <pc:spChg chg="mod">
          <ac:chgData name="Al Friend" userId="e5ed79da-d858-46d4-9eed-a7a24903f2de" providerId="ADAL" clId="{66FE348F-243B-45F1-817C-ACD11198848F}" dt="2024-12-02T13:23:48.428" v="4508" actId="122"/>
          <ac:spMkLst>
            <pc:docMk/>
            <pc:sldMk cId="3552811018" sldId="499"/>
            <ac:spMk id="39" creationId="{9A331333-6526-4CF3-B84D-93950069E577}"/>
          </ac:spMkLst>
        </pc:spChg>
      </pc:sldChg>
      <pc:sldChg chg="modSp">
        <pc:chgData name="Al Friend" userId="e5ed79da-d858-46d4-9eed-a7a24903f2de" providerId="ADAL" clId="{66FE348F-243B-45F1-817C-ACD11198848F}" dt="2024-12-02T13:23:59.857" v="4511" actId="122"/>
        <pc:sldMkLst>
          <pc:docMk/>
          <pc:sldMk cId="3053095926" sldId="500"/>
        </pc:sldMkLst>
        <pc:spChg chg="mod">
          <ac:chgData name="Al Friend" userId="e5ed79da-d858-46d4-9eed-a7a24903f2de" providerId="ADAL" clId="{66FE348F-243B-45F1-817C-ACD11198848F}" dt="2024-12-02T13:23:59.857" v="4511" actId="122"/>
          <ac:spMkLst>
            <pc:docMk/>
            <pc:sldMk cId="3053095926" sldId="500"/>
            <ac:spMk id="26" creationId="{4F052754-CF53-4CC5-81E2-201FFCF1ADEF}"/>
          </ac:spMkLst>
        </pc:spChg>
        <pc:spChg chg="mod">
          <ac:chgData name="Al Friend" userId="e5ed79da-d858-46d4-9eed-a7a24903f2de" providerId="ADAL" clId="{66FE348F-243B-45F1-817C-ACD11198848F}" dt="2024-12-02T13:23:57.768" v="4510" actId="122"/>
          <ac:spMkLst>
            <pc:docMk/>
            <pc:sldMk cId="3053095926" sldId="500"/>
            <ac:spMk id="50" creationId="{B6B84172-F9B4-4F21-B3B5-E22731A18339}"/>
          </ac:spMkLst>
        </pc:spChg>
      </pc:sldChg>
      <pc:sldChg chg="modSp">
        <pc:chgData name="Al Friend" userId="e5ed79da-d858-46d4-9eed-a7a24903f2de" providerId="ADAL" clId="{66FE348F-243B-45F1-817C-ACD11198848F}" dt="2024-12-02T09:57:59.200" v="4336" actId="403"/>
        <pc:sldMkLst>
          <pc:docMk/>
          <pc:sldMk cId="471910484" sldId="501"/>
        </pc:sldMkLst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2" creationId="{21A43677-27D9-48A8-975B-DEB27D9BB20F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9" creationId="{CE907ECB-1838-4B1E-B074-07F7F120418E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1" creationId="{DAFD7BF3-36FA-4B1E-8F1D-C6AF4CD5A0AE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2" creationId="{D277E8C4-3390-4899-A660-D6DD32735ABD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3" creationId="{075A89E4-4A1D-485C-B9EC-DEBBC86D7E89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4" creationId="{9AF3FD5B-61AD-4B2C-ACAE-0EAC02263C21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5" creationId="{FB225561-2443-4256-A1A6-B54AF7114BF3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6" creationId="{D1FDE5C1-F0FA-4D72-8D84-9B12BC8535DC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7" creationId="{439C57A0-2966-4A9D-BCF4-8F8A1CD12F93}"/>
          </ac:spMkLst>
        </pc:spChg>
      </pc:sldChg>
      <pc:sldChg chg="modSp">
        <pc:chgData name="Al Friend" userId="e5ed79da-d858-46d4-9eed-a7a24903f2de" providerId="ADAL" clId="{66FE348F-243B-45F1-817C-ACD11198848F}" dt="2024-12-02T10:04:01.386" v="4502" actId="20577"/>
        <pc:sldMkLst>
          <pc:docMk/>
          <pc:sldMk cId="1973041097" sldId="502"/>
        </pc:sldMkLst>
        <pc:spChg chg="mod">
          <ac:chgData name="Al Friend" userId="e5ed79da-d858-46d4-9eed-a7a24903f2de" providerId="ADAL" clId="{66FE348F-243B-45F1-817C-ACD11198848F}" dt="2024-12-02T10:03:46.535" v="4492"/>
          <ac:spMkLst>
            <pc:docMk/>
            <pc:sldMk cId="1973041097" sldId="502"/>
            <ac:spMk id="2" creationId="{2758866C-D163-466F-886D-CDF1E69610EA}"/>
          </ac:spMkLst>
        </pc:spChg>
        <pc:spChg chg="mod">
          <ac:chgData name="Al Friend" userId="e5ed79da-d858-46d4-9eed-a7a24903f2de" providerId="ADAL" clId="{66FE348F-243B-45F1-817C-ACD11198848F}" dt="2024-12-02T10:03:39.385" v="4488"/>
          <ac:spMkLst>
            <pc:docMk/>
            <pc:sldMk cId="1973041097" sldId="502"/>
            <ac:spMk id="4" creationId="{A1BFC853-8304-4B36-ABE6-4EFE5EDE6F3D}"/>
          </ac:spMkLst>
        </pc:spChg>
        <pc:spChg chg="mod">
          <ac:chgData name="Al Friend" userId="e5ed79da-d858-46d4-9eed-a7a24903f2de" providerId="ADAL" clId="{66FE348F-243B-45F1-817C-ACD11198848F}" dt="2024-12-02T10:03:43.578" v="4490"/>
          <ac:spMkLst>
            <pc:docMk/>
            <pc:sldMk cId="1973041097" sldId="502"/>
            <ac:spMk id="6" creationId="{831F97E7-1E0F-4C0A-B09F-844929766824}"/>
          </ac:spMkLst>
        </pc:spChg>
        <pc:graphicFrameChg chg="mod modGraphic">
          <ac:chgData name="Al Friend" userId="e5ed79da-d858-46d4-9eed-a7a24903f2de" providerId="ADAL" clId="{66FE348F-243B-45F1-817C-ACD11198848F}" dt="2024-12-02T10:04:01.386" v="4502" actId="20577"/>
          <ac:graphicFrameMkLst>
            <pc:docMk/>
            <pc:sldMk cId="1973041097" sldId="502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09.706" v="4435" actId="1038"/>
        <pc:sldMkLst>
          <pc:docMk/>
          <pc:sldMk cId="393934492" sldId="503"/>
        </pc:sldMkLst>
        <pc:spChg chg="mod">
          <ac:chgData name="Al Friend" userId="e5ed79da-d858-46d4-9eed-a7a24903f2de" providerId="ADAL" clId="{66FE348F-243B-45F1-817C-ACD11198848F}" dt="2024-12-02T10:01:09.706" v="4435" actId="1038"/>
          <ac:spMkLst>
            <pc:docMk/>
            <pc:sldMk cId="393934492" sldId="503"/>
            <ac:spMk id="8" creationId="{831F97E7-1E0F-4C0A-B09F-844929766824}"/>
          </ac:spMkLst>
        </pc:spChg>
        <pc:graphicFrameChg chg="modGraphic">
          <ac:chgData name="Al Friend" userId="e5ed79da-d858-46d4-9eed-a7a24903f2de" providerId="ADAL" clId="{66FE348F-243B-45F1-817C-ACD11198848F}" dt="2024-12-02T10:00:55.408" v="4425" actId="20577"/>
          <ac:graphicFrameMkLst>
            <pc:docMk/>
            <pc:sldMk cId="393934492" sldId="503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3:23:51.706" v="4509" actId="122"/>
        <pc:sldMkLst>
          <pc:docMk/>
          <pc:sldMk cId="1311849371" sldId="506"/>
        </pc:sldMkLst>
        <pc:spChg chg="mod">
          <ac:chgData name="Al Friend" userId="e5ed79da-d858-46d4-9eed-a7a24903f2de" providerId="ADAL" clId="{66FE348F-243B-45F1-817C-ACD11198848F}" dt="2024-12-02T13:23:51.706" v="4509" actId="122"/>
          <ac:spMkLst>
            <pc:docMk/>
            <pc:sldMk cId="1311849371" sldId="506"/>
            <ac:spMk id="30" creationId="{38FDF8BB-0126-4237-8383-DB35B0B3EE27}"/>
          </ac:spMkLst>
        </pc:spChg>
      </pc:sldChg>
      <pc:sldChg chg="modSp">
        <pc:chgData name="Al Friend" userId="e5ed79da-d858-46d4-9eed-a7a24903f2de" providerId="ADAL" clId="{66FE348F-243B-45F1-817C-ACD11198848F}" dt="2024-12-02T13:24:03.834" v="4512" actId="122"/>
        <pc:sldMkLst>
          <pc:docMk/>
          <pc:sldMk cId="1991034504" sldId="507"/>
        </pc:sldMkLst>
        <pc:spChg chg="mod">
          <ac:chgData name="Al Friend" userId="e5ed79da-d858-46d4-9eed-a7a24903f2de" providerId="ADAL" clId="{66FE348F-243B-45F1-817C-ACD11198848F}" dt="2024-12-02T13:24:03.834" v="4512" actId="122"/>
          <ac:spMkLst>
            <pc:docMk/>
            <pc:sldMk cId="1991034504" sldId="507"/>
            <ac:spMk id="26" creationId="{4F052754-CF53-4CC5-81E2-201FFCF1ADEF}"/>
          </ac:spMkLst>
        </pc:spChg>
      </pc:sldChg>
      <pc:sldChg chg="modSp">
        <pc:chgData name="Al Friend" userId="e5ed79da-d858-46d4-9eed-a7a24903f2de" providerId="ADAL" clId="{66FE348F-243B-45F1-817C-ACD11198848F}" dt="2024-12-02T09:58:28.154" v="4349" actId="403"/>
        <pc:sldMkLst>
          <pc:docMk/>
          <pc:sldMk cId="4039992985" sldId="508"/>
        </pc:sldMkLst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2" creationId="{21A43677-27D9-48A8-975B-DEB27D9BB20F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9" creationId="{CE907ECB-1838-4B1E-B074-07F7F120418E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1" creationId="{DAFD7BF3-36FA-4B1E-8F1D-C6AF4CD5A0AE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2" creationId="{D277E8C4-3390-4899-A660-D6DD32735ABD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3" creationId="{075A89E4-4A1D-485C-B9EC-DEBBC86D7E89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4" creationId="{9AF3FD5B-61AD-4B2C-ACAE-0EAC02263C21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5" creationId="{FB225561-2443-4256-A1A6-B54AF7114BF3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6" creationId="{D1FDE5C1-F0FA-4D72-8D84-9B12BC8535DC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7" creationId="{439C57A0-2966-4A9D-BCF4-8F8A1CD12F93}"/>
          </ac:spMkLst>
        </pc:spChg>
      </pc:sldChg>
      <pc:sldChg chg="modSp">
        <pc:chgData name="Al Friend" userId="e5ed79da-d858-46d4-9eed-a7a24903f2de" providerId="ADAL" clId="{66FE348F-243B-45F1-817C-ACD11198848F}" dt="2024-12-02T09:59:29.210" v="4387" actId="14100"/>
        <pc:sldMkLst>
          <pc:docMk/>
          <pc:sldMk cId="1918048754" sldId="509"/>
        </pc:sldMkLst>
        <pc:spChg chg="mod">
          <ac:chgData name="Al Friend" userId="e5ed79da-d858-46d4-9eed-a7a24903f2de" providerId="ADAL" clId="{66FE348F-243B-45F1-817C-ACD11198848F}" dt="2024-12-02T09:59:11.370" v="4372" actId="20577"/>
          <ac:spMkLst>
            <pc:docMk/>
            <pc:sldMk cId="1918048754" sldId="509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9:21.758" v="4385" actId="20577"/>
          <ac:spMkLst>
            <pc:docMk/>
            <pc:sldMk cId="1918048754" sldId="509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9:14.035" v="4373" actId="14100"/>
          <ac:spMkLst>
            <pc:docMk/>
            <pc:sldMk cId="1918048754" sldId="509"/>
            <ac:spMk id="16" creationId="{376D26D0-231A-4B18-94C4-B630246DF9C8}"/>
          </ac:spMkLst>
        </pc:spChg>
        <pc:spChg chg="mod">
          <ac:chgData name="Al Friend" userId="e5ed79da-d858-46d4-9eed-a7a24903f2de" providerId="ADAL" clId="{66FE348F-243B-45F1-817C-ACD11198848F}" dt="2024-12-02T09:59:25.176" v="4386" actId="14100"/>
          <ac:spMkLst>
            <pc:docMk/>
            <pc:sldMk cId="1918048754" sldId="509"/>
            <ac:spMk id="17" creationId="{F7586BB6-2057-4CF7-A670-A8A12468AEB7}"/>
          </ac:spMkLst>
        </pc:spChg>
        <pc:grpChg chg="mod">
          <ac:chgData name="Al Friend" userId="e5ed79da-d858-46d4-9eed-a7a24903f2de" providerId="ADAL" clId="{66FE348F-243B-45F1-817C-ACD11198848F}" dt="2024-12-02T09:59:29.210" v="4387" actId="14100"/>
          <ac:grpSpMkLst>
            <pc:docMk/>
            <pc:sldMk cId="1918048754" sldId="509"/>
            <ac:grpSpMk id="13" creationId="{EC8DFF32-96F2-4571-BBF3-A5D2E50DF81A}"/>
          </ac:grpSpMkLst>
        </pc:grpChg>
      </pc:sldChg>
      <pc:sldChg chg="modSp">
        <pc:chgData name="Al Friend" userId="e5ed79da-d858-46d4-9eed-a7a24903f2de" providerId="ADAL" clId="{66FE348F-243B-45F1-817C-ACD11198848F}" dt="2024-12-02T10:00:18.489" v="4422" actId="14734"/>
        <pc:sldMkLst>
          <pc:docMk/>
          <pc:sldMk cId="3834322360" sldId="512"/>
        </pc:sldMkLst>
        <pc:graphicFrameChg chg="modGraphic">
          <ac:chgData name="Al Friend" userId="e5ed79da-d858-46d4-9eed-a7a24903f2de" providerId="ADAL" clId="{66FE348F-243B-45F1-817C-ACD11198848F}" dt="2024-12-02T10:00:18.489" v="4422" actId="14734"/>
          <ac:graphicFrameMkLst>
            <pc:docMk/>
            <pc:sldMk cId="3834322360" sldId="512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22.663" v="4447" actId="20577"/>
        <pc:sldMkLst>
          <pc:docMk/>
          <pc:sldMk cId="788379079" sldId="519"/>
        </pc:sldMkLst>
        <pc:graphicFrameChg chg="modGraphic">
          <ac:chgData name="Al Friend" userId="e5ed79da-d858-46d4-9eed-a7a24903f2de" providerId="ADAL" clId="{66FE348F-243B-45F1-817C-ACD11198848F}" dt="2024-12-02T10:01:22.663" v="4447" actId="20577"/>
          <ac:graphicFrameMkLst>
            <pc:docMk/>
            <pc:sldMk cId="788379079" sldId="519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3T10:31:47.700" v="4727" actId="20577"/>
        <pc:sldMkLst>
          <pc:docMk/>
          <pc:sldMk cId="4015496597" sldId="521"/>
        </pc:sldMkLst>
        <pc:spChg chg="mod">
          <ac:chgData name="Al Friend" userId="e5ed79da-d858-46d4-9eed-a7a24903f2de" providerId="ADAL" clId="{66FE348F-243B-45F1-817C-ACD11198848F}" dt="2024-12-03T10:31:47.700" v="4727" actId="20577"/>
          <ac:spMkLst>
            <pc:docMk/>
            <pc:sldMk cId="4015496597" sldId="52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3T10:12:20.709" v="4693" actId="2711"/>
          <ac:spMkLst>
            <pc:docMk/>
            <pc:sldMk cId="4015496597" sldId="521"/>
            <ac:spMk id="14" creationId="{DF4BA8FF-524A-4C13-87BF-68801971FA28}"/>
          </ac:spMkLst>
        </pc:spChg>
      </pc:sldChg>
      <pc:sldChg chg="modSp modAnim">
        <pc:chgData name="Al Friend" userId="e5ed79da-d858-46d4-9eed-a7a24903f2de" providerId="ADAL" clId="{66FE348F-243B-45F1-817C-ACD11198848F}" dt="2024-11-06T16:28:36.388" v="179" actId="403"/>
        <pc:sldMkLst>
          <pc:docMk/>
          <pc:sldMk cId="3622404688" sldId="523"/>
        </pc:sldMkLst>
        <pc:spChg chg="mod">
          <ac:chgData name="Al Friend" userId="e5ed79da-d858-46d4-9eed-a7a24903f2de" providerId="ADAL" clId="{66FE348F-243B-45F1-817C-ACD11198848F}" dt="2024-11-06T16:20:57.675" v="117" actId="20577"/>
          <ac:spMkLst>
            <pc:docMk/>
            <pc:sldMk cId="3622404688" sldId="523"/>
            <ac:spMk id="2" creationId="{8969B548-520E-4A1A-99D5-1A35599E9328}"/>
          </ac:spMkLst>
        </pc:spChg>
        <pc:spChg chg="mod">
          <ac:chgData name="Al Friend" userId="e5ed79da-d858-46d4-9eed-a7a24903f2de" providerId="ADAL" clId="{66FE348F-243B-45F1-817C-ACD11198848F}" dt="2024-11-06T16:28:36.388" v="179" actId="403"/>
          <ac:spMkLst>
            <pc:docMk/>
            <pc:sldMk cId="3622404688" sldId="523"/>
            <ac:spMk id="3" creationId="{257141CB-89B9-453C-950A-3B96F4293BEE}"/>
          </ac:spMkLst>
        </pc:spChg>
      </pc:sldChg>
      <pc:sldChg chg="modTransition">
        <pc:chgData name="Al Friend" userId="e5ed79da-d858-46d4-9eed-a7a24903f2de" providerId="ADAL" clId="{66FE348F-243B-45F1-817C-ACD11198848F}" dt="2024-12-02T09:10:21.333" v="3684"/>
        <pc:sldMkLst>
          <pc:docMk/>
          <pc:sldMk cId="2929010465" sldId="528"/>
        </pc:sldMkLst>
      </pc:sldChg>
      <pc:sldChg chg="modSp">
        <pc:chgData name="Al Friend" userId="e5ed79da-d858-46d4-9eed-a7a24903f2de" providerId="ADAL" clId="{66FE348F-243B-45F1-817C-ACD11198848F}" dt="2024-12-02T13:23:32.604" v="4503" actId="122"/>
        <pc:sldMkLst>
          <pc:docMk/>
          <pc:sldMk cId="749712412" sldId="529"/>
        </pc:sldMkLst>
        <pc:spChg chg="mod">
          <ac:chgData name="Al Friend" userId="e5ed79da-d858-46d4-9eed-a7a24903f2de" providerId="ADAL" clId="{66FE348F-243B-45F1-817C-ACD11198848F}" dt="2024-12-02T13:23:32.604" v="4503" actId="122"/>
          <ac:spMkLst>
            <pc:docMk/>
            <pc:sldMk cId="749712412" sldId="529"/>
            <ac:spMk id="38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2-02T13:23:42.630" v="4506" actId="122"/>
        <pc:sldMkLst>
          <pc:docMk/>
          <pc:sldMk cId="3819555592" sldId="530"/>
        </pc:sldMkLst>
        <pc:spChg chg="mod">
          <ac:chgData name="Al Friend" userId="e5ed79da-d858-46d4-9eed-a7a24903f2de" providerId="ADAL" clId="{66FE348F-243B-45F1-817C-ACD11198848F}" dt="2024-12-02T13:23:42.630" v="4506" actId="122"/>
          <ac:spMkLst>
            <pc:docMk/>
            <pc:sldMk cId="3819555592" sldId="530"/>
            <ac:spMk id="38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1-27T15:39:24.923" v="3431" actId="1076"/>
        <pc:sldMkLst>
          <pc:docMk/>
          <pc:sldMk cId="1086661506" sldId="532"/>
        </pc:sldMkLst>
        <pc:spChg chg="mod">
          <ac:chgData name="Al Friend" userId="e5ed79da-d858-46d4-9eed-a7a24903f2de" providerId="ADAL" clId="{66FE348F-243B-45F1-817C-ACD11198848F}" dt="2024-11-27T15:38:36.719" v="3425" actId="20577"/>
          <ac:spMkLst>
            <pc:docMk/>
            <pc:sldMk cId="1086661506" sldId="532"/>
            <ac:spMk id="3" creationId="{90265A99-404E-4BBB-940A-BBE407BE1CF0}"/>
          </ac:spMkLst>
        </pc:spChg>
        <pc:spChg chg="mod">
          <ac:chgData name="Al Friend" userId="e5ed79da-d858-46d4-9eed-a7a24903f2de" providerId="ADAL" clId="{66FE348F-243B-45F1-817C-ACD11198848F}" dt="2024-11-27T15:39:14.920" v="3429" actId="1076"/>
          <ac:spMkLst>
            <pc:docMk/>
            <pc:sldMk cId="1086661506" sldId="532"/>
            <ac:spMk id="9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5:39:24.923" v="3431" actId="1076"/>
          <ac:spMkLst>
            <pc:docMk/>
            <pc:sldMk cId="1086661506" sldId="532"/>
            <ac:spMk id="12" creationId="{924404A3-ED4C-4699-9CA9-EFEB23F51AA9}"/>
          </ac:spMkLst>
        </pc:spChg>
        <pc:cxnChg chg="mod">
          <ac:chgData name="Al Friend" userId="e5ed79da-d858-46d4-9eed-a7a24903f2de" providerId="ADAL" clId="{66FE348F-243B-45F1-817C-ACD11198848F}" dt="2024-11-27T15:38:58.498" v="3427" actId="692"/>
          <ac:cxnSpMkLst>
            <pc:docMk/>
            <pc:sldMk cId="1086661506" sldId="532"/>
            <ac:cxnSpMk id="7" creationId="{8B19F821-1630-4A82-9343-B45712962E89}"/>
          </ac:cxnSpMkLst>
        </pc:cxnChg>
      </pc:sldChg>
      <pc:sldChg chg="modSp">
        <pc:chgData name="Al Friend" userId="e5ed79da-d858-46d4-9eed-a7a24903f2de" providerId="ADAL" clId="{66FE348F-243B-45F1-817C-ACD11198848F}" dt="2024-11-27T15:37:15.331" v="3397" actId="403"/>
        <pc:sldMkLst>
          <pc:docMk/>
          <pc:sldMk cId="1044966576" sldId="534"/>
        </pc:sldMkLst>
        <pc:spChg chg="mod">
          <ac:chgData name="Al Friend" userId="e5ed79da-d858-46d4-9eed-a7a24903f2de" providerId="ADAL" clId="{66FE348F-243B-45F1-817C-ACD11198848F}" dt="2024-11-27T15:37:15.331" v="3397" actId="403"/>
          <ac:spMkLst>
            <pc:docMk/>
            <pc:sldMk cId="1044966576" sldId="534"/>
            <ac:spMk id="3" creationId="{8F001589-01A8-453F-8E86-A87C58675ED2}"/>
          </ac:spMkLst>
        </pc:spChg>
      </pc:sldChg>
      <pc:sldChg chg="modSp">
        <pc:chgData name="Al Friend" userId="e5ed79da-d858-46d4-9eed-a7a24903f2de" providerId="ADAL" clId="{66FE348F-243B-45F1-817C-ACD11198848F}" dt="2024-11-27T15:44:03.758" v="3432" actId="403"/>
        <pc:sldMkLst>
          <pc:docMk/>
          <pc:sldMk cId="3598109470" sldId="538"/>
        </pc:sldMkLst>
        <pc:spChg chg="mod">
          <ac:chgData name="Al Friend" userId="e5ed79da-d858-46d4-9eed-a7a24903f2de" providerId="ADAL" clId="{66FE348F-243B-45F1-817C-ACD11198848F}" dt="2024-11-27T15:44:03.758" v="3432" actId="403"/>
          <ac:spMkLst>
            <pc:docMk/>
            <pc:sldMk cId="3598109470" sldId="538"/>
            <ac:spMk id="3" creationId="{6F519DC4-5D38-4394-B939-D133A2B4D012}"/>
          </ac:spMkLst>
        </pc:spChg>
      </pc:sldChg>
      <pc:sldChg chg="modAnim">
        <pc:chgData name="Al Friend" userId="e5ed79da-d858-46d4-9eed-a7a24903f2de" providerId="ADAL" clId="{66FE348F-243B-45F1-817C-ACD11198848F}" dt="2024-11-20T11:04:20.777" v="1784"/>
        <pc:sldMkLst>
          <pc:docMk/>
          <pc:sldMk cId="2796949558" sldId="553"/>
        </pc:sldMkLst>
      </pc:sldChg>
      <pc:sldChg chg="modSp">
        <pc:chgData name="Al Friend" userId="e5ed79da-d858-46d4-9eed-a7a24903f2de" providerId="ADAL" clId="{66FE348F-243B-45F1-817C-ACD11198848F}" dt="2024-11-20T11:22:09.576" v="1853" actId="20577"/>
        <pc:sldMkLst>
          <pc:docMk/>
          <pc:sldMk cId="3656827312" sldId="555"/>
        </pc:sldMkLst>
        <pc:spChg chg="mod">
          <ac:chgData name="Al Friend" userId="e5ed79da-d858-46d4-9eed-a7a24903f2de" providerId="ADAL" clId="{66FE348F-243B-45F1-817C-ACD11198848F}" dt="2024-11-20T11:22:09.576" v="1853" actId="20577"/>
          <ac:spMkLst>
            <pc:docMk/>
            <pc:sldMk cId="3656827312" sldId="55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0T11:20:30.325" v="1833" actId="20577"/>
        <pc:sldMkLst>
          <pc:docMk/>
          <pc:sldMk cId="970874047" sldId="559"/>
        </pc:sldMkLst>
        <pc:spChg chg="mod">
          <ac:chgData name="Al Friend" userId="e5ed79da-d858-46d4-9eed-a7a24903f2de" providerId="ADAL" clId="{66FE348F-243B-45F1-817C-ACD11198848F}" dt="2024-11-20T11:20:30.325" v="1833" actId="20577"/>
          <ac:spMkLst>
            <pc:docMk/>
            <pc:sldMk cId="970874047" sldId="559"/>
            <ac:spMk id="3" creationId="{E4EE7085-4C5B-409B-8843-A8A3D3CB6E90}"/>
          </ac:spMkLst>
        </pc:spChg>
      </pc:sldChg>
      <pc:sldChg chg="addSp delSp modSp delAnim modAnim">
        <pc:chgData name="Al Friend" userId="e5ed79da-d858-46d4-9eed-a7a24903f2de" providerId="ADAL" clId="{66FE348F-243B-45F1-817C-ACD11198848F}" dt="2024-12-10T10:13:32.137" v="5653"/>
        <pc:sldMkLst>
          <pc:docMk/>
          <pc:sldMk cId="3173619728" sldId="570"/>
        </pc:sldMkLst>
        <pc:spChg chg="mod">
          <ac:chgData name="Al Friend" userId="e5ed79da-d858-46d4-9eed-a7a24903f2de" providerId="ADAL" clId="{66FE348F-243B-45F1-817C-ACD11198848F}" dt="2024-11-27T15:36:48.639" v="3392" actId="20577"/>
          <ac:spMkLst>
            <pc:docMk/>
            <pc:sldMk cId="3173619728" sldId="570"/>
            <ac:spMk id="2" creationId="{2CE87805-17F2-4B70-B505-57FB17E1FEE3}"/>
          </ac:spMkLst>
        </pc:spChg>
        <pc:spChg chg="mod">
          <ac:chgData name="Al Friend" userId="e5ed79da-d858-46d4-9eed-a7a24903f2de" providerId="ADAL" clId="{66FE348F-243B-45F1-817C-ACD11198848F}" dt="2024-12-09T09:29:52.042" v="5473" actId="20577"/>
          <ac:spMkLst>
            <pc:docMk/>
            <pc:sldMk cId="3173619728" sldId="570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10T09:18:38.220" v="5558" actId="14100"/>
          <ac:spMkLst>
            <pc:docMk/>
            <pc:sldMk cId="3173619728" sldId="570"/>
            <ac:spMk id="5" creationId="{44FEFF9E-B37B-D61A-0BB0-4A87C663B88F}"/>
          </ac:spMkLst>
        </pc:spChg>
        <pc:spChg chg="mod">
          <ac:chgData name="Al Friend" userId="e5ed79da-d858-46d4-9eed-a7a24903f2de" providerId="ADAL" clId="{66FE348F-243B-45F1-817C-ACD11198848F}" dt="2024-12-10T09:18:50.427" v="5571" actId="1037"/>
          <ac:spMkLst>
            <pc:docMk/>
            <pc:sldMk cId="3173619728" sldId="570"/>
            <ac:spMk id="6" creationId="{8C82E73A-9351-440B-AD5A-91B4FA5E208F}"/>
          </ac:spMkLst>
        </pc:spChg>
        <pc:picChg chg="add mod">
          <ac:chgData name="Al Friend" userId="e5ed79da-d858-46d4-9eed-a7a24903f2de" providerId="ADAL" clId="{66FE348F-243B-45F1-817C-ACD11198848F}" dt="2024-12-10T10:13:07.896" v="5643" actId="1076"/>
          <ac:picMkLst>
            <pc:docMk/>
            <pc:sldMk cId="3173619728" sldId="570"/>
            <ac:picMk id="9" creationId="{AC7651D4-79EB-4060-8EE2-C373769F3173}"/>
          </ac:picMkLst>
        </pc:picChg>
      </pc:sldChg>
      <pc:sldChg chg="modSp">
        <pc:chgData name="Al Friend" userId="e5ed79da-d858-46d4-9eed-a7a24903f2de" providerId="ADAL" clId="{66FE348F-243B-45F1-817C-ACD11198848F}" dt="2024-12-09T09:38:21.016" v="5488" actId="20577"/>
        <pc:sldMkLst>
          <pc:docMk/>
          <pc:sldMk cId="1563702757" sldId="574"/>
        </pc:sldMkLst>
        <pc:spChg chg="mod">
          <ac:chgData name="Al Friend" userId="e5ed79da-d858-46d4-9eed-a7a24903f2de" providerId="ADAL" clId="{66FE348F-243B-45F1-817C-ACD11198848F}" dt="2024-12-09T09:38:21.016" v="5488" actId="20577"/>
          <ac:spMkLst>
            <pc:docMk/>
            <pc:sldMk cId="1563702757" sldId="574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27.144" v="4221" actId="20577"/>
        <pc:sldMkLst>
          <pc:docMk/>
          <pc:sldMk cId="3474913239" sldId="581"/>
        </pc:sldMkLst>
        <pc:spChg chg="mod">
          <ac:chgData name="Al Friend" userId="e5ed79da-d858-46d4-9eed-a7a24903f2de" providerId="ADAL" clId="{66FE348F-243B-45F1-817C-ACD11198848F}" dt="2024-12-02T09:54:27.144" v="4221" actId="20577"/>
          <ac:spMkLst>
            <pc:docMk/>
            <pc:sldMk cId="3474913239" sldId="58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19T10:21:05.730" v="1753" actId="20577"/>
        <pc:sldMkLst>
          <pc:docMk/>
          <pc:sldMk cId="2929584588" sldId="590"/>
        </pc:sldMkLst>
        <pc:spChg chg="mod">
          <ac:chgData name="Al Friend" userId="e5ed79da-d858-46d4-9eed-a7a24903f2de" providerId="ADAL" clId="{66FE348F-243B-45F1-817C-ACD11198848F}" dt="2024-11-19T10:21:05.730" v="1753" actId="20577"/>
          <ac:spMkLst>
            <pc:docMk/>
            <pc:sldMk cId="2929584588" sldId="590"/>
            <ac:spMk id="4" creationId="{6F588E78-1F97-1E63-F2E2-0B7BF0B99B62}"/>
          </ac:spMkLst>
        </pc:spChg>
      </pc:sldChg>
      <pc:sldChg chg="modSp">
        <pc:chgData name="Al Friend" userId="e5ed79da-d858-46d4-9eed-a7a24903f2de" providerId="ADAL" clId="{66FE348F-243B-45F1-817C-ACD11198848F}" dt="2024-11-20T11:21:52.920" v="1843" actId="20577"/>
        <pc:sldMkLst>
          <pc:docMk/>
          <pc:sldMk cId="818404692" sldId="592"/>
        </pc:sldMkLst>
        <pc:spChg chg="mod">
          <ac:chgData name="Al Friend" userId="e5ed79da-d858-46d4-9eed-a7a24903f2de" providerId="ADAL" clId="{66FE348F-243B-45F1-817C-ACD11198848F}" dt="2024-11-20T11:21:52.920" v="1843" actId="20577"/>
          <ac:spMkLst>
            <pc:docMk/>
            <pc:sldMk cId="818404692" sldId="59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0T11:20:23.192" v="1831" actId="20577"/>
        <pc:sldMkLst>
          <pc:docMk/>
          <pc:sldMk cId="1368737392" sldId="593"/>
        </pc:sldMkLst>
        <pc:spChg chg="mod">
          <ac:chgData name="Al Friend" userId="e5ed79da-d858-46d4-9eed-a7a24903f2de" providerId="ADAL" clId="{66FE348F-243B-45F1-817C-ACD11198848F}" dt="2024-11-20T11:20:23.192" v="1831" actId="20577"/>
          <ac:spMkLst>
            <pc:docMk/>
            <pc:sldMk cId="1368737392" sldId="593"/>
            <ac:spMk id="3" creationId="{E4EE7085-4C5B-409B-8843-A8A3D3CB6E90}"/>
          </ac:spMkLst>
        </pc:spChg>
      </pc:sldChg>
      <pc:sldChg chg="ord modTransition">
        <pc:chgData name="Al Friend" userId="e5ed79da-d858-46d4-9eed-a7a24903f2de" providerId="ADAL" clId="{66FE348F-243B-45F1-817C-ACD11198848F}" dt="2024-11-19T09:56:05.725" v="1725"/>
        <pc:sldMkLst>
          <pc:docMk/>
          <pc:sldMk cId="3817082245" sldId="658"/>
        </pc:sldMkLst>
      </pc:sldChg>
      <pc:sldChg chg="ord">
        <pc:chgData name="Al Friend" userId="e5ed79da-d858-46d4-9eed-a7a24903f2de" providerId="ADAL" clId="{66FE348F-243B-45F1-817C-ACD11198848F}" dt="2024-11-19T09:56:05.725" v="1725"/>
        <pc:sldMkLst>
          <pc:docMk/>
          <pc:sldMk cId="861823585" sldId="661"/>
        </pc:sldMkLst>
      </pc:sldChg>
      <pc:sldChg chg="ord">
        <pc:chgData name="Al Friend" userId="e5ed79da-d858-46d4-9eed-a7a24903f2de" providerId="ADAL" clId="{66FE348F-243B-45F1-817C-ACD11198848F}" dt="2024-11-20T11:05:35.393" v="1785"/>
        <pc:sldMkLst>
          <pc:docMk/>
          <pc:sldMk cId="3697990193" sldId="665"/>
        </pc:sldMkLst>
      </pc:sldChg>
      <pc:sldChg chg="modSp">
        <pc:chgData name="Al Friend" userId="e5ed79da-d858-46d4-9eed-a7a24903f2de" providerId="ADAL" clId="{66FE348F-243B-45F1-817C-ACD11198848F}" dt="2024-12-02T09:50:36.458" v="4046" actId="20577"/>
        <pc:sldMkLst>
          <pc:docMk/>
          <pc:sldMk cId="1343084538" sldId="669"/>
        </pc:sldMkLst>
        <pc:spChg chg="mod">
          <ac:chgData name="Al Friend" userId="e5ed79da-d858-46d4-9eed-a7a24903f2de" providerId="ADAL" clId="{66FE348F-243B-45F1-817C-ACD11198848F}" dt="2024-12-02T09:50:36.458" v="4046" actId="20577"/>
          <ac:spMkLst>
            <pc:docMk/>
            <pc:sldMk cId="1343084538" sldId="66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3T10:31:09.643" v="4711" actId="20577"/>
        <pc:sldMkLst>
          <pc:docMk/>
          <pc:sldMk cId="3710722696" sldId="671"/>
        </pc:sldMkLst>
        <pc:spChg chg="mod">
          <ac:chgData name="Al Friend" userId="e5ed79da-d858-46d4-9eed-a7a24903f2de" providerId="ADAL" clId="{66FE348F-243B-45F1-817C-ACD11198848F}" dt="2024-12-03T10:31:09.643" v="4711" actId="20577"/>
          <ac:spMkLst>
            <pc:docMk/>
            <pc:sldMk cId="3710722696" sldId="67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2T09:42:55.800" v="3907" actId="20577"/>
          <ac:spMkLst>
            <pc:docMk/>
            <pc:sldMk cId="3710722696" sldId="671"/>
            <ac:spMk id="4" creationId="{5EFB4FAF-1ED0-1A8F-7F29-6C7FB17CB6B3}"/>
          </ac:spMkLst>
        </pc:spChg>
      </pc:sldChg>
      <pc:sldChg chg="modSp modAnim">
        <pc:chgData name="Al Friend" userId="e5ed79da-d858-46d4-9eed-a7a24903f2de" providerId="ADAL" clId="{66FE348F-243B-45F1-817C-ACD11198848F}" dt="2024-12-10T10:14:55.293" v="5657" actId="207"/>
        <pc:sldMkLst>
          <pc:docMk/>
          <pc:sldMk cId="864512744" sldId="673"/>
        </pc:sldMkLst>
        <pc:spChg chg="mod">
          <ac:chgData name="Al Friend" userId="e5ed79da-d858-46d4-9eed-a7a24903f2de" providerId="ADAL" clId="{66FE348F-243B-45F1-817C-ACD11198848F}" dt="2024-11-27T15:36:41.325" v="3388" actId="20577"/>
          <ac:spMkLst>
            <pc:docMk/>
            <pc:sldMk cId="864512744" sldId="673"/>
            <ac:spMk id="2" creationId="{2CE87805-17F2-4B70-B505-57FB17E1FEE3}"/>
          </ac:spMkLst>
        </pc:spChg>
        <pc:spChg chg="mod">
          <ac:chgData name="Al Friend" userId="e5ed79da-d858-46d4-9eed-a7a24903f2de" providerId="ADAL" clId="{66FE348F-243B-45F1-817C-ACD11198848F}" dt="2024-12-10T10:14:55.293" v="5657" actId="207"/>
          <ac:spMkLst>
            <pc:docMk/>
            <pc:sldMk cId="864512744" sldId="673"/>
            <ac:spMk id="8" creationId="{DF4BA8FF-524A-4C13-87BF-68801971FA28}"/>
          </ac:spMkLst>
        </pc:spChg>
      </pc:sldChg>
      <pc:sldChg chg="addSp delSp modSp modAnim modNotesTx">
        <pc:chgData name="Al Friend" userId="e5ed79da-d858-46d4-9eed-a7a24903f2de" providerId="ADAL" clId="{66FE348F-243B-45F1-817C-ACD11198848F}" dt="2024-12-10T10:13:44.834" v="5656"/>
        <pc:sldMkLst>
          <pc:docMk/>
          <pc:sldMk cId="98939593" sldId="674"/>
        </pc:sldMkLst>
        <pc:spChg chg="mod">
          <ac:chgData name="Al Friend" userId="e5ed79da-d858-46d4-9eed-a7a24903f2de" providerId="ADAL" clId="{66FE348F-243B-45F1-817C-ACD11198848F}" dt="2024-11-27T15:36:53.070" v="3396" actId="20577"/>
          <ac:spMkLst>
            <pc:docMk/>
            <pc:sldMk cId="98939593" sldId="674"/>
            <ac:spMk id="2" creationId="{2CE87805-17F2-4B70-B505-57FB17E1FEE3}"/>
          </ac:spMkLst>
        </pc:spChg>
        <pc:spChg chg="mod">
          <ac:chgData name="Al Friend" userId="e5ed79da-d858-46d4-9eed-a7a24903f2de" providerId="ADAL" clId="{66FE348F-243B-45F1-817C-ACD11198848F}" dt="2024-12-09T09:29:45.691" v="5471" actId="20577"/>
          <ac:spMkLst>
            <pc:docMk/>
            <pc:sldMk cId="98939593" sldId="674"/>
            <ac:spMk id="3" creationId="{E4EE7085-4C5B-409B-8843-A8A3D3CB6E90}"/>
          </ac:spMkLst>
        </pc:spChg>
        <pc:picChg chg="add">
          <ac:chgData name="Al Friend" userId="e5ed79da-d858-46d4-9eed-a7a24903f2de" providerId="ADAL" clId="{66FE348F-243B-45F1-817C-ACD11198848F}" dt="2024-12-10T10:13:41.205" v="5655"/>
          <ac:picMkLst>
            <pc:docMk/>
            <pc:sldMk cId="98939593" sldId="674"/>
            <ac:picMk id="5" creationId="{88C6AD67-77F8-4586-8598-6FD8260CEFD1}"/>
          </ac:picMkLst>
        </pc:picChg>
      </pc:sldChg>
      <pc:sldChg chg="addSp modSp modAnim">
        <pc:chgData name="Al Friend" userId="e5ed79da-d858-46d4-9eed-a7a24903f2de" providerId="ADAL" clId="{66FE348F-243B-45F1-817C-ACD11198848F}" dt="2024-12-10T10:10:53.397" v="5633"/>
        <pc:sldMkLst>
          <pc:docMk/>
          <pc:sldMk cId="2837841370" sldId="675"/>
        </pc:sldMkLst>
        <pc:spChg chg="mod">
          <ac:chgData name="Al Friend" userId="e5ed79da-d858-46d4-9eed-a7a24903f2de" providerId="ADAL" clId="{66FE348F-243B-45F1-817C-ACD11198848F}" dt="2024-12-09T09:24:49.229" v="5469" actId="20577"/>
          <ac:spMkLst>
            <pc:docMk/>
            <pc:sldMk cId="2837841370" sldId="675"/>
            <ac:spMk id="3" creationId="{E4EE7085-4C5B-409B-8843-A8A3D3CB6E90}"/>
          </ac:spMkLst>
        </pc:spChg>
        <pc:picChg chg="add">
          <ac:chgData name="Al Friend" userId="e5ed79da-d858-46d4-9eed-a7a24903f2de" providerId="ADAL" clId="{66FE348F-243B-45F1-817C-ACD11198848F}" dt="2024-12-10T10:10:53.397" v="5633"/>
          <ac:picMkLst>
            <pc:docMk/>
            <pc:sldMk cId="2837841370" sldId="675"/>
            <ac:picMk id="4" creationId="{16A2AB98-495B-4D84-861B-CAAD5293DB91}"/>
          </ac:picMkLst>
        </pc:picChg>
      </pc:sldChg>
      <pc:sldChg chg="modSp">
        <pc:chgData name="Al Friend" userId="e5ed79da-d858-46d4-9eed-a7a24903f2de" providerId="ADAL" clId="{66FE348F-243B-45F1-817C-ACD11198848F}" dt="2024-12-09T09:37:56.525" v="5478" actId="207"/>
        <pc:sldMkLst>
          <pc:docMk/>
          <pc:sldMk cId="3328011524" sldId="676"/>
        </pc:sldMkLst>
        <pc:spChg chg="mod">
          <ac:chgData name="Al Friend" userId="e5ed79da-d858-46d4-9eed-a7a24903f2de" providerId="ADAL" clId="{66FE348F-243B-45F1-817C-ACD11198848F}" dt="2024-12-09T09:37:47.189" v="5477" actId="20577"/>
          <ac:spMkLst>
            <pc:docMk/>
            <pc:sldMk cId="3328011524" sldId="676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9T09:37:56.525" v="5478" actId="207"/>
          <ac:spMkLst>
            <pc:docMk/>
            <pc:sldMk cId="3328011524" sldId="676"/>
            <ac:spMk id="5" creationId="{32C88DB2-4D2B-79F2-D24D-8D005D8CED13}"/>
          </ac:spMkLst>
        </pc:spChg>
      </pc:sldChg>
      <pc:sldChg chg="modSp">
        <pc:chgData name="Al Friend" userId="e5ed79da-d858-46d4-9eed-a7a24903f2de" providerId="ADAL" clId="{66FE348F-243B-45F1-817C-ACD11198848F}" dt="2024-12-09T09:38:32.304" v="5491" actId="207"/>
        <pc:sldMkLst>
          <pc:docMk/>
          <pc:sldMk cId="2927532629" sldId="677"/>
        </pc:sldMkLst>
        <pc:spChg chg="mod">
          <ac:chgData name="Al Friend" userId="e5ed79da-d858-46d4-9eed-a7a24903f2de" providerId="ADAL" clId="{66FE348F-243B-45F1-817C-ACD11198848F}" dt="2024-12-09T09:38:28.297" v="5490" actId="20577"/>
          <ac:spMkLst>
            <pc:docMk/>
            <pc:sldMk cId="2927532629" sldId="677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9T09:38:32.304" v="5491" actId="207"/>
          <ac:spMkLst>
            <pc:docMk/>
            <pc:sldMk cId="2927532629" sldId="677"/>
            <ac:spMk id="4" creationId="{88744E53-6521-DB39-3E4D-AA698E15D4D0}"/>
          </ac:spMkLst>
        </pc:spChg>
      </pc:sldChg>
      <pc:sldChg chg="modSp">
        <pc:chgData name="Al Friend" userId="e5ed79da-d858-46d4-9eed-a7a24903f2de" providerId="ADAL" clId="{66FE348F-243B-45F1-817C-ACD11198848F}" dt="2024-12-09T09:48:22.115" v="5495" actId="20577"/>
        <pc:sldMkLst>
          <pc:docMk/>
          <pc:sldMk cId="1479912318" sldId="678"/>
        </pc:sldMkLst>
        <pc:spChg chg="mod">
          <ac:chgData name="Al Friend" userId="e5ed79da-d858-46d4-9eed-a7a24903f2de" providerId="ADAL" clId="{66FE348F-243B-45F1-817C-ACD11198848F}" dt="2024-12-09T09:48:22.115" v="5495" actId="20577"/>
          <ac:spMkLst>
            <pc:docMk/>
            <pc:sldMk cId="1479912318" sldId="678"/>
            <ac:spMk id="3" creationId="{E4EE7085-4C5B-409B-8843-A8A3D3CB6E90}"/>
          </ac:spMkLst>
        </pc:spChg>
      </pc:sldChg>
      <pc:sldChg chg="modAnim">
        <pc:chgData name="Al Friend" userId="e5ed79da-d858-46d4-9eed-a7a24903f2de" providerId="ADAL" clId="{66FE348F-243B-45F1-817C-ACD11198848F}" dt="2024-11-07T13:58:01.092" v="308"/>
        <pc:sldMkLst>
          <pc:docMk/>
          <pc:sldMk cId="1164188483" sldId="680"/>
        </pc:sldMkLst>
      </pc:sldChg>
      <pc:sldChg chg="addSp modSp modAnim">
        <pc:chgData name="Al Friend" userId="e5ed79da-d858-46d4-9eed-a7a24903f2de" providerId="ADAL" clId="{66FE348F-243B-45F1-817C-ACD11198848F}" dt="2024-11-07T13:58:27.091" v="317" actId="20577"/>
        <pc:sldMkLst>
          <pc:docMk/>
          <pc:sldMk cId="3347276238" sldId="682"/>
        </pc:sldMkLst>
        <pc:spChg chg="add mod">
          <ac:chgData name="Al Friend" userId="e5ed79da-d858-46d4-9eed-a7a24903f2de" providerId="ADAL" clId="{66FE348F-243B-45F1-817C-ACD11198848F}" dt="2024-11-07T13:58:27.091" v="317" actId="20577"/>
          <ac:spMkLst>
            <pc:docMk/>
            <pc:sldMk cId="3347276238" sldId="682"/>
            <ac:spMk id="21" creationId="{0CE56262-06B5-4468-A8EC-F6B52D8201A8}"/>
          </ac:spMkLst>
        </pc:spChg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1375829400" sldId="691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2618537864" sldId="692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4018443571" sldId="693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205046543" sldId="694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95831837" sldId="695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219669152" sldId="696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702006361" sldId="697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166796811" sldId="698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869543484" sldId="699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109803462" sldId="700"/>
        </pc:sldMkLst>
      </pc:sldChg>
      <pc:sldChg chg="modSp">
        <pc:chgData name="Al Friend" userId="e5ed79da-d858-46d4-9eed-a7a24903f2de" providerId="ADAL" clId="{66FE348F-243B-45F1-817C-ACD11198848F}" dt="2024-12-02T09:54:14.785" v="4208" actId="20577"/>
        <pc:sldMkLst>
          <pc:docMk/>
          <pc:sldMk cId="1819570850" sldId="703"/>
        </pc:sldMkLst>
        <pc:spChg chg="mod">
          <ac:chgData name="Al Friend" userId="e5ed79da-d858-46d4-9eed-a7a24903f2de" providerId="ADAL" clId="{66FE348F-243B-45F1-817C-ACD11198848F}" dt="2024-12-02T09:54:14.785" v="4208" actId="20577"/>
          <ac:spMkLst>
            <pc:docMk/>
            <pc:sldMk cId="1819570850" sldId="703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2-02T09:48:59.567" v="3974" actId="20577"/>
        <pc:sldMkLst>
          <pc:docMk/>
          <pc:sldMk cId="630824385" sldId="711"/>
        </pc:sldMkLst>
        <pc:spChg chg="mod">
          <ac:chgData name="Al Friend" userId="e5ed79da-d858-46d4-9eed-a7a24903f2de" providerId="ADAL" clId="{66FE348F-243B-45F1-817C-ACD11198848F}" dt="2024-12-02T09:48:59.567" v="3974" actId="20577"/>
          <ac:spMkLst>
            <pc:docMk/>
            <pc:sldMk cId="630824385" sldId="711"/>
            <ac:spMk id="3" creationId="{E4EE7085-4C5B-409B-8843-A8A3D3CB6E90}"/>
          </ac:spMkLst>
        </pc:spChg>
      </pc:sldChg>
      <pc:sldChg chg="modSp ord">
        <pc:chgData name="Al Friend" userId="e5ed79da-d858-46d4-9eed-a7a24903f2de" providerId="ADAL" clId="{66FE348F-243B-45F1-817C-ACD11198848F}" dt="2024-12-02T09:49:28.156" v="3992" actId="20577"/>
        <pc:sldMkLst>
          <pc:docMk/>
          <pc:sldMk cId="2327285765" sldId="712"/>
        </pc:sldMkLst>
        <pc:spChg chg="mod">
          <ac:chgData name="Al Friend" userId="e5ed79da-d858-46d4-9eed-a7a24903f2de" providerId="ADAL" clId="{66FE348F-243B-45F1-817C-ACD11198848F}" dt="2024-12-02T09:49:28.156" v="3992" actId="20577"/>
          <ac:spMkLst>
            <pc:docMk/>
            <pc:sldMk cId="2327285765" sldId="71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0:00.505" v="4015" actId="20577"/>
        <pc:sldMkLst>
          <pc:docMk/>
          <pc:sldMk cId="3019406255" sldId="713"/>
        </pc:sldMkLst>
        <pc:spChg chg="mod">
          <ac:chgData name="Al Friend" userId="e5ed79da-d858-46d4-9eed-a7a24903f2de" providerId="ADAL" clId="{66FE348F-243B-45F1-817C-ACD11198848F}" dt="2024-12-02T09:50:00.505" v="4015" actId="20577"/>
          <ac:spMkLst>
            <pc:docMk/>
            <pc:sldMk cId="3019406255" sldId="71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03.187" v="4195" actId="20577"/>
        <pc:sldMkLst>
          <pc:docMk/>
          <pc:sldMk cId="2509845556" sldId="718"/>
        </pc:sldMkLst>
        <pc:spChg chg="mod">
          <ac:chgData name="Al Friend" userId="e5ed79da-d858-46d4-9eed-a7a24903f2de" providerId="ADAL" clId="{66FE348F-243B-45F1-817C-ACD11198848F}" dt="2024-12-02T09:54:03.187" v="4195" actId="20577"/>
          <ac:spMkLst>
            <pc:docMk/>
            <pc:sldMk cId="2509845556" sldId="718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2-02T09:53:34.034" v="4169" actId="20577"/>
        <pc:sldMkLst>
          <pc:docMk/>
          <pc:sldMk cId="2098198221" sldId="719"/>
        </pc:sldMkLst>
        <pc:spChg chg="mod">
          <ac:chgData name="Al Friend" userId="e5ed79da-d858-46d4-9eed-a7a24903f2de" providerId="ADAL" clId="{66FE348F-243B-45F1-817C-ACD11198848F}" dt="2024-12-02T09:53:34.034" v="4169" actId="20577"/>
          <ac:spMkLst>
            <pc:docMk/>
            <pc:sldMk cId="2098198221" sldId="719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1-27T15:34:29.772" v="3370" actId="20577"/>
        <pc:sldMkLst>
          <pc:docMk/>
          <pc:sldMk cId="2111382978" sldId="730"/>
        </pc:sldMkLst>
        <pc:spChg chg="mod">
          <ac:chgData name="Al Friend" userId="e5ed79da-d858-46d4-9eed-a7a24903f2de" providerId="ADAL" clId="{66FE348F-243B-45F1-817C-ACD11198848F}" dt="2024-11-27T15:34:29.772" v="3370" actId="20577"/>
          <ac:spMkLst>
            <pc:docMk/>
            <pc:sldMk cId="2111382978" sldId="730"/>
            <ac:spMk id="4" creationId="{F9578B56-32C7-4DB0-B023-458E8479DA80}"/>
          </ac:spMkLst>
        </pc:spChg>
      </pc:sldChg>
      <pc:sldChg chg="modSp">
        <pc:chgData name="Al Friend" userId="e5ed79da-d858-46d4-9eed-a7a24903f2de" providerId="ADAL" clId="{66FE348F-243B-45F1-817C-ACD11198848F}" dt="2024-11-27T15:34:41.214" v="3380" actId="20577"/>
        <pc:sldMkLst>
          <pc:docMk/>
          <pc:sldMk cId="3199892318" sldId="731"/>
        </pc:sldMkLst>
        <pc:spChg chg="mod">
          <ac:chgData name="Al Friend" userId="e5ed79da-d858-46d4-9eed-a7a24903f2de" providerId="ADAL" clId="{66FE348F-243B-45F1-817C-ACD11198848F}" dt="2024-11-27T15:34:36.751" v="3375" actId="20577"/>
          <ac:spMkLst>
            <pc:docMk/>
            <pc:sldMk cId="3199892318" sldId="73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1-27T15:34:41.214" v="3380" actId="20577"/>
          <ac:spMkLst>
            <pc:docMk/>
            <pc:sldMk cId="3199892318" sldId="731"/>
            <ac:spMk id="6" creationId="{01874BD1-A196-48C3-BD84-7782EF92C462}"/>
          </ac:spMkLst>
        </pc:spChg>
      </pc:sldChg>
      <pc:sldChg chg="addSp delSp modSp delAnim modAnim">
        <pc:chgData name="Al Friend" userId="e5ed79da-d858-46d4-9eed-a7a24903f2de" providerId="ADAL" clId="{66FE348F-243B-45F1-817C-ACD11198848F}" dt="2024-12-03T09:33:08.833" v="4690" actId="403"/>
        <pc:sldMkLst>
          <pc:docMk/>
          <pc:sldMk cId="476690512" sldId="732"/>
        </pc:sldMkLst>
        <pc:spChg chg="mod">
          <ac:chgData name="Al Friend" userId="e5ed79da-d858-46d4-9eed-a7a24903f2de" providerId="ADAL" clId="{66FE348F-243B-45F1-817C-ACD11198848F}" dt="2024-12-02T13:31:08.678" v="4634" actId="962"/>
          <ac:spMkLst>
            <pc:docMk/>
            <pc:sldMk cId="476690512" sldId="732"/>
            <ac:spMk id="2" creationId="{5F704C70-63DD-5CD2-81E0-68A28F00CDBA}"/>
          </ac:spMkLst>
        </pc:spChg>
        <pc:spChg chg="mod">
          <ac:chgData name="Al Friend" userId="e5ed79da-d858-46d4-9eed-a7a24903f2de" providerId="ADAL" clId="{66FE348F-243B-45F1-817C-ACD11198848F}" dt="2024-12-02T13:31:17.886" v="4635" actId="962"/>
          <ac:spMkLst>
            <pc:docMk/>
            <pc:sldMk cId="476690512" sldId="732"/>
            <ac:spMk id="7" creationId="{663E3461-DC5D-48CF-AE13-69B629EAA16E}"/>
          </ac:spMkLst>
        </pc:spChg>
        <pc:spChg chg="add mod">
          <ac:chgData name="Al Friend" userId="e5ed79da-d858-46d4-9eed-a7a24903f2de" providerId="ADAL" clId="{66FE348F-243B-45F1-817C-ACD11198848F}" dt="2024-12-03T09:33:08.833" v="4690" actId="403"/>
          <ac:spMkLst>
            <pc:docMk/>
            <pc:sldMk cId="476690512" sldId="732"/>
            <ac:spMk id="12" creationId="{DB0883C9-01FE-4D89-B150-38DC55AEFC10}"/>
          </ac:spMkLst>
        </pc:spChg>
        <pc:grpChg chg="add mod">
          <ac:chgData name="Al Friend" userId="e5ed79da-d858-46d4-9eed-a7a24903f2de" providerId="ADAL" clId="{66FE348F-243B-45F1-817C-ACD11198848F}" dt="2024-12-02T13:30:24.228" v="4630" actId="962"/>
          <ac:grpSpMkLst>
            <pc:docMk/>
            <pc:sldMk cId="476690512" sldId="732"/>
            <ac:grpSpMk id="13" creationId="{999086BD-AB94-47EE-8DB1-32155A3F5AD8}"/>
          </ac:grpSpMkLst>
        </pc:grpChg>
        <pc:grpChg chg="add mod">
          <ac:chgData name="Al Friend" userId="e5ed79da-d858-46d4-9eed-a7a24903f2de" providerId="ADAL" clId="{66FE348F-243B-45F1-817C-ACD11198848F}" dt="2024-12-02T13:30:45.310" v="4632" actId="962"/>
          <ac:grpSpMkLst>
            <pc:docMk/>
            <pc:sldMk cId="476690512" sldId="732"/>
            <ac:grpSpMk id="16" creationId="{26A1FAA3-CC81-49D6-AB17-4E0AC8A72287}"/>
          </ac:grpSpMkLst>
        </pc:grpChg>
        <pc:grpChg chg="add mod">
          <ac:chgData name="Al Friend" userId="e5ed79da-d858-46d4-9eed-a7a24903f2de" providerId="ADAL" clId="{66FE348F-243B-45F1-817C-ACD11198848F}" dt="2024-12-02T13:30:31.479" v="4631" actId="962"/>
          <ac:grpSpMkLst>
            <pc:docMk/>
            <pc:sldMk cId="476690512" sldId="732"/>
            <ac:grpSpMk id="20" creationId="{875D6F1B-A908-4F59-B0B7-94D23EF5C00E}"/>
          </ac:grpSpMkLst>
        </pc:grpChg>
        <pc:cxnChg chg="mod">
          <ac:chgData name="Al Friend" userId="e5ed79da-d858-46d4-9eed-a7a24903f2de" providerId="ADAL" clId="{66FE348F-243B-45F1-817C-ACD11198848F}" dt="2024-12-02T13:27:48.089" v="4598" actId="1582"/>
          <ac:cxnSpMkLst>
            <pc:docMk/>
            <pc:sldMk cId="476690512" sldId="732"/>
            <ac:cxnSpMk id="17" creationId="{94AB25B3-E0EA-4F25-AC9F-5298AC30E16D}"/>
          </ac:cxnSpMkLst>
        </pc:cxnChg>
        <pc:cxnChg chg="mod">
          <ac:chgData name="Al Friend" userId="e5ed79da-d858-46d4-9eed-a7a24903f2de" providerId="ADAL" clId="{66FE348F-243B-45F1-817C-ACD11198848F}" dt="2024-12-02T13:27:48.089" v="4598" actId="1582"/>
          <ac:cxnSpMkLst>
            <pc:docMk/>
            <pc:sldMk cId="476690512" sldId="732"/>
            <ac:cxnSpMk id="18" creationId="{5AD0ABB3-EDA3-4162-973D-0BAD756A6638}"/>
          </ac:cxnSpMkLst>
        </pc:cxnChg>
        <pc:cxnChg chg="mod">
          <ac:chgData name="Al Friend" userId="e5ed79da-d858-46d4-9eed-a7a24903f2de" providerId="ADAL" clId="{66FE348F-243B-45F1-817C-ACD11198848F}" dt="2024-12-02T13:27:48.089" v="4598" actId="1582"/>
          <ac:cxnSpMkLst>
            <pc:docMk/>
            <pc:sldMk cId="476690512" sldId="732"/>
            <ac:cxnSpMk id="19" creationId="{A7EE2AB4-EF10-4E5F-9FE6-E0465F160441}"/>
          </ac:cxnSpMkLst>
        </pc:cxnChg>
      </pc:sldChg>
      <pc:sldChg chg="modSp">
        <pc:chgData name="Al Friend" userId="e5ed79da-d858-46d4-9eed-a7a24903f2de" providerId="ADAL" clId="{66FE348F-243B-45F1-817C-ACD11198848F}" dt="2024-12-03T10:31:33.539" v="4719" actId="20577"/>
        <pc:sldMkLst>
          <pc:docMk/>
          <pc:sldMk cId="3963149759" sldId="735"/>
        </pc:sldMkLst>
        <pc:spChg chg="mod">
          <ac:chgData name="Al Friend" userId="e5ed79da-d858-46d4-9eed-a7a24903f2de" providerId="ADAL" clId="{66FE348F-243B-45F1-817C-ACD11198848F}" dt="2024-12-03T10:31:33.539" v="4719" actId="20577"/>
          <ac:spMkLst>
            <pc:docMk/>
            <pc:sldMk cId="3963149759" sldId="735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3T10:12:12.133" v="4692" actId="2711"/>
          <ac:spMkLst>
            <pc:docMk/>
            <pc:sldMk cId="3963149759" sldId="735"/>
            <ac:spMk id="14" creationId="{DF4BA8FF-524A-4C13-87BF-68801971FA28}"/>
          </ac:spMkLst>
        </pc:spChg>
      </pc:sldChg>
      <pc:sldChg chg="modSp">
        <pc:chgData name="Al Friend" userId="e5ed79da-d858-46d4-9eed-a7a24903f2de" providerId="ADAL" clId="{66FE348F-243B-45F1-817C-ACD11198848F}" dt="2024-12-09T09:38:05.464" v="5482" actId="20577"/>
        <pc:sldMkLst>
          <pc:docMk/>
          <pc:sldMk cId="2545875336" sldId="736"/>
        </pc:sldMkLst>
        <pc:spChg chg="mod">
          <ac:chgData name="Al Friend" userId="e5ed79da-d858-46d4-9eed-a7a24903f2de" providerId="ADAL" clId="{66FE348F-243B-45F1-817C-ACD11198848F}" dt="2024-12-09T09:38:02.680" v="5480" actId="20577"/>
          <ac:spMkLst>
            <pc:docMk/>
            <pc:sldMk cId="2545875336" sldId="736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9T09:38:05.464" v="5482" actId="20577"/>
          <ac:spMkLst>
            <pc:docMk/>
            <pc:sldMk cId="2545875336" sldId="736"/>
            <ac:spMk id="4" creationId="{D6A3CFF1-8569-4597-ADB2-1CADEA342D2F}"/>
          </ac:spMkLst>
        </pc:spChg>
      </pc:sldChg>
      <pc:sldChg chg="modSp">
        <pc:chgData name="Al Friend" userId="e5ed79da-d858-46d4-9eed-a7a24903f2de" providerId="ADAL" clId="{66FE348F-243B-45F1-817C-ACD11198848F}" dt="2024-12-09T09:38:14.376" v="5486" actId="20577"/>
        <pc:sldMkLst>
          <pc:docMk/>
          <pc:sldMk cId="456428960" sldId="737"/>
        </pc:sldMkLst>
        <pc:spChg chg="mod">
          <ac:chgData name="Al Friend" userId="e5ed79da-d858-46d4-9eed-a7a24903f2de" providerId="ADAL" clId="{66FE348F-243B-45F1-817C-ACD11198848F}" dt="2024-12-09T09:38:11.272" v="5484" actId="20577"/>
          <ac:spMkLst>
            <pc:docMk/>
            <pc:sldMk cId="456428960" sldId="737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9T09:38:14.376" v="5486" actId="20577"/>
          <ac:spMkLst>
            <pc:docMk/>
            <pc:sldMk cId="456428960" sldId="737"/>
            <ac:spMk id="4" creationId="{D6A3CFF1-8569-4597-ADB2-1CADEA342D2F}"/>
          </ac:spMkLst>
        </pc:spChg>
      </pc:sldChg>
      <pc:sldChg chg="modSp">
        <pc:chgData name="Al Friend" userId="e5ed79da-d858-46d4-9eed-a7a24903f2de" providerId="ADAL" clId="{66FE348F-243B-45F1-817C-ACD11198848F}" dt="2024-12-09T09:48:30.074" v="5499" actId="20577"/>
        <pc:sldMkLst>
          <pc:docMk/>
          <pc:sldMk cId="2351112501" sldId="738"/>
        </pc:sldMkLst>
        <pc:spChg chg="mod">
          <ac:chgData name="Al Friend" userId="e5ed79da-d858-46d4-9eed-a7a24903f2de" providerId="ADAL" clId="{66FE348F-243B-45F1-817C-ACD11198848F}" dt="2024-12-09T09:48:27.279" v="5497" actId="20577"/>
          <ac:spMkLst>
            <pc:docMk/>
            <pc:sldMk cId="2351112501" sldId="738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9T09:48:30.074" v="5499" actId="20577"/>
          <ac:spMkLst>
            <pc:docMk/>
            <pc:sldMk cId="2351112501" sldId="738"/>
            <ac:spMk id="4" creationId="{D6A3CFF1-8569-4597-ADB2-1CADEA342D2F}"/>
          </ac:spMkLst>
        </pc:spChg>
        <pc:spChg chg="mod">
          <ac:chgData name="Al Friend" userId="e5ed79da-d858-46d4-9eed-a7a24903f2de" providerId="ADAL" clId="{66FE348F-243B-45F1-817C-ACD11198848F}" dt="2024-12-02T09:51:51.697" v="4098" actId="692"/>
          <ac:spMkLst>
            <pc:docMk/>
            <pc:sldMk cId="2351112501" sldId="738"/>
            <ac:spMk id="8" creationId="{6F055A38-53AB-4D21-B310-4508FD3AA00E}"/>
          </ac:spMkLst>
        </pc:spChg>
      </pc:sldChg>
      <pc:sldChg chg="modSp">
        <pc:chgData name="Al Friend" userId="e5ed79da-d858-46d4-9eed-a7a24903f2de" providerId="ADAL" clId="{66FE348F-243B-45F1-817C-ACD11198848F}" dt="2024-12-09T09:48:37.064" v="5503" actId="20577"/>
        <pc:sldMkLst>
          <pc:docMk/>
          <pc:sldMk cId="3289411279" sldId="739"/>
        </pc:sldMkLst>
        <pc:spChg chg="mod">
          <ac:chgData name="Al Friend" userId="e5ed79da-d858-46d4-9eed-a7a24903f2de" providerId="ADAL" clId="{66FE348F-243B-45F1-817C-ACD11198848F}" dt="2024-12-09T09:48:34.138" v="5501" actId="20577"/>
          <ac:spMkLst>
            <pc:docMk/>
            <pc:sldMk cId="3289411279" sldId="739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9T09:48:37.064" v="5503" actId="20577"/>
          <ac:spMkLst>
            <pc:docMk/>
            <pc:sldMk cId="3289411279" sldId="739"/>
            <ac:spMk id="4" creationId="{D6A3CFF1-8569-4597-ADB2-1CADEA342D2F}"/>
          </ac:spMkLst>
        </pc:spChg>
      </pc:sldChg>
      <pc:sldChg chg="modSp">
        <pc:chgData name="Al Friend" userId="e5ed79da-d858-46d4-9eed-a7a24903f2de" providerId="ADAL" clId="{66FE348F-243B-45F1-817C-ACD11198848F}" dt="2024-12-02T09:52:12.966" v="4113" actId="20577"/>
        <pc:sldMkLst>
          <pc:docMk/>
          <pc:sldMk cId="2529387688" sldId="748"/>
        </pc:sldMkLst>
        <pc:graphicFrameChg chg="modGraphic">
          <ac:chgData name="Al Friend" userId="e5ed79da-d858-46d4-9eed-a7a24903f2de" providerId="ADAL" clId="{66FE348F-243B-45F1-817C-ACD11198848F}" dt="2024-12-02T09:52:12.966" v="4113" actId="20577"/>
          <ac:graphicFrameMkLst>
            <pc:docMk/>
            <pc:sldMk cId="2529387688" sldId="748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52:33.797" v="4133" actId="20577"/>
        <pc:sldMkLst>
          <pc:docMk/>
          <pc:sldMk cId="3090781528" sldId="749"/>
        </pc:sldMkLst>
        <pc:graphicFrameChg chg="modGraphic">
          <ac:chgData name="Al Friend" userId="e5ed79da-d858-46d4-9eed-a7a24903f2de" providerId="ADAL" clId="{66FE348F-243B-45F1-817C-ACD11198848F}" dt="2024-12-02T09:52:33.797" v="4133" actId="20577"/>
          <ac:graphicFrameMkLst>
            <pc:docMk/>
            <pc:sldMk cId="3090781528" sldId="749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52:24.966" v="4123" actId="20577"/>
        <pc:sldMkLst>
          <pc:docMk/>
          <pc:sldMk cId="2543260375" sldId="750"/>
        </pc:sldMkLst>
        <pc:spChg chg="mod">
          <ac:chgData name="Al Friend" userId="e5ed79da-d858-46d4-9eed-a7a24903f2de" providerId="ADAL" clId="{66FE348F-243B-45F1-817C-ACD11198848F}" dt="2024-12-02T09:52:24.966" v="4123" actId="20577"/>
          <ac:spMkLst>
            <pc:docMk/>
            <pc:sldMk cId="2543260375" sldId="750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2:58.507" v="4154" actId="20577"/>
        <pc:sldMkLst>
          <pc:docMk/>
          <pc:sldMk cId="1162080353" sldId="751"/>
        </pc:sldMkLst>
        <pc:spChg chg="mod">
          <ac:chgData name="Al Friend" userId="e5ed79da-d858-46d4-9eed-a7a24903f2de" providerId="ADAL" clId="{66FE348F-243B-45F1-817C-ACD11198848F}" dt="2024-12-02T09:52:58.507" v="4154" actId="20577"/>
          <ac:spMkLst>
            <pc:docMk/>
            <pc:sldMk cId="1162080353" sldId="75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40.145" v="4236" actId="20577"/>
        <pc:sldMkLst>
          <pc:docMk/>
          <pc:sldMk cId="1476730994" sldId="753"/>
        </pc:sldMkLst>
        <pc:spChg chg="mod">
          <ac:chgData name="Al Friend" userId="e5ed79da-d858-46d4-9eed-a7a24903f2de" providerId="ADAL" clId="{66FE348F-243B-45F1-817C-ACD11198848F}" dt="2024-12-02T09:54:40.145" v="4236" actId="20577"/>
          <ac:spMkLst>
            <pc:docMk/>
            <pc:sldMk cId="1476730994" sldId="75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10:03:18.596" v="4484"/>
        <pc:sldMkLst>
          <pc:docMk/>
          <pc:sldMk cId="2021259202" sldId="757"/>
        </pc:sldMkLst>
        <pc:spChg chg="mod">
          <ac:chgData name="Al Friend" userId="e5ed79da-d858-46d4-9eed-a7a24903f2de" providerId="ADAL" clId="{66FE348F-243B-45F1-817C-ACD11198848F}" dt="2024-12-02T09:56:29.086" v="4291" actId="20577"/>
          <ac:spMkLst>
            <pc:docMk/>
            <pc:sldMk cId="2021259202" sldId="757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10:03:14.093" v="4481" actId="20577"/>
          <ac:spMkLst>
            <pc:docMk/>
            <pc:sldMk cId="2021259202" sldId="757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6:32.214" v="4292" actId="14100"/>
          <ac:spMkLst>
            <pc:docMk/>
            <pc:sldMk cId="2021259202" sldId="757"/>
            <ac:spMk id="16" creationId="{376D26D0-231A-4B18-94C4-B630246DF9C8}"/>
          </ac:spMkLst>
        </pc:spChg>
        <pc:spChg chg="mod ord">
          <ac:chgData name="Al Friend" userId="e5ed79da-d858-46d4-9eed-a7a24903f2de" providerId="ADAL" clId="{66FE348F-243B-45F1-817C-ACD11198848F}" dt="2024-12-02T10:02:46.886" v="4475" actId="167"/>
          <ac:spMkLst>
            <pc:docMk/>
            <pc:sldMk cId="2021259202" sldId="757"/>
            <ac:spMk id="25" creationId="{1AFBB813-144C-D1E5-6A0E-2EE81C1E5136}"/>
          </ac:spMkLst>
        </pc:spChg>
        <pc:spChg chg="mod">
          <ac:chgData name="Al Friend" userId="e5ed79da-d858-46d4-9eed-a7a24903f2de" providerId="ADAL" clId="{66FE348F-243B-45F1-817C-ACD11198848F}" dt="2024-12-02T09:57:01.670" v="4309" actId="14100"/>
          <ac:spMkLst>
            <pc:docMk/>
            <pc:sldMk cId="2021259202" sldId="757"/>
            <ac:spMk id="26" creationId="{7C4E9CC6-AB7C-D903-FDFB-0C1AD87715C6}"/>
          </ac:spMkLst>
        </pc:spChg>
        <pc:grpChg chg="mod">
          <ac:chgData name="Al Friend" userId="e5ed79da-d858-46d4-9eed-a7a24903f2de" providerId="ADAL" clId="{66FE348F-243B-45F1-817C-ACD11198848F}" dt="2024-12-02T10:03:17.761" v="4483"/>
          <ac:grpSpMkLst>
            <pc:docMk/>
            <pc:sldMk cId="2021259202" sldId="757"/>
            <ac:grpSpMk id="19" creationId="{1F565CB8-10B5-434D-9118-818C6E69EDA5}"/>
          </ac:grpSpMkLst>
        </pc:grpChg>
        <pc:grpChg chg="mod">
          <ac:chgData name="Al Friend" userId="e5ed79da-d858-46d4-9eed-a7a24903f2de" providerId="ADAL" clId="{66FE348F-243B-45F1-817C-ACD11198848F}" dt="2024-12-02T10:03:18.596" v="4484"/>
          <ac:grpSpMkLst>
            <pc:docMk/>
            <pc:sldMk cId="2021259202" sldId="757"/>
            <ac:grpSpMk id="24" creationId="{B3DF221B-C6A2-6FA7-48E2-C0A032EFC0E0}"/>
          </ac:grpSpMkLst>
        </pc:grpChg>
        <pc:cxnChg chg="mod">
          <ac:chgData name="Al Friend" userId="e5ed79da-d858-46d4-9eed-a7a24903f2de" providerId="ADAL" clId="{66FE348F-243B-45F1-817C-ACD11198848F}" dt="2024-12-02T09:56:47.506" v="4298" actId="14100"/>
          <ac:cxnSpMkLst>
            <pc:docMk/>
            <pc:sldMk cId="2021259202" sldId="757"/>
            <ac:cxnSpMk id="3" creationId="{CCB18A4B-1901-DFFD-D4FC-44FF35D4DB13}"/>
          </ac:cxnSpMkLst>
        </pc:cxnChg>
      </pc:sldChg>
      <pc:sldChg chg="modSp">
        <pc:chgData name="Al Friend" userId="e5ed79da-d858-46d4-9eed-a7a24903f2de" providerId="ADAL" clId="{66FE348F-243B-45F1-817C-ACD11198848F}" dt="2024-12-02T09:57:30.396" v="4320" actId="14100"/>
        <pc:sldMkLst>
          <pc:docMk/>
          <pc:sldMk cId="317975627" sldId="758"/>
        </pc:sldMkLst>
        <pc:spChg chg="mod">
          <ac:chgData name="Al Friend" userId="e5ed79da-d858-46d4-9eed-a7a24903f2de" providerId="ADAL" clId="{66FE348F-243B-45F1-817C-ACD11198848F}" dt="2024-12-02T09:57:23.973" v="4314" actId="20577"/>
          <ac:spMkLst>
            <pc:docMk/>
            <pc:sldMk cId="317975627" sldId="758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7:27.612" v="4319" actId="20577"/>
          <ac:spMkLst>
            <pc:docMk/>
            <pc:sldMk cId="317975627" sldId="758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7:30.396" v="4320" actId="14100"/>
          <ac:spMkLst>
            <pc:docMk/>
            <pc:sldMk cId="317975627" sldId="758"/>
            <ac:spMk id="16" creationId="{376D26D0-231A-4B18-94C4-B630246DF9C8}"/>
          </ac:spMkLst>
        </pc:spChg>
      </pc:sldChg>
      <pc:sldChg chg="modSp">
        <pc:chgData name="Al Friend" userId="e5ed79da-d858-46d4-9eed-a7a24903f2de" providerId="ADAL" clId="{66FE348F-243B-45F1-817C-ACD11198848F}" dt="2024-12-12T13:12:16.394" v="5658" actId="1076"/>
        <pc:sldMkLst>
          <pc:docMk/>
          <pc:sldMk cId="914793800" sldId="759"/>
        </pc:sldMkLst>
        <pc:spChg chg="mod">
          <ac:chgData name="Al Friend" userId="e5ed79da-d858-46d4-9eed-a7a24903f2de" providerId="ADAL" clId="{66FE348F-243B-45F1-817C-ACD11198848F}" dt="2024-12-02T09:55:46.005" v="4265" actId="20577"/>
          <ac:spMkLst>
            <pc:docMk/>
            <pc:sldMk cId="914793800" sldId="759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6:05.185" v="4275" actId="20577"/>
          <ac:spMkLst>
            <pc:docMk/>
            <pc:sldMk cId="914793800" sldId="759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5:51.626" v="4267" actId="14100"/>
          <ac:spMkLst>
            <pc:docMk/>
            <pc:sldMk cId="914793800" sldId="759"/>
            <ac:spMk id="16" creationId="{376D26D0-231A-4B18-94C4-B630246DF9C8}"/>
          </ac:spMkLst>
        </pc:spChg>
        <pc:spChg chg="mod">
          <ac:chgData name="Al Friend" userId="e5ed79da-d858-46d4-9eed-a7a24903f2de" providerId="ADAL" clId="{66FE348F-243B-45F1-817C-ACD11198848F}" dt="2024-12-12T13:12:16.394" v="5658" actId="1076"/>
          <ac:spMkLst>
            <pc:docMk/>
            <pc:sldMk cId="914793800" sldId="759"/>
            <ac:spMk id="21" creationId="{C94ED22F-8452-163D-85D5-A3ED48A8F6FC}"/>
          </ac:spMkLst>
        </pc:spChg>
        <pc:spChg chg="mod">
          <ac:chgData name="Al Friend" userId="e5ed79da-d858-46d4-9eed-a7a24903f2de" providerId="ADAL" clId="{66FE348F-243B-45F1-817C-ACD11198848F}" dt="2024-12-12T13:12:16.394" v="5658" actId="1076"/>
          <ac:spMkLst>
            <pc:docMk/>
            <pc:sldMk cId="914793800" sldId="759"/>
            <ac:spMk id="23" creationId="{B7B19BF9-6E34-5C97-3810-B94C6343DDAC}"/>
          </ac:spMkLst>
        </pc:spChg>
        <pc:cxnChg chg="mod">
          <ac:chgData name="Al Friend" userId="e5ed79da-d858-46d4-9eed-a7a24903f2de" providerId="ADAL" clId="{66FE348F-243B-45F1-817C-ACD11198848F}" dt="2024-12-02T09:55:59.753" v="4270" actId="14100"/>
          <ac:cxnSpMkLst>
            <pc:docMk/>
            <pc:sldMk cId="914793800" sldId="759"/>
            <ac:cxnSpMk id="13" creationId="{0320D1A5-A702-82E6-DE29-45343BB8E315}"/>
          </ac:cxnSpMkLst>
        </pc:cxnChg>
      </pc:sldChg>
      <pc:sldChg chg="modSp">
        <pc:chgData name="Al Friend" userId="e5ed79da-d858-46d4-9eed-a7a24903f2de" providerId="ADAL" clId="{66FE348F-243B-45F1-817C-ACD11198848F}" dt="2024-12-02T09:56:21.674" v="4286" actId="20577"/>
        <pc:sldMkLst>
          <pc:docMk/>
          <pc:sldMk cId="3808520573" sldId="760"/>
        </pc:sldMkLst>
        <pc:spChg chg="mod">
          <ac:chgData name="Al Friend" userId="e5ed79da-d858-46d4-9eed-a7a24903f2de" providerId="ADAL" clId="{66FE348F-243B-45F1-817C-ACD11198848F}" dt="2024-12-02T09:56:15.133" v="4280" actId="20577"/>
          <ac:spMkLst>
            <pc:docMk/>
            <pc:sldMk cId="3808520573" sldId="760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6:21.674" v="4286" actId="20577"/>
          <ac:spMkLst>
            <pc:docMk/>
            <pc:sldMk cId="3808520573" sldId="760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6:17.814" v="4281" actId="14100"/>
          <ac:spMkLst>
            <pc:docMk/>
            <pc:sldMk cId="3808520573" sldId="760"/>
            <ac:spMk id="16" creationId="{376D26D0-231A-4B18-94C4-B630246DF9C8}"/>
          </ac:spMkLst>
        </pc:spChg>
      </pc:sldChg>
      <pc:sldChg chg="modSp">
        <pc:chgData name="Al Friend" userId="e5ed79da-d858-46d4-9eed-a7a24903f2de" providerId="ADAL" clId="{66FE348F-243B-45F1-817C-ACD11198848F}" dt="2024-12-02T09:55:38.870" v="4260" actId="403"/>
        <pc:sldMkLst>
          <pc:docMk/>
          <pc:sldMk cId="669716453" sldId="761"/>
        </pc:sldMkLst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27" creationId="{5C79223C-F87D-9D4A-2FC0-1D0A4E23A7E8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0" creationId="{26ABCA27-83CF-C618-EF84-D7BA1DD089B0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3" creationId="{AD6265B6-77C5-E966-0025-E0F8C13CB1C3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6" creationId="{5895D21C-3B11-DD94-529C-A0BF6B790A5B}"/>
          </ac:spMkLst>
        </pc:spChg>
        <pc:spChg chg="mod">
          <ac:chgData name="Al Friend" userId="e5ed79da-d858-46d4-9eed-a7a24903f2de" providerId="ADAL" clId="{66FE348F-243B-45F1-817C-ACD11198848F}" dt="2024-12-02T09:55:26.476" v="4254" actId="20577"/>
          <ac:spMkLst>
            <pc:docMk/>
            <pc:sldMk cId="669716453" sldId="761"/>
            <ac:spMk id="60" creationId="{FF3C45D0-632D-F7B1-F94D-C175CEB6FC87}"/>
          </ac:spMkLst>
        </pc:spChg>
        <pc:spChg chg="mod">
          <ac:chgData name="Al Friend" userId="e5ed79da-d858-46d4-9eed-a7a24903f2de" providerId="ADAL" clId="{66FE348F-243B-45F1-817C-ACD11198848F}" dt="2024-12-02T09:55:28.924" v="4255" actId="14100"/>
          <ac:spMkLst>
            <pc:docMk/>
            <pc:sldMk cId="669716453" sldId="761"/>
            <ac:spMk id="61" creationId="{D8A2A582-A5F5-2F9C-A3D3-8B64D0792D1A}"/>
          </ac:spMkLst>
        </pc:spChg>
      </pc:sldChg>
      <pc:sldChg chg="modSp">
        <pc:chgData name="Al Friend" userId="e5ed79da-d858-46d4-9eed-a7a24903f2de" providerId="ADAL" clId="{66FE348F-243B-45F1-817C-ACD11198848F}" dt="2024-12-02T09:55:12.513" v="4249" actId="403"/>
        <pc:sldMkLst>
          <pc:docMk/>
          <pc:sldMk cId="4198218161" sldId="763"/>
        </pc:sldMkLst>
        <pc:spChg chg="mod">
          <ac:chgData name="Al Friend" userId="e5ed79da-d858-46d4-9eed-a7a24903f2de" providerId="ADAL" clId="{66FE348F-243B-45F1-817C-ACD11198848F}" dt="2024-12-02T09:55:07.366" v="4248" actId="403"/>
          <ac:spMkLst>
            <pc:docMk/>
            <pc:sldMk cId="4198218161" sldId="763"/>
            <ac:spMk id="27" creationId="{5C79223C-F87D-9D4A-2FC0-1D0A4E23A7E8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0" creationId="{26ABCA27-83CF-C618-EF84-D7BA1DD089B0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3" creationId="{AD6265B6-77C5-E966-0025-E0F8C13CB1C3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6" creationId="{5895D21C-3B11-DD94-529C-A0BF6B790A5B}"/>
          </ac:spMkLst>
        </pc:spChg>
        <pc:spChg chg="mod">
          <ac:chgData name="Al Friend" userId="e5ed79da-d858-46d4-9eed-a7a24903f2de" providerId="ADAL" clId="{66FE348F-243B-45F1-817C-ACD11198848F}" dt="2024-12-02T09:54:50.786" v="4241" actId="20577"/>
          <ac:spMkLst>
            <pc:docMk/>
            <pc:sldMk cId="4198218161" sldId="763"/>
            <ac:spMk id="60" creationId="{FF3C45D0-632D-F7B1-F94D-C175CEB6FC87}"/>
          </ac:spMkLst>
        </pc:spChg>
        <pc:spChg chg="mod">
          <ac:chgData name="Al Friend" userId="e5ed79da-d858-46d4-9eed-a7a24903f2de" providerId="ADAL" clId="{66FE348F-243B-45F1-817C-ACD11198848F}" dt="2024-12-02T09:54:54.346" v="4242" actId="14100"/>
          <ac:spMkLst>
            <pc:docMk/>
            <pc:sldMk cId="4198218161" sldId="763"/>
            <ac:spMk id="61" creationId="{D8A2A582-A5F5-2F9C-A3D3-8B64D0792D1A}"/>
          </ac:spMkLst>
        </pc:spChg>
      </pc:sldChg>
      <pc:sldChg chg="modSp modAnim">
        <pc:chgData name="Al Friend" userId="e5ed79da-d858-46d4-9eed-a7a24903f2de" providerId="ADAL" clId="{66FE348F-243B-45F1-817C-ACD11198848F}" dt="2024-11-21T11:01:20.594" v="1864" actId="692"/>
        <pc:sldMkLst>
          <pc:docMk/>
          <pc:sldMk cId="3816715675" sldId="772"/>
        </pc:sldMkLst>
        <pc:spChg chg="mod">
          <ac:chgData name="Al Friend" userId="e5ed79da-d858-46d4-9eed-a7a24903f2de" providerId="ADAL" clId="{66FE348F-243B-45F1-817C-ACD11198848F}" dt="2024-11-19T10:26:09.051" v="1775" actId="20577"/>
          <ac:spMkLst>
            <pc:docMk/>
            <pc:sldMk cId="3816715675" sldId="772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37:26.238" v="1020" actId="1037"/>
          <ac:spMkLst>
            <pc:docMk/>
            <pc:sldMk cId="3816715675" sldId="772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18" creationId="{D91C0E01-A6BE-4A60-8F93-0BBA5801C23F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37:56.323" v="1068" actId="1076"/>
          <ac:spMkLst>
            <pc:docMk/>
            <pc:sldMk cId="3816715675" sldId="772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37:38.517" v="1067" actId="1037"/>
          <ac:spMkLst>
            <pc:docMk/>
            <pc:sldMk cId="3816715675" sldId="772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37:26.238" v="1020" actId="1037"/>
          <ac:graphicFrameMkLst>
            <pc:docMk/>
            <pc:sldMk cId="3816715675" sldId="772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36:34.925" v="911"/>
          <ac:graphicFrameMkLst>
            <pc:docMk/>
            <pc:sldMk cId="3816715675" sldId="772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37:38.517" v="1067" actId="1037"/>
          <ac:graphicFrameMkLst>
            <pc:docMk/>
            <pc:sldMk cId="3816715675" sldId="772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21T11:01:20.594" v="1864" actId="692"/>
          <ac:cxnSpMkLst>
            <pc:docMk/>
            <pc:sldMk cId="3816715675" sldId="772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1:20.594" v="1864" actId="692"/>
          <ac:cxnSpMkLst>
            <pc:docMk/>
            <pc:sldMk cId="3816715675" sldId="772"/>
            <ac:cxnSpMk id="9" creationId="{4A59694F-BFA9-47E0-AA51-53E4E5936D1D}"/>
          </ac:cxnSpMkLst>
        </pc:cxnChg>
      </pc:sldChg>
      <pc:sldChg chg="modSp modAnim">
        <pc:chgData name="Al Friend" userId="e5ed79da-d858-46d4-9eed-a7a24903f2de" providerId="ADAL" clId="{66FE348F-243B-45F1-817C-ACD11198848F}" dt="2024-11-21T11:00:27.478" v="1860" actId="692"/>
        <pc:sldMkLst>
          <pc:docMk/>
          <pc:sldMk cId="1135862847" sldId="773"/>
        </pc:sldMkLst>
        <pc:spChg chg="mod">
          <ac:chgData name="Al Friend" userId="e5ed79da-d858-46d4-9eed-a7a24903f2de" providerId="ADAL" clId="{66FE348F-243B-45F1-817C-ACD11198848F}" dt="2024-11-20T11:06:09.262" v="1791" actId="20577"/>
          <ac:spMkLst>
            <pc:docMk/>
            <pc:sldMk cId="1135862847" sldId="773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50:29.488" v="1094" actId="207"/>
          <ac:spMkLst>
            <pc:docMk/>
            <pc:sldMk cId="1135862847" sldId="773"/>
            <ac:spMk id="6" creationId="{C460184D-D803-F499-E82E-972FB39F9288}"/>
          </ac:spMkLst>
        </pc:spChg>
        <pc:spChg chg="mod">
          <ac:chgData name="Al Friend" userId="e5ed79da-d858-46d4-9eed-a7a24903f2de" providerId="ADAL" clId="{66FE348F-243B-45F1-817C-ACD11198848F}" dt="2024-11-14T11:52:20.193" v="1249" actId="1037"/>
          <ac:spMkLst>
            <pc:docMk/>
            <pc:sldMk cId="1135862847" sldId="773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51:25.573" v="1174" actId="14100"/>
          <ac:spMkLst>
            <pc:docMk/>
            <pc:sldMk cId="1135862847" sldId="773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51:30.715" v="1175" actId="14100"/>
          <ac:spMkLst>
            <pc:docMk/>
            <pc:sldMk cId="1135862847" sldId="773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52:57.690" v="1329" actId="1037"/>
          <ac:spMkLst>
            <pc:docMk/>
            <pc:sldMk cId="1135862847" sldId="773"/>
            <ac:spMk id="26" creationId="{0812AA0D-71D1-9B9D-4AED-E09E855A4185}"/>
          </ac:spMkLst>
        </pc:spChg>
        <pc:spChg chg="mod">
          <ac:chgData name="Al Friend" userId="e5ed79da-d858-46d4-9eed-a7a24903f2de" providerId="ADAL" clId="{66FE348F-243B-45F1-817C-ACD11198848F}" dt="2024-11-14T11:52:53.277" v="1326" actId="1038"/>
          <ac:spMkLst>
            <pc:docMk/>
            <pc:sldMk cId="1135862847" sldId="773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52:42.662" v="1322" actId="1037"/>
          <ac:spMkLst>
            <pc:docMk/>
            <pc:sldMk cId="1135862847" sldId="773"/>
            <ac:spMk id="32" creationId="{56038AF1-3FFC-CE48-15B4-04B9F7CE57D9}"/>
          </ac:spMkLst>
        </pc:spChg>
        <pc:spChg chg="mod">
          <ac:chgData name="Al Friend" userId="e5ed79da-d858-46d4-9eed-a7a24903f2de" providerId="ADAL" clId="{66FE348F-243B-45F1-817C-ACD11198848F}" dt="2024-11-14T11:51:43.455" v="1183" actId="14100"/>
          <ac:spMkLst>
            <pc:docMk/>
            <pc:sldMk cId="1135862847" sldId="773"/>
            <ac:spMk id="38" creationId="{3E43DA8B-85F2-4ED1-8CB9-4C679A6B601F}"/>
          </ac:spMkLst>
        </pc:spChg>
        <pc:spChg chg="mod">
          <ac:chgData name="Al Friend" userId="e5ed79da-d858-46d4-9eed-a7a24903f2de" providerId="ADAL" clId="{66FE348F-243B-45F1-817C-ACD11198848F}" dt="2024-11-14T11:51:51.262" v="1187" actId="1037"/>
          <ac:spMkLst>
            <pc:docMk/>
            <pc:sldMk cId="1135862847" sldId="773"/>
            <ac:spMk id="39" creationId="{AB6F678D-D2D5-49A1-8AF3-02EE2A30680D}"/>
          </ac:spMkLst>
        </pc:spChg>
        <pc:graphicFrameChg chg="mod modGraphic">
          <ac:chgData name="Al Friend" userId="e5ed79da-d858-46d4-9eed-a7a24903f2de" providerId="ADAL" clId="{66FE348F-243B-45F1-817C-ACD11198848F}" dt="2024-11-14T11:52:20.193" v="1249" actId="1037"/>
          <ac:graphicFrameMkLst>
            <pc:docMk/>
            <pc:sldMk cId="1135862847" sldId="773"/>
            <ac:graphicFrameMk id="22" creationId="{E1C47C29-B1FD-7991-E626-2F12DC1AFFDE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14T11:51:16.321" v="1173"/>
          <ac:graphicFrameMkLst>
            <pc:docMk/>
            <pc:sldMk cId="1135862847" sldId="773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52:42.662" v="1322" actId="1037"/>
          <ac:graphicFrameMkLst>
            <pc:docMk/>
            <pc:sldMk cId="1135862847" sldId="773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9" creationId="{4A59694F-BFA9-47E0-AA51-53E4E5936D1D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18" creationId="{B2F61D89-25E6-4B6D-C1B6-6EC2F5A92982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42" creationId="{A690C114-1660-9D11-3BF9-99F60F168DE6}"/>
          </ac:cxnSpMkLst>
        </pc:cxnChg>
      </pc:sldChg>
      <pc:sldChg chg="add ord">
        <pc:chgData name="Al Friend" userId="e5ed79da-d858-46d4-9eed-a7a24903f2de" providerId="ADAL" clId="{66FE348F-243B-45F1-817C-ACD11198848F}" dt="2024-11-27T15:44:40.559" v="3435"/>
        <pc:sldMkLst>
          <pc:docMk/>
          <pc:sldMk cId="2635279827" sldId="774"/>
        </pc:sldMkLst>
      </pc:sldChg>
      <pc:sldChg chg="addSp modSp ord modAnim">
        <pc:chgData name="Al Friend" userId="e5ed79da-d858-46d4-9eed-a7a24903f2de" providerId="ADAL" clId="{66FE348F-243B-45F1-817C-ACD11198848F}" dt="2024-12-05T11:27:18.462" v="5455" actId="1076"/>
        <pc:sldMkLst>
          <pc:docMk/>
          <pc:sldMk cId="3929749998" sldId="776"/>
        </pc:sldMkLst>
        <pc:spChg chg="mod">
          <ac:chgData name="Al Friend" userId="e5ed79da-d858-46d4-9eed-a7a24903f2de" providerId="ADAL" clId="{66FE348F-243B-45F1-817C-ACD11198848F}" dt="2024-12-04T11:27:55.145" v="4876" actId="20577"/>
          <ac:spMkLst>
            <pc:docMk/>
            <pc:sldMk cId="3929749998" sldId="776"/>
            <ac:spMk id="4" creationId="{08C76DEA-F650-51AB-7EE7-9B3064808EC0}"/>
          </ac:spMkLst>
        </pc:spChg>
        <pc:spChg chg="add mod">
          <ac:chgData name="Al Friend" userId="e5ed79da-d858-46d4-9eed-a7a24903f2de" providerId="ADAL" clId="{66FE348F-243B-45F1-817C-ACD11198848F}" dt="2024-12-04T12:04:45.223" v="5264" actId="962"/>
          <ac:spMkLst>
            <pc:docMk/>
            <pc:sldMk cId="3929749998" sldId="776"/>
            <ac:spMk id="7" creationId="{A35A661D-58BB-43A0-B5BA-FA8551E8C962}"/>
          </ac:spMkLst>
        </pc:spChg>
        <pc:spChg chg="mod">
          <ac:chgData name="Al Friend" userId="e5ed79da-d858-46d4-9eed-a7a24903f2de" providerId="ADAL" clId="{66FE348F-243B-45F1-817C-ACD11198848F}" dt="2024-12-04T11:26:34.953" v="4872" actId="20577"/>
          <ac:spMkLst>
            <pc:docMk/>
            <pc:sldMk cId="3929749998" sldId="776"/>
            <ac:spMk id="19" creationId="{39027E70-266E-C921-B96A-180149336170}"/>
          </ac:spMkLst>
        </pc:spChg>
        <pc:spChg chg="add mod">
          <ac:chgData name="Al Friend" userId="e5ed79da-d858-46d4-9eed-a7a24903f2de" providerId="ADAL" clId="{66FE348F-243B-45F1-817C-ACD11198848F}" dt="2024-12-05T11:27:18.462" v="5455" actId="1076"/>
          <ac:spMkLst>
            <pc:docMk/>
            <pc:sldMk cId="3929749998" sldId="776"/>
            <ac:spMk id="26" creationId="{51A85133-9936-421C-ADA9-CC0C711D817F}"/>
          </ac:spMkLst>
        </pc:spChg>
        <pc:spChg chg="mod">
          <ac:chgData name="Al Friend" userId="e5ed79da-d858-46d4-9eed-a7a24903f2de" providerId="ADAL" clId="{66FE348F-243B-45F1-817C-ACD11198848F}" dt="2024-12-03T10:16:48.710" v="4697"/>
          <ac:spMkLst>
            <pc:docMk/>
            <pc:sldMk cId="3929749998" sldId="776"/>
            <ac:spMk id="53" creationId="{92831D18-72D2-C4FA-FD15-A525AFB4E5C5}"/>
          </ac:spMkLst>
        </pc:spChg>
      </pc:sldChg>
      <pc:sldChg chg="modSp ord modAnim">
        <pc:chgData name="Al Friend" userId="e5ed79da-d858-46d4-9eed-a7a24903f2de" providerId="ADAL" clId="{66FE348F-243B-45F1-817C-ACD11198848F}" dt="2024-12-03T09:30:13.928" v="4687"/>
        <pc:sldMkLst>
          <pc:docMk/>
          <pc:sldMk cId="2352829044" sldId="778"/>
        </pc:sldMkLst>
        <pc:spChg chg="mod">
          <ac:chgData name="Al Friend" userId="e5ed79da-d858-46d4-9eed-a7a24903f2de" providerId="ADAL" clId="{66FE348F-243B-45F1-817C-ACD11198848F}" dt="2024-12-03T09:29:34.365" v="4682" actId="20577"/>
          <ac:spMkLst>
            <pc:docMk/>
            <pc:sldMk cId="2352829044" sldId="778"/>
            <ac:spMk id="7" creationId="{A7748392-0430-47F2-9A73-6449587C132E}"/>
          </ac:spMkLst>
        </pc:spChg>
        <pc:spChg chg="mod">
          <ac:chgData name="Al Friend" userId="e5ed79da-d858-46d4-9eed-a7a24903f2de" providerId="ADAL" clId="{66FE348F-243B-45F1-817C-ACD11198848F}" dt="2024-12-03T09:29:43.757" v="4685" actId="6549"/>
          <ac:spMkLst>
            <pc:docMk/>
            <pc:sldMk cId="2352829044" sldId="778"/>
            <ac:spMk id="8" creationId="{8E9F13E4-7830-4921-B255-D2BF3B973DB4}"/>
          </ac:spMkLst>
        </pc:spChg>
      </pc:sldChg>
      <pc:sldChg chg="modSp">
        <pc:chgData name="Al Friend" userId="e5ed79da-d858-46d4-9eed-a7a24903f2de" providerId="ADAL" clId="{66FE348F-243B-45F1-817C-ACD11198848F}" dt="2024-12-02T09:53:49.202" v="4182" actId="20577"/>
        <pc:sldMkLst>
          <pc:docMk/>
          <pc:sldMk cId="1585838069" sldId="780"/>
        </pc:sldMkLst>
        <pc:spChg chg="mod">
          <ac:chgData name="Al Friend" userId="e5ed79da-d858-46d4-9eed-a7a24903f2de" providerId="ADAL" clId="{66FE348F-243B-45F1-817C-ACD11198848F}" dt="2024-12-02T09:53:49.202" v="4182" actId="20577"/>
          <ac:spMkLst>
            <pc:docMk/>
            <pc:sldMk cId="1585838069" sldId="780"/>
            <ac:spMk id="10" creationId="{DC2B2D4D-62A8-D1A0-DC6A-ACF5A5C232E3}"/>
          </ac:spMkLst>
        </pc:spChg>
      </pc:sldChg>
      <pc:sldChg chg="ord">
        <pc:chgData name="Al Friend" userId="e5ed79da-d858-46d4-9eed-a7a24903f2de" providerId="ADAL" clId="{66FE348F-243B-45F1-817C-ACD11198848F}" dt="2024-12-03T09:30:15.709" v="4688"/>
        <pc:sldMkLst>
          <pc:docMk/>
          <pc:sldMk cId="142200069" sldId="781"/>
        </pc:sldMkLst>
      </pc:sldChg>
      <pc:sldChg chg="modSp">
        <pc:chgData name="Al Friend" userId="e5ed79da-d858-46d4-9eed-a7a24903f2de" providerId="ADAL" clId="{66FE348F-243B-45F1-817C-ACD11198848F}" dt="2024-11-06T16:32:58.640" v="225" actId="20577"/>
        <pc:sldMkLst>
          <pc:docMk/>
          <pc:sldMk cId="2179619999" sldId="820"/>
        </pc:sldMkLst>
        <pc:spChg chg="mod">
          <ac:chgData name="Al Friend" userId="e5ed79da-d858-46d4-9eed-a7a24903f2de" providerId="ADAL" clId="{66FE348F-243B-45F1-817C-ACD11198848F}" dt="2024-11-06T16:18:25.989" v="75" actId="20577"/>
          <ac:spMkLst>
            <pc:docMk/>
            <pc:sldMk cId="2179619999" sldId="820"/>
            <ac:spMk id="2" creationId="{E59E83AA-EE28-0599-B167-E9F38D289DF6}"/>
          </ac:spMkLst>
        </pc:spChg>
        <pc:spChg chg="mod">
          <ac:chgData name="Al Friend" userId="e5ed79da-d858-46d4-9eed-a7a24903f2de" providerId="ADAL" clId="{66FE348F-243B-45F1-817C-ACD11198848F}" dt="2024-11-06T16:32:58.640" v="225" actId="20577"/>
          <ac:spMkLst>
            <pc:docMk/>
            <pc:sldMk cId="2179619999" sldId="820"/>
            <ac:spMk id="3" creationId="{3BF8633D-C374-D6AF-17C9-F89D591C2E40}"/>
          </ac:spMkLst>
        </pc:spChg>
      </pc:sldChg>
      <pc:sldChg chg="modSp">
        <pc:chgData name="Al Friend" userId="e5ed79da-d858-46d4-9eed-a7a24903f2de" providerId="ADAL" clId="{66FE348F-243B-45F1-817C-ACD11198848F}" dt="2024-11-06T16:35:31.405" v="266" actId="20577"/>
        <pc:sldMkLst>
          <pc:docMk/>
          <pc:sldMk cId="1923468790" sldId="821"/>
        </pc:sldMkLst>
        <pc:spChg chg="mod">
          <ac:chgData name="Al Friend" userId="e5ed79da-d858-46d4-9eed-a7a24903f2de" providerId="ADAL" clId="{66FE348F-243B-45F1-817C-ACD11198848F}" dt="2024-11-06T16:18:49.691" v="78" actId="20577"/>
          <ac:spMkLst>
            <pc:docMk/>
            <pc:sldMk cId="1923468790" sldId="821"/>
            <ac:spMk id="2" creationId="{F9F40209-8C1E-4D03-17F1-0B25A569229B}"/>
          </ac:spMkLst>
        </pc:spChg>
        <pc:spChg chg="mod">
          <ac:chgData name="Al Friend" userId="e5ed79da-d858-46d4-9eed-a7a24903f2de" providerId="ADAL" clId="{66FE348F-243B-45F1-817C-ACD11198848F}" dt="2024-11-06T16:35:31.405" v="266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">
        <pc:chgData name="Al Friend" userId="e5ed79da-d858-46d4-9eed-a7a24903f2de" providerId="ADAL" clId="{66FE348F-243B-45F1-817C-ACD11198848F}" dt="2024-11-06T16:36:54.722" v="296" actId="20577"/>
        <pc:sldMkLst>
          <pc:docMk/>
          <pc:sldMk cId="864826872" sldId="822"/>
        </pc:sldMkLst>
        <pc:spChg chg="mod">
          <ac:chgData name="Al Friend" userId="e5ed79da-d858-46d4-9eed-a7a24903f2de" providerId="ADAL" clId="{66FE348F-243B-45F1-817C-ACD11198848F}" dt="2024-11-06T16:19:07.870" v="82" actId="20577"/>
          <ac:spMkLst>
            <pc:docMk/>
            <pc:sldMk cId="864826872" sldId="822"/>
            <ac:spMk id="2" creationId="{547D8603-1AE1-AA52-FACD-E6BE787027BB}"/>
          </ac:spMkLst>
        </pc:spChg>
        <pc:spChg chg="mod">
          <ac:chgData name="Al Friend" userId="e5ed79da-d858-46d4-9eed-a7a24903f2de" providerId="ADAL" clId="{66FE348F-243B-45F1-817C-ACD11198848F}" dt="2024-11-06T16:36:54.722" v="296" actId="20577"/>
          <ac:spMkLst>
            <pc:docMk/>
            <pc:sldMk cId="864826872" sldId="822"/>
            <ac:spMk id="3" creationId="{D0433B07-78A7-33E9-8E02-3014F87FE084}"/>
          </ac:spMkLst>
        </pc:spChg>
      </pc:sldChg>
      <pc:sldChg chg="modSp">
        <pc:chgData name="Al Friend" userId="e5ed79da-d858-46d4-9eed-a7a24903f2de" providerId="ADAL" clId="{66FE348F-243B-45F1-817C-ACD11198848F}" dt="2024-11-06T16:38:15.527" v="302" actId="20577"/>
        <pc:sldMkLst>
          <pc:docMk/>
          <pc:sldMk cId="2465990110" sldId="823"/>
        </pc:sldMkLst>
        <pc:spChg chg="mod">
          <ac:chgData name="Al Friend" userId="e5ed79da-d858-46d4-9eed-a7a24903f2de" providerId="ADAL" clId="{66FE348F-243B-45F1-817C-ACD11198848F}" dt="2024-11-06T16:19:20.076" v="86" actId="20577"/>
          <ac:spMkLst>
            <pc:docMk/>
            <pc:sldMk cId="2465990110" sldId="823"/>
            <ac:spMk id="2" creationId="{7D6914D0-9D77-EAD9-8D32-2C3A50E60221}"/>
          </ac:spMkLst>
        </pc:spChg>
        <pc:spChg chg="mod">
          <ac:chgData name="Al Friend" userId="e5ed79da-d858-46d4-9eed-a7a24903f2de" providerId="ADAL" clId="{66FE348F-243B-45F1-817C-ACD11198848F}" dt="2024-11-06T16:38:15.527" v="302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modSp">
        <pc:chgData name="Al Friend" userId="e5ed79da-d858-46d4-9eed-a7a24903f2de" providerId="ADAL" clId="{66FE348F-243B-45F1-817C-ACD11198848F}" dt="2024-11-06T16:29:03.729" v="185" actId="403"/>
        <pc:sldMkLst>
          <pc:docMk/>
          <pc:sldMk cId="3704889719" sldId="824"/>
        </pc:sldMkLst>
        <pc:spChg chg="mod">
          <ac:chgData name="Al Friend" userId="e5ed79da-d858-46d4-9eed-a7a24903f2de" providerId="ADAL" clId="{66FE348F-243B-45F1-817C-ACD11198848F}" dt="2024-11-06T16:19:34.117" v="89" actId="20577"/>
          <ac:spMkLst>
            <pc:docMk/>
            <pc:sldMk cId="3704889719" sldId="824"/>
            <ac:spMk id="2" creationId="{E0E6D224-A02B-F736-6D46-C7590119C67C}"/>
          </ac:spMkLst>
        </pc:spChg>
        <pc:spChg chg="mod">
          <ac:chgData name="Al Friend" userId="e5ed79da-d858-46d4-9eed-a7a24903f2de" providerId="ADAL" clId="{66FE348F-243B-45F1-817C-ACD11198848F}" dt="2024-11-06T16:29:03.729" v="185" actId="403"/>
          <ac:spMkLst>
            <pc:docMk/>
            <pc:sldMk cId="3704889719" sldId="824"/>
            <ac:spMk id="3" creationId="{C270B8E5-83C1-EC42-FE1A-05D0ED85F473}"/>
          </ac:spMkLst>
        </pc:spChg>
      </pc:sldChg>
      <pc:sldChg chg="modSp ord">
        <pc:chgData name="Al Friend" userId="e5ed79da-d858-46d4-9eed-a7a24903f2de" providerId="ADAL" clId="{66FE348F-243B-45F1-817C-ACD11198848F}" dt="2024-11-06T16:29:07.239" v="186" actId="403"/>
        <pc:sldMkLst>
          <pc:docMk/>
          <pc:sldMk cId="4193087359" sldId="826"/>
        </pc:sldMkLst>
        <pc:spChg chg="mod">
          <ac:chgData name="Al Friend" userId="e5ed79da-d858-46d4-9eed-a7a24903f2de" providerId="ADAL" clId="{66FE348F-243B-45F1-817C-ACD11198848F}" dt="2024-11-06T16:20:16.895" v="95"/>
          <ac:spMkLst>
            <pc:docMk/>
            <pc:sldMk cId="4193087359" sldId="826"/>
            <ac:spMk id="2" creationId="{B8D041FE-B04D-6D94-1A3E-225B9EB3BCBC}"/>
          </ac:spMkLst>
        </pc:spChg>
        <pc:spChg chg="mod">
          <ac:chgData name="Al Friend" userId="e5ed79da-d858-46d4-9eed-a7a24903f2de" providerId="ADAL" clId="{66FE348F-243B-45F1-817C-ACD11198848F}" dt="2024-11-06T16:29:07.239" v="186" actId="403"/>
          <ac:spMkLst>
            <pc:docMk/>
            <pc:sldMk cId="4193087359" sldId="826"/>
            <ac:spMk id="3" creationId="{E9A49755-BB00-33FD-7E1B-FD41E624CF57}"/>
          </ac:spMkLst>
        </pc:spChg>
      </pc:sldChg>
      <pc:sldChg chg="modSp add modTransition modAnim modNotesTx">
        <pc:chgData name="Al Friend" userId="e5ed79da-d858-46d4-9eed-a7a24903f2de" providerId="ADAL" clId="{66FE348F-243B-45F1-817C-ACD11198848F}" dt="2024-11-06T16:28:42.127" v="180" actId="403"/>
        <pc:sldMkLst>
          <pc:docMk/>
          <pc:sldMk cId="2584223036" sldId="827"/>
        </pc:sldMkLst>
        <pc:spChg chg="mod">
          <ac:chgData name="Al Friend" userId="e5ed79da-d858-46d4-9eed-a7a24903f2de" providerId="ADAL" clId="{66FE348F-243B-45F1-817C-ACD11198848F}" dt="2024-11-06T16:28:42.127" v="180" actId="403"/>
          <ac:spMkLst>
            <pc:docMk/>
            <pc:sldMk cId="2584223036" sldId="827"/>
            <ac:spMk id="3" creationId="{257141CB-89B9-453C-950A-3B96F4293BEE}"/>
          </ac:spMkLst>
        </pc:spChg>
      </pc:sldChg>
      <pc:sldChg chg="addSp delSp modSp add modAnim">
        <pc:chgData name="Al Friend" userId="e5ed79da-d858-46d4-9eed-a7a24903f2de" providerId="ADAL" clId="{66FE348F-243B-45F1-817C-ACD11198848F}" dt="2024-11-14T10:07:50.859" v="884" actId="20577"/>
        <pc:sldMkLst>
          <pc:docMk/>
          <pc:sldMk cId="3950987584" sldId="828"/>
        </pc:sldMkLst>
        <pc:spChg chg="mod">
          <ac:chgData name="Al Friend" userId="e5ed79da-d858-46d4-9eed-a7a24903f2de" providerId="ADAL" clId="{66FE348F-243B-45F1-817C-ACD11198848F}" dt="2024-11-14T08:57:47.465" v="541" actId="20577"/>
          <ac:spMkLst>
            <pc:docMk/>
            <pc:sldMk cId="3950987584" sldId="828"/>
            <ac:spMk id="2" creationId="{5EDF98C3-902A-499C-8A4D-D2F4A8D7AAA9}"/>
          </ac:spMkLst>
        </pc:spChg>
        <pc:spChg chg="mod">
          <ac:chgData name="Al Friend" userId="e5ed79da-d858-46d4-9eed-a7a24903f2de" providerId="ADAL" clId="{66FE348F-243B-45F1-817C-ACD11198848F}" dt="2024-11-14T09:48:44.964" v="858" actId="27636"/>
          <ac:spMkLst>
            <pc:docMk/>
            <pc:sldMk cId="3950987584" sldId="828"/>
            <ac:spMk id="3" creationId="{6715D380-2C52-46D9-A4CE-62FDED32379C}"/>
          </ac:spMkLst>
        </pc:spChg>
        <pc:spChg chg="add mod">
          <ac:chgData name="Al Friend" userId="e5ed79da-d858-46d4-9eed-a7a24903f2de" providerId="ADAL" clId="{66FE348F-243B-45F1-817C-ACD11198848F}" dt="2024-11-14T10:07:50.859" v="884" actId="20577"/>
          <ac:spMkLst>
            <pc:docMk/>
            <pc:sldMk cId="3950987584" sldId="828"/>
            <ac:spMk id="5" creationId="{E6515FC1-61F9-4D67-A5B2-633AFBD54911}"/>
          </ac:spMkLst>
        </pc:spChg>
        <pc:spChg chg="add mod">
          <ac:chgData name="Al Friend" userId="e5ed79da-d858-46d4-9eed-a7a24903f2de" providerId="ADAL" clId="{66FE348F-243B-45F1-817C-ACD11198848F}" dt="2024-11-14T09:20:13.383" v="786" actId="1076"/>
          <ac:spMkLst>
            <pc:docMk/>
            <pc:sldMk cId="3950987584" sldId="828"/>
            <ac:spMk id="10" creationId="{927B0EBB-8777-4395-9D72-7F77B933E75B}"/>
          </ac:spMkLst>
        </pc:spChg>
        <pc:cxnChg chg="add mod">
          <ac:chgData name="Al Friend" userId="e5ed79da-d858-46d4-9eed-a7a24903f2de" providerId="ADAL" clId="{66FE348F-243B-45F1-817C-ACD11198848F}" dt="2024-11-14T09:19:23.740" v="763" actId="1582"/>
          <ac:cxnSpMkLst>
            <pc:docMk/>
            <pc:sldMk cId="3950987584" sldId="828"/>
            <ac:cxnSpMk id="7" creationId="{6E853A1C-0D23-4AC4-87CA-7819E0A902E4}"/>
          </ac:cxnSpMkLst>
        </pc:cxnChg>
      </pc:sldChg>
      <pc:sldChg chg="modSp add modTransition modAnim modNotesTx">
        <pc:chgData name="Al Friend" userId="e5ed79da-d858-46d4-9eed-a7a24903f2de" providerId="ADAL" clId="{66FE348F-243B-45F1-817C-ACD11198848F}" dt="2024-11-14T09:26:38.285" v="822"/>
        <pc:sldMkLst>
          <pc:docMk/>
          <pc:sldMk cId="3605423829" sldId="829"/>
        </pc:sldMkLst>
        <pc:spChg chg="mod">
          <ac:chgData name="Al Friend" userId="e5ed79da-d858-46d4-9eed-a7a24903f2de" providerId="ADAL" clId="{66FE348F-243B-45F1-817C-ACD11198848F}" dt="2024-11-14T09:26:14.128" v="821" actId="20577"/>
          <ac:spMkLst>
            <pc:docMk/>
            <pc:sldMk cId="3605423829" sldId="829"/>
            <ac:spMk id="5" creationId="{E6515FC1-61F9-4D67-A5B2-633AFBD54911}"/>
          </ac:spMkLst>
        </pc:spChg>
      </pc:sldChg>
      <pc:sldChg chg="modSp add modAnim">
        <pc:chgData name="Al Friend" userId="e5ed79da-d858-46d4-9eed-a7a24903f2de" providerId="ADAL" clId="{66FE348F-243B-45F1-817C-ACD11198848F}" dt="2024-11-19T10:26:36.829" v="1783" actId="20577"/>
        <pc:sldMkLst>
          <pc:docMk/>
          <pc:sldMk cId="1481678819" sldId="830"/>
        </pc:sldMkLst>
        <pc:spChg chg="mod">
          <ac:chgData name="Al Friend" userId="e5ed79da-d858-46d4-9eed-a7a24903f2de" providerId="ADAL" clId="{66FE348F-243B-45F1-817C-ACD11198848F}" dt="2024-11-19T10:26:36.829" v="1783" actId="20577"/>
          <ac:spMkLst>
            <pc:docMk/>
            <pc:sldMk cId="1481678819" sldId="830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20:53.448" v="897" actId="1076"/>
          <ac:spMkLst>
            <pc:docMk/>
            <pc:sldMk cId="1481678819" sldId="830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22:12.358" v="899" actId="1076"/>
          <ac:spMkLst>
            <pc:docMk/>
            <pc:sldMk cId="1481678819" sldId="830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21:08.684" v="898" actId="1076"/>
          <ac:spMkLst>
            <pc:docMk/>
            <pc:sldMk cId="1481678819" sldId="830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20:53.448" v="897" actId="1076"/>
          <ac:graphicFrameMkLst>
            <pc:docMk/>
            <pc:sldMk cId="1481678819" sldId="830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20:36.451" v="896"/>
          <ac:graphicFrameMkLst>
            <pc:docMk/>
            <pc:sldMk cId="1481678819" sldId="830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21:08.684" v="898" actId="1076"/>
          <ac:graphicFrameMkLst>
            <pc:docMk/>
            <pc:sldMk cId="1481678819" sldId="830"/>
            <ac:graphicFrameMk id="39" creationId="{FE9A9C9B-4CA8-4DC8-AA69-A07BDFBF0F34}"/>
          </ac:graphicFrameMkLst>
        </pc:graphicFrameChg>
      </pc:sldChg>
      <pc:sldChg chg="delSp modSp add modTransition delAnim modAnim modNotesTx">
        <pc:chgData name="Al Friend" userId="e5ed79da-d858-46d4-9eed-a7a24903f2de" providerId="ADAL" clId="{66FE348F-243B-45F1-817C-ACD11198848F}" dt="2024-11-19T10:26:32.282" v="1779" actId="20577"/>
        <pc:sldMkLst>
          <pc:docMk/>
          <pc:sldMk cId="693302603" sldId="831"/>
        </pc:sldMkLst>
        <pc:spChg chg="mod">
          <ac:chgData name="Al Friend" userId="e5ed79da-d858-46d4-9eed-a7a24903f2de" providerId="ADAL" clId="{66FE348F-243B-45F1-817C-ACD11198848F}" dt="2024-11-19T10:26:32.282" v="1779" actId="20577"/>
          <ac:spMkLst>
            <pc:docMk/>
            <pc:sldMk cId="693302603" sldId="831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9T10:06:01.192" v="1728" actId="6549"/>
          <ac:spMkLst>
            <pc:docMk/>
            <pc:sldMk cId="693302603" sldId="831"/>
            <ac:spMk id="19" creationId="{39027E70-266E-C921-B96A-180149336170}"/>
          </ac:spMkLst>
        </pc:spChg>
      </pc:sldChg>
      <pc:sldChg chg="delSp modSp add modTransition modAnim modNotesTx">
        <pc:chgData name="Al Friend" userId="e5ed79da-d858-46d4-9eed-a7a24903f2de" providerId="ADAL" clId="{66FE348F-243B-45F1-817C-ACD11198848F}" dt="2024-11-21T11:01:30.965" v="1866" actId="692"/>
        <pc:sldMkLst>
          <pc:docMk/>
          <pc:sldMk cId="2411660748" sldId="832"/>
        </pc:sldMkLst>
        <pc:spChg chg="mod">
          <ac:chgData name="Al Friend" userId="e5ed79da-d858-46d4-9eed-a7a24903f2de" providerId="ADAL" clId="{66FE348F-243B-45F1-817C-ACD11198848F}" dt="2024-11-19T10:26:03.240" v="1771" actId="20577"/>
          <ac:spMkLst>
            <pc:docMk/>
            <pc:sldMk cId="2411660748" sldId="832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9T10:22:14.031" v="1760" actId="20577"/>
          <ac:spMkLst>
            <pc:docMk/>
            <pc:sldMk cId="2411660748" sldId="832"/>
            <ac:spMk id="19" creationId="{39027E70-266E-C921-B96A-180149336170}"/>
          </ac:spMkLst>
        </pc:spChg>
        <pc:cxnChg chg="mod">
          <ac:chgData name="Al Friend" userId="e5ed79da-d858-46d4-9eed-a7a24903f2de" providerId="ADAL" clId="{66FE348F-243B-45F1-817C-ACD11198848F}" dt="2024-11-21T11:01:30.965" v="1866" actId="692"/>
          <ac:cxnSpMkLst>
            <pc:docMk/>
            <pc:sldMk cId="2411660748" sldId="832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1:30.965" v="1866" actId="692"/>
          <ac:cxnSpMkLst>
            <pc:docMk/>
            <pc:sldMk cId="2411660748" sldId="832"/>
            <ac:cxnSpMk id="9" creationId="{4A59694F-BFA9-47E0-AA51-53E4E5936D1D}"/>
          </ac:cxnSpMkLst>
        </pc:cxnChg>
      </pc:sldChg>
      <pc:sldChg chg="delSp modSp add modTransition modAnim modNotesTx">
        <pc:chgData name="Al Friend" userId="e5ed79da-d858-46d4-9eed-a7a24903f2de" providerId="ADAL" clId="{66FE348F-243B-45F1-817C-ACD11198848F}" dt="2024-11-21T11:00:39.538" v="1862" actId="692"/>
        <pc:sldMkLst>
          <pc:docMk/>
          <pc:sldMk cId="2176521065" sldId="833"/>
        </pc:sldMkLst>
        <pc:spChg chg="mod">
          <ac:chgData name="Al Friend" userId="e5ed79da-d858-46d4-9eed-a7a24903f2de" providerId="ADAL" clId="{66FE348F-243B-45F1-817C-ACD11198848F}" dt="2024-11-20T11:06:14.124" v="1795" actId="20577"/>
          <ac:spMkLst>
            <pc:docMk/>
            <pc:sldMk cId="2176521065" sldId="833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20T11:06:42.961" v="1806" actId="20577"/>
          <ac:spMkLst>
            <pc:docMk/>
            <pc:sldMk cId="2176521065" sldId="833"/>
            <ac:spMk id="19" creationId="{39027E70-266E-C921-B96A-180149336170}"/>
          </ac:spMkLst>
        </pc:sp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9" creationId="{4A59694F-BFA9-47E0-AA51-53E4E5936D1D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18" creationId="{B2F61D89-25E6-4B6D-C1B6-6EC2F5A92982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42" creationId="{A690C114-1660-9D11-3BF9-99F60F168DE6}"/>
          </ac:cxnSpMkLst>
        </pc:cxnChg>
      </pc:sldChg>
      <pc:sldChg chg="modSp modNotesTx">
        <pc:chgData name="Al Friend" userId="e5ed79da-d858-46d4-9eed-a7a24903f2de" providerId="ADAL" clId="{66FE348F-243B-45F1-817C-ACD11198848F}" dt="2024-11-28T11:25:44.172" v="3542" actId="688"/>
        <pc:sldMkLst>
          <pc:docMk/>
          <pc:sldMk cId="1527957868" sldId="834"/>
        </pc:sldMkLst>
        <pc:spChg chg="mod">
          <ac:chgData name="Al Friend" userId="e5ed79da-d858-46d4-9eed-a7a24903f2de" providerId="ADAL" clId="{66FE348F-243B-45F1-817C-ACD11198848F}" dt="2024-11-28T11:17:49.378" v="3447" actId="20577"/>
          <ac:spMkLst>
            <pc:docMk/>
            <pc:sldMk cId="1527957868" sldId="834"/>
            <ac:spMk id="6" creationId="{FD577DF9-25D7-29D1-F91C-054C4FC3ED4E}"/>
          </ac:spMkLst>
        </pc:spChg>
        <pc:spChg chg="mod">
          <ac:chgData name="Al Friend" userId="e5ed79da-d858-46d4-9eed-a7a24903f2de" providerId="ADAL" clId="{66FE348F-243B-45F1-817C-ACD11198848F}" dt="2024-11-28T11:25:44.172" v="3542" actId="688"/>
          <ac:spMkLst>
            <pc:docMk/>
            <pc:sldMk cId="1527957868" sldId="834"/>
            <ac:spMk id="36" creationId="{7736E4F1-1CBC-EAF4-83EB-70C89987FB7B}"/>
          </ac:spMkLst>
        </pc:spChg>
      </pc:sldChg>
      <pc:sldChg chg="addSp delSp modSp modAnim">
        <pc:chgData name="Al Friend" userId="e5ed79da-d858-46d4-9eed-a7a24903f2de" providerId="ADAL" clId="{66FE348F-243B-45F1-817C-ACD11198848F}" dt="2024-11-28T11:26:03.723" v="3545"/>
        <pc:sldMkLst>
          <pc:docMk/>
          <pc:sldMk cId="3429009054" sldId="835"/>
        </pc:sldMkLst>
        <pc:spChg chg="mod">
          <ac:chgData name="Al Friend" userId="e5ed79da-d858-46d4-9eed-a7a24903f2de" providerId="ADAL" clId="{66FE348F-243B-45F1-817C-ACD11198848F}" dt="2024-11-28T11:17:44.156" v="3444" actId="20577"/>
          <ac:spMkLst>
            <pc:docMk/>
            <pc:sldMk cId="3429009054" sldId="835"/>
            <ac:spMk id="6" creationId="{70D0B547-A909-D476-61A8-13C240E49DD3}"/>
          </ac:spMkLst>
        </pc:spChg>
        <pc:spChg chg="add">
          <ac:chgData name="Al Friend" userId="e5ed79da-d858-46d4-9eed-a7a24903f2de" providerId="ADAL" clId="{66FE348F-243B-45F1-817C-ACD11198848F}" dt="2024-11-28T11:26:00.879" v="3544"/>
          <ac:spMkLst>
            <pc:docMk/>
            <pc:sldMk cId="3429009054" sldId="835"/>
            <ac:spMk id="25" creationId="{4F1BF895-AC75-4E66-B956-A4C5AD4A5B19}"/>
          </ac:spMkLst>
        </pc:spChg>
      </pc:sldChg>
      <pc:sldChg chg="modSp add modAnim">
        <pc:chgData name="Al Friend" userId="e5ed79da-d858-46d4-9eed-a7a24903f2de" providerId="ADAL" clId="{66FE348F-243B-45F1-817C-ACD11198848F}" dt="2024-11-26T11:46:09.145" v="2016"/>
        <pc:sldMkLst>
          <pc:docMk/>
          <pc:sldMk cId="3199044443" sldId="836"/>
        </pc:sldMkLst>
        <pc:spChg chg="mod">
          <ac:chgData name="Al Friend" userId="e5ed79da-d858-46d4-9eed-a7a24903f2de" providerId="ADAL" clId="{66FE348F-243B-45F1-817C-ACD11198848F}" dt="2024-11-26T11:41:48.618" v="1931" actId="20577"/>
          <ac:spMkLst>
            <pc:docMk/>
            <pc:sldMk cId="3199044443" sldId="836"/>
            <ac:spMk id="2" creationId="{40345ED4-D373-45C0-92CE-6E81DFC9E702}"/>
          </ac:spMkLst>
        </pc:spChg>
        <pc:spChg chg="mod">
          <ac:chgData name="Al Friend" userId="e5ed79da-d858-46d4-9eed-a7a24903f2de" providerId="ADAL" clId="{66FE348F-243B-45F1-817C-ACD11198848F}" dt="2024-11-26T11:44:49.934" v="1992" actId="403"/>
          <ac:spMkLst>
            <pc:docMk/>
            <pc:sldMk cId="3199044443" sldId="836"/>
            <ac:spMk id="3" creationId="{B0C5F901-9EB2-4102-8032-D50AEEE7E924}"/>
          </ac:spMkLst>
        </pc:spChg>
      </pc:sldChg>
      <pc:sldChg chg="modSp add modTransition">
        <pc:chgData name="Al Friend" userId="e5ed79da-d858-46d4-9eed-a7a24903f2de" providerId="ADAL" clId="{66FE348F-243B-45F1-817C-ACD11198848F}" dt="2024-11-26T11:45:35.851" v="2002" actId="20577"/>
        <pc:sldMkLst>
          <pc:docMk/>
          <pc:sldMk cId="1752936158" sldId="837"/>
        </pc:sldMkLst>
        <pc:spChg chg="mod">
          <ac:chgData name="Al Friend" userId="e5ed79da-d858-46d4-9eed-a7a24903f2de" providerId="ADAL" clId="{66FE348F-243B-45F1-817C-ACD11198848F}" dt="2024-11-26T11:45:35.851" v="2002" actId="20577"/>
          <ac:spMkLst>
            <pc:docMk/>
            <pc:sldMk cId="1752936158" sldId="837"/>
            <ac:spMk id="3" creationId="{B0C5F901-9EB2-4102-8032-D50AEEE7E924}"/>
          </ac:spMkLst>
        </pc:spChg>
      </pc:sldChg>
      <pc:sldChg chg="modSp add ord modAnim">
        <pc:chgData name="Al Friend" userId="e5ed79da-d858-46d4-9eed-a7a24903f2de" providerId="ADAL" clId="{66FE348F-243B-45F1-817C-ACD11198848F}" dt="2024-11-26T14:08:54.996" v="2344" actId="14100"/>
        <pc:sldMkLst>
          <pc:docMk/>
          <pc:sldMk cId="726231609" sldId="838"/>
        </pc:sldMkLst>
        <pc:spChg chg="mod">
          <ac:chgData name="Al Friend" userId="e5ed79da-d858-46d4-9eed-a7a24903f2de" providerId="ADAL" clId="{66FE348F-243B-45F1-817C-ACD11198848F}" dt="2024-11-26T14:08:54.996" v="2344" actId="14100"/>
          <ac:spMkLst>
            <pc:docMk/>
            <pc:sldMk cId="726231609" sldId="838"/>
            <ac:spMk id="2" creationId="{3598B75A-0FB3-4171-AD3B-F1E4DF79AE5E}"/>
          </ac:spMkLst>
        </pc:spChg>
        <pc:spChg chg="mod">
          <ac:chgData name="Al Friend" userId="e5ed79da-d858-46d4-9eed-a7a24903f2de" providerId="ADAL" clId="{66FE348F-243B-45F1-817C-ACD11198848F}" dt="2024-11-26T12:01:07.043" v="2197" actId="20577"/>
          <ac:spMkLst>
            <pc:docMk/>
            <pc:sldMk cId="726231609" sldId="838"/>
            <ac:spMk id="3" creationId="{00000000-0000-0000-0000-000000000000}"/>
          </ac:spMkLst>
        </pc:spChg>
        <pc:spChg chg="mod">
          <ac:chgData name="Al Friend" userId="e5ed79da-d858-46d4-9eed-a7a24903f2de" providerId="ADAL" clId="{66FE348F-243B-45F1-817C-ACD11198848F}" dt="2024-11-26T12:02:32.936" v="2240" actId="20577"/>
          <ac:spMkLst>
            <pc:docMk/>
            <pc:sldMk cId="726231609" sldId="838"/>
            <ac:spMk id="4" creationId="{00000000-0000-0000-0000-000000000000}"/>
          </ac:spMkLst>
        </pc:spChg>
      </pc:sldChg>
      <pc:sldChg chg="addSp delSp modSp add modTransition modAnim">
        <pc:chgData name="Al Friend" userId="e5ed79da-d858-46d4-9eed-a7a24903f2de" providerId="ADAL" clId="{66FE348F-243B-45F1-817C-ACD11198848F}" dt="2024-11-26T14:08:39.312" v="2342" actId="14100"/>
        <pc:sldMkLst>
          <pc:docMk/>
          <pc:sldMk cId="1435235245" sldId="839"/>
        </pc:sldMkLst>
        <pc:spChg chg="add mod">
          <ac:chgData name="Al Friend" userId="e5ed79da-d858-46d4-9eed-a7a24903f2de" providerId="ADAL" clId="{66FE348F-243B-45F1-817C-ACD11198848F}" dt="2024-11-26T14:08:39.312" v="2342" actId="14100"/>
          <ac:spMkLst>
            <pc:docMk/>
            <pc:sldMk cId="1435235245" sldId="839"/>
            <ac:spMk id="6" creationId="{0E4C3F63-B28C-4F12-B047-7FD235E1C8E9}"/>
          </ac:spMkLst>
        </pc:spChg>
      </pc:sldChg>
      <pc:sldChg chg="modSp add modTransition">
        <pc:chgData name="Al Friend" userId="e5ed79da-d858-46d4-9eed-a7a24903f2de" providerId="ADAL" clId="{66FE348F-243B-45F1-817C-ACD11198848F}" dt="2024-11-26T14:09:24.258" v="2354" actId="20577"/>
        <pc:sldMkLst>
          <pc:docMk/>
          <pc:sldMk cId="3208443908" sldId="840"/>
        </pc:sldMkLst>
        <pc:spChg chg="mod">
          <ac:chgData name="Al Friend" userId="e5ed79da-d858-46d4-9eed-a7a24903f2de" providerId="ADAL" clId="{66FE348F-243B-45F1-817C-ACD11198848F}" dt="2024-11-26T14:09:24.258" v="2354" actId="20577"/>
          <ac:spMkLst>
            <pc:docMk/>
            <pc:sldMk cId="3208443908" sldId="840"/>
            <ac:spMk id="2" creationId="{3598B75A-0FB3-4171-AD3B-F1E4DF79AE5E}"/>
          </ac:spMkLst>
        </pc:spChg>
      </pc:sldChg>
      <pc:sldChg chg="modSp add">
        <pc:chgData name="Al Friend" userId="e5ed79da-d858-46d4-9eed-a7a24903f2de" providerId="ADAL" clId="{66FE348F-243B-45F1-817C-ACD11198848F}" dt="2024-11-27T11:19:07.733" v="3031" actId="1076"/>
        <pc:sldMkLst>
          <pc:docMk/>
          <pc:sldMk cId="1324513705" sldId="842"/>
        </pc:sldMkLst>
        <pc:spChg chg="mod">
          <ac:chgData name="Al Friend" userId="e5ed79da-d858-46d4-9eed-a7a24903f2de" providerId="ADAL" clId="{66FE348F-243B-45F1-817C-ACD11198848F}" dt="2024-11-27T11:11:43.440" v="2963" actId="1037"/>
          <ac:spMkLst>
            <pc:docMk/>
            <pc:sldMk cId="1324513705" sldId="842"/>
            <ac:spMk id="9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1:48.682" v="2971" actId="1037"/>
          <ac:spMkLst>
            <pc:docMk/>
            <pc:sldMk cId="1324513705" sldId="842"/>
            <ac:spMk id="12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1:15.008" v="2952" actId="1076"/>
          <ac:spMkLst>
            <pc:docMk/>
            <pc:sldMk cId="1324513705" sldId="842"/>
            <ac:spMk id="21" creationId="{2BC1D85C-CC9B-4254-9807-EDCE23158977}"/>
          </ac:spMkLst>
        </pc:spChg>
        <pc:graphicFrameChg chg="mod modGraphic">
          <ac:chgData name="Al Friend" userId="e5ed79da-d858-46d4-9eed-a7a24903f2de" providerId="ADAL" clId="{66FE348F-243B-45F1-817C-ACD11198848F}" dt="2024-11-27T11:19:07.733" v="3031" actId="1076"/>
          <ac:graphicFrameMkLst>
            <pc:docMk/>
            <pc:sldMk cId="1324513705" sldId="842"/>
            <ac:graphicFrameMk id="5" creationId="{38A8414E-6490-4AD8-90BD-DF0216F61C69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27T11:11:05.998" v="2951" actId="1035"/>
          <ac:graphicFrameMkLst>
            <pc:docMk/>
            <pc:sldMk cId="1324513705" sldId="842"/>
            <ac:graphicFrameMk id="14" creationId="{844D8AF2-45F4-4D3A-A16B-FDE72F88C3EB}"/>
          </ac:graphicFrameMkLst>
        </pc:graphicFrameChg>
      </pc:sldChg>
      <pc:sldChg chg="addSp delSp add modTransition addAnim delAnim modAnim">
        <pc:chgData name="Al Friend" userId="e5ed79da-d858-46d4-9eed-a7a24903f2de" providerId="ADAL" clId="{66FE348F-243B-45F1-817C-ACD11198848F}" dt="2024-11-27T11:19:29.878" v="3034"/>
        <pc:sldMkLst>
          <pc:docMk/>
          <pc:sldMk cId="920552221" sldId="843"/>
        </pc:sldMkLst>
        <pc:graphicFrameChg chg="add del">
          <ac:chgData name="Al Friend" userId="e5ed79da-d858-46d4-9eed-a7a24903f2de" providerId="ADAL" clId="{66FE348F-243B-45F1-817C-ACD11198848F}" dt="2024-11-27T11:15:33.604" v="2978" actId="478"/>
          <ac:graphicFrameMkLst>
            <pc:docMk/>
            <pc:sldMk cId="920552221" sldId="843"/>
            <ac:graphicFrameMk id="14" creationId="{844D8AF2-45F4-4D3A-A16B-FDE72F88C3EB}"/>
          </ac:graphicFrameMkLst>
        </pc:graphicFrameChg>
        <pc:graphicFrameChg chg="add">
          <ac:chgData name="Al Friend" userId="e5ed79da-d858-46d4-9eed-a7a24903f2de" providerId="ADAL" clId="{66FE348F-243B-45F1-817C-ACD11198848F}" dt="2024-11-27T11:19:24.709" v="3033"/>
          <ac:graphicFrameMkLst>
            <pc:docMk/>
            <pc:sldMk cId="920552221" sldId="843"/>
            <ac:graphicFrameMk id="17" creationId="{8ED3B093-22A7-495C-A6E7-540AF0D30F6B}"/>
          </ac:graphicFrameMkLst>
        </pc:graphicFrameChg>
      </pc:sldChg>
      <pc:sldChg chg="modSp add ord">
        <pc:chgData name="Al Friend" userId="e5ed79da-d858-46d4-9eed-a7a24903f2de" providerId="ADAL" clId="{66FE348F-243B-45F1-817C-ACD11198848F}" dt="2024-11-27T11:16:49.378" v="2992" actId="1035"/>
        <pc:sldMkLst>
          <pc:docMk/>
          <pc:sldMk cId="1416816892" sldId="844"/>
        </pc:sldMkLst>
        <pc:graphicFrameChg chg="mod">
          <ac:chgData name="Al Friend" userId="e5ed79da-d858-46d4-9eed-a7a24903f2de" providerId="ADAL" clId="{66FE348F-243B-45F1-817C-ACD11198848F}" dt="2024-11-27T11:16:49.378" v="2992" actId="1035"/>
          <ac:graphicFrameMkLst>
            <pc:docMk/>
            <pc:sldMk cId="1416816892" sldId="844"/>
            <ac:graphicFrameMk id="5" creationId="{38A8414E-6490-4AD8-90BD-DF0216F61C69}"/>
          </ac:graphicFrameMkLst>
        </pc:graphicFrameChg>
      </pc:sldChg>
      <pc:sldChg chg="addSp delSp modSp add modTransition modAnim addCm delCm">
        <pc:chgData name="Al Friend" userId="e5ed79da-d858-46d4-9eed-a7a24903f2de" providerId="ADAL" clId="{66FE348F-243B-45F1-817C-ACD11198848F}" dt="2024-11-27T12:09:28.607" v="3358"/>
        <pc:sldMkLst>
          <pc:docMk/>
          <pc:sldMk cId="405858881" sldId="846"/>
        </pc:sldMkLst>
        <pc:spChg chg="mod">
          <ac:chgData name="Al Friend" userId="e5ed79da-d858-46d4-9eed-a7a24903f2de" providerId="ADAL" clId="{66FE348F-243B-45F1-817C-ACD11198848F}" dt="2024-11-27T11:24:16.482" v="3150" actId="20577"/>
          <ac:spMkLst>
            <pc:docMk/>
            <pc:sldMk cId="405858881" sldId="846"/>
            <ac:spMk id="2" creationId="{2758866C-D163-466F-886D-CDF1E69610EA}"/>
          </ac:spMkLst>
        </pc:spChg>
        <pc:spChg chg="add mod">
          <ac:chgData name="Al Friend" userId="e5ed79da-d858-46d4-9eed-a7a24903f2de" providerId="ADAL" clId="{66FE348F-243B-45F1-817C-ACD11198848F}" dt="2024-11-27T12:05:11.361" v="3329" actId="14100"/>
          <ac:spMkLst>
            <pc:docMk/>
            <pc:sldMk cId="405858881" sldId="846"/>
            <ac:spMk id="9" creationId="{791239AE-DD75-4BA2-AA6E-D46E4F8FEC24}"/>
          </ac:spMkLst>
        </pc:spChg>
        <pc:spChg chg="add mod">
          <ac:chgData name="Al Friend" userId="e5ed79da-d858-46d4-9eed-a7a24903f2de" providerId="ADAL" clId="{66FE348F-243B-45F1-817C-ACD11198848F}" dt="2024-11-27T12:05:18.935" v="3331" actId="14100"/>
          <ac:spMkLst>
            <pc:docMk/>
            <pc:sldMk cId="405858881" sldId="846"/>
            <ac:spMk id="10" creationId="{BA373AA1-9380-4166-B750-3AB3C461F597}"/>
          </ac:spMkLst>
        </pc:spChg>
        <pc:spChg chg="add mod">
          <ac:chgData name="Al Friend" userId="e5ed79da-d858-46d4-9eed-a7a24903f2de" providerId="ADAL" clId="{66FE348F-243B-45F1-817C-ACD11198848F}" dt="2024-11-27T12:09:12.520" v="3355" actId="1038"/>
          <ac:spMkLst>
            <pc:docMk/>
            <pc:sldMk cId="405858881" sldId="846"/>
            <ac:spMk id="13" creationId="{2B3EEA4B-6930-4670-9CBA-1BC9C1295CD1}"/>
          </ac:spMkLst>
        </pc:spChg>
        <pc:spChg chg="mod">
          <ac:chgData name="Al Friend" userId="e5ed79da-d858-46d4-9eed-a7a24903f2de" providerId="ADAL" clId="{66FE348F-243B-45F1-817C-ACD11198848F}" dt="2024-11-27T11:25:32.397" v="3205" actId="1076"/>
          <ac:spMkLst>
            <pc:docMk/>
            <pc:sldMk cId="405858881" sldId="846"/>
            <ac:spMk id="15" creationId="{B935E981-B7C6-4BDF-ADC2-EFF2B075D3D8}"/>
          </ac:spMkLst>
        </pc:spChg>
      </pc:sldChg>
      <pc:sldChg chg="addSp delSp modSp add delAnim modAnim">
        <pc:chgData name="Al Friend" userId="e5ed79da-d858-46d4-9eed-a7a24903f2de" providerId="ADAL" clId="{66FE348F-243B-45F1-817C-ACD11198848F}" dt="2024-11-27T12:09:47.975" v="3361"/>
        <pc:sldMkLst>
          <pc:docMk/>
          <pc:sldMk cId="2256960547" sldId="847"/>
        </pc:sldMkLst>
        <pc:spChg chg="add mod">
          <ac:chgData name="Al Friend" userId="e5ed79da-d858-46d4-9eed-a7a24903f2de" providerId="ADAL" clId="{66FE348F-243B-45F1-817C-ACD11198848F}" dt="2024-11-27T11:31:54.273" v="3281" actId="14100"/>
          <ac:spMkLst>
            <pc:docMk/>
            <pc:sldMk cId="2256960547" sldId="847"/>
            <ac:spMk id="7" creationId="{94AE0579-BDDF-4D9B-8504-7B41B1685E54}"/>
          </ac:spMkLst>
        </pc:spChg>
        <pc:spChg chg="add mod">
          <ac:chgData name="Al Friend" userId="e5ed79da-d858-46d4-9eed-a7a24903f2de" providerId="ADAL" clId="{66FE348F-243B-45F1-817C-ACD11198848F}" dt="2024-11-27T11:32:01.159" v="3282" actId="14100"/>
          <ac:spMkLst>
            <pc:docMk/>
            <pc:sldMk cId="2256960547" sldId="847"/>
            <ac:spMk id="8" creationId="{48F612F8-9F2A-4EFA-AA15-CBD88BDAD4AA}"/>
          </ac:spMkLst>
        </pc:spChg>
        <pc:spChg chg="add mod">
          <ac:chgData name="Al Friend" userId="e5ed79da-d858-46d4-9eed-a7a24903f2de" providerId="ADAL" clId="{66FE348F-243B-45F1-817C-ACD11198848F}" dt="2024-11-27T12:09:43.471" v="3360" actId="14100"/>
          <ac:spMkLst>
            <pc:docMk/>
            <pc:sldMk cId="2256960547" sldId="847"/>
            <ac:spMk id="10" creationId="{C20A1731-D8A1-4116-BD03-89A2BCB40AF8}"/>
          </ac:spMkLst>
        </pc:spChg>
        <pc:spChg chg="mod">
          <ac:chgData name="Al Friend" userId="e5ed79da-d858-46d4-9eed-a7a24903f2de" providerId="ADAL" clId="{66FE348F-243B-45F1-817C-ACD11198848F}" dt="2024-11-27T11:25:03.530" v="3202" actId="122"/>
          <ac:spMkLst>
            <pc:docMk/>
            <pc:sldMk cId="2256960547" sldId="847"/>
            <ac:spMk id="15" creationId="{B935E981-B7C6-4BDF-ADC2-EFF2B075D3D8}"/>
          </ac:spMkLst>
        </pc:spChg>
      </pc:sldChg>
      <pc:sldChg chg="addSp delSp add modTransition delAnim">
        <pc:chgData name="Al Friend" userId="e5ed79da-d858-46d4-9eed-a7a24903f2de" providerId="ADAL" clId="{66FE348F-243B-45F1-817C-ACD11198848F}" dt="2024-11-27T12:07:26.076" v="3350"/>
        <pc:sldMkLst>
          <pc:docMk/>
          <pc:sldMk cId="3840316138" sldId="849"/>
        </pc:sldMkLst>
      </pc:sldChg>
      <pc:sldChg chg="addSp delSp modSp add">
        <pc:chgData name="Al Friend" userId="e5ed79da-d858-46d4-9eed-a7a24903f2de" providerId="ADAL" clId="{66FE348F-243B-45F1-817C-ACD11198848F}" dt="2024-11-27T12:12:16.872" v="3365" actId="20577"/>
        <pc:sldMkLst>
          <pc:docMk/>
          <pc:sldMk cId="2441115929" sldId="850"/>
        </pc:sldMkLst>
        <pc:spChg chg="mod">
          <ac:chgData name="Al Friend" userId="e5ed79da-d858-46d4-9eed-a7a24903f2de" providerId="ADAL" clId="{66FE348F-243B-45F1-817C-ACD11198848F}" dt="2024-11-27T12:12:16.872" v="3365" actId="20577"/>
          <ac:spMkLst>
            <pc:docMk/>
            <pc:sldMk cId="2441115929" sldId="850"/>
            <ac:spMk id="2" creationId="{2758866C-D163-466F-886D-CDF1E69610EA}"/>
          </ac:spMkLst>
        </pc:spChg>
      </pc:sldChg>
      <pc:sldChg chg="modSp">
        <pc:chgData name="Al Friend" userId="e5ed79da-d858-46d4-9eed-a7a24903f2de" providerId="ADAL" clId="{66FE348F-243B-45F1-817C-ACD11198848F}" dt="2024-12-06T10:32:52.870" v="5465" actId="6549"/>
        <pc:sldMkLst>
          <pc:docMk/>
          <pc:sldMk cId="1092475532" sldId="852"/>
        </pc:sldMkLst>
        <pc:spChg chg="mod">
          <ac:chgData name="Al Friend" userId="e5ed79da-d858-46d4-9eed-a7a24903f2de" providerId="ADAL" clId="{66FE348F-243B-45F1-817C-ACD11198848F}" dt="2024-12-06T10:32:52.870" v="5465" actId="6549"/>
          <ac:spMkLst>
            <pc:docMk/>
            <pc:sldMk cId="1092475532" sldId="852"/>
            <ac:spMk id="19" creationId="{728727D3-3E5E-0AC8-453A-AFE7E81505FF}"/>
          </ac:spMkLst>
        </pc:spChg>
      </pc:sldChg>
      <pc:sldChg chg="delSp add modTransition delAnim modAnim modNotesTx">
        <pc:chgData name="Al Friend" userId="e5ed79da-d858-46d4-9eed-a7a24903f2de" providerId="ADAL" clId="{66FE348F-243B-45F1-817C-ACD11198848F}" dt="2024-12-03T09:33:57.599" v="4691" actId="6549"/>
        <pc:sldMkLst>
          <pc:docMk/>
          <pc:sldMk cId="393134978" sldId="853"/>
        </pc:sldMkLst>
      </pc:sldChg>
      <pc:sldChg chg="addSp delSp modSp add addAnim delAnim modAnim">
        <pc:chgData name="Al Friend" userId="e5ed79da-d858-46d4-9eed-a7a24903f2de" providerId="ADAL" clId="{66FE348F-243B-45F1-817C-ACD11198848F}" dt="2024-12-05T11:25:50.748" v="5435" actId="478"/>
        <pc:sldMkLst>
          <pc:docMk/>
          <pc:sldMk cId="1816502967" sldId="854"/>
        </pc:sldMkLst>
        <pc:spChg chg="mod">
          <ac:chgData name="Al Friend" userId="e5ed79da-d858-46d4-9eed-a7a24903f2de" providerId="ADAL" clId="{66FE348F-243B-45F1-817C-ACD11198848F}" dt="2024-12-04T11:27:59.932" v="4880" actId="20577"/>
          <ac:spMkLst>
            <pc:docMk/>
            <pc:sldMk cId="1816502967" sldId="854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2-04T11:44:41.414" v="5208" actId="20577"/>
          <ac:spMkLst>
            <pc:docMk/>
            <pc:sldMk cId="1816502967" sldId="854"/>
            <ac:spMk id="6" creationId="{C460184D-D803-F499-E82E-972FB39F9288}"/>
          </ac:spMkLst>
        </pc:spChg>
        <pc:spChg chg="mod">
          <ac:chgData name="Al Friend" userId="e5ed79da-d858-46d4-9eed-a7a24903f2de" providerId="ADAL" clId="{66FE348F-243B-45F1-817C-ACD11198848F}" dt="2024-12-04T11:54:35.115" v="5229" actId="1036"/>
          <ac:spMkLst>
            <pc:docMk/>
            <pc:sldMk cId="1816502967" sldId="854"/>
            <ac:spMk id="10" creationId="{BC0A24A5-7704-6A36-CD80-4ED2C2F64BD2}"/>
          </ac:spMkLst>
        </pc:spChg>
        <pc:spChg chg="mod">
          <ac:chgData name="Al Friend" userId="e5ed79da-d858-46d4-9eed-a7a24903f2de" providerId="ADAL" clId="{66FE348F-243B-45F1-817C-ACD11198848F}" dt="2024-12-04T11:41:45.090" v="5206" actId="20577"/>
          <ac:spMkLst>
            <pc:docMk/>
            <pc:sldMk cId="1816502967" sldId="854"/>
            <ac:spMk id="19" creationId="{39027E70-266E-C921-B96A-180149336170}"/>
          </ac:spMkLst>
        </pc:spChg>
        <pc:spChg chg="add del mod">
          <ac:chgData name="Al Friend" userId="e5ed79da-d858-46d4-9eed-a7a24903f2de" providerId="ADAL" clId="{66FE348F-243B-45F1-817C-ACD11198848F}" dt="2024-12-05T11:25:50.748" v="5435" actId="478"/>
          <ac:spMkLst>
            <pc:docMk/>
            <pc:sldMk cId="1816502967" sldId="854"/>
            <ac:spMk id="25" creationId="{35683CAD-1E2A-EA31-E6BB-C707B14B8F0A}"/>
          </ac:spMkLst>
        </pc:spChg>
        <pc:spChg chg="add mod">
          <ac:chgData name="Al Friend" userId="e5ed79da-d858-46d4-9eed-a7a24903f2de" providerId="ADAL" clId="{66FE348F-243B-45F1-817C-ACD11198848F}" dt="2024-12-04T11:24:13.052" v="4845" actId="1035"/>
          <ac:spMkLst>
            <pc:docMk/>
            <pc:sldMk cId="1816502967" sldId="854"/>
            <ac:spMk id="26" creationId="{A4913A86-8E20-4DDA-AAA9-F82A2BA73778}"/>
          </ac:spMkLst>
        </pc:spChg>
        <pc:spChg chg="add mod">
          <ac:chgData name="Al Friend" userId="e5ed79da-d858-46d4-9eed-a7a24903f2de" providerId="ADAL" clId="{66FE348F-243B-45F1-817C-ACD11198848F}" dt="2024-12-04T11:32:33.198" v="4965" actId="1037"/>
          <ac:spMkLst>
            <pc:docMk/>
            <pc:sldMk cId="1816502967" sldId="854"/>
            <ac:spMk id="27" creationId="{EDC109E2-0F8E-4D72-965B-C320174FCB9B}"/>
          </ac:spMkLst>
        </pc:spChg>
        <pc:spChg chg="mod">
          <ac:chgData name="Al Friend" userId="e5ed79da-d858-46d4-9eed-a7a24903f2de" providerId="ADAL" clId="{66FE348F-243B-45F1-817C-ACD11198848F}" dt="2024-12-04T11:25:06.956" v="4855" actId="1076"/>
          <ac:spMkLst>
            <pc:docMk/>
            <pc:sldMk cId="1816502967" sldId="854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2-04T11:49:33.377" v="5214" actId="962"/>
          <ac:spMkLst>
            <pc:docMk/>
            <pc:sldMk cId="1816502967" sldId="854"/>
            <ac:spMk id="31" creationId="{44EEC309-5164-E750-8A98-948F7250CF9F}"/>
          </ac:spMkLst>
        </pc:spChg>
        <pc:spChg chg="mod">
          <ac:chgData name="Al Friend" userId="e5ed79da-d858-46d4-9eed-a7a24903f2de" providerId="ADAL" clId="{66FE348F-243B-45F1-817C-ACD11198848F}" dt="2024-12-04T11:54:35.115" v="5229" actId="1036"/>
          <ac:spMkLst>
            <pc:docMk/>
            <pc:sldMk cId="1816502967" sldId="854"/>
            <ac:spMk id="32" creationId="{56038AF1-3FFC-CE48-15B4-04B9F7CE57D9}"/>
          </ac:spMkLst>
        </pc:spChg>
        <pc:spChg chg="add mod">
          <ac:chgData name="Al Friend" userId="e5ed79da-d858-46d4-9eed-a7a24903f2de" providerId="ADAL" clId="{66FE348F-243B-45F1-817C-ACD11198848F}" dt="2024-12-04T11:31:48.233" v="4961" actId="13244"/>
          <ac:spMkLst>
            <pc:docMk/>
            <pc:sldMk cId="1816502967" sldId="854"/>
            <ac:spMk id="33" creationId="{EAF79AAF-4AEA-4F65-9751-46A72BB869A5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34" creationId="{4D280F94-804B-4EC1-AB76-E66DA40E0536}"/>
          </ac:spMkLst>
        </pc:spChg>
        <pc:spChg chg="mod">
          <ac:chgData name="Al Friend" userId="e5ed79da-d858-46d4-9eed-a7a24903f2de" providerId="ADAL" clId="{66FE348F-243B-45F1-817C-ACD11198848F}" dt="2024-12-04T11:23:58.035" v="4781" actId="1036"/>
          <ac:spMkLst>
            <pc:docMk/>
            <pc:sldMk cId="1816502967" sldId="854"/>
            <ac:spMk id="35" creationId="{570E26B8-2533-45CC-B630-78104B4BF6E3}"/>
          </ac:spMkLst>
        </pc:spChg>
        <pc:spChg chg="add mod">
          <ac:chgData name="Al Friend" userId="e5ed79da-d858-46d4-9eed-a7a24903f2de" providerId="ADAL" clId="{66FE348F-243B-45F1-817C-ACD11198848F}" dt="2024-12-04T11:34:32.525" v="5176" actId="962"/>
          <ac:spMkLst>
            <pc:docMk/>
            <pc:sldMk cId="1816502967" sldId="854"/>
            <ac:spMk id="36" creationId="{58BEFD8E-59D7-4B59-AD8D-56CF2F8CD107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37" creationId="{2138EE6B-2A89-465B-8D74-A2F0DB965B5D}"/>
          </ac:spMkLst>
        </pc:spChg>
        <pc:spChg chg="add mod">
          <ac:chgData name="Al Friend" userId="e5ed79da-d858-46d4-9eed-a7a24903f2de" providerId="ADAL" clId="{66FE348F-243B-45F1-817C-ACD11198848F}" dt="2024-12-04T11:34:42.943" v="5177" actId="962"/>
          <ac:spMkLst>
            <pc:docMk/>
            <pc:sldMk cId="1816502967" sldId="854"/>
            <ac:spMk id="38" creationId="{40519916-002C-4B50-9CAD-882322014126}"/>
          </ac:spMkLst>
        </pc:spChg>
        <pc:spChg chg="add mod">
          <ac:chgData name="Al Friend" userId="e5ed79da-d858-46d4-9eed-a7a24903f2de" providerId="ADAL" clId="{66FE348F-243B-45F1-817C-ACD11198848F}" dt="2024-12-04T11:35:02.554" v="5179" actId="962"/>
          <ac:spMkLst>
            <pc:docMk/>
            <pc:sldMk cId="1816502967" sldId="854"/>
            <ac:spMk id="39" creationId="{590FF629-1C6B-4A73-9B6F-1A3047E0C351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40" creationId="{2059C02D-22B0-4CF8-88BE-A139FCC5E365}"/>
          </ac:spMkLst>
        </pc:spChg>
        <pc:spChg chg="add mod">
          <ac:chgData name="Al Friend" userId="e5ed79da-d858-46d4-9eed-a7a24903f2de" providerId="ADAL" clId="{66FE348F-243B-45F1-817C-ACD11198848F}" dt="2024-12-04T11:35:26.789" v="5180" actId="962"/>
          <ac:spMkLst>
            <pc:docMk/>
            <pc:sldMk cId="1816502967" sldId="854"/>
            <ac:spMk id="41" creationId="{A908B61F-A960-4A63-B920-885CE28F0894}"/>
          </ac:spMkLst>
        </pc:spChg>
        <pc:spChg chg="add mod">
          <ac:chgData name="Al Friend" userId="e5ed79da-d858-46d4-9eed-a7a24903f2de" providerId="ADAL" clId="{66FE348F-243B-45F1-817C-ACD11198848F}" dt="2024-12-04T11:36:40.168" v="5182" actId="962"/>
          <ac:spMkLst>
            <pc:docMk/>
            <pc:sldMk cId="1816502967" sldId="854"/>
            <ac:spMk id="42" creationId="{26C3B023-4A76-47DA-A8DB-F1CCF91F3D0B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45" creationId="{D34CE510-4BD9-46EC-99AA-DBE7BD04F483}"/>
          </ac:spMkLst>
        </pc:spChg>
        <pc:spChg chg="add mod">
          <ac:chgData name="Al Friend" userId="e5ed79da-d858-46d4-9eed-a7a24903f2de" providerId="ADAL" clId="{66FE348F-243B-45F1-817C-ACD11198848F}" dt="2024-12-04T11:36:49.977" v="5183" actId="962"/>
          <ac:spMkLst>
            <pc:docMk/>
            <pc:sldMk cId="1816502967" sldId="854"/>
            <ac:spMk id="46" creationId="{F09336A1-7B8C-4DEF-A7AB-2B0BC362A9E8}"/>
          </ac:spMkLst>
        </pc:spChg>
        <pc:spChg chg="add mod">
          <ac:chgData name="Al Friend" userId="e5ed79da-d858-46d4-9eed-a7a24903f2de" providerId="ADAL" clId="{66FE348F-243B-45F1-817C-ACD11198848F}" dt="2024-12-04T11:39:27.896" v="5188" actId="1076"/>
          <ac:spMkLst>
            <pc:docMk/>
            <pc:sldMk cId="1816502967" sldId="854"/>
            <ac:spMk id="47" creationId="{57F0F467-01B0-47CA-9897-A45723917472}"/>
          </ac:spMkLst>
        </pc:spChg>
        <pc:spChg chg="add del mod">
          <ac:chgData name="Al Friend" userId="e5ed79da-d858-46d4-9eed-a7a24903f2de" providerId="ADAL" clId="{66FE348F-243B-45F1-817C-ACD11198848F}" dt="2024-12-05T11:25:50.121" v="5434" actId="478"/>
          <ac:spMkLst>
            <pc:docMk/>
            <pc:sldMk cId="1816502967" sldId="854"/>
            <ac:spMk id="48" creationId="{D9C491AC-88F8-426C-A43D-B2F060D5E6AD}"/>
          </ac:spMkLst>
        </pc:spChg>
        <pc:graphicFrameChg chg="modGraphic">
          <ac:chgData name="Al Friend" userId="e5ed79da-d858-46d4-9eed-a7a24903f2de" providerId="ADAL" clId="{66FE348F-243B-45F1-817C-ACD11198848F}" dt="2024-12-04T11:24:58.931" v="4854" actId="2164"/>
          <ac:graphicFrameMkLst>
            <pc:docMk/>
            <pc:sldMk cId="1816502967" sldId="854"/>
            <ac:graphicFrameMk id="43" creationId="{568C7E54-FFF5-6232-653C-F1481651CB4C}"/>
          </ac:graphicFrameMkLst>
        </pc:graphicFrameChg>
        <pc:cxnChg chg="mod">
          <ac:chgData name="Al Friend" userId="e5ed79da-d858-46d4-9eed-a7a24903f2de" providerId="ADAL" clId="{66FE348F-243B-45F1-817C-ACD11198848F}" dt="2024-12-05T11:25:50.748" v="5435" actId="478"/>
          <ac:cxnSpMkLst>
            <pc:docMk/>
            <pc:sldMk cId="1816502967" sldId="854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2-05T11:25:50.748" v="5435" actId="478"/>
          <ac:cxnSpMkLst>
            <pc:docMk/>
            <pc:sldMk cId="1816502967" sldId="854"/>
            <ac:cxnSpMk id="9" creationId="{4A59694F-BFA9-47E0-AA51-53E4E5936D1D}"/>
          </ac:cxnSpMkLst>
        </pc:cxnChg>
      </pc:sldChg>
      <pc:sldChg chg="addSp delSp modSp add modTransition modAnim modNotesTx">
        <pc:chgData name="Al Friend" userId="e5ed79da-d858-46d4-9eed-a7a24903f2de" providerId="ADAL" clId="{66FE348F-243B-45F1-817C-ACD11198848F}" dt="2024-12-05T11:26:17.063" v="5440" actId="478"/>
        <pc:sldMkLst>
          <pc:docMk/>
          <pc:sldMk cId="3634735652" sldId="855"/>
        </pc:sldMkLst>
        <pc:spChg chg="add del">
          <ac:chgData name="Al Friend" userId="e5ed79da-d858-46d4-9eed-a7a24903f2de" providerId="ADAL" clId="{66FE348F-243B-45F1-817C-ACD11198848F}" dt="2024-12-05T11:26:17.063" v="5440" actId="478"/>
          <ac:spMkLst>
            <pc:docMk/>
            <pc:sldMk cId="3634735652" sldId="855"/>
            <ac:spMk id="10" creationId="{BC0A24A5-7704-6A36-CD80-4ED2C2F64BD2}"/>
          </ac:spMkLst>
        </pc:spChg>
      </pc:sldChg>
      <pc:sldChg chg="modSp add">
        <pc:chgData name="Al Friend" userId="e5ed79da-d858-46d4-9eed-a7a24903f2de" providerId="ADAL" clId="{66FE348F-243B-45F1-817C-ACD11198848F}" dt="2024-12-05T10:41:01.737" v="5422" actId="20577"/>
        <pc:sldMkLst>
          <pc:docMk/>
          <pc:sldMk cId="469210997" sldId="856"/>
        </pc:sldMkLst>
        <pc:spChg chg="mod">
          <ac:chgData name="Al Friend" userId="e5ed79da-d858-46d4-9eed-a7a24903f2de" providerId="ADAL" clId="{66FE348F-243B-45F1-817C-ACD11198848F}" dt="2024-12-05T10:38:58.002" v="5287" actId="20577"/>
          <ac:spMkLst>
            <pc:docMk/>
            <pc:sldMk cId="469210997" sldId="856"/>
            <ac:spMk id="3" creationId="{3B180056-DE92-4068-A9C9-06CC4271B315}"/>
          </ac:spMkLst>
        </pc:spChg>
        <pc:spChg chg="mod">
          <ac:chgData name="Al Friend" userId="e5ed79da-d858-46d4-9eed-a7a24903f2de" providerId="ADAL" clId="{66FE348F-243B-45F1-817C-ACD11198848F}" dt="2024-12-05T10:40:35.200" v="5392" actId="20577"/>
          <ac:spMkLst>
            <pc:docMk/>
            <pc:sldMk cId="469210997" sldId="856"/>
            <ac:spMk id="4" creationId="{ECF8A258-5D7E-4EE3-814B-67DD52E72862}"/>
          </ac:spMkLst>
        </pc:spChg>
        <pc:spChg chg="mod">
          <ac:chgData name="Al Friend" userId="e5ed79da-d858-46d4-9eed-a7a24903f2de" providerId="ADAL" clId="{66FE348F-243B-45F1-817C-ACD11198848F}" dt="2024-12-05T10:39:07.636" v="5305" actId="20577"/>
          <ac:spMkLst>
            <pc:docMk/>
            <pc:sldMk cId="469210997" sldId="856"/>
            <ac:spMk id="5" creationId="{2E9184F7-13D0-4D6E-BAF2-5BFD618D3125}"/>
          </ac:spMkLst>
        </pc:spChg>
        <pc:spChg chg="mod">
          <ac:chgData name="Al Friend" userId="e5ed79da-d858-46d4-9eed-a7a24903f2de" providerId="ADAL" clId="{66FE348F-243B-45F1-817C-ACD11198848F}" dt="2024-12-05T10:41:01.737" v="5422" actId="20577"/>
          <ac:spMkLst>
            <pc:docMk/>
            <pc:sldMk cId="469210997" sldId="856"/>
            <ac:spMk id="6" creationId="{27C68512-622F-419D-B6CF-F8FEA16C3C08}"/>
          </ac:spMkLst>
        </pc:spChg>
      </pc:sldChg>
      <pc:sldChg chg="addSp delSp modSp add modTransition delAnim modAnim modNotesTx">
        <pc:chgData name="Al Friend" userId="e5ed79da-d858-46d4-9eed-a7a24903f2de" providerId="ADAL" clId="{66FE348F-243B-45F1-817C-ACD11198848F}" dt="2024-12-05T11:29:29.112" v="5458"/>
        <pc:sldMkLst>
          <pc:docMk/>
          <pc:sldMk cId="2053263644" sldId="857"/>
        </pc:sldMkLst>
        <pc:spChg chg="add">
          <ac:chgData name="Al Friend" userId="e5ed79da-d858-46d4-9eed-a7a24903f2de" providerId="ADAL" clId="{66FE348F-243B-45F1-817C-ACD11198848F}" dt="2024-12-05T11:29:22.536" v="5457"/>
          <ac:spMkLst>
            <pc:docMk/>
            <pc:sldMk cId="2053263644" sldId="857"/>
            <ac:spMk id="49" creationId="{5373CEB6-70E9-42AA-BD65-4517F949FB2E}"/>
          </ac:spMkLst>
        </pc:spChg>
        <pc:cxnChg chg="mod">
          <ac:chgData name="Al Friend" userId="e5ed79da-d858-46d4-9eed-a7a24903f2de" providerId="ADAL" clId="{66FE348F-243B-45F1-817C-ACD11198848F}" dt="2024-12-05T11:25:04.217" v="5428" actId="478"/>
          <ac:cxnSpMkLst>
            <pc:docMk/>
            <pc:sldMk cId="2053263644" sldId="857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2-05T11:25:04.217" v="5428" actId="478"/>
          <ac:cxnSpMkLst>
            <pc:docMk/>
            <pc:sldMk cId="2053263644" sldId="857"/>
            <ac:cxnSpMk id="9" creationId="{4A59694F-BFA9-47E0-AA51-53E4E5936D1D}"/>
          </ac:cxnSpMkLst>
        </pc:cxnChg>
      </pc:sldChg>
    </pc:docChg>
  </pc:docChgLst>
  <pc:docChgLst>
    <pc:chgData name="Al Friend" userId="e5ed79da-d858-46d4-9eed-a7a24903f2de" providerId="ADAL" clId="{37F926BA-00D2-44DD-8A38-012ED60BCDBF}"/>
    <pc:docChg chg="undo custSel modSld">
      <pc:chgData name="Al Friend" userId="e5ed79da-d858-46d4-9eed-a7a24903f2de" providerId="ADAL" clId="{37F926BA-00D2-44DD-8A38-012ED60BCDBF}" dt="2024-09-28T20:54:03.109" v="106" actId="20577"/>
      <pc:docMkLst>
        <pc:docMk/>
      </pc:docMkLst>
      <pc:sldChg chg="mod modShow">
        <pc:chgData name="Al Friend" userId="e5ed79da-d858-46d4-9eed-a7a24903f2de" providerId="ADAL" clId="{37F926BA-00D2-44DD-8A38-012ED60BCDBF}" dt="2024-09-28T10:31:35.901" v="0" actId="729"/>
        <pc:sldMkLst>
          <pc:docMk/>
          <pc:sldMk cId="3436463184" sldId="260"/>
        </pc:sldMkLst>
      </pc:sldChg>
      <pc:sldChg chg="modSp">
        <pc:chgData name="Al Friend" userId="e5ed79da-d858-46d4-9eed-a7a24903f2de" providerId="ADAL" clId="{37F926BA-00D2-44DD-8A38-012ED60BCDBF}" dt="2024-09-28T14:23:02.533" v="65" actId="20577"/>
        <pc:sldMkLst>
          <pc:docMk/>
          <pc:sldMk cId="2723771124" sldId="441"/>
        </pc:sldMkLst>
      </pc:sldChg>
      <pc:sldChg chg="modSp mod">
        <pc:chgData name="Al Friend" userId="e5ed79da-d858-46d4-9eed-a7a24903f2de" providerId="ADAL" clId="{37F926BA-00D2-44DD-8A38-012ED60BCDBF}" dt="2024-09-28T14:34:29.588" v="85" actId="1076"/>
        <pc:sldMkLst>
          <pc:docMk/>
          <pc:sldMk cId="955029639" sldId="446"/>
        </pc:sldMkLst>
      </pc:sldChg>
      <pc:sldChg chg="modSp">
        <pc:chgData name="Al Friend" userId="e5ed79da-d858-46d4-9eed-a7a24903f2de" providerId="ADAL" clId="{37F926BA-00D2-44DD-8A38-012ED60BCDBF}" dt="2024-09-28T20:52:07.729" v="86" actId="207"/>
        <pc:sldMkLst>
          <pc:docMk/>
          <pc:sldMk cId="4222611681" sldId="449"/>
        </pc:sldMkLst>
      </pc:sldChg>
      <pc:sldChg chg="modSp">
        <pc:chgData name="Al Friend" userId="e5ed79da-d858-46d4-9eed-a7a24903f2de" providerId="ADAL" clId="{37F926BA-00D2-44DD-8A38-012ED60BCDBF}" dt="2024-09-28T20:52:52.448" v="90" actId="207"/>
        <pc:sldMkLst>
          <pc:docMk/>
          <pc:sldMk cId="3407202451" sldId="452"/>
        </pc:sldMkLst>
      </pc:sldChg>
      <pc:sldChg chg="modSp">
        <pc:chgData name="Al Friend" userId="e5ed79da-d858-46d4-9eed-a7a24903f2de" providerId="ADAL" clId="{37F926BA-00D2-44DD-8A38-012ED60BCDBF}" dt="2024-09-28T20:53:29.580" v="94" actId="207"/>
        <pc:sldMkLst>
          <pc:docMk/>
          <pc:sldMk cId="1681721792" sldId="453"/>
        </pc:sldMkLst>
      </pc:sldChg>
      <pc:sldChg chg="modSp">
        <pc:chgData name="Al Friend" userId="e5ed79da-d858-46d4-9eed-a7a24903f2de" providerId="ADAL" clId="{37F926BA-00D2-44DD-8A38-012ED60BCDBF}" dt="2024-09-28T20:52:38.156" v="88" actId="207"/>
        <pc:sldMkLst>
          <pc:docMk/>
          <pc:sldMk cId="1083383636" sldId="468"/>
        </pc:sldMkLst>
      </pc:sldChg>
      <pc:sldChg chg="modSp mod modAnim">
        <pc:chgData name="Al Friend" userId="e5ed79da-d858-46d4-9eed-a7a24903f2de" providerId="ADAL" clId="{37F926BA-00D2-44DD-8A38-012ED60BCDBF}" dt="2024-09-28T14:22:46.384" v="51"/>
        <pc:sldMkLst>
          <pc:docMk/>
          <pc:sldMk cId="818983537" sldId="471"/>
        </pc:sldMkLst>
      </pc:sldChg>
      <pc:sldChg chg="modSp mod">
        <pc:chgData name="Al Friend" userId="e5ed79da-d858-46d4-9eed-a7a24903f2de" providerId="ADAL" clId="{37F926BA-00D2-44DD-8A38-012ED60BCDBF}" dt="2024-09-28T20:53:58.036" v="102" actId="20577"/>
        <pc:sldMkLst>
          <pc:docMk/>
          <pc:sldMk cId="2797075726" sldId="543"/>
        </pc:sldMkLst>
      </pc:sldChg>
      <pc:sldChg chg="modSp mod">
        <pc:chgData name="Al Friend" userId="e5ed79da-d858-46d4-9eed-a7a24903f2de" providerId="ADAL" clId="{37F926BA-00D2-44DD-8A38-012ED60BCDBF}" dt="2024-09-28T20:54:03.109" v="106" actId="20577"/>
        <pc:sldMkLst>
          <pc:docMk/>
          <pc:sldMk cId="927004980" sldId="544"/>
        </pc:sldMkLst>
      </pc:sldChg>
      <pc:sldChg chg="modSp mod">
        <pc:chgData name="Al Friend" userId="e5ed79da-d858-46d4-9eed-a7a24903f2de" providerId="ADAL" clId="{37F926BA-00D2-44DD-8A38-012ED60BCDBF}" dt="2024-09-28T20:53:42.764" v="98" actId="20577"/>
        <pc:sldMkLst>
          <pc:docMk/>
          <pc:sldMk cId="3936275849" sldId="545"/>
        </pc:sldMkLst>
      </pc:sldChg>
      <pc:sldChg chg="modSp">
        <pc:chgData name="Al Friend" userId="e5ed79da-d858-46d4-9eed-a7a24903f2de" providerId="ADAL" clId="{37F926BA-00D2-44DD-8A38-012ED60BCDBF}" dt="2024-09-28T20:53:14.630" v="92" actId="207"/>
        <pc:sldMkLst>
          <pc:docMk/>
          <pc:sldMk cId="1563702757" sldId="574"/>
        </pc:sldMkLst>
      </pc:sldChg>
      <pc:sldChg chg="modSp mod">
        <pc:chgData name="Al Friend" userId="e5ed79da-d858-46d4-9eed-a7a24903f2de" providerId="ADAL" clId="{37F926BA-00D2-44DD-8A38-012ED60BCDBF}" dt="2024-09-28T14:23:20.124" v="76" actId="20577"/>
        <pc:sldMkLst>
          <pc:docMk/>
          <pc:sldMk cId="1343084538" sldId="669"/>
        </pc:sldMkLst>
      </pc:sldChg>
      <pc:sldChg chg="modSp">
        <pc:chgData name="Al Friend" userId="e5ed79da-d858-46d4-9eed-a7a24903f2de" providerId="ADAL" clId="{37F926BA-00D2-44DD-8A38-012ED60BCDBF}" dt="2024-09-28T14:12:51.552" v="9" actId="20577"/>
        <pc:sldMkLst>
          <pc:docMk/>
          <pc:sldMk cId="4089413313" sldId="688"/>
        </pc:sldMkLst>
      </pc:sldChg>
      <pc:sldChg chg="modSp mod">
        <pc:chgData name="Al Friend" userId="e5ed79da-d858-46d4-9eed-a7a24903f2de" providerId="ADAL" clId="{37F926BA-00D2-44DD-8A38-012ED60BCDBF}" dt="2024-09-28T14:22:14.010" v="45" actId="20577"/>
        <pc:sldMkLst>
          <pc:docMk/>
          <pc:sldMk cId="3019406255" sldId="71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SDD</a:t>
          </a:r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DDD</a:t>
          </a:r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WDD</a:t>
          </a:r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Attribute: camelCase</a:t>
            </a:r>
          </a:p>
          <a:p>
            <a:r>
              <a:rPr lang="en-GB" dirty="0"/>
              <a:t>Entity: </a:t>
            </a:r>
            <a:r>
              <a:rPr lang="en-GB" dirty="0" err="1"/>
              <a:t>EachWordCapitailised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913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88685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95740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59697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68631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5615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8497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79433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23928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60528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4619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670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46574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36196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12955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183883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4576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57272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696845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1986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91576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202893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910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Works in Replit but not DB Browser for SQLite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111192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7331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21170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23088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8327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12704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16339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57080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855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51571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75435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566975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702982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this for Data Dictionary (1) &amp; Data Dictionary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781868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106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475712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149990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91565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008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18668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238574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455130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04372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1: part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01125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DDD: 0-5, 0-5</a:t>
            </a:r>
            <a:r>
              <a:rPr lang="en-GB"/>
              <a:t>, 7-9, </a:t>
            </a:r>
            <a:r>
              <a:rPr lang="en-GB" dirty="0"/>
              <a:t>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935149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2018 Spec Q3    2019 Q14(d)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FC814-8CAE-44D9-AECE-C1B52634DDCB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438466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GDPR (0-17:36): https://www.youtube.com/embed/gBJXfayW40M?start=0&amp;end=1056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167996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SQA 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Privacy Statement: </a:t>
            </a:r>
            <a:r>
              <a:rPr lang="en-GB" b="0" dirty="0"/>
              <a:t>https://www.sqa.org.uk/sqa/97458.html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Facebook Data Policy: https://en-gb.facebook.com/privacy/explanation/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Enforcement: https://www.enforcementtracker.com/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err="1"/>
              <a:t>ICO</a:t>
            </a:r>
            <a:r>
              <a:rPr lang="en-GB" b="0" dirty="0"/>
              <a:t>: https://ico.org.uk/for-organisations/uk-gdpr-guidance-and-resources/data-protection-principles/a-guide-to-the-data-protection-principles/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111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405170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717022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End-user: https://www.bbc.co.uk/bitesize/guides/zg8gpbk/revision/1</a:t>
            </a:r>
          </a:p>
          <a:p>
            <a:r>
              <a:rPr lang="en-GB" dirty="0"/>
              <a:t>Functional: https://www.bbc.co.uk/bitesize/guides/zg8gpbk/revision/2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75565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03544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156812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363262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</a:t>
            </a:r>
            <a:r>
              <a:rPr lang="en-GB" baseline="0" dirty="0"/>
              <a:t> field has a datatype.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848753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728469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84854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41241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791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22861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800469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60223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30487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https://support.microsoft.com/en-gb/office/database-design-basics-eb2159cf-1e30-401a-8084-bd4f9c9ca1f5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352785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796866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5924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30157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927680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732484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403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207737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248327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574010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979400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Share</a:t>
            </a:r>
            <a:r>
              <a:rPr lang="en-GB" dirty="0"/>
              <a:t>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169592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Share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093588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974932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70298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57899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17319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Question:  Who borrowed which laptop, and has it been returned?</a:t>
            </a:r>
          </a:p>
          <a:p>
            <a:r>
              <a:rPr lang="en-GB" dirty="0"/>
              <a:t>FROM executed first</a:t>
            </a:r>
          </a:p>
          <a:p>
            <a:r>
              <a:rPr lang="en-GB" dirty="0"/>
              <a:t>Cartesian join – every row of first table joined to every row of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188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SEQUEL: Structured English </a:t>
            </a:r>
            <a:r>
              <a:rPr lang="en-GB" dirty="0" err="1"/>
              <a:t>QUEry</a:t>
            </a:r>
            <a:r>
              <a:rPr lang="en-GB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9798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86739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executed</a:t>
            </a:r>
          </a:p>
          <a:p>
            <a:r>
              <a:rPr lang="en-GB" dirty="0"/>
              <a:t>Example: Annie has borrowed laptop 3 but hasn't returned it, and Chris has it, and Dan, and Erin!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708792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0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34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551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892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624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20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29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668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 'WHERE' is like Python 'if'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17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656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290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177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Used</a:t>
            </a:r>
            <a:r>
              <a:rPr lang="en-GB" sz="1200" baseline="0" dirty="0"/>
              <a:t> on websites – Amazon</a:t>
            </a:r>
          </a:p>
          <a:p>
            <a:r>
              <a:rPr lang="en-GB" sz="1200" baseline="0" dirty="0"/>
              <a:t>Used by government – HMRC, DVLA</a:t>
            </a:r>
          </a:p>
          <a:p>
            <a:r>
              <a:rPr lang="en-GB" sz="1200" baseline="0" dirty="0"/>
              <a:t>Used by school – SEEMIS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97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7569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2494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YYYY</a:t>
            </a:r>
            <a:r>
              <a:rPr lang="en-GB" dirty="0"/>
              <a:t>-MM-DD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1329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7621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HH:MM:SS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4762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5426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3914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7772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isn't in the spec.</a:t>
            </a:r>
          </a:p>
          <a:p>
            <a:endParaRPr lang="en-GB" dirty="0"/>
          </a:p>
          <a:p>
            <a:r>
              <a:rPr lang="en-GB" dirty="0"/>
              <a:t>WHERE NOT age = 11  </a:t>
            </a:r>
            <a:r>
              <a:rPr lang="en-GB" baseline="0" dirty="0"/>
              <a:t> (WHERE age &lt;&gt; 11) - </a:t>
            </a:r>
            <a:r>
              <a:rPr lang="en-GB" dirty="0"/>
              <a:t>Everyone but the 11 year 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123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1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Imagine visiting a shopping website (Amazon) and all the images, information, and prices had to be retrieved by hand!</a:t>
            </a:r>
          </a:p>
          <a:p>
            <a:endParaRPr lang="en-GB" dirty="0"/>
          </a:p>
          <a:p>
            <a:r>
              <a:rPr lang="en-GB" dirty="0"/>
              <a:t>Image: https://placesjournal.org/article/the-filing-cabinet-and-20th-century-information-infrastructure/  (School office ~1923 </a:t>
            </a:r>
            <a:r>
              <a:rPr lang="en-GB" dirty="0">
                <a:sym typeface="Wingdings" panose="05000000000000000000" pitchFamily="2" charset="2"/>
              </a:rPr>
              <a:t>)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124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8428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9082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170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order by fields that aren't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588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9396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1518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9700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96C32-6372-03FB-6835-4E3221CF4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4B6C4A-511D-4619-4A8E-3B2F70325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697AF1-FD1A-F127-249C-1C71F76A6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B98A1-8DEE-2AC3-B87E-4927C7A4E7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4985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D54F8-29A4-BD54-A5C1-CA42AE7C7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147722-CA0F-0FF6-C52A-D97F6460DA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2D1139-AF60-B6FA-A70F-40BC03E580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77C25-B905-CF1A-1092-81D8F0241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5422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8C167-1F80-F8FF-5BFA-744E13487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086833-A557-1912-6067-C6780571AA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71B0D9-535A-DF56-6CE3-824D5E0B00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207C0-AEEF-0931-E07E-3E8724F6DA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318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Olden days: filing cabinets full of records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9715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EF935-4F26-DF99-EA97-44E7763FA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386F61-8742-6F48-6451-85A5F2BABF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E18928-F9AC-7F88-E090-3BC6F67B9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7E630-F075-AAD0-A755-7A27445B4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9549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8631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9486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769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7743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3881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3211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52727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82062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Need a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185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4287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807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11357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89363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0148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46088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64100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6436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02462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887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998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189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14524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13168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28056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91843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31592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50914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63884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469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21233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288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67061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Tip: Create a SELECT statement first with the same WHERE condition to see what will be deleted.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29232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71605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53759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8457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0602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48334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</a:t>
            </a:r>
            <a:r>
              <a:rPr lang="en-GB"/>
              <a:t>referential integrity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966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65456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Active: active supplier or no longer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27072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774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3346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Quantity: -1 to indicate no longer stock, rather than all sold.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7331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referential integrity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86370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0331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50112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66092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96481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86503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F7E2D-B680-D7BB-2102-3D9173952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3CE41B-1B34-EBCE-5B84-720B301F00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51AFC2-CAFD-FDF6-F536-F8762D986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A937D-A337-46B2-E46B-BEABC61DA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54232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.schema without a table name will display all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57916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52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  <a:lvl4pPr>
              <a:lnSpc>
                <a:spcPct val="120000"/>
              </a:lnSpc>
              <a:spcBef>
                <a:spcPts val="0"/>
              </a:spcBef>
              <a:defRPr/>
            </a:lvl4pPr>
            <a:lvl5pPr>
              <a:lnSpc>
                <a:spcPct val="12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5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5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gBJXfayW40M?start=0&amp;end=1056" TargetMode="External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5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5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4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5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5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5.x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5.xml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5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Database Design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771298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23402811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View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 </a:t>
            </a:r>
            <a:r>
              <a:rPr lang="en-GB" sz="2800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equi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-join?</a:t>
            </a:r>
            <a:endParaRPr lang="en-GB" sz="2800" b="1" i="1" dirty="0">
              <a:latin typeface="Consolas" panose="020B0609020204030204" pitchFamily="49" charset="0"/>
            </a:endParaRP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Add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r>
              <a:rPr lang="en-GB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(+ variations)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Modify - </a:t>
            </a:r>
            <a:r>
              <a:rPr lang="en-GB" sz="2800" b="1" dirty="0">
                <a:solidFill>
                  <a:srgbClr val="FF0000"/>
                </a:solidFill>
              </a:rPr>
              <a:t>Danger!</a:t>
            </a:r>
            <a:endParaRPr lang="en-GB" sz="2800" b="1" dirty="0">
              <a:solidFill>
                <a:srgbClr val="0070C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Remove - </a:t>
            </a:r>
            <a:r>
              <a:rPr lang="en-GB" sz="2800" b="1" dirty="0">
                <a:solidFill>
                  <a:srgbClr val="FF0000"/>
                </a:solidFill>
              </a:rPr>
              <a:t>Danger!</a:t>
            </a:r>
            <a:endParaRPr lang="en-GB" sz="2800" b="1" dirty="0">
              <a:solidFill>
                <a:srgbClr val="0070C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CCF84-79A0-4860-8BAA-EEB57D73FB33}"/>
              </a:ext>
            </a:extLst>
          </p:cNvPr>
          <p:cNvSpPr txBox="1"/>
          <p:nvPr/>
        </p:nvSpPr>
        <p:spPr>
          <a:xfrm>
            <a:off x="5952100" y="6231265"/>
            <a:ext cx="570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>
                <a:solidFill>
                  <a:srgbClr val="7030A0"/>
                </a:solidFill>
                <a:latin typeface="Consolas" panose="020B0609020204030204" pitchFamily="49" charset="0"/>
              </a:rPr>
              <a:t>Italic = Optional SQL clause</a:t>
            </a:r>
          </a:p>
        </p:txBody>
      </p:sp>
    </p:spTree>
    <p:extLst>
      <p:ext uri="{BB962C8B-B14F-4D97-AF65-F5344CB8AC3E}">
        <p14:creationId xmlns:p14="http://schemas.microsoft.com/office/powerpoint/2010/main" val="23528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7" grpId="0" uiExpand="1" build="p"/>
      <p:bldP spid="8" grpId="0" uiExpand="1" build="p"/>
      <p:bldP spid="9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endParaRPr lang="en-GB" sz="28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condition(s);</a:t>
            </a:r>
          </a:p>
        </p:txBody>
      </p:sp>
    </p:spTree>
    <p:extLst>
      <p:ext uri="{BB962C8B-B14F-4D97-AF65-F5344CB8AC3E}">
        <p14:creationId xmlns:p14="http://schemas.microsoft.com/office/powerpoint/2010/main" val="14220006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Membership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Membership tasks</a:t>
            </a:r>
          </a:p>
        </p:txBody>
      </p:sp>
    </p:spTree>
    <p:extLst>
      <p:ext uri="{BB962C8B-B14F-4D97-AF65-F5344CB8AC3E}">
        <p14:creationId xmlns:p14="http://schemas.microsoft.com/office/powerpoint/2010/main" val="393627584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table</a:t>
            </a:r>
          </a:p>
        </p:txBody>
      </p:sp>
    </p:spTree>
    <p:extLst>
      <p:ext uri="{BB962C8B-B14F-4D97-AF65-F5344CB8AC3E}">
        <p14:creationId xmlns:p14="http://schemas.microsoft.com/office/powerpoint/2010/main" val="368586483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20139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3C2DD8-DE81-4F49-BB33-3CD1484A4605}"/>
              </a:ext>
            </a:extLst>
          </p:cNvPr>
          <p:cNvSpPr txBox="1"/>
          <p:nvPr/>
        </p:nvSpPr>
        <p:spPr>
          <a:xfrm>
            <a:off x="3138972" y="2481291"/>
            <a:ext cx="2957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VARCHAR(size)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4CAB3-48D6-4AE8-852D-C1672928A55F}"/>
              </a:ext>
            </a:extLst>
          </p:cNvPr>
          <p:cNvSpPr txBox="1"/>
          <p:nvPr/>
        </p:nvSpPr>
        <p:spPr>
          <a:xfrm>
            <a:off x="3138972" y="3285342"/>
            <a:ext cx="2143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INT </a:t>
            </a:r>
            <a:r>
              <a:rPr lang="en-GB" sz="3600" dirty="0">
                <a:solidFill>
                  <a:srgbClr val="7030A0"/>
                </a:solidFill>
              </a:rPr>
              <a:t>/</a:t>
            </a:r>
            <a:r>
              <a:rPr lang="en-GB" sz="3600" dirty="0"/>
              <a:t>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A8DDB-5D18-4F8A-8BF1-2999BC1F43EF}"/>
              </a:ext>
            </a:extLst>
          </p:cNvPr>
          <p:cNvSpPr txBox="1"/>
          <p:nvPr/>
        </p:nvSpPr>
        <p:spPr>
          <a:xfrm>
            <a:off x="3138972" y="4107322"/>
            <a:ext cx="1143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E6A21-ECAD-4FB4-9415-223BD7759DC2}"/>
              </a:ext>
            </a:extLst>
          </p:cNvPr>
          <p:cNvSpPr txBox="1"/>
          <p:nvPr/>
        </p:nvSpPr>
        <p:spPr>
          <a:xfrm>
            <a:off x="3138972" y="4907193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D741D-8C95-4152-94FE-5A0F8E9D7B1E}"/>
              </a:ext>
            </a:extLst>
          </p:cNvPr>
          <p:cNvSpPr txBox="1"/>
          <p:nvPr/>
        </p:nvSpPr>
        <p:spPr>
          <a:xfrm>
            <a:off x="3138972" y="5697306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BOOL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94448-7BFE-4DD1-BCD4-64686E621426}"/>
              </a:ext>
            </a:extLst>
          </p:cNvPr>
          <p:cNvSpPr txBox="1"/>
          <p:nvPr/>
        </p:nvSpPr>
        <p:spPr>
          <a:xfrm>
            <a:off x="6905429" y="2481290"/>
            <a:ext cx="4169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Size = max characters</a:t>
            </a:r>
          </a:p>
        </p:txBody>
      </p:sp>
    </p:spTree>
    <p:extLst>
      <p:ext uri="{BB962C8B-B14F-4D97-AF65-F5344CB8AC3E}">
        <p14:creationId xmlns:p14="http://schemas.microsoft.com/office/powerpoint/2010/main" val="17306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8126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VARCHAR(size)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Size 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 </a:t>
                      </a:r>
                      <a:r>
                        <a:rPr lang="en-GB" sz="3600" dirty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GB" sz="3600" dirty="0"/>
                        <a:t>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BOOL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47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Restricted choice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Field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Range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900" dirty="0"/>
                        <a:t>Presence 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28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27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562971" y="5594323"/>
            <a:ext cx="2486025" cy="46834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530"/>
              <a:gd name="adj6" fmla="val -34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967C08A-DC45-A18B-8F04-2A6DE01DF715}"/>
              </a:ext>
            </a:extLst>
          </p:cNvPr>
          <p:cNvSpPr/>
          <p:nvPr/>
        </p:nvSpPr>
        <p:spPr>
          <a:xfrm>
            <a:off x="6461541" y="1016398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112387"/>
              <a:gd name="adj6" fmla="val -29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 name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3F36ADB4-DD88-33DC-C546-8F3A963B2B29}"/>
              </a:ext>
            </a:extLst>
          </p:cNvPr>
          <p:cNvSpPr/>
          <p:nvPr/>
        </p:nvSpPr>
        <p:spPr>
          <a:xfrm flipH="1">
            <a:off x="3006299" y="5724923"/>
            <a:ext cx="1941999" cy="452040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667"/>
              <a:gd name="adj6" fmla="val -357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8434B4-01EB-4B43-B14C-4E4F41F9DF80}"/>
              </a:ext>
            </a:extLst>
          </p:cNvPr>
          <p:cNvGrpSpPr/>
          <p:nvPr/>
        </p:nvGrpSpPr>
        <p:grpSpPr>
          <a:xfrm>
            <a:off x="958902" y="3861197"/>
            <a:ext cx="1168783" cy="1023144"/>
            <a:chOff x="1627561" y="5311895"/>
            <a:chExt cx="1168783" cy="1150130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19BA9D7-3F25-43FC-B8DE-565215E8B322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6808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64850D-8485-41E4-A356-7A5DD26A156B}"/>
                </a:ext>
              </a:extLst>
            </p:cNvPr>
            <p:cNvSpPr txBox="1"/>
            <p:nvPr/>
          </p:nvSpPr>
          <p:spPr>
            <a:xfrm>
              <a:off x="1627561" y="5828213"/>
              <a:ext cx="636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FK</a:t>
              </a:r>
            </a:p>
          </p:txBody>
        </p:sp>
      </p:grp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2146B694-487C-4FEF-B3E2-FBD92365CDFC}"/>
              </a:ext>
            </a:extLst>
          </p:cNvPr>
          <p:cNvSpPr/>
          <p:nvPr/>
        </p:nvSpPr>
        <p:spPr>
          <a:xfrm>
            <a:off x="7562971" y="1825625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49877"/>
              <a:gd name="adj6" fmla="val -290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bracket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D557DE-5399-4B9B-A8B3-E680DB65D68B}"/>
              </a:ext>
            </a:extLst>
          </p:cNvPr>
          <p:cNvSpPr/>
          <p:nvPr/>
        </p:nvSpPr>
        <p:spPr>
          <a:xfrm>
            <a:off x="2746353" y="6230938"/>
            <a:ext cx="2646850" cy="432197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5041"/>
              <a:gd name="adj6" fmla="val -427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bracket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953906-1C97-2535-71FF-3222658B65B1}"/>
              </a:ext>
            </a:extLst>
          </p:cNvPr>
          <p:cNvGrpSpPr/>
          <p:nvPr/>
        </p:nvGrpSpPr>
        <p:grpSpPr>
          <a:xfrm flipH="1">
            <a:off x="8523999" y="2663428"/>
            <a:ext cx="2553576" cy="1023144"/>
            <a:chOff x="242768" y="5311895"/>
            <a:chExt cx="2553576" cy="1150130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2B7B8925-DC1C-6B0B-AAC2-DF6718466728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49468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667925-6699-BE41-828A-EF263835AA15}"/>
                </a:ext>
              </a:extLst>
            </p:cNvPr>
            <p:cNvSpPr txBox="1"/>
            <p:nvPr/>
          </p:nvSpPr>
          <p:spPr>
            <a:xfrm>
              <a:off x="242768" y="5354666"/>
              <a:ext cx="2021462" cy="1072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As many as required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24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4" grpId="0" animBg="1"/>
      <p:bldP spid="8" grpId="0" animBg="1"/>
      <p:bldP spid="12" grpId="0" animBg="1"/>
      <p:bldP spid="13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4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441596"/>
              </p:ext>
            </p:extLst>
          </p:nvPr>
        </p:nvGraphicFramePr>
        <p:xfrm>
          <a:off x="838200" y="2239693"/>
          <a:ext cx="103378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supplierID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length: &gt;=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043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304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supplier</a:t>
            </a:r>
          </a:p>
        </p:txBody>
      </p:sp>
    </p:spTree>
    <p:extLst>
      <p:ext uri="{BB962C8B-B14F-4D97-AF65-F5344CB8AC3E}">
        <p14:creationId xmlns:p14="http://schemas.microsoft.com/office/powerpoint/2010/main" val="252938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endParaRPr lang="en-US" altLang="en-US" sz="3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address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phone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LENGTH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(phone)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email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active BOOL,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562325"/>
              </p:ext>
            </p:extLst>
          </p:nvPr>
        </p:nvGraphicFramePr>
        <p:xfrm>
          <a:off x="838200" y="2239693"/>
          <a:ext cx="10337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stockNo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err="1"/>
                        <a:t>supplierID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250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stock</a:t>
            </a:r>
          </a:p>
        </p:txBody>
      </p:sp>
    </p:spTree>
    <p:extLst>
      <p:ext uri="{BB962C8B-B14F-4D97-AF65-F5344CB8AC3E}">
        <p14:creationId xmlns:p14="http://schemas.microsoft.com/office/powerpoint/2010/main" val="309078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stock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price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REAL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 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(price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0.01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quantity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(quantity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-1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10 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8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 or modify validation</a:t>
            </a:r>
          </a:p>
        </p:txBody>
      </p:sp>
    </p:spTree>
    <p:extLst>
      <p:ext uri="{BB962C8B-B14F-4D97-AF65-F5344CB8AC3E}">
        <p14:creationId xmlns:p14="http://schemas.microsoft.com/office/powerpoint/2010/main" val="190756405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Off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1C52D3-D2CA-C355-3FB3-D69B7DDFA6A0}"/>
              </a:ext>
            </a:extLst>
          </p:cNvPr>
          <p:cNvGrpSpPr/>
          <p:nvPr/>
        </p:nvGrpSpPr>
        <p:grpSpPr>
          <a:xfrm>
            <a:off x="6021426" y="4269871"/>
            <a:ext cx="4717023" cy="1763421"/>
            <a:chOff x="6636777" y="4016829"/>
            <a:chExt cx="4717023" cy="176342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6A5664-67E9-2018-FAE6-E37705995D43}"/>
                </a:ext>
              </a:extLst>
            </p:cNvPr>
            <p:cNvSpPr txBox="1"/>
            <p:nvPr/>
          </p:nvSpPr>
          <p:spPr>
            <a:xfrm>
              <a:off x="8276793" y="4260318"/>
              <a:ext cx="307700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If any field is used in another table as a Foreign Key (FK)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D5E464B-EC13-BF7E-D0F5-29933590FC61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6636777" y="4016829"/>
              <a:ext cx="1640016" cy="935987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D5B82FC-98F6-DD8C-5C6F-D9B8F86F5B1C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636777" y="4952816"/>
              <a:ext cx="1640016" cy="827434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4601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137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1611-AD0D-4255-8F4D-FFC4F221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7E1D-33F4-47C6-B73D-75FCD303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Update the </a:t>
            </a:r>
            <a:r>
              <a:rPr lang="en-GB" sz="3200" i="1" dirty="0">
                <a:solidFill>
                  <a:srgbClr val="7030A0"/>
                </a:solidFill>
              </a:rPr>
              <a:t>staff</a:t>
            </a:r>
            <a:r>
              <a:rPr lang="en-GB" sz="3200" dirty="0"/>
              <a:t> table to ensure that a surname is required for each record</a:t>
            </a:r>
          </a:p>
        </p:txBody>
      </p:sp>
    </p:spTree>
    <p:extLst>
      <p:ext uri="{BB962C8B-B14F-4D97-AF65-F5344CB8AC3E}">
        <p14:creationId xmlns:p14="http://schemas.microsoft.com/office/powerpoint/2010/main" val="294793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8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78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644898" y="1742044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131369"/>
              <a:gd name="adj6" fmla="val -786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Blank 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64FC82-66AD-1E04-D772-53DD341AA1E1}"/>
              </a:ext>
            </a:extLst>
          </p:cNvPr>
          <p:cNvGrpSpPr/>
          <p:nvPr/>
        </p:nvGrpSpPr>
        <p:grpSpPr>
          <a:xfrm>
            <a:off x="3996779" y="3511550"/>
            <a:ext cx="3346450" cy="687815"/>
            <a:chOff x="3695700" y="3511550"/>
            <a:chExt cx="3346450" cy="68781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2E91F1-5AE1-3DC8-D816-E61CE15CAE08}"/>
                </a:ext>
              </a:extLst>
            </p:cNvPr>
            <p:cNvCxnSpPr/>
            <p:nvPr/>
          </p:nvCxnSpPr>
          <p:spPr>
            <a:xfrm flipV="1">
              <a:off x="3695700" y="3511550"/>
              <a:ext cx="3346450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F36769-6492-5CED-7C20-E07DDC5A3578}"/>
                </a:ext>
              </a:extLst>
            </p:cNvPr>
            <p:cNvSpPr txBox="1"/>
            <p:nvPr/>
          </p:nvSpPr>
          <p:spPr>
            <a:xfrm>
              <a:off x="3695700" y="3676145"/>
              <a:ext cx="3346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Displayed in 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9599390" y="2012695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44769"/>
              <a:gd name="adj6" fmla="val -104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603340" y="5039618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8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56FBC0-E7A8-E58D-730D-AA3D7AE38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A024-3B4D-1DDC-6377-67193DA4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3418-9FC5-76A5-065A-C99BB5BE7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2B2D4D-62A8-D1A0-DC6A-ACF5A5C232E3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58583806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4671479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469302" y="2640238"/>
            <a:ext cx="2486025" cy="718344"/>
          </a:xfrm>
          <a:prstGeom prst="callout2">
            <a:avLst>
              <a:gd name="adj1" fmla="val 49990"/>
              <a:gd name="adj2" fmla="val -52"/>
              <a:gd name="adj3" fmla="val 50057"/>
              <a:gd name="adj4" fmla="val -76310"/>
              <a:gd name="adj5" fmla="val -4410"/>
              <a:gd name="adj6" fmla="val -76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semi-colon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8DF4B25-8E1A-1EA2-7BCA-BB75BAAA720F}"/>
              </a:ext>
            </a:extLst>
          </p:cNvPr>
          <p:cNvSpPr/>
          <p:nvPr/>
        </p:nvSpPr>
        <p:spPr>
          <a:xfrm>
            <a:off x="2184246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8" y="3847965"/>
            <a:ext cx="4599433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525315" y="4925183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20D1658-EAD9-EC45-CE68-EBF3A2D3E7A8}"/>
              </a:ext>
            </a:extLst>
          </p:cNvPr>
          <p:cNvSpPr/>
          <p:nvPr/>
        </p:nvSpPr>
        <p:spPr>
          <a:xfrm>
            <a:off x="5406127" y="6067633"/>
            <a:ext cx="2486025" cy="47908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51223"/>
              <a:gd name="adj6" fmla="val -302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rgbClr val="7030A0"/>
                </a:solidFill>
              </a:rPr>
              <a:t>Semi-colon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84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  <p:bldP spid="10" grpId="0" animBg="1"/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9" y="3847965"/>
            <a:ext cx="4566775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957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239910" y="1449572"/>
            <a:ext cx="1716036" cy="482231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97511"/>
              <a:gd name="adj6" fmla="val -322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EB24D9D-4EC1-6715-2488-DCA64BDD8B2A}"/>
              </a:ext>
            </a:extLst>
          </p:cNvPr>
          <p:cNvSpPr/>
          <p:nvPr/>
        </p:nvSpPr>
        <p:spPr>
          <a:xfrm>
            <a:off x="9155754" y="4406692"/>
            <a:ext cx="2486025" cy="482231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39610"/>
              <a:gd name="adj6" fmla="val -264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validation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912742" y="5610198"/>
            <a:ext cx="2486025" cy="48223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43220"/>
              <a:gd name="adj6" fmla="val -283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4677CF7F-9AA9-D658-7CC6-F5CA85ACE72F}"/>
              </a:ext>
            </a:extLst>
          </p:cNvPr>
          <p:cNvSpPr/>
          <p:nvPr/>
        </p:nvSpPr>
        <p:spPr>
          <a:xfrm>
            <a:off x="2469126" y="6092428"/>
            <a:ext cx="2486025" cy="35917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10370"/>
              <a:gd name="adj6" fmla="val -245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23847B-70CA-C332-39E1-9F8F078ECAE9}"/>
              </a:ext>
            </a:extLst>
          </p:cNvPr>
          <p:cNvCxnSpPr/>
          <p:nvPr/>
        </p:nvCxnSpPr>
        <p:spPr>
          <a:xfrm>
            <a:off x="7400925" y="4162425"/>
            <a:ext cx="2052000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7491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  <p:bldP spid="7" grpId="0" animBg="1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73099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6660853" y="2572764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237982" y="3734715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63247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5225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name</a:t>
            </a:r>
          </a:p>
        </p:txBody>
      </p:sp>
    </p:spTree>
    <p:extLst>
      <p:ext uri="{BB962C8B-B14F-4D97-AF65-F5344CB8AC3E}">
        <p14:creationId xmlns:p14="http://schemas.microsoft.com/office/powerpoint/2010/main" val="340979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8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82358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72B031F-C16B-44DD-BAE2-1591BA67FDEA}"/>
              </a:ext>
            </a:extLst>
          </p:cNvPr>
          <p:cNvSpPr/>
          <p:nvPr/>
        </p:nvSpPr>
        <p:spPr>
          <a:xfrm>
            <a:off x="2985637" y="3033316"/>
            <a:ext cx="2816447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83243"/>
              <a:gd name="adj6" fmla="val -271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Specific to SQLite</a:t>
            </a:r>
          </a:p>
        </p:txBody>
      </p:sp>
    </p:spTree>
    <p:extLst>
      <p:ext uri="{BB962C8B-B14F-4D97-AF65-F5344CB8AC3E}">
        <p14:creationId xmlns:p14="http://schemas.microsoft.com/office/powerpoint/2010/main" val="12166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36596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Old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772381" y="2637286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28553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5858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308430" y="244760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8819"/>
              <a:gd name="adj6" fmla="val -52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D072562-D618-0A67-D4FA-BB167CF06F47}"/>
              </a:ext>
            </a:extLst>
          </p:cNvPr>
          <p:cNvSpPr/>
          <p:nvPr/>
        </p:nvSpPr>
        <p:spPr>
          <a:xfrm flipH="1">
            <a:off x="2962339" y="318746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883"/>
              <a:gd name="adj6" fmla="val -226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11255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>
                <a:solidFill>
                  <a:srgbClr val="B2B2B2"/>
                </a:solidFill>
                <a:latin typeface="Consolas" panose="020B0609020204030204" pitchFamily="49" charset="0"/>
              </a:rPr>
              <a:t>2  </a:t>
            </a:r>
            <a:r>
              <a:rPr lang="en-US" altLang="en-US" sz="3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3648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3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62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4845196" y="2817613"/>
            <a:ext cx="2284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description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7129347" y="1991535"/>
            <a:ext cx="2049930" cy="492070"/>
          </a:xfrm>
          <a:prstGeom prst="callout2">
            <a:avLst>
              <a:gd name="adj1" fmla="val 49201"/>
              <a:gd name="adj2" fmla="val -108"/>
              <a:gd name="adj3" fmla="val 49928"/>
              <a:gd name="adj4" fmla="val -57312"/>
              <a:gd name="adj5" fmla="val 187803"/>
              <a:gd name="adj6" fmla="val -576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Relationship</a:t>
            </a:r>
          </a:p>
        </p:txBody>
      </p: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C47B9-3D2E-4E16-9AC3-CBB2180D962E}"/>
              </a:ext>
            </a:extLst>
          </p:cNvPr>
          <p:cNvSpPr txBox="1"/>
          <p:nvPr/>
        </p:nvSpPr>
        <p:spPr>
          <a:xfrm>
            <a:off x="5477196" y="4700315"/>
            <a:ext cx="102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verb</a:t>
            </a:r>
          </a:p>
        </p:txBody>
      </p:sp>
    </p:spTree>
    <p:extLst>
      <p:ext uri="{BB962C8B-B14F-4D97-AF65-F5344CB8AC3E}">
        <p14:creationId xmlns:p14="http://schemas.microsoft.com/office/powerpoint/2010/main" val="246736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8" grpId="0"/>
      <p:bldP spid="27" grpId="0" animBg="1"/>
      <p:bldP spid="9" grpId="0" animBg="1"/>
      <p:bldP spid="11" grpId="0" animBg="1"/>
      <p:bldP spid="13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10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4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DA6A6EF-3CBA-4A05-A07C-FC50A86F6760}"/>
              </a:ext>
            </a:extLst>
          </p:cNvPr>
          <p:cNvSpPr txBox="1"/>
          <p:nvPr/>
        </p:nvSpPr>
        <p:spPr>
          <a:xfrm>
            <a:off x="5443321" y="3728738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leads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4971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6" grpId="0"/>
      <p:bldP spid="27" grpId="0" animBg="1"/>
      <p:bldP spid="16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5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55559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181834"/>
            <a:ext cx="6803554" cy="962197"/>
            <a:chOff x="2706145" y="3399680"/>
            <a:chExt cx="6803554" cy="962197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9" name="1 to Many">
              <a:extLst>
                <a:ext uri="{FF2B5EF4-FFF2-40B4-BE49-F238E27FC236}">
                  <a16:creationId xmlns:a16="http://schemas.microsoft.com/office/drawing/2014/main" id="{CE50A091-EFC1-4B83-8897-1A586E64CAD7}"/>
                </a:ext>
              </a:extLst>
            </p:cNvPr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134B92E-8AE4-4ED8-8F87-44902328C0D7}"/>
                  </a:ext>
                </a:extLst>
              </p:cNvPr>
              <p:cNvCxnSpPr>
                <a:stCxn id="25" idx="3"/>
                <a:endCxn id="28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B43FACB-F37B-4EF5-84A1-CB8204CE3451}"/>
                  </a:ext>
                </a:extLst>
              </p:cNvPr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953D9A6-C305-4AAC-BCA6-542E984C1CA1}"/>
                  </a:ext>
                </a:extLst>
              </p:cNvPr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399680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grpSp>
        <p:nvGrpSpPr>
          <p:cNvPr id="37" name="1 to Many">
            <a:extLst>
              <a:ext uri="{FF2B5EF4-FFF2-40B4-BE49-F238E27FC236}">
                <a16:creationId xmlns:a16="http://schemas.microsoft.com/office/drawing/2014/main" id="{1A6286F3-A45C-4E0F-972A-D637064667D5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3813175"/>
            <a:chExt cx="3203554" cy="35999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2F9BEA2-FAA4-4C9A-AC72-C7AB758AC3D1}"/>
                </a:ext>
              </a:extLst>
            </p:cNvPr>
            <p:cNvCxnSpPr>
              <a:stCxn id="35" idx="3"/>
              <a:endCxn id="36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1A8479-05C0-435B-A325-10D60B624CB9}"/>
                </a:ext>
              </a:extLst>
            </p:cNvPr>
            <p:cNvCxnSpPr/>
            <p:nvPr/>
          </p:nvCxnSpPr>
          <p:spPr>
            <a:xfrm flipV="1">
              <a:off x="7391400" y="3813175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DFB1415-79CD-4736-B18F-06C1771E0E03}"/>
                </a:ext>
              </a:extLst>
            </p:cNvPr>
            <p:cNvCxnSpPr/>
            <p:nvPr/>
          </p:nvCxnSpPr>
          <p:spPr>
            <a:xfrm>
              <a:off x="7391400" y="4001876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A331333-6526-4CF3-B84D-93950069E577}"/>
              </a:ext>
            </a:extLst>
          </p:cNvPr>
          <p:cNvSpPr txBox="1"/>
          <p:nvPr/>
        </p:nvSpPr>
        <p:spPr>
          <a:xfrm>
            <a:off x="5092392" y="3706670"/>
            <a:ext cx="1865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educates</a:t>
            </a:r>
          </a:p>
        </p:txBody>
      </p:sp>
    </p:spTree>
    <p:extLst>
      <p:ext uri="{BB962C8B-B14F-4D97-AF65-F5344CB8AC3E}">
        <p14:creationId xmlns:p14="http://schemas.microsoft.com/office/powerpoint/2010/main" val="355281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35" grpId="0" animBg="1"/>
      <p:bldP spid="36" grpId="0" animBg="1"/>
      <p:bldP spid="39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215226"/>
            <a:ext cx="6803554" cy="928805"/>
            <a:chOff x="2706145" y="3433072"/>
            <a:chExt cx="6803554" cy="928805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34B92E-8AE4-4ED8-8F87-44902328C0D7}"/>
                </a:ext>
              </a:extLst>
            </p:cNvPr>
            <p:cNvCxnSpPr>
              <a:stCxn id="25" idx="3"/>
              <a:endCxn id="28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433072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F9BEA2-FAA4-4C9A-AC72-C7AB758AC3D1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84937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01778"/>
            <a:ext cx="6803554" cy="936183"/>
            <a:chOff x="2706145" y="4913065"/>
            <a:chExt cx="6803554" cy="936183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13065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subject</a:t>
            </a:r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338613" y="3738753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studies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5309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47" grpId="0" animBg="1"/>
      <p:bldP spid="48" grpId="0" animBg="1"/>
      <p:bldP spid="50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C12C31-E962-4721-BF86-B3B4FCE4B0BE}"/>
                </a:ext>
              </a:extLst>
            </p:cNvPr>
            <p:cNvCxnSpPr>
              <a:stCxn id="21" idx="3"/>
              <a:endCxn id="22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26513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02BC1CE-A6F5-4697-A5B6-84740B19B096}"/>
              </a:ext>
            </a:extLst>
          </p:cNvPr>
          <p:cNvGrpSpPr/>
          <p:nvPr/>
        </p:nvGrpSpPr>
        <p:grpSpPr>
          <a:xfrm>
            <a:off x="2623595" y="3959608"/>
            <a:ext cx="6803554" cy="720000"/>
            <a:chOff x="2706145" y="5129248"/>
            <a:chExt cx="6803554" cy="720000"/>
          </a:xfrm>
        </p:grpSpPr>
        <p:sp>
          <p:nvSpPr>
            <p:cNvPr id="47" name="Entity 5">
              <a:extLst>
                <a:ext uri="{FF2B5EF4-FFF2-40B4-BE49-F238E27FC236}">
                  <a16:creationId xmlns:a16="http://schemas.microsoft.com/office/drawing/2014/main" id="{0C63B20E-9FDF-4898-BD04-878DC12660F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sp>
          <p:nvSpPr>
            <p:cNvPr id="48" name="Entity 6">
              <a:extLst>
                <a:ext uri="{FF2B5EF4-FFF2-40B4-BE49-F238E27FC236}">
                  <a16:creationId xmlns:a16="http://schemas.microsoft.com/office/drawing/2014/main" id="{A55B2123-C239-48AF-B807-663504FBD5DB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subject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103450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Cardinality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BF6E71-68AD-46BA-BC30-0C5B24D2161F}"/>
              </a:ext>
            </a:extLst>
          </p:cNvPr>
          <p:cNvGrpSpPr/>
          <p:nvPr/>
        </p:nvGrpSpPr>
        <p:grpSpPr>
          <a:xfrm>
            <a:off x="2706145" y="1931207"/>
            <a:ext cx="6803554" cy="943299"/>
            <a:chOff x="2706145" y="1931207"/>
            <a:chExt cx="6803554" cy="943299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2154506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2154505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stCxn id="8" idx="3"/>
              <a:endCxn id="10" idx="1"/>
            </p:cNvCxnSpPr>
            <p:nvPr/>
          </p:nvCxnSpPr>
          <p:spPr>
            <a:xfrm flipV="1">
              <a:off x="4506145" y="2514505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80827" y="1931207"/>
              <a:ext cx="125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1 to 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3B63835-D85A-42E4-A049-D44FAD5CD4AD}"/>
              </a:ext>
            </a:extLst>
          </p:cNvPr>
          <p:cNvGrpSpPr/>
          <p:nvPr/>
        </p:nvGrpSpPr>
        <p:grpSpPr>
          <a:xfrm>
            <a:off x="2706145" y="3429000"/>
            <a:ext cx="6803554" cy="932877"/>
            <a:chOff x="2706145" y="3429000"/>
            <a:chExt cx="6803554" cy="932877"/>
          </a:xfrm>
        </p:grpSpPr>
        <p:sp>
          <p:nvSpPr>
            <p:cNvPr id="11" name="Entity 3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2" name="Entity 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8" name="1 to Many"/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15" name="Straight Connector 14"/>
              <p:cNvCxnSpPr>
                <a:stCxn id="11" idx="3"/>
                <a:endCxn id="12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069144" y="3429000"/>
              <a:ext cx="20775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1 to Many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A85B904-E480-48C3-9BF4-6DC242BF4182}"/>
              </a:ext>
            </a:extLst>
          </p:cNvPr>
          <p:cNvGrpSpPr/>
          <p:nvPr/>
        </p:nvGrpSpPr>
        <p:grpSpPr>
          <a:xfrm>
            <a:off x="2706145" y="4946603"/>
            <a:ext cx="6803554" cy="902645"/>
            <a:chOff x="2706145" y="4946603"/>
            <a:chExt cx="6803554" cy="902645"/>
          </a:xfrm>
        </p:grpSpPr>
        <p:sp>
          <p:nvSpPr>
            <p:cNvPr id="13" name="Entity 5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4" name="Entity 6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37" name="Mant yo Many"/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0" name="Straight Connector 29"/>
              <p:cNvCxnSpPr>
                <a:stCxn id="13" idx="3"/>
                <a:endCxn id="14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4804551" y="4946603"/>
              <a:ext cx="26067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dirty="0"/>
                <a:t>Many to Many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411AE8E-9FA4-4F79-99B3-3A9BFCFBDC3D}"/>
              </a:ext>
            </a:extLst>
          </p:cNvPr>
          <p:cNvGrpSpPr/>
          <p:nvPr/>
        </p:nvGrpSpPr>
        <p:grpSpPr>
          <a:xfrm>
            <a:off x="730851" y="3678710"/>
            <a:ext cx="1802620" cy="646331"/>
            <a:chOff x="730851" y="3678710"/>
            <a:chExt cx="1802620" cy="646331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AC89FBF-8490-41FE-A4C0-D1F117A36AE4}"/>
                </a:ext>
              </a:extLst>
            </p:cNvPr>
            <p:cNvSpPr/>
            <p:nvPr/>
          </p:nvSpPr>
          <p:spPr>
            <a:xfrm>
              <a:off x="1555063" y="3759560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E906EA-1683-47CE-92F3-7C1069BCAC19}"/>
                </a:ext>
              </a:extLst>
            </p:cNvPr>
            <p:cNvSpPr txBox="1"/>
            <p:nvPr/>
          </p:nvSpPr>
          <p:spPr>
            <a:xfrm>
              <a:off x="730851" y="3678710"/>
              <a:ext cx="716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N5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919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A5E70E-9B9A-49CD-AE44-27C9401C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45162-1B52-4B20-A9A9-D066B29D4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GB" sz="3200" dirty="0"/>
              <a:t>escribe and exemplify entity-relationship diagrams with two entities indicating:</a:t>
            </a:r>
          </a:p>
          <a:p>
            <a:pPr lvl="1"/>
            <a:r>
              <a:rPr lang="en-GB" sz="2800" dirty="0"/>
              <a:t>entity name</a:t>
            </a:r>
          </a:p>
          <a:p>
            <a:pPr lvl="1"/>
            <a:r>
              <a:rPr lang="en-GB" sz="2800" dirty="0"/>
              <a:t>attributes</a:t>
            </a:r>
          </a:p>
          <a:p>
            <a:pPr lvl="1"/>
            <a:r>
              <a:rPr lang="en-GB" sz="2800" dirty="0"/>
              <a:t>relationship (one-to-many)</a:t>
            </a:r>
          </a:p>
        </p:txBody>
      </p:sp>
    </p:spTree>
    <p:extLst>
      <p:ext uri="{BB962C8B-B14F-4D97-AF65-F5344CB8AC3E}">
        <p14:creationId xmlns:p14="http://schemas.microsoft.com/office/powerpoint/2010/main" val="425113761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BF8D62-1D13-0E2F-C7D7-D66EB29E90BB}"/>
              </a:ext>
            </a:extLst>
          </p:cNvPr>
          <p:cNvGrpSpPr/>
          <p:nvPr/>
        </p:nvGrpSpPr>
        <p:grpSpPr>
          <a:xfrm>
            <a:off x="1701046" y="4908230"/>
            <a:ext cx="1330418" cy="1455715"/>
            <a:chOff x="1701046" y="4908230"/>
            <a:chExt cx="1330418" cy="1455715"/>
          </a:xfrm>
        </p:grpSpPr>
        <p:sp>
          <p:nvSpPr>
            <p:cNvPr id="21" name="Right Arrow 9">
              <a:extLst>
                <a:ext uri="{FF2B5EF4-FFF2-40B4-BE49-F238E27FC236}">
                  <a16:creationId xmlns:a16="http://schemas.microsoft.com/office/drawing/2014/main" id="{C94ED22F-8452-163D-85D5-A3ED48A8F6FC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19BF9-6E34-5C97-3810-B94C6343DDAC}"/>
                </a:ext>
              </a:extLst>
            </p:cNvPr>
            <p:cNvSpPr txBox="1"/>
            <p:nvPr/>
          </p:nvSpPr>
          <p:spPr>
            <a:xfrm>
              <a:off x="1701046" y="577917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Entity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C74B9B-3BAB-6BA3-1F88-6DBACABC7D75}"/>
              </a:ext>
            </a:extLst>
          </p:cNvPr>
          <p:cNvGrpSpPr/>
          <p:nvPr/>
        </p:nvGrpSpPr>
        <p:grpSpPr>
          <a:xfrm>
            <a:off x="3511089" y="1993040"/>
            <a:ext cx="2242290" cy="595105"/>
            <a:chOff x="3511089" y="1993040"/>
            <a:chExt cx="2242290" cy="595105"/>
          </a:xfrm>
        </p:grpSpPr>
        <p:sp>
          <p:nvSpPr>
            <p:cNvPr id="53" name="Right Arrow 9">
              <a:extLst>
                <a:ext uri="{FF2B5EF4-FFF2-40B4-BE49-F238E27FC236}">
                  <a16:creationId xmlns:a16="http://schemas.microsoft.com/office/drawing/2014/main" id="{32ED144E-D951-D848-30E0-9ADE636CED3C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B7C4233-532A-127C-8E21-38C7DEB9EA18}"/>
                </a:ext>
              </a:extLst>
            </p:cNvPr>
            <p:cNvSpPr txBox="1"/>
            <p:nvPr/>
          </p:nvSpPr>
          <p:spPr>
            <a:xfrm>
              <a:off x="4422961" y="199304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C083DB6-3057-54C9-AC03-19D525314A07}"/>
              </a:ext>
            </a:extLst>
          </p:cNvPr>
          <p:cNvGrpSpPr/>
          <p:nvPr/>
        </p:nvGrpSpPr>
        <p:grpSpPr>
          <a:xfrm>
            <a:off x="3504882" y="3388181"/>
            <a:ext cx="2959761" cy="584775"/>
            <a:chOff x="3504882" y="3388181"/>
            <a:chExt cx="2959761" cy="584775"/>
          </a:xfrm>
        </p:grpSpPr>
        <p:sp>
          <p:nvSpPr>
            <p:cNvPr id="55" name="Right Arrow 9">
              <a:extLst>
                <a:ext uri="{FF2B5EF4-FFF2-40B4-BE49-F238E27FC236}">
                  <a16:creationId xmlns:a16="http://schemas.microsoft.com/office/drawing/2014/main" id="{1A037B0F-AEF9-CA89-EADF-09BB62D8E211}"/>
                </a:ext>
              </a:extLst>
            </p:cNvPr>
            <p:cNvSpPr/>
            <p:nvPr/>
          </p:nvSpPr>
          <p:spPr>
            <a:xfrm rot="10800000">
              <a:off x="3504882" y="3456764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76158D0-449E-331E-02B8-6187272187CD}"/>
                </a:ext>
              </a:extLst>
            </p:cNvPr>
            <p:cNvSpPr txBox="1"/>
            <p:nvPr/>
          </p:nvSpPr>
          <p:spPr>
            <a:xfrm>
              <a:off x="4422961" y="3388181"/>
              <a:ext cx="20416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Attributes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042AC0D-1015-3A7D-1484-E042DE37F799}"/>
              </a:ext>
            </a:extLst>
          </p:cNvPr>
          <p:cNvGrpSpPr/>
          <p:nvPr/>
        </p:nvGrpSpPr>
        <p:grpSpPr>
          <a:xfrm>
            <a:off x="9895121" y="3179967"/>
            <a:ext cx="2087343" cy="595105"/>
            <a:chOff x="3511089" y="1993040"/>
            <a:chExt cx="2087343" cy="595105"/>
          </a:xfrm>
        </p:grpSpPr>
        <p:sp>
          <p:nvSpPr>
            <p:cNvPr id="7" name="Right Arrow 9">
              <a:extLst>
                <a:ext uri="{FF2B5EF4-FFF2-40B4-BE49-F238E27FC236}">
                  <a16:creationId xmlns:a16="http://schemas.microsoft.com/office/drawing/2014/main" id="{F8B8EFF9-543D-3932-D393-6902EF15D561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BE7F4F-31A2-99F3-8DE6-B6E7C9D4A7BA}"/>
                </a:ext>
              </a:extLst>
            </p:cNvPr>
            <p:cNvSpPr txBox="1"/>
            <p:nvPr/>
          </p:nvSpPr>
          <p:spPr>
            <a:xfrm>
              <a:off x="4422961" y="1993040"/>
              <a:ext cx="11754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07182A0-4D7C-0BEC-4FD4-043B53375ED5}"/>
              </a:ext>
            </a:extLst>
          </p:cNvPr>
          <p:cNvGrpSpPr/>
          <p:nvPr/>
        </p:nvGrpSpPr>
        <p:grpSpPr>
          <a:xfrm>
            <a:off x="7090851" y="5233282"/>
            <a:ext cx="1800000" cy="1456331"/>
            <a:chOff x="1466255" y="4908230"/>
            <a:chExt cx="1800000" cy="1471208"/>
          </a:xfrm>
        </p:grpSpPr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92901AFD-7DA9-E3E1-5F7D-60761172648D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68A0A6-A514-97D6-DDE9-65BB3970B6E1}"/>
                </a:ext>
              </a:extLst>
            </p:cNvPr>
            <p:cNvSpPr txBox="1"/>
            <p:nvPr/>
          </p:nvSpPr>
          <p:spPr>
            <a:xfrm>
              <a:off x="1466255" y="5788689"/>
              <a:ext cx="1800000" cy="59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Attribute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21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716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- 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1743665" y="5529028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465121" y="4940370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Double dash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332313" y="3038534"/>
            <a:ext cx="3861812" cy="1150130"/>
            <a:chOff x="7619999" y="3594340"/>
            <a:chExt cx="3861812" cy="115013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40"/>
              <a:ext cx="485955" cy="115013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3907795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45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 err="1"/>
                <a:t>pupilID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6222909-F7FE-1DBD-B46D-B8FE16846092}"/>
              </a:ext>
            </a:extLst>
          </p:cNvPr>
          <p:cNvSpPr txBox="1"/>
          <p:nvPr/>
        </p:nvSpPr>
        <p:spPr>
          <a:xfrm>
            <a:off x="4639104" y="3508837"/>
            <a:ext cx="291379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20D1A5-A702-82E6-DE29-45343BB8E315}"/>
              </a:ext>
            </a:extLst>
          </p:cNvPr>
          <p:cNvCxnSpPr>
            <a:cxnSpLocks/>
          </p:cNvCxnSpPr>
          <p:nvPr/>
        </p:nvCxnSpPr>
        <p:spPr>
          <a:xfrm>
            <a:off x="1533525" y="3101333"/>
            <a:ext cx="1656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0331DE-A66D-F169-CE39-D19F3C0DE700}"/>
              </a:ext>
            </a:extLst>
          </p:cNvPr>
          <p:cNvCxnSpPr>
            <a:cxnSpLocks/>
          </p:cNvCxnSpPr>
          <p:nvPr/>
        </p:nvCxnSpPr>
        <p:spPr>
          <a:xfrm>
            <a:off x="8847003" y="3101333"/>
            <a:ext cx="15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9">
            <a:extLst>
              <a:ext uri="{FF2B5EF4-FFF2-40B4-BE49-F238E27FC236}">
                <a16:creationId xmlns:a16="http://schemas.microsoft.com/office/drawing/2014/main" id="{C94ED22F-8452-163D-85D5-A3ED48A8F6FC}"/>
              </a:ext>
            </a:extLst>
          </p:cNvPr>
          <p:cNvSpPr/>
          <p:nvPr/>
        </p:nvSpPr>
        <p:spPr>
          <a:xfrm rot="16200000">
            <a:off x="1869203" y="5132169"/>
            <a:ext cx="870940" cy="50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B19BF9-6E34-5C97-3810-B94C6343DDAC}"/>
              </a:ext>
            </a:extLst>
          </p:cNvPr>
          <p:cNvSpPr txBox="1"/>
          <p:nvPr/>
        </p:nvSpPr>
        <p:spPr>
          <a:xfrm>
            <a:off x="1639464" y="5822222"/>
            <a:ext cx="1330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91479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1" grpId="0" animBg="1"/>
      <p:bldP spid="23" grpId="0" uiExpand="1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52057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2592925" y="5846691"/>
            <a:ext cx="6996383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At the many end of the relationship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4904-DD2F-4FE6-BACB-463E7D0213EC}"/>
              </a:ext>
            </a:extLst>
          </p:cNvPr>
          <p:cNvSpPr txBox="1"/>
          <p:nvPr/>
        </p:nvSpPr>
        <p:spPr>
          <a:xfrm>
            <a:off x="5349097" y="1805477"/>
            <a:ext cx="14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educates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" name="Many to Many">
            <a:extLst>
              <a:ext uri="{FF2B5EF4-FFF2-40B4-BE49-F238E27FC236}">
                <a16:creationId xmlns:a16="http://schemas.microsoft.com/office/drawing/2014/main" id="{8DEFC1F2-EF4B-C1D0-C9B8-431797FDB08F}"/>
              </a:ext>
            </a:extLst>
          </p:cNvPr>
          <p:cNvGrpSpPr/>
          <p:nvPr/>
        </p:nvGrpSpPr>
        <p:grpSpPr>
          <a:xfrm>
            <a:off x="3253386" y="2148697"/>
            <a:ext cx="5518182" cy="359999"/>
            <a:chOff x="4406141" y="5300546"/>
            <a:chExt cx="3303558" cy="35999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CB18A4B-1901-DFFD-D4FC-44FF35D4D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6141" y="5489248"/>
              <a:ext cx="33035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060E52-8238-E772-AF2F-EE65A370EAC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D044C9-B8E6-F69D-2BA5-A44AF409FD14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F83827-384D-43B4-AAE0-51B1DF4B7C1B}"/>
              </a:ext>
            </a:extLst>
          </p:cNvPr>
          <p:cNvSpPr txBox="1"/>
          <p:nvPr/>
        </p:nvSpPr>
        <p:spPr>
          <a:xfrm>
            <a:off x="4192105" y="3653464"/>
            <a:ext cx="379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DF221B-C6A2-6FA7-48E2-C0A032EFC0E0}"/>
              </a:ext>
            </a:extLst>
          </p:cNvPr>
          <p:cNvGrpSpPr/>
          <p:nvPr/>
        </p:nvGrpSpPr>
        <p:grpSpPr>
          <a:xfrm>
            <a:off x="8752519" y="1978068"/>
            <a:ext cx="2026518" cy="3416320"/>
            <a:chOff x="7175029" y="1690688"/>
            <a:chExt cx="2026518" cy="34163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FBB813-144C-D1E5-6A0E-2EE81C1E5136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  <a:p>
              <a:r>
                <a:rPr lang="en-GB" sz="3600" dirty="0" err="1">
                  <a:solidFill>
                    <a:srgbClr val="FF0000"/>
                  </a:solidFill>
                </a:rPr>
                <a:t>schoolID</a:t>
              </a:r>
              <a:r>
                <a:rPr lang="en-GB" sz="36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4E9CC6-AB7C-D903-FDFB-0C1AD87715C6}"/>
                </a:ext>
              </a:extLst>
            </p:cNvPr>
            <p:cNvSpPr txBox="1"/>
            <p:nvPr/>
          </p:nvSpPr>
          <p:spPr>
            <a:xfrm>
              <a:off x="7175029" y="1690688"/>
              <a:ext cx="202651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2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/>
      <p:bldP spid="22" grpId="0" uiExpand="1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75627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school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pupil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r>
                <a:rPr lang="en-GB" sz="28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E2043B9-FD80-4841-9113-F312E768322B}"/>
              </a:ext>
            </a:extLst>
          </p:cNvPr>
          <p:cNvSpPr txBox="1"/>
          <p:nvPr/>
        </p:nvSpPr>
        <p:spPr>
          <a:xfrm>
            <a:off x="1562958" y="6080587"/>
            <a:ext cx="906608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2961191"/>
            <a:ext cx="6803554" cy="827810"/>
            <a:chOff x="2585495" y="2961191"/>
            <a:chExt cx="6803554" cy="827810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2961191"/>
              <a:ext cx="3211009" cy="639107"/>
              <a:chOff x="4385495" y="2961191"/>
              <a:chExt cx="3211009" cy="639107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3E3461-DC5D-48CF-AE13-69B629EAA16E}"/>
                  </a:ext>
                </a:extLst>
              </p:cNvPr>
              <p:cNvSpPr txBox="1"/>
              <p:nvPr/>
            </p:nvSpPr>
            <p:spPr>
              <a:xfrm>
                <a:off x="5349096" y="2961191"/>
                <a:ext cx="14938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/>
                  <a:t>educates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7191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school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pupil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r>
                <a:rPr lang="en-GB" sz="28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3069000"/>
            <a:ext cx="6803554" cy="720001"/>
            <a:chOff x="2585495" y="3069000"/>
            <a:chExt cx="6803554" cy="720001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3240299"/>
              <a:ext cx="3211009" cy="359999"/>
              <a:chOff x="4385495" y="3240299"/>
              <a:chExt cx="3211009" cy="359999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999298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1566320" y="6080587"/>
            <a:ext cx="9059361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9110AE-3899-4EB1-88A8-02F79F11D5AB}"/>
              </a:ext>
            </a:extLst>
          </p:cNvPr>
          <p:cNvGrpSpPr/>
          <p:nvPr/>
        </p:nvGrpSpPr>
        <p:grpSpPr>
          <a:xfrm>
            <a:off x="4794797" y="2141047"/>
            <a:ext cx="2380233" cy="1209220"/>
            <a:chOff x="4971129" y="2141047"/>
            <a:chExt cx="2203901" cy="1209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8DFF32-96F2-4571-BBF3-A5D2E50DF81A}"/>
                </a:ext>
              </a:extLst>
            </p:cNvPr>
            <p:cNvGrpSpPr/>
            <p:nvPr/>
          </p:nvGrpSpPr>
          <p:grpSpPr>
            <a:xfrm>
              <a:off x="4971129" y="2643188"/>
              <a:ext cx="2203901" cy="707079"/>
              <a:chOff x="4971129" y="2643188"/>
              <a:chExt cx="2203901" cy="707079"/>
            </a:xfrm>
          </p:grpSpPr>
          <p:cxnSp>
            <p:nvCxnSpPr>
              <p:cNvPr id="9" name="Connector: Elbow 8">
                <a:extLst>
                  <a:ext uri="{FF2B5EF4-FFF2-40B4-BE49-F238E27FC236}">
                    <a16:creationId xmlns:a16="http://schemas.microsoft.com/office/drawing/2014/main" id="{DE6C70CF-28C5-4A35-AB1C-6B47F6996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1129" y="2643188"/>
                <a:ext cx="2203901" cy="535781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8910025-4C69-4A6E-BF1C-9555FC0FD11D}"/>
                  </a:ext>
                </a:extLst>
              </p:cNvPr>
              <p:cNvCxnSpPr/>
              <p:nvPr/>
            </p:nvCxnSpPr>
            <p:spPr>
              <a:xfrm flipV="1">
                <a:off x="6856731" y="2990268"/>
                <a:ext cx="318299" cy="188701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62F2AB8-D422-4D9C-B9B3-DC00BA244F9E}"/>
                  </a:ext>
                </a:extLst>
              </p:cNvPr>
              <p:cNvCxnSpPr/>
              <p:nvPr/>
            </p:nvCxnSpPr>
            <p:spPr>
              <a:xfrm>
                <a:off x="6856731" y="3178969"/>
                <a:ext cx="318299" cy="17129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5A4904-DD2F-4FE6-BACB-463E7D0213EC}"/>
                </a:ext>
              </a:extLst>
            </p:cNvPr>
            <p:cNvSpPr txBox="1"/>
            <p:nvPr/>
          </p:nvSpPr>
          <p:spPr>
            <a:xfrm>
              <a:off x="5326176" y="2141047"/>
              <a:ext cx="14938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educates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9" y="1690688"/>
            <a:ext cx="2026518" cy="3416320"/>
            <a:chOff x="7175029" y="1690688"/>
            <a:chExt cx="2026518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 err="1"/>
                <a:t>schoolID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2026518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10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8DFF32-96F2-4571-BBF3-A5D2E50DF81A}"/>
              </a:ext>
            </a:extLst>
          </p:cNvPr>
          <p:cNvGrpSpPr/>
          <p:nvPr/>
        </p:nvGrpSpPr>
        <p:grpSpPr>
          <a:xfrm>
            <a:off x="4794797" y="2643188"/>
            <a:ext cx="2380233" cy="707079"/>
            <a:chOff x="4971129" y="2643188"/>
            <a:chExt cx="2203901" cy="707079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971129" y="2643188"/>
              <a:ext cx="2203901" cy="535781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10025-4C69-4A6E-BF1C-9555FC0FD11D}"/>
                </a:ext>
              </a:extLst>
            </p:cNvPr>
            <p:cNvCxnSpPr/>
            <p:nvPr/>
          </p:nvCxnSpPr>
          <p:spPr>
            <a:xfrm flipV="1">
              <a:off x="6856731" y="2990268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2F2AB8-D422-4D9C-B9B3-DC00BA244F9E}"/>
                </a:ext>
              </a:extLst>
            </p:cNvPr>
            <p:cNvCxnSpPr/>
            <p:nvPr/>
          </p:nvCxnSpPr>
          <p:spPr>
            <a:xfrm>
              <a:off x="6856731" y="3178969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9" y="1690688"/>
            <a:ext cx="2026518" cy="3416320"/>
            <a:chOff x="7175029" y="1690688"/>
            <a:chExt cx="2026518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 err="1"/>
                <a:t>schoolID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2026518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04875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7980" y="1825625"/>
            <a:ext cx="6045820" cy="43513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320000" algn="l"/>
              </a:tabLst>
            </a:pPr>
            <a:r>
              <a:rPr lang="en-GB" sz="4300" dirty="0"/>
              <a:t>Must </a:t>
            </a:r>
            <a:r>
              <a:rPr lang="en-GB" sz="4000" dirty="0"/>
              <a:t>not be left blank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List of acceptable values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Minimum or exact value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Minimum and/or maximum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065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8048" y="1825625"/>
            <a:ext cx="6335752" cy="4351338"/>
          </a:xfrm>
        </p:spPr>
        <p:txBody>
          <a:bodyPr>
            <a:normAutofit/>
          </a:bodyPr>
          <a:lstStyle/>
          <a:p>
            <a:pPr>
              <a:tabLst>
                <a:tab pos="4320000" algn="l"/>
              </a:tabLst>
            </a:pPr>
            <a:r>
              <a:rPr lang="en-GB" sz="4300" dirty="0"/>
              <a:t> </a:t>
            </a:r>
            <a:endParaRPr lang="en-GB" sz="4000" dirty="0"/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44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2755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-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0282" y="1825625"/>
            <a:ext cx="6023517" cy="43513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320000" algn="l"/>
              </a:tabLst>
            </a:pPr>
            <a:r>
              <a:rPr lang="en-GB" sz="4300" i="1" dirty="0"/>
              <a:t>Required</a:t>
            </a:r>
            <a:r>
              <a:rPr lang="en-GB" sz="4300" dirty="0"/>
              <a:t> </a:t>
            </a:r>
            <a:r>
              <a:rPr lang="en-GB" sz="4300" dirty="0">
                <a:solidFill>
                  <a:srgbClr val="FF0000"/>
                </a:solidFill>
              </a:rPr>
              <a:t>Yes</a:t>
            </a:r>
            <a:endParaRPr lang="en-GB" sz="4000" dirty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Restricted choice: Big, Small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Length &gt;= 4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Range &gt;= 0 and &lt;= 100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23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-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C3F63-B28C-4F12-B047-7FD235E1C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9561" y="1825625"/>
            <a:ext cx="622423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 	</a:t>
            </a:r>
          </a:p>
          <a:p>
            <a:r>
              <a:rPr lang="en-GB" sz="4000" dirty="0"/>
              <a:t> </a:t>
            </a:r>
          </a:p>
          <a:p>
            <a:r>
              <a:rPr lang="en-GB" sz="4000" dirty="0"/>
              <a:t> </a:t>
            </a:r>
          </a:p>
          <a:p>
            <a:r>
              <a:rPr lang="en-GB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523524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2074-36FD-4C75-8FA3-8990548C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1589-01A8-453F-8E86-A87C58675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a data dictionary:</a:t>
            </a:r>
          </a:p>
          <a:p>
            <a:pPr lvl="1"/>
            <a:r>
              <a:rPr lang="en-GB" sz="3200" dirty="0"/>
              <a:t>entity name</a:t>
            </a:r>
          </a:p>
          <a:p>
            <a:pPr lvl="1"/>
            <a:r>
              <a:rPr lang="en-GB" sz="3200" dirty="0"/>
              <a:t>attribute name</a:t>
            </a:r>
          </a:p>
          <a:p>
            <a:pPr lvl="1"/>
            <a:r>
              <a:rPr lang="en-GB" sz="3200" dirty="0"/>
              <a:t>primary and foreign key</a:t>
            </a:r>
          </a:p>
          <a:p>
            <a:pPr lvl="1"/>
            <a:r>
              <a:rPr lang="en-GB" sz="3200" dirty="0"/>
              <a:t>attribute type</a:t>
            </a:r>
          </a:p>
          <a:p>
            <a:pPr lvl="1"/>
            <a:r>
              <a:rPr lang="en-GB" sz="3200" dirty="0"/>
              <a:t>attribute size</a:t>
            </a:r>
          </a:p>
          <a:p>
            <a:pPr lvl="1"/>
            <a:r>
              <a:rPr lang="en-GB" sz="3200" dirty="0"/>
              <a:t>validation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96657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(1)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858961"/>
              </p:ext>
            </p:extLst>
          </p:nvPr>
        </p:nvGraphicFramePr>
        <p:xfrm>
          <a:off x="838200" y="1825625"/>
          <a:ext cx="103378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text attributes are given a size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5486855" y="4061141"/>
            <a:ext cx="576000" cy="576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3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618590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32236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5ED4-D373-45C0-92CE-6E81DFC9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F901-9EB2-4102-8032-D50AEEE7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8800" dirty="0"/>
              <a:t> Text has </a:t>
            </a:r>
            <a:r>
              <a:rPr lang="en-GB" sz="8800" b="1" dirty="0">
                <a:solidFill>
                  <a:srgbClr val="FF0000"/>
                </a:solidFill>
              </a:rPr>
              <a:t>size</a:t>
            </a:r>
            <a:r>
              <a:rPr lang="en-GB" sz="8800" dirty="0"/>
              <a:t>!</a:t>
            </a:r>
          </a:p>
          <a:p>
            <a:pPr marL="0" indent="0">
              <a:buNone/>
            </a:pPr>
            <a:endParaRPr lang="en-GB" sz="4400" dirty="0"/>
          </a:p>
          <a:p>
            <a:r>
              <a:rPr lang="en-GB" sz="8800" dirty="0"/>
              <a:t> </a:t>
            </a:r>
            <a:r>
              <a:rPr lang="en-GB" sz="8800" b="1" dirty="0">
                <a:solidFill>
                  <a:srgbClr val="FF0000"/>
                </a:solidFill>
              </a:rPr>
              <a:t>Only</a:t>
            </a:r>
            <a:r>
              <a:rPr lang="en-GB" sz="8800" dirty="0"/>
              <a:t> text has size!</a:t>
            </a:r>
          </a:p>
        </p:txBody>
      </p:sp>
    </p:spTree>
    <p:extLst>
      <p:ext uri="{BB962C8B-B14F-4D97-AF65-F5344CB8AC3E}">
        <p14:creationId xmlns:p14="http://schemas.microsoft.com/office/powerpoint/2010/main" val="319904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5ED4-D373-45C0-92CE-6E81DFC9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F901-9EB2-4102-8032-D50AEEE7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8800" dirty="0"/>
              <a:t> Text has</a:t>
            </a:r>
          </a:p>
          <a:p>
            <a:pPr marL="0" indent="0">
              <a:buNone/>
            </a:pPr>
            <a:endParaRPr lang="en-GB" sz="4400" dirty="0"/>
          </a:p>
          <a:p>
            <a:r>
              <a:rPr lang="en-GB" sz="8800" dirty="0"/>
              <a:t> </a:t>
            </a:r>
            <a:r>
              <a:rPr lang="en-GB" sz="8800" b="1" dirty="0">
                <a:solidFill>
                  <a:srgbClr val="FF0000"/>
                </a:solidFill>
              </a:rPr>
              <a:t>          </a:t>
            </a:r>
            <a:r>
              <a:rPr lang="en-GB" sz="8800" dirty="0"/>
              <a:t> text has</a:t>
            </a:r>
          </a:p>
        </p:txBody>
      </p:sp>
    </p:spTree>
    <p:extLst>
      <p:ext uri="{BB962C8B-B14F-4D97-AF65-F5344CB8AC3E}">
        <p14:creationId xmlns:p14="http://schemas.microsoft.com/office/powerpoint/2010/main" val="1752936158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(2)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695024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37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731902" y="4266858"/>
            <a:ext cx="2228816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224767" y="6084834"/>
            <a:ext cx="1942482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53275"/>
              <a:gd name="adj6" fmla="val -22751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65A99-404E-4BBB-940A-BBE407BE1CF0}"/>
              </a:ext>
            </a:extLst>
          </p:cNvPr>
          <p:cNvSpPr txBox="1"/>
          <p:nvPr/>
        </p:nvSpPr>
        <p:spPr>
          <a:xfrm>
            <a:off x="8167249" y="5285056"/>
            <a:ext cx="3022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FK must exist as PK</a:t>
            </a:r>
            <a:endParaRPr lang="en-GB" sz="3200" b="1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19F821-1630-4A82-9343-B45712962E89}"/>
              </a:ext>
            </a:extLst>
          </p:cNvPr>
          <p:cNvCxnSpPr>
            <a:cxnSpLocks/>
          </p:cNvCxnSpPr>
          <p:nvPr/>
        </p:nvCxnSpPr>
        <p:spPr>
          <a:xfrm flipV="1">
            <a:off x="7175500" y="4711700"/>
            <a:ext cx="1785620" cy="137313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6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(3)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386805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Existing </a:t>
                      </a:r>
                      <a:r>
                        <a:rPr lang="en-GB" sz="3200" dirty="0" err="1"/>
                        <a:t>schoolID</a:t>
                      </a:r>
                      <a:r>
                        <a:rPr lang="en-GB" sz="3200" dirty="0"/>
                        <a:t> from School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/>
              <a:t>FK linked to PK: Referential Integrity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7559040" y="2971800"/>
            <a:ext cx="3648222" cy="111252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0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928053" y="2435066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125733"/>
              <a:gd name="adj6" fmla="val -3682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Start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llout: Bent Line with No Border 7">
            <a:extLst>
              <a:ext uri="{FF2B5EF4-FFF2-40B4-BE49-F238E27FC236}">
                <a16:creationId xmlns:a16="http://schemas.microsoft.com/office/drawing/2014/main" id="{DEDB152E-3303-6EB8-841D-8925F528E04C}"/>
              </a:ext>
            </a:extLst>
          </p:cNvPr>
          <p:cNvSpPr/>
          <p:nvPr/>
        </p:nvSpPr>
        <p:spPr>
          <a:xfrm>
            <a:off x="2811512" y="5627248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9927"/>
              <a:gd name="adj6" fmla="val -31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E3776F-3D63-835C-07A1-1B0567DB4195}"/>
              </a:ext>
            </a:extLst>
          </p:cNvPr>
          <p:cNvGrpSpPr/>
          <p:nvPr/>
        </p:nvGrpSpPr>
        <p:grpSpPr>
          <a:xfrm>
            <a:off x="6428670" y="3038534"/>
            <a:ext cx="3861131" cy="2588714"/>
            <a:chOff x="7619999" y="3594340"/>
            <a:chExt cx="3861131" cy="2588714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5F120CEE-CFD9-CB8B-DFB8-56986AA997B1}"/>
                </a:ext>
              </a:extLst>
            </p:cNvPr>
            <p:cNvSpPr/>
            <p:nvPr/>
          </p:nvSpPr>
          <p:spPr>
            <a:xfrm>
              <a:off x="7619999" y="3594340"/>
              <a:ext cx="485955" cy="258871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25EFF3-D3CE-0318-B326-B3D83E97A7B1}"/>
                </a:ext>
              </a:extLst>
            </p:cNvPr>
            <p:cNvSpPr txBox="1"/>
            <p:nvPr/>
          </p:nvSpPr>
          <p:spPr>
            <a:xfrm>
              <a:off x="8166575" y="4627087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941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Analysis</a:t>
            </a:r>
          </a:p>
          <a:p>
            <a:r>
              <a:rPr lang="en-GB" dirty="0"/>
              <a:t>What do the end-users need to be able to do?</a:t>
            </a:r>
          </a:p>
          <a:p>
            <a:r>
              <a:rPr lang="en-GB" dirty="0"/>
              <a:t>What does the database need to store / do?</a:t>
            </a:r>
          </a:p>
          <a:p>
            <a:pPr marL="0" indent="0">
              <a:buNone/>
            </a:pPr>
            <a:r>
              <a:rPr lang="en-GB" b="1" dirty="0"/>
              <a:t>Design</a:t>
            </a:r>
          </a:p>
          <a:p>
            <a:r>
              <a:rPr lang="en-GB" dirty="0"/>
              <a:t>What are the entities, relationships, cardinality? (ERD)</a:t>
            </a:r>
          </a:p>
          <a:p>
            <a:r>
              <a:rPr lang="en-GB" dirty="0"/>
              <a:t>What are the attributes?</a:t>
            </a:r>
          </a:p>
          <a:p>
            <a:r>
              <a:rPr lang="en-GB" dirty="0"/>
              <a:t>What are the data types?</a:t>
            </a:r>
          </a:p>
          <a:p>
            <a:r>
              <a:rPr lang="en-GB" dirty="0"/>
              <a:t>What is the validation?</a:t>
            </a:r>
          </a:p>
          <a:p>
            <a:r>
              <a:rPr lang="en-GB" dirty="0"/>
              <a:t>What is the referential integrity?</a:t>
            </a:r>
          </a:p>
        </p:txBody>
      </p:sp>
    </p:spTree>
    <p:extLst>
      <p:ext uri="{BB962C8B-B14F-4D97-AF65-F5344CB8AC3E}">
        <p14:creationId xmlns:p14="http://schemas.microsoft.com/office/powerpoint/2010/main" val="1645342312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01949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7AA2-8D68-4E79-B796-5A158F2B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890D-EAF7-4717-8910-FCE2D49C0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Exemplify a design of a solution to the query: </a:t>
            </a:r>
          </a:p>
          <a:p>
            <a:pPr lvl="1"/>
            <a:r>
              <a:rPr lang="en-GB" sz="2800" dirty="0"/>
              <a:t>fields</a:t>
            </a:r>
          </a:p>
          <a:p>
            <a:pPr lvl="1"/>
            <a:r>
              <a:rPr lang="en-GB" sz="2800" dirty="0"/>
              <a:t>multiple tables</a:t>
            </a:r>
          </a:p>
          <a:p>
            <a:pPr lvl="1"/>
            <a:r>
              <a:rPr lang="en-GB" sz="2800" dirty="0"/>
              <a:t>search criteria</a:t>
            </a:r>
          </a:p>
          <a:p>
            <a:pPr lvl="1"/>
            <a:r>
              <a:rPr lang="en-GB" sz="2800" dirty="0"/>
              <a:t>sort order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12447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(SELECT)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379745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Field(s)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Search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Sort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52199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439757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INSERT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65773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 / UPDATE / 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864169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57306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(UPDATE)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195048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357845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527796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Not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985016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B793-F74E-4D0E-8C93-EB3AB777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9DC4-5D38-4394-B939-D133A2B4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testing: </a:t>
            </a:r>
          </a:p>
          <a:p>
            <a:pPr lvl="1"/>
            <a:r>
              <a:rPr lang="en-GB" sz="3200" dirty="0"/>
              <a:t>SQL operations work correctly at this level 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98109470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E745-10CE-4DCA-964A-D2D9EC6A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64B2-0CC2-489B-8E1F-1BC040B7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Evaluate solution in terms of: </a:t>
            </a:r>
          </a:p>
          <a:p>
            <a:pPr lvl="1"/>
            <a:r>
              <a:rPr lang="en-GB" sz="2800" dirty="0"/>
              <a:t>fitness for purpose </a:t>
            </a:r>
          </a:p>
          <a:p>
            <a:pPr lvl="1"/>
            <a:r>
              <a:rPr lang="en-GB" sz="2800" dirty="0"/>
              <a:t>accuracy of output </a:t>
            </a:r>
          </a:p>
        </p:txBody>
      </p:sp>
    </p:spTree>
    <p:extLst>
      <p:ext uri="{BB962C8B-B14F-4D97-AF65-F5344CB8AC3E}">
        <p14:creationId xmlns:p14="http://schemas.microsoft.com/office/powerpoint/2010/main" val="780501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This is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5475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38DC-44E3-415F-846C-13186E71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80056-DE92-4068-A9C9-06CC4271B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8A258-5D7E-4EE3-814B-67DD52E728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End-user requirements met?</a:t>
            </a:r>
          </a:p>
          <a:p>
            <a:r>
              <a:rPr lang="en-GB"/>
              <a:t>Functional </a:t>
            </a:r>
            <a:r>
              <a:rPr lang="en-GB" dirty="0"/>
              <a:t>requirements </a:t>
            </a:r>
            <a:r>
              <a:rPr lang="en-GB"/>
              <a:t>met?</a:t>
            </a:r>
            <a:endParaRPr lang="en-GB" dirty="0"/>
          </a:p>
          <a:p>
            <a:r>
              <a:rPr lang="en-GB" dirty="0"/>
              <a:t>Correct conditions used?</a:t>
            </a:r>
          </a:p>
          <a:p>
            <a:r>
              <a:rPr lang="en-GB" dirty="0"/>
              <a:t>Correct sort used?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184F7-13D0-4D6E-BAF2-5BFD618D3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Accuracy of output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C68512-622F-419D-B6CF-F8FEA16C3C0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Required fields selected?</a:t>
            </a:r>
          </a:p>
          <a:p>
            <a:r>
              <a:rPr lang="en-GB" dirty="0"/>
              <a:t>No extra fields selected?</a:t>
            </a:r>
          </a:p>
        </p:txBody>
      </p:sp>
    </p:spTree>
    <p:extLst>
      <p:ext uri="{BB962C8B-B14F-4D97-AF65-F5344CB8AC3E}">
        <p14:creationId xmlns:p14="http://schemas.microsoft.com/office/powerpoint/2010/main" val="469210997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81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10850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359445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 and identify the implications for individuals and businesses of the UK General Data Protection Regulation (UK GDPR)</a:t>
            </a:r>
            <a:endParaRPr lang="en-GB" dirty="0"/>
          </a:p>
        </p:txBody>
      </p:sp>
      <p:sp>
        <p:nvSpPr>
          <p:cNvPr id="4" name="Action Button: Go Forward or Next 3">
            <a:hlinkClick r:id="rId3" highlightClick="1"/>
            <a:extLst>
              <a:ext uri="{FF2B5EF4-FFF2-40B4-BE49-F238E27FC236}">
                <a16:creationId xmlns:a16="http://schemas.microsoft.com/office/drawing/2014/main" id="{FF3A55D2-53DA-A5F8-282C-07911623CC19}"/>
              </a:ext>
            </a:extLst>
          </p:cNvPr>
          <p:cNvSpPr/>
          <p:nvPr/>
        </p:nvSpPr>
        <p:spPr>
          <a:xfrm>
            <a:off x="10832592" y="5655755"/>
            <a:ext cx="1042416" cy="1042416"/>
          </a:xfrm>
          <a:prstGeom prst="actionButtonForwardNex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62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83AA-EE28-0599-B167-E9F38D28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Lawfulness, fairness and transparency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633D-C374-D6AF-17C9-F89D591C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Processed lawfully, fairly and in a transparent manner in relation to individuals</a:t>
            </a:r>
          </a:p>
          <a:p>
            <a:r>
              <a:rPr lang="en-GB" sz="3200" dirty="0"/>
              <a:t>Personal data is used in a way that is fair</a:t>
            </a:r>
          </a:p>
          <a:p>
            <a:r>
              <a:rPr lang="en-GB" sz="3200" dirty="0"/>
              <a:t>Clear, open and honest about how personal data will be used</a:t>
            </a:r>
          </a:p>
        </p:txBody>
      </p:sp>
    </p:spTree>
    <p:extLst>
      <p:ext uri="{BB962C8B-B14F-4D97-AF65-F5344CB8AC3E}">
        <p14:creationId xmlns:p14="http://schemas.microsoft.com/office/powerpoint/2010/main" val="2179619999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0209-8C1E-4D03-17F1-0B25A569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A1240-16F4-825F-0457-BCDA2A4D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Used for the declared purpose only</a:t>
            </a:r>
          </a:p>
          <a:p>
            <a:r>
              <a:rPr lang="en-GB" sz="3200" dirty="0"/>
              <a:t>Personal data can only used for a new purpose if:</a:t>
            </a:r>
          </a:p>
          <a:p>
            <a:pPr lvl="1"/>
            <a:r>
              <a:rPr lang="en-GB" sz="3200" dirty="0"/>
              <a:t>compatible with original purpose</a:t>
            </a:r>
          </a:p>
          <a:p>
            <a:pPr lvl="1"/>
            <a:r>
              <a:rPr lang="en-GB" sz="3200" dirty="0"/>
              <a:t>new consent gained</a:t>
            </a:r>
          </a:p>
          <a:p>
            <a:pPr lvl="1"/>
            <a:r>
              <a:rPr lang="en-GB" sz="3200" dirty="0"/>
              <a:t>obligation or function set out in law</a:t>
            </a:r>
          </a:p>
        </p:txBody>
      </p:sp>
    </p:spTree>
    <p:extLst>
      <p:ext uri="{BB962C8B-B14F-4D97-AF65-F5344CB8AC3E}">
        <p14:creationId xmlns:p14="http://schemas.microsoft.com/office/powerpoint/2010/main" val="1923468790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8603-1AE1-AA52-FACD-E6BE7870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minimisation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3B07-78A7-33E9-8E02-3014F87FE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Limited to the data needed for the declared purpose</a:t>
            </a:r>
          </a:p>
          <a:p>
            <a:r>
              <a:rPr lang="en-GB" sz="3200" dirty="0"/>
              <a:t>Data must be:</a:t>
            </a:r>
          </a:p>
          <a:p>
            <a:pPr lvl="1"/>
            <a:r>
              <a:rPr lang="en-GB" sz="3200" dirty="0"/>
              <a:t>adequate – sufficient to fulfil your stated purpose</a:t>
            </a:r>
          </a:p>
          <a:p>
            <a:pPr lvl="1"/>
            <a:r>
              <a:rPr lang="en-GB" sz="3200" dirty="0"/>
              <a:t>relevant – has a clear link to that purpose</a:t>
            </a:r>
          </a:p>
          <a:p>
            <a:pPr lvl="1"/>
            <a:r>
              <a:rPr lang="en-GB" sz="3200" dirty="0"/>
              <a:t>limited to what is necessary</a:t>
            </a:r>
          </a:p>
        </p:txBody>
      </p:sp>
    </p:spTree>
    <p:extLst>
      <p:ext uri="{BB962C8B-B14F-4D97-AF65-F5344CB8AC3E}">
        <p14:creationId xmlns:p14="http://schemas.microsoft.com/office/powerpoint/2010/main" val="864826872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14D0-9D77-EAD9-8D32-2C3A50E6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4A3DB-E2AE-A8B5-E68C-9822353BC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Accurate</a:t>
            </a:r>
          </a:p>
          <a:p>
            <a:r>
              <a:rPr lang="en-GB" sz="3200" dirty="0"/>
              <a:t>Steps taken to ensure the accuracy of personal data</a:t>
            </a:r>
          </a:p>
        </p:txBody>
      </p:sp>
    </p:spTree>
    <p:extLst>
      <p:ext uri="{BB962C8B-B14F-4D97-AF65-F5344CB8AC3E}">
        <p14:creationId xmlns:p14="http://schemas.microsoft.com/office/powerpoint/2010/main" val="2465990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select operations</a:t>
            </a:r>
          </a:p>
        </p:txBody>
      </p:sp>
    </p:spTree>
    <p:extLst>
      <p:ext uri="{BB962C8B-B14F-4D97-AF65-F5344CB8AC3E}">
        <p14:creationId xmlns:p14="http://schemas.microsoft.com/office/powerpoint/2010/main" val="123390021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D224-A02B-F736-6D46-C7590119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Storage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B8E5-83C1-EC42-FE1A-05D0ED85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Not kept for longer than necessary 	</a:t>
            </a:r>
          </a:p>
        </p:txBody>
      </p:sp>
    </p:spTree>
    <p:extLst>
      <p:ext uri="{BB962C8B-B14F-4D97-AF65-F5344CB8AC3E}">
        <p14:creationId xmlns:p14="http://schemas.microsoft.com/office/powerpoint/2010/main" val="370488971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41FE-B04D-6D94-1A3E-225B9EB3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Integrity and confidentiality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49755-BB00-33FD-7E1B-FD41E624C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Held securely</a:t>
            </a:r>
          </a:p>
        </p:txBody>
      </p:sp>
    </p:spTree>
    <p:extLst>
      <p:ext uri="{BB962C8B-B14F-4D97-AF65-F5344CB8AC3E}">
        <p14:creationId xmlns:p14="http://schemas.microsoft.com/office/powerpoint/2010/main" val="419308735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lawfulness, fairness and transparency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purpose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data minimisation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accuracy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storage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integrity and 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362240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4223036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the end-user and functional requirements of a database problem </a:t>
            </a:r>
          </a:p>
        </p:txBody>
      </p:sp>
    </p:spTree>
    <p:extLst>
      <p:ext uri="{BB962C8B-B14F-4D97-AF65-F5344CB8AC3E}">
        <p14:creationId xmlns:p14="http://schemas.microsoft.com/office/powerpoint/2010/main" val="1141868467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End-user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Functional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tasks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information that the database will need to hold</a:t>
            </a:r>
          </a:p>
          <a:p>
            <a:r>
              <a:rPr lang="en-GB" dirty="0"/>
              <a:t>The SQL queries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85722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clarify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identify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evaluate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160064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4" grpId="0" build="p"/>
      <p:bldP spid="16" grpId="0" build="p"/>
      <p:bldP spid="3" grpId="0" uiExpand="1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         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                      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          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                          that the database will need to hold</a:t>
            </a:r>
          </a:p>
          <a:p>
            <a:r>
              <a:rPr lang="en-GB" dirty="0"/>
              <a:t>The SQL                  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9193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 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583759258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The user must be able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display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add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edit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remove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9ACD80-6E1D-EC8C-93E6-81538834C453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Non-technical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116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421745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 query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select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insert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update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delete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CE56262-06B5-4468-A8EC-F6B52D8201A8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33472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241271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A573-B600-4ED7-90E6-0A084DDB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BFFB-0638-4D0F-887F-1B4CD48C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9600" b="1" dirty="0">
                <a:solidFill>
                  <a:srgbClr val="7030A0"/>
                </a:solidFill>
              </a:rPr>
              <a:t>S</a:t>
            </a:r>
            <a:r>
              <a:rPr lang="en-GB" sz="9600" dirty="0"/>
              <a:t>tructured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Q</a:t>
            </a:r>
            <a:r>
              <a:rPr lang="en-GB" sz="9600" dirty="0"/>
              <a:t>uery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L</a:t>
            </a:r>
            <a:r>
              <a:rPr lang="en-GB" sz="9600" dirty="0"/>
              <a:t>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838" y="2828835"/>
            <a:ext cx="270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The language of 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D77D7-D52A-864E-2F76-F013C7C8D4FE}"/>
              </a:ext>
            </a:extLst>
          </p:cNvPr>
          <p:cNvSpPr txBox="1"/>
          <p:nvPr/>
        </p:nvSpPr>
        <p:spPr>
          <a:xfrm>
            <a:off x="8972966" y="4581192"/>
            <a:ext cx="205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"SEQUEL"</a:t>
            </a:r>
          </a:p>
        </p:txBody>
      </p:sp>
    </p:spTree>
    <p:extLst>
      <p:ext uri="{BB962C8B-B14F-4D97-AF65-F5344CB8AC3E}">
        <p14:creationId xmlns:p14="http://schemas.microsoft.com/office/powerpoint/2010/main" val="349353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185072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 / Fields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698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has a number of fields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05106" y="5917397"/>
            <a:ext cx="1480165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0715"/>
              <a:gd name="adj6" fmla="val 16418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4 fields</a:t>
            </a:r>
          </a:p>
        </p:txBody>
      </p:sp>
      <p:sp>
        <p:nvSpPr>
          <p:cNvPr id="11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828154" y="4733331"/>
            <a:ext cx="1444363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2275"/>
              <a:gd name="adj6" fmla="val 15132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3 fields</a:t>
            </a:r>
          </a:p>
        </p:txBody>
      </p:sp>
      <p:graphicFrame>
        <p:nvGraphicFramePr>
          <p:cNvPr id="12" name="Staff table">
            <a:extLst>
              <a:ext uri="{FF2B5EF4-FFF2-40B4-BE49-F238E27FC236}">
                <a16:creationId xmlns:a16="http://schemas.microsoft.com/office/drawing/2014/main" id="{57241102-6FFA-4A48-B0F0-30D2048C3B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6753879"/>
              </p:ext>
            </p:extLst>
          </p:nvPr>
        </p:nvGraphicFramePr>
        <p:xfrm>
          <a:off x="838200" y="2708988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13" name="Dept table">
            <a:extLst>
              <a:ext uri="{FF2B5EF4-FFF2-40B4-BE49-F238E27FC236}">
                <a16:creationId xmlns:a16="http://schemas.microsoft.com/office/drawing/2014/main" id="{35037C23-5B95-45FB-890F-8341BB82BB00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5903424-A435-49A8-8F1F-D1306EA53915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B5969-0CD9-4051-A35F-FA7E4217BCA6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38831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animBg="1"/>
      <p:bldP spid="11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61144387"/>
              </p:ext>
            </p:extLst>
          </p:nvPr>
        </p:nvGraphicFramePr>
        <p:xfrm>
          <a:off x="838200" y="2708988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416816892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15880741"/>
              </p:ext>
            </p:extLst>
          </p:nvPr>
        </p:nvGraphicFramePr>
        <p:xfrm>
          <a:off x="838200" y="2702546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3347209"/>
              </p:ext>
            </p:extLst>
          </p:nvPr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1981200" y="5995626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 - Unique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79827" y="4645942"/>
            <a:ext cx="2146434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30851"/>
              <a:gd name="adj6" fmla="val -2495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700212" y="6084834"/>
            <a:ext cx="39420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78428"/>
              <a:gd name="adj6" fmla="val -21337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 – Not unique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490010" y="5191415"/>
            <a:ext cx="2219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FK links to PK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A3EFF6-2664-48FA-895D-D645BEEAC2EC}"/>
              </a:ext>
            </a:extLst>
          </p:cNvPr>
          <p:cNvGrpSpPr/>
          <p:nvPr/>
        </p:nvGrpSpPr>
        <p:grpSpPr>
          <a:xfrm>
            <a:off x="9587898" y="5185048"/>
            <a:ext cx="502825" cy="1008000"/>
            <a:chOff x="9471058" y="5086623"/>
            <a:chExt cx="502825" cy="1008000"/>
          </a:xfrm>
        </p:grpSpPr>
        <p:cxnSp>
          <p:nvCxnSpPr>
            <p:cNvPr id="4" name="Straight Arrow Connector 3"/>
            <p:cNvCxnSpPr>
              <a:cxnSpLocks/>
            </p:cNvCxnSpPr>
            <p:nvPr/>
          </p:nvCxnSpPr>
          <p:spPr>
            <a:xfrm flipV="1">
              <a:off x="9722971" y="5086623"/>
              <a:ext cx="1" cy="1008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57C34B2-063B-4982-8ABE-500BCEF1D9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1058" y="5718175"/>
              <a:ext cx="250825" cy="360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E26F69-5A27-477E-9162-69CAF24424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21883" y="5718175"/>
              <a:ext cx="252000" cy="360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324138-540E-483C-9E05-34704F040F08}"/>
              </a:ext>
            </a:extLst>
          </p:cNvPr>
          <p:cNvSpPr txBox="1"/>
          <p:nvPr/>
        </p:nvSpPr>
        <p:spPr>
          <a:xfrm>
            <a:off x="9856551" y="5197693"/>
            <a:ext cx="1052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1:M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C111E4-9515-819D-6CD4-462D7C7670D9}"/>
              </a:ext>
            </a:extLst>
          </p:cNvPr>
          <p:cNvSpPr/>
          <p:nvPr/>
        </p:nvSpPr>
        <p:spPr>
          <a:xfrm>
            <a:off x="7030064" y="2685202"/>
            <a:ext cx="1620000" cy="61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B8326E-0F87-2651-23AE-3B1B3B5A4A2A}"/>
              </a:ext>
            </a:extLst>
          </p:cNvPr>
          <p:cNvSpPr/>
          <p:nvPr/>
        </p:nvSpPr>
        <p:spPr>
          <a:xfrm>
            <a:off x="5042611" y="2679987"/>
            <a:ext cx="1620000" cy="61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2AE177D-AA1E-E2B5-839A-935902A4680E}"/>
              </a:ext>
            </a:extLst>
          </p:cNvPr>
          <p:cNvSpPr/>
          <p:nvPr/>
        </p:nvSpPr>
        <p:spPr>
          <a:xfrm>
            <a:off x="6541436" y="2702546"/>
            <a:ext cx="605451" cy="372754"/>
          </a:xfrm>
          <a:prstGeom prst="arc">
            <a:avLst>
              <a:gd name="adj1" fmla="val 11701476"/>
              <a:gd name="adj2" fmla="val 2074583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51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animBg="1"/>
      <p:bldP spid="9" grpId="0" animBg="1"/>
      <p:bldP spid="12" grpId="0" animBg="1"/>
      <p:bldP spid="16" grpId="0"/>
      <p:bldP spid="20" grpId="0"/>
      <p:bldP spid="21" grpId="0"/>
      <p:bldP spid="23" grpId="0"/>
      <p:bldP spid="7" grpId="0" animBg="1"/>
      <p:bldP spid="11" grpId="0" animBg="1"/>
      <p:bldP spid="17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  <p:graphicFrame>
        <p:nvGraphicFramePr>
          <p:cNvPr id="17" name="Staff table">
            <a:extLst>
              <a:ext uri="{FF2B5EF4-FFF2-40B4-BE49-F238E27FC236}">
                <a16:creationId xmlns:a16="http://schemas.microsoft.com/office/drawing/2014/main" id="{8ED3B093-22A7-495C-A6E7-540AF0D30F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528434"/>
              </p:ext>
            </p:extLst>
          </p:nvPr>
        </p:nvGraphicFramePr>
        <p:xfrm>
          <a:off x="838200" y="2702546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552221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1:M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FBB97B-369A-F788-3290-16523E6DA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99" y="2169000"/>
            <a:ext cx="8441999" cy="252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2435156" y="5455972"/>
            <a:ext cx="6602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A department can have many teachers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791239AE-DD75-4BA2-AA6E-D46E4F8FEC24}"/>
              </a:ext>
            </a:extLst>
          </p:cNvPr>
          <p:cNvSpPr/>
          <p:nvPr/>
        </p:nvSpPr>
        <p:spPr>
          <a:xfrm>
            <a:off x="10398485" y="2196296"/>
            <a:ext cx="1353014" cy="882602"/>
          </a:xfrm>
          <a:prstGeom prst="callout2">
            <a:avLst>
              <a:gd name="adj1" fmla="val 52750"/>
              <a:gd name="adj2" fmla="val -2245"/>
              <a:gd name="adj3" fmla="val 109624"/>
              <a:gd name="adj4" fmla="val -35707"/>
              <a:gd name="adj5" fmla="val 109695"/>
              <a:gd name="adj6" fmla="val -156293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BA373AA1-9380-4166-B750-3AB3C461F597}"/>
              </a:ext>
            </a:extLst>
          </p:cNvPr>
          <p:cNvSpPr/>
          <p:nvPr/>
        </p:nvSpPr>
        <p:spPr>
          <a:xfrm>
            <a:off x="9350335" y="4716296"/>
            <a:ext cx="1919681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87574"/>
              <a:gd name="adj6" fmla="val -3179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13" name="Callout: Bent Line with No Border 4">
            <a:extLst>
              <a:ext uri="{FF2B5EF4-FFF2-40B4-BE49-F238E27FC236}">
                <a16:creationId xmlns:a16="http://schemas.microsoft.com/office/drawing/2014/main" id="{2B3EEA4B-6930-4670-9CBA-1BC9C1295CD1}"/>
              </a:ext>
            </a:extLst>
          </p:cNvPr>
          <p:cNvSpPr/>
          <p:nvPr/>
        </p:nvSpPr>
        <p:spPr>
          <a:xfrm flipH="1">
            <a:off x="156500" y="2040721"/>
            <a:ext cx="1412998" cy="752263"/>
          </a:xfrm>
          <a:prstGeom prst="callout2">
            <a:avLst>
              <a:gd name="adj1" fmla="val 52750"/>
              <a:gd name="adj2" fmla="val -2245"/>
              <a:gd name="adj3" fmla="val 146961"/>
              <a:gd name="adj4" fmla="val -3605"/>
              <a:gd name="adj5" fmla="val 148632"/>
              <a:gd name="adj6" fmla="val -29048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40585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animBg="1"/>
      <p:bldP spid="10" grpId="0" animBg="1"/>
      <p:bldP spid="13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1:M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F3320B-0A4C-0A79-13FE-A05EDD7CB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99" y="2169000"/>
            <a:ext cx="844199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15929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M:1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82887-011D-F017-2C45-0E0BB8175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99" y="2168999"/>
            <a:ext cx="8441997" cy="25199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2220837" y="5455972"/>
            <a:ext cx="7031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Many teachers can work in a department</a:t>
            </a:r>
          </a:p>
        </p:txBody>
      </p:sp>
      <p:sp>
        <p:nvSpPr>
          <p:cNvPr id="7" name="Callout: Bent Line with No Border 4">
            <a:extLst>
              <a:ext uri="{FF2B5EF4-FFF2-40B4-BE49-F238E27FC236}">
                <a16:creationId xmlns:a16="http://schemas.microsoft.com/office/drawing/2014/main" id="{94AE0579-BDDF-4D9B-8504-7B41B1685E54}"/>
              </a:ext>
            </a:extLst>
          </p:cNvPr>
          <p:cNvSpPr/>
          <p:nvPr/>
        </p:nvSpPr>
        <p:spPr>
          <a:xfrm flipH="1">
            <a:off x="145349" y="2020916"/>
            <a:ext cx="1412998" cy="752263"/>
          </a:xfrm>
          <a:prstGeom prst="callout2">
            <a:avLst>
              <a:gd name="adj1" fmla="val 52750"/>
              <a:gd name="adj2" fmla="val -2245"/>
              <a:gd name="adj3" fmla="val 146961"/>
              <a:gd name="adj4" fmla="val -3605"/>
              <a:gd name="adj5" fmla="val 148632"/>
              <a:gd name="adj6" fmla="val -29048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48F612F8-9F2A-4EFA-AA15-CBD88BDAD4AA}"/>
              </a:ext>
            </a:extLst>
          </p:cNvPr>
          <p:cNvSpPr/>
          <p:nvPr/>
        </p:nvSpPr>
        <p:spPr>
          <a:xfrm flipH="1">
            <a:off x="429209" y="4809384"/>
            <a:ext cx="1314170" cy="715856"/>
          </a:xfrm>
          <a:prstGeom prst="callout2">
            <a:avLst>
              <a:gd name="adj1" fmla="val 52750"/>
              <a:gd name="adj2" fmla="val -2245"/>
              <a:gd name="adj3" fmla="val 52157"/>
              <a:gd name="adj4" fmla="val -33079"/>
              <a:gd name="adj5" fmla="val -73454"/>
              <a:gd name="adj6" fmla="val -44247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Foreign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C20A1731-D8A1-4116-BD03-89A2BCB40AF8}"/>
              </a:ext>
            </a:extLst>
          </p:cNvPr>
          <p:cNvSpPr/>
          <p:nvPr/>
        </p:nvSpPr>
        <p:spPr>
          <a:xfrm>
            <a:off x="10418957" y="2169000"/>
            <a:ext cx="1353014" cy="882602"/>
          </a:xfrm>
          <a:prstGeom prst="callout2">
            <a:avLst>
              <a:gd name="adj1" fmla="val 52750"/>
              <a:gd name="adj2" fmla="val -2245"/>
              <a:gd name="adj3" fmla="val 109624"/>
              <a:gd name="adj4" fmla="val -35707"/>
              <a:gd name="adj5" fmla="val 111034"/>
              <a:gd name="adj6" fmla="val -11774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225696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 animBg="1"/>
      <p:bldP spid="8" grpId="0" animBg="1"/>
      <p:bldP spid="10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M:1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F51F76-979B-9811-03A6-02A99C002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99" y="2168999"/>
            <a:ext cx="8441997" cy="251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16138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End-user requirements</a:t>
            </a:r>
          </a:p>
          <a:p>
            <a:r>
              <a:rPr lang="en-GB" dirty="0"/>
              <a:t>Functional requirements</a:t>
            </a:r>
          </a:p>
          <a:p>
            <a:r>
              <a:rPr lang="en-GB" dirty="0"/>
              <a:t>Entities and attributes</a:t>
            </a:r>
          </a:p>
          <a:p>
            <a:r>
              <a:rPr lang="en-GB" dirty="0"/>
              <a:t>Primary keys</a:t>
            </a:r>
          </a:p>
          <a:p>
            <a:r>
              <a:rPr lang="en-GB" dirty="0"/>
              <a:t>Entity Relationship Diagram (ERD)</a:t>
            </a:r>
          </a:p>
          <a:p>
            <a:r>
              <a:rPr lang="en-GB" dirty="0"/>
              <a:t>Relationships </a:t>
            </a:r>
            <a:r>
              <a:rPr lang="en-GB"/>
              <a:t>and foreign </a:t>
            </a:r>
            <a:r>
              <a:rPr lang="en-GB" dirty="0"/>
              <a:t>keys</a:t>
            </a:r>
          </a:p>
          <a:p>
            <a:r>
              <a:rPr lang="en-GB" dirty="0"/>
              <a:t>Data dictionary and validation</a:t>
            </a:r>
          </a:p>
          <a:p>
            <a:r>
              <a:rPr lang="en-GB" dirty="0"/>
              <a:t>Queries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95098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7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10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Table: pupil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621502"/>
              </p:ext>
            </p:extLst>
          </p:nvPr>
        </p:nvGraphicFramePr>
        <p:xfrm>
          <a:off x="838200" y="1825625"/>
          <a:ext cx="9916423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219885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firstName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lastName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32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605423829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600" y="1535952"/>
            <a:ext cx="3749040" cy="3840540"/>
          </a:xfrm>
        </p:spPr>
        <p:txBody>
          <a:bodyPr>
            <a:normAutofit/>
          </a:bodyPr>
          <a:lstStyle/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Searching is very fast</a:t>
            </a:r>
          </a:p>
          <a:p>
            <a:r>
              <a:rPr lang="en-GB" sz="2400" dirty="0"/>
              <a:t>+ Editing is easy</a:t>
            </a:r>
          </a:p>
        </p:txBody>
      </p:sp>
      <p:pic>
        <p:nvPicPr>
          <p:cNvPr id="1027" name="Picture 3" descr="C:\Users\cb1935d\AppData\Local\Microsoft\Windows\Temporary Internet Files\Content.IE5\CK4AA76W\MP90040903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980728"/>
            <a:ext cx="234888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b1935d\AppData\Local\Microsoft\Windows\Temporary Internet Files\Content.IE5\JYGE0KC2\MC90044146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906" y="3645024"/>
            <a:ext cx="1731468" cy="173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829400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&amp; Disadvantages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95600" y="1535952"/>
            <a:ext cx="7200800" cy="3549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 Searching is very fast</a:t>
            </a:r>
          </a:p>
          <a:p>
            <a:r>
              <a:rPr lang="en-GB" sz="2400" dirty="0"/>
              <a:t>+  Editing is very easy</a:t>
            </a:r>
          </a:p>
        </p:txBody>
      </p:sp>
      <p:pic>
        <p:nvPicPr>
          <p:cNvPr id="2050" name="Picture 2" descr="C:\Users\cb1935d\AppData\Local\Microsoft\Windows\Temporary Internet Files\Content.IE5\JYGE0KC2\MP900442356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1268760"/>
            <a:ext cx="2213504" cy="16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b1935d\AppData\Local\Microsoft\Windows\Temporary Internet Files\Content.IE5\CK4AA76W\MP90042249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2974000"/>
            <a:ext cx="2627784" cy="174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37864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6209546" y="4589265"/>
            <a:ext cx="4409870" cy="115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EC4FDE-CFBC-4CBE-ADDB-EBEBADD6452A}"/>
              </a:ext>
            </a:extLst>
          </p:cNvPr>
          <p:cNvSpPr/>
          <p:nvPr/>
        </p:nvSpPr>
        <p:spPr>
          <a:xfrm>
            <a:off x="6208390" y="2823206"/>
            <a:ext cx="4409870" cy="1692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7169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is duplicated – this can lead to errors</a:t>
            </a:r>
          </a:p>
        </p:txBody>
      </p:sp>
    </p:spTree>
    <p:extLst>
      <p:ext uri="{BB962C8B-B14F-4D97-AF65-F5344CB8AC3E}">
        <p14:creationId xmlns:p14="http://schemas.microsoft.com/office/powerpoint/2010/main" val="40184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46543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023295" y="5918200"/>
            <a:ext cx="2400300" cy="882650"/>
          </a:xfrm>
          <a:prstGeom prst="callout2">
            <a:avLst>
              <a:gd name="adj1" fmla="val 49806"/>
              <a:gd name="adj2" fmla="val 101751"/>
              <a:gd name="adj3" fmla="val 50035"/>
              <a:gd name="adj4" fmla="val 135548"/>
              <a:gd name="adj5" fmla="val -19500"/>
              <a:gd name="adj6" fmla="val 15671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Insert anomaly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26465" y="5113336"/>
            <a:ext cx="86400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2D0A3C-5F32-45A6-8AB9-883EC44A8D85}"/>
              </a:ext>
            </a:extLst>
          </p:cNvPr>
          <p:cNvSpPr/>
          <p:nvPr/>
        </p:nvSpPr>
        <p:spPr>
          <a:xfrm>
            <a:off x="6206964" y="5113336"/>
            <a:ext cx="2578895" cy="552525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76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Add a new teacher to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3958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66915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2928614" y="5337907"/>
            <a:ext cx="2548575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8637"/>
              <a:gd name="adj6" fmla="val 14953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Delete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838200" y="4561836"/>
            <a:ext cx="987552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9523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Remove all teachers who are in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7020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796811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5353050" y="5599527"/>
            <a:ext cx="2651439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09285"/>
              <a:gd name="adj6" fmla="val 16841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Update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17100" y="4009118"/>
            <a:ext cx="900000" cy="540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36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Change the ICT department's phone to 400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023B96-802F-402B-B2CE-5DE5DE4C6FB1}"/>
              </a:ext>
            </a:extLst>
          </p:cNvPr>
          <p:cNvSpPr/>
          <p:nvPr/>
        </p:nvSpPr>
        <p:spPr>
          <a:xfrm>
            <a:off x="9817100" y="2781296"/>
            <a:ext cx="900000" cy="1188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54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6096000" y="1394304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70194"/>
              <a:gd name="adj6" fmla="val -92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All fields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474530" y="3541226"/>
            <a:ext cx="2819396" cy="862642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24094"/>
              <a:gd name="adj6" fmla="val -275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 of statement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Table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SELECT * FROM datatypes;</a:t>
            </a:r>
          </a:p>
        </p:txBody>
      </p:sp>
    </p:spTree>
    <p:extLst>
      <p:ext uri="{BB962C8B-B14F-4D97-AF65-F5344CB8AC3E}">
        <p14:creationId xmlns:p14="http://schemas.microsoft.com/office/powerpoint/2010/main" val="17017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03462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7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  <p:bldP spid="6" grpId="0" build="p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982689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242594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"Dog"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FE658-F01D-40A9-823C-07C6E7D9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63" y="3696966"/>
            <a:ext cx="6936124" cy="29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4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"Rural"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"Wild"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D323D-2129-4A8D-8C9A-44CCED85B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799" y="3850076"/>
            <a:ext cx="6827897" cy="28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2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619123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9518733" y="475457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497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9295864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4193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/>
        </p:nvGraphicFramePr>
        <p:xfrm>
          <a:off x="10008235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27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/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522E4EC-A252-8051-515D-454162F41019}"/>
              </a:ext>
            </a:extLst>
          </p:cNvPr>
          <p:cNvSpPr/>
          <p:nvPr/>
        </p:nvSpPr>
        <p:spPr>
          <a:xfrm>
            <a:off x="4411304" y="3152503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AD3B43-E6AB-275B-AFCD-09A1FDEC62F7}"/>
              </a:ext>
            </a:extLst>
          </p:cNvPr>
          <p:cNvSpPr/>
          <p:nvPr/>
        </p:nvSpPr>
        <p:spPr>
          <a:xfrm>
            <a:off x="5210174" y="2481803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78FD7-E5C9-A484-3936-752A2AC5E815}"/>
              </a:ext>
            </a:extLst>
          </p:cNvPr>
          <p:cNvSpPr/>
          <p:nvPr/>
        </p:nvSpPr>
        <p:spPr>
          <a:xfrm>
            <a:off x="619125" y="3130162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0E3BC-6D45-90BC-5798-77A70E23EF5B}"/>
              </a:ext>
            </a:extLst>
          </p:cNvPr>
          <p:cNvSpPr/>
          <p:nvPr/>
        </p:nvSpPr>
        <p:spPr>
          <a:xfrm>
            <a:off x="619123" y="5664688"/>
            <a:ext cx="3587370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1BF2BD-1ECC-7FE0-20EA-17965C043EAD}"/>
              </a:ext>
            </a:extLst>
          </p:cNvPr>
          <p:cNvSpPr/>
          <p:nvPr/>
        </p:nvSpPr>
        <p:spPr>
          <a:xfrm>
            <a:off x="619123" y="5986570"/>
            <a:ext cx="3587370" cy="29424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6B38F0-5296-D0C7-7002-B9162DAA88DE}"/>
              </a:ext>
            </a:extLst>
          </p:cNvPr>
          <p:cNvSpPr/>
          <p:nvPr/>
        </p:nvSpPr>
        <p:spPr>
          <a:xfrm>
            <a:off x="619123" y="5349487"/>
            <a:ext cx="3587370" cy="2942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B6C2FE-A92E-0089-7BCF-915F8368FF19}"/>
              </a:ext>
            </a:extLst>
          </p:cNvPr>
          <p:cNvSpPr/>
          <p:nvPr/>
        </p:nvSpPr>
        <p:spPr>
          <a:xfrm>
            <a:off x="8124826" y="2481803"/>
            <a:ext cx="3817366" cy="2628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5FD949-F804-33E8-5976-0CC945D11C11}"/>
              </a:ext>
            </a:extLst>
          </p:cNvPr>
          <p:cNvSpPr/>
          <p:nvPr/>
        </p:nvSpPr>
        <p:spPr>
          <a:xfrm>
            <a:off x="8124826" y="2803011"/>
            <a:ext cx="3817366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E44AAF-82EF-636B-2416-A984414620AD}"/>
              </a:ext>
            </a:extLst>
          </p:cNvPr>
          <p:cNvSpPr/>
          <p:nvPr/>
        </p:nvSpPr>
        <p:spPr>
          <a:xfrm>
            <a:off x="8124826" y="3141187"/>
            <a:ext cx="3817366" cy="27379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5741417" y="427741"/>
            <a:ext cx="6200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Every row of second table joined to every row of first table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A65FDB-F7C3-285A-74EA-D11733D2C28E}"/>
              </a:ext>
            </a:extLst>
          </p:cNvPr>
          <p:cNvSpPr/>
          <p:nvPr/>
        </p:nvSpPr>
        <p:spPr>
          <a:xfrm>
            <a:off x="619123" y="3756360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90DDA6-8DF9-C005-30B9-53B1B1461596}"/>
              </a:ext>
            </a:extLst>
          </p:cNvPr>
          <p:cNvSpPr/>
          <p:nvPr/>
        </p:nvSpPr>
        <p:spPr>
          <a:xfrm>
            <a:off x="5204129" y="4417379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6" y="203816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193240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 animBg="1"/>
      <p:bldP spid="27" grpId="0" animBg="1"/>
      <p:bldP spid="10" grpId="0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/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7447668-FB30-E0E5-4E84-12B3C9B657C5}"/>
              </a:ext>
            </a:extLst>
          </p:cNvPr>
          <p:cNvGraphicFramePr>
            <a:graphicFrameLocks noGrp="1"/>
          </p:cNvGraphicFramePr>
          <p:nvPr/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895A3E1-1C55-D20F-DDA5-44F6094135B5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1639736254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0F4DF6-E7A4-CBE6-D903-C75335FCD200}"/>
              </a:ext>
            </a:extLst>
          </p:cNvPr>
          <p:cNvSpPr/>
          <p:nvPr/>
        </p:nvSpPr>
        <p:spPr>
          <a:xfrm>
            <a:off x="981074" y="2571750"/>
            <a:ext cx="685801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A9C272-90E2-BA4B-0ADD-9FC307D3AF2B}"/>
              </a:ext>
            </a:extLst>
          </p:cNvPr>
          <p:cNvSpPr/>
          <p:nvPr/>
        </p:nvSpPr>
        <p:spPr>
          <a:xfrm>
            <a:off x="3705225" y="2571750"/>
            <a:ext cx="876299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C874C-FA9C-72F1-4CA9-4252CCD1ADA6}"/>
              </a:ext>
            </a:extLst>
          </p:cNvPr>
          <p:cNvSpPr/>
          <p:nvPr/>
        </p:nvSpPr>
        <p:spPr>
          <a:xfrm>
            <a:off x="5800726" y="2571750"/>
            <a:ext cx="1171387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/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074091D-8FDF-1D11-17A5-9546B6B5C002}"/>
              </a:ext>
            </a:extLst>
          </p:cNvPr>
          <p:cNvSpPr txBox="1"/>
          <p:nvPr/>
        </p:nvSpPr>
        <p:spPr>
          <a:xfrm>
            <a:off x="6972113" y="1645944"/>
            <a:ext cx="447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result is nonsense!</a:t>
            </a:r>
          </a:p>
        </p:txBody>
      </p:sp>
      <p:sp>
        <p:nvSpPr>
          <p:cNvPr id="26" name="Right Arrow 9">
            <a:extLst>
              <a:ext uri="{FF2B5EF4-FFF2-40B4-BE49-F238E27FC236}">
                <a16:creationId xmlns:a16="http://schemas.microsoft.com/office/drawing/2014/main" id="{D1EEC889-7AC3-F152-2534-77ACED8825D6}"/>
              </a:ext>
            </a:extLst>
          </p:cNvPr>
          <p:cNvSpPr/>
          <p:nvPr/>
        </p:nvSpPr>
        <p:spPr>
          <a:xfrm>
            <a:off x="7093967" y="4153602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C4EDE313-8EE8-417B-7F36-0143AC0D1F5D}"/>
              </a:ext>
            </a:extLst>
          </p:cNvPr>
          <p:cNvSpPr/>
          <p:nvPr/>
        </p:nvSpPr>
        <p:spPr>
          <a:xfrm>
            <a:off x="154558" y="15107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259968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3" grpId="0" animBg="1"/>
      <p:bldP spid="25" grpId="0"/>
      <p:bldP spid="26" grpId="0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</p:txBody>
      </p:sp>
    </p:spTree>
    <p:extLst>
      <p:ext uri="{BB962C8B-B14F-4D97-AF65-F5344CB8AC3E}">
        <p14:creationId xmlns:p14="http://schemas.microsoft.com/office/powerpoint/2010/main" val="173936577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/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628094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67227" y="3036455"/>
            <a:ext cx="2086573" cy="862642"/>
          </a:xfrm>
          <a:prstGeom prst="callout2">
            <a:avLst>
              <a:gd name="adj1" fmla="val 52750"/>
              <a:gd name="adj2" fmla="val -2245"/>
              <a:gd name="adj3" fmla="val 51507"/>
              <a:gd name="adj4" fmla="val -19968"/>
              <a:gd name="adj5" fmla="val -59371"/>
              <a:gd name="adj6" fmla="val -386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names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1FE0942E-FE36-4F80-B6D4-F49FC0EB3848}"/>
              </a:ext>
            </a:extLst>
          </p:cNvPr>
          <p:cNvSpPr/>
          <p:nvPr/>
        </p:nvSpPr>
        <p:spPr>
          <a:xfrm>
            <a:off x="1988127" y="3899097"/>
            <a:ext cx="344879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19555"/>
              <a:gd name="adj5" fmla="val -161775"/>
              <a:gd name="adj6" fmla="val 1476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Separated by commas</a:t>
            </a:r>
          </a:p>
        </p:txBody>
      </p:sp>
    </p:spTree>
    <p:extLst>
      <p:ext uri="{BB962C8B-B14F-4D97-AF65-F5344CB8AC3E}">
        <p14:creationId xmlns:p14="http://schemas.microsoft.com/office/powerpoint/2010/main" val="277415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20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(1)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3489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19405"/>
              </p:ext>
            </p:extLst>
          </p:nvPr>
        </p:nvGraphicFramePr>
        <p:xfrm>
          <a:off x="2749212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45247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7818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243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216257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3939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997827"/>
              </p:ext>
            </p:extLst>
          </p:nvPr>
        </p:nvGraphicFramePr>
        <p:xfrm>
          <a:off x="7928628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67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(1)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3489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49212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243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/>
        </p:nvGraphicFramePr>
        <p:xfrm>
          <a:off x="7928628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302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&lt;, &gt;, =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2698216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=	Equal to (same as)</a:t>
            </a:r>
          </a:p>
          <a:p>
            <a:pPr marL="0" indent="0">
              <a:buNone/>
            </a:pPr>
            <a:r>
              <a:rPr lang="en-GB" sz="4000" dirty="0"/>
              <a:t>&gt;	Greater than	</a:t>
            </a:r>
          </a:p>
          <a:p>
            <a:pPr marL="0" indent="0">
              <a:buNone/>
            </a:pPr>
            <a:r>
              <a:rPr lang="en-GB" sz="4000" dirty="0"/>
              <a:t>&gt;=	Greater than or equal to	</a:t>
            </a:r>
          </a:p>
          <a:p>
            <a:pPr marL="0" indent="0">
              <a:buNone/>
            </a:pPr>
            <a:r>
              <a:rPr lang="en-GB" sz="4000" dirty="0"/>
              <a:t>&lt;=	Less than or equal to	</a:t>
            </a:r>
          </a:p>
          <a:p>
            <a:pPr marL="0" indent="0">
              <a:buNone/>
            </a:pPr>
            <a:r>
              <a:rPr lang="en-GB" sz="4000" dirty="0"/>
              <a:t>&lt;	Less than</a:t>
            </a:r>
          </a:p>
          <a:p>
            <a:pPr marL="0" indent="0">
              <a:buNone/>
            </a:pPr>
            <a:r>
              <a:rPr lang="en-GB" sz="4000" dirty="0"/>
              <a:t>&lt;&gt;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137845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database is used to store information</a:t>
            </a:r>
          </a:p>
          <a:p>
            <a:r>
              <a:rPr lang="en-GB" dirty="0"/>
              <a:t>Computerised</a:t>
            </a:r>
          </a:p>
          <a:p>
            <a:r>
              <a:rPr lang="en-GB" dirty="0"/>
              <a:t>Able to search for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224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	Equal to (same as)</a:t>
            </a:r>
          </a:p>
          <a:p>
            <a:pPr marL="0" indent="0">
              <a:buNone/>
            </a:pPr>
            <a:r>
              <a:rPr lang="en-GB" sz="4000" dirty="0"/>
              <a:t>	Greater than	</a:t>
            </a:r>
          </a:p>
          <a:p>
            <a:pPr marL="0" indent="0">
              <a:buNone/>
            </a:pPr>
            <a:r>
              <a:rPr lang="en-GB" sz="4000" dirty="0"/>
              <a:t>	Greater than or equal to	</a:t>
            </a:r>
          </a:p>
          <a:p>
            <a:pPr marL="0" indent="0">
              <a:buNone/>
            </a:pPr>
            <a:r>
              <a:rPr lang="en-GB" sz="4000" dirty="0"/>
              <a:t>	Less than or equal to	</a:t>
            </a:r>
          </a:p>
          <a:p>
            <a:pPr marL="0" indent="0">
              <a:buNone/>
            </a:pPr>
            <a:r>
              <a:rPr lang="en-GB" sz="4000" dirty="0"/>
              <a:t>	Less than</a:t>
            </a:r>
          </a:p>
          <a:p>
            <a:pPr marL="0" indent="0">
              <a:buNone/>
            </a:pPr>
            <a:r>
              <a:rPr lang="en-GB" sz="4000" dirty="0"/>
              <a:t>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2397342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9864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</a:t>
                      </a:r>
                      <a:r>
                        <a:rPr lang="en-GB" sz="3600" dirty="0">
                          <a:sym typeface="Wingdings" panose="05000000000000000000" pitchFamily="2" charset="2"/>
                        </a:rPr>
                        <a:t>:00</a:t>
                      </a:r>
                      <a:r>
                        <a:rPr lang="en-GB" sz="3600" dirty="0"/>
                        <a:t>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573768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"14:00:00"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40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64658" y="5665569"/>
            <a:ext cx="8862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record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995677" y="2451634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98451"/>
              <a:gd name="adj6" fmla="val -4454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EF8586-C5C9-BBB7-2263-DED3452C407B}"/>
              </a:ext>
            </a:extLst>
          </p:cNvPr>
          <p:cNvSpPr/>
          <p:nvPr/>
        </p:nvSpPr>
        <p:spPr>
          <a:xfrm>
            <a:off x="1991377" y="4304138"/>
            <a:ext cx="962796" cy="862642"/>
          </a:xfrm>
          <a:prstGeom prst="callout2">
            <a:avLst>
              <a:gd name="adj1" fmla="val 48750"/>
              <a:gd name="adj2" fmla="val 104056"/>
              <a:gd name="adj3" fmla="val 48589"/>
              <a:gd name="adj4" fmla="val 142331"/>
              <a:gd name="adj5" fmla="val -44946"/>
              <a:gd name="adj6" fmla="val 2021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181095-D978-47A3-6622-982A1296D1CD}"/>
              </a:ext>
            </a:extLst>
          </p:cNvPr>
          <p:cNvGrpSpPr/>
          <p:nvPr/>
        </p:nvGrpSpPr>
        <p:grpSpPr>
          <a:xfrm>
            <a:off x="4235937" y="4029846"/>
            <a:ext cx="3946770" cy="703220"/>
            <a:chOff x="8269095" y="2156158"/>
            <a:chExt cx="3751385" cy="7032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0E1721-1E88-DB64-39CC-562ABFE4D4A9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5" y="2156158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51EB76-E65E-753B-6139-1AF409330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E07E5D-06E8-3DE4-D84D-5B99B0240450}"/>
                </a:ext>
              </a:extLst>
            </p:cNvPr>
            <p:cNvSpPr txBox="1"/>
            <p:nvPr/>
          </p:nvSpPr>
          <p:spPr>
            <a:xfrm>
              <a:off x="9366051" y="2336158"/>
              <a:ext cx="15574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Condition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7B61908-2A1E-ED5C-FE12-C6DCD5EF3C3F}"/>
              </a:ext>
            </a:extLst>
          </p:cNvPr>
          <p:cNvSpPr/>
          <p:nvPr/>
        </p:nvSpPr>
        <p:spPr>
          <a:xfrm>
            <a:off x="7817992" y="1770919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193655"/>
              <a:gd name="adj6" fmla="val -637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Comparison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11A63-969F-4B38-8776-DA4F6EC83E0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NB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Values are case sensitive!</a:t>
            </a:r>
          </a:p>
        </p:txBody>
      </p:sp>
    </p:spTree>
    <p:extLst>
      <p:ext uri="{BB962C8B-B14F-4D97-AF65-F5344CB8AC3E}">
        <p14:creationId xmlns:p14="http://schemas.microsoft.com/office/powerpoint/2010/main" val="36628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  <p:bldP spid="4" grpId="0" animBg="1"/>
      <p:bldP spid="6" grpId="0" animBg="1"/>
      <p:bldP spid="5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88E78-1F97-1E63-F2E2-0B7BF0B99B62}"/>
              </a:ext>
            </a:extLst>
          </p:cNvPr>
          <p:cNvSpPr txBox="1"/>
          <p:nvPr/>
        </p:nvSpPr>
        <p:spPr>
          <a:xfrm>
            <a:off x="1485609" y="5665569"/>
            <a:ext cx="9220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    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record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84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(2)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0585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61263" y="19094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159429"/>
              </p:ext>
            </p:extLst>
          </p:nvPr>
        </p:nvGraphicFramePr>
        <p:xfrm>
          <a:off x="2746308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949562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49049"/>
              </p:ext>
            </p:extLst>
          </p:nvPr>
        </p:nvGraphicFramePr>
        <p:xfrm>
          <a:off x="7941154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072253" y="205190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38073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61263" y="158506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78301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311221" y="3725694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308481" y="438289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308480" y="534652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61263" y="222491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6020827" y="2554178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1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18" grpId="0" animBg="1"/>
      <p:bldP spid="20" grpId="0" animBg="1"/>
      <p:bldP spid="21" grpId="0" animBg="1"/>
      <p:bldP spid="2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(2)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0585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46308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/>
        </p:nvGraphicFramePr>
        <p:xfrm>
          <a:off x="7941154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38073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311221" y="3725694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308481" y="438289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308480" y="534652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660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2720F6-91B9-89B6-4B76-AEE68AF5098D}"/>
              </a:ext>
            </a:extLst>
          </p:cNvPr>
          <p:cNvGrpSpPr/>
          <p:nvPr/>
        </p:nvGrpSpPr>
        <p:grpSpPr>
          <a:xfrm>
            <a:off x="6134100" y="4001294"/>
            <a:ext cx="2195944" cy="1134107"/>
            <a:chOff x="6078651" y="2149231"/>
            <a:chExt cx="8132274" cy="113410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EC09FC-B0B0-944B-BFBC-36CF9AC74828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D87003C-85F5-2875-9F9C-98F107A43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44B587-6529-CB28-4761-5569B8233C52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Integer or Real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94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2FB63-4B4A-604A-FAE8-2ECE9D3336F1}"/>
              </a:ext>
            </a:extLst>
          </p:cNvPr>
          <p:cNvSpPr txBox="1"/>
          <p:nvPr/>
        </p:nvSpPr>
        <p:spPr>
          <a:xfrm>
            <a:off x="1484065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862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 &gt;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"1999-12-31"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0451F6-55B1-DDC3-8240-875A85DA400D}"/>
              </a:ext>
            </a:extLst>
          </p:cNvPr>
          <p:cNvGrpSpPr/>
          <p:nvPr/>
        </p:nvGrpSpPr>
        <p:grpSpPr>
          <a:xfrm>
            <a:off x="6865131" y="4001294"/>
            <a:ext cx="2906209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AB2604-1114-296B-DF65-A3795D21E052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B3FC9F-46AB-8266-0753-9469CEC6A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B964CF-78EC-A6B3-5C0F-DEB42908FC81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YYYY</a:t>
              </a:r>
              <a:r>
                <a:rPr lang="en-GB" sz="2800" b="1" dirty="0">
                  <a:solidFill>
                    <a:srgbClr val="7030A0"/>
                  </a:solidFill>
                </a:rPr>
                <a:t>-MM-DD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82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9E68C3-B6C9-4117-911E-3D36F607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8"/>
            <a:ext cx="12192000" cy="681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4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 &gt;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"1999-12-31"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EF0DA-2F39-457F-8C37-914C2EA08B19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04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"13:10:00"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2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4E7A30-D1F0-3CDA-1468-D9BF41B96117}"/>
              </a:ext>
            </a:extLst>
          </p:cNvPr>
          <p:cNvGrpSpPr/>
          <p:nvPr/>
        </p:nvGrpSpPr>
        <p:grpSpPr>
          <a:xfrm>
            <a:off x="7157231" y="3991545"/>
            <a:ext cx="2353115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6E16DF4-0F9F-CD08-4EA3-42E8C86AFD2D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B3EB81C-DBA9-D000-F007-8E2CCD88B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696ED5-948B-5EE0-11B6-C6D9C2D7321E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HH:MM:SS</a:t>
              </a:r>
              <a:endParaRPr lang="en-GB" sz="28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87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"13:10:00"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AE2F4-C86D-42FE-AD98-E287192AF3B2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37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909629" y="5665569"/>
            <a:ext cx="837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CF0C5A-2A1C-0624-F18F-CDF39083B546}"/>
              </a:ext>
            </a:extLst>
          </p:cNvPr>
          <p:cNvGrpSpPr/>
          <p:nvPr/>
        </p:nvGrpSpPr>
        <p:grpSpPr>
          <a:xfrm>
            <a:off x="5719696" y="3897525"/>
            <a:ext cx="2195944" cy="703220"/>
            <a:chOff x="6078651" y="2149231"/>
            <a:chExt cx="8132274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366A2D-DC00-4658-19CC-6A81A9EDFD2B}"/>
                </a:ext>
              </a:extLst>
            </p:cNvPr>
            <p:cNvCxnSpPr>
              <a:cxnSpLocks/>
            </p:cNvCxnSpPr>
            <p:nvPr/>
          </p:nvCxnSpPr>
          <p:spPr>
            <a:xfrm>
              <a:off x="8123452" y="2149231"/>
              <a:ext cx="3999581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D3AABC-3D18-191B-9E7F-61C5E2646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8886A4-8AD0-5580-5EF7-80668B73DE08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 / 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27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8AAB7-A615-4C50-A03B-E1AB41A922B5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993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AND / OR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35894672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59F06-E9C9-56FF-C7CA-BC1A6DABE3C1}"/>
              </a:ext>
            </a:extLst>
          </p:cNvPr>
          <p:cNvGrpSpPr/>
          <p:nvPr/>
        </p:nvGrpSpPr>
        <p:grpSpPr>
          <a:xfrm>
            <a:off x="2349547" y="4572579"/>
            <a:ext cx="1670447" cy="703220"/>
            <a:chOff x="7051690" y="2149231"/>
            <a:chExt cx="6186193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04F6D83-7C0F-AFE6-255C-BE3D2970C6C6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4CD9DF2-526D-D925-7470-E7FE044F3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0A4A61-4850-194C-06F8-BE48E3E6EB23}"/>
                </a:ext>
              </a:extLst>
            </p:cNvPr>
            <p:cNvSpPr txBox="1"/>
            <p:nvPr/>
          </p:nvSpPr>
          <p:spPr>
            <a:xfrm>
              <a:off x="7051690" y="2329231"/>
              <a:ext cx="61861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AND / OR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228353" y="5975354"/>
            <a:ext cx="9735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overall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24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061648" y="5975354"/>
            <a:ext cx="10068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condition is             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90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(3)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50073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4" y="175125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865962"/>
              </p:ext>
            </p:extLst>
          </p:nvPr>
        </p:nvGraphicFramePr>
        <p:xfrm>
          <a:off x="2735796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373086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896556"/>
              </p:ext>
            </p:extLst>
          </p:nvPr>
        </p:nvGraphicFramePr>
        <p:xfrm>
          <a:off x="7925112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925016" y="2338402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105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8531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62259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5729994" y="2338402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6935425" y="4378805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6936366" y="5353678"/>
            <a:ext cx="432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908750" cy="701604"/>
          </a:xfrm>
          <a:prstGeom prst="straightConnector1">
            <a:avLst/>
          </a:prstGeom>
          <a:ln w="28575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6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20" grpId="0" animBg="1"/>
      <p:bldP spid="21" grpId="0" animBg="1"/>
      <p:bldP spid="33" grpId="0" animBg="1"/>
      <p:bldP spid="34" grpId="0" animBg="1"/>
      <p:bldP spid="35" grpId="0" animBg="1"/>
      <p:bldP spid="35" grpId="1" animBg="1"/>
      <p:bldP spid="37" grpId="0"/>
      <p:bldP spid="38" grpId="0" animBg="1"/>
      <p:bldP spid="39" grpId="0" animBg="1"/>
      <p:bldP spid="4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(3)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50073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35796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/>
        </p:nvGraphicFramePr>
        <p:xfrm>
          <a:off x="7925112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105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8531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6935425" y="4378805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6936366" y="5353678"/>
            <a:ext cx="432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</p:cNvCxnSpPr>
          <p:nvPr/>
        </p:nvCxnSpPr>
        <p:spPr>
          <a:xfrm>
            <a:off x="6184369" y="2707734"/>
            <a:ext cx="908750" cy="701604"/>
          </a:xfrm>
          <a:prstGeom prst="straightConnector1">
            <a:avLst/>
          </a:prstGeom>
          <a:ln w="28575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52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3273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 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15868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 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404906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 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1335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380220" y="5324575"/>
            <a:ext cx="2379980" cy="487680"/>
          </a:xfrm>
          <a:prstGeom prst="callout2">
            <a:avLst>
              <a:gd name="adj1" fmla="val 52750"/>
              <a:gd name="adj2" fmla="val -2245"/>
              <a:gd name="adj3" fmla="val 52413"/>
              <a:gd name="adj4" fmla="val -18836"/>
              <a:gd name="adj5" fmla="val 51542"/>
              <a:gd name="adj6" fmla="val -3773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 record</a:t>
            </a:r>
          </a:p>
        </p:txBody>
      </p:sp>
    </p:spTree>
    <p:extLst>
      <p:ext uri="{BB962C8B-B14F-4D97-AF65-F5344CB8AC3E}">
        <p14:creationId xmlns:p14="http://schemas.microsoft.com/office/powerpoint/2010/main" val="319508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5" grpId="0" animBg="1"/>
      <p:bldP spid="8" grpId="0" animBg="1"/>
      <p:bldP spid="7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Prison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Prison tasks</a:t>
            </a:r>
          </a:p>
        </p:txBody>
      </p:sp>
    </p:spTree>
    <p:extLst>
      <p:ext uri="{BB962C8B-B14F-4D97-AF65-F5344CB8AC3E}">
        <p14:creationId xmlns:p14="http://schemas.microsoft.com/office/powerpoint/2010/main" val="27970757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order by operations</a:t>
            </a:r>
          </a:p>
        </p:txBody>
      </p:sp>
    </p:spTree>
    <p:extLst>
      <p:ext uri="{BB962C8B-B14F-4D97-AF65-F5344CB8AC3E}">
        <p14:creationId xmlns:p14="http://schemas.microsoft.com/office/powerpoint/2010/main" val="35907838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2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2843495" y="4487045"/>
            <a:ext cx="1088727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49796"/>
              <a:gd name="adj5" fmla="val -13080"/>
              <a:gd name="adj6" fmla="val 1774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7738539" y="4476159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776"/>
              <a:gd name="adj5" fmla="val -9811"/>
              <a:gd name="adj6" fmla="val -480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 ascending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0,1,2, …)</a:t>
            </a:r>
          </a:p>
        </p:txBody>
      </p:sp>
    </p:spTree>
    <p:extLst>
      <p:ext uri="{BB962C8B-B14F-4D97-AF65-F5344CB8AC3E}">
        <p14:creationId xmlns:p14="http://schemas.microsoft.com/office/powerpoint/2010/main" val="254501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2" grpId="0" animBg="1"/>
      <p:bldP spid="6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483218" y="5221937"/>
            <a:ext cx="127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6308243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 descending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z,y,x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9,8,7, …)</a:t>
            </a:r>
          </a:p>
        </p:txBody>
      </p:sp>
    </p:spTree>
    <p:extLst>
      <p:ext uri="{BB962C8B-B14F-4D97-AF65-F5344CB8AC3E}">
        <p14:creationId xmlns:p14="http://schemas.microsoft.com/office/powerpoint/2010/main" val="275243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239402" y="5221937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2857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DD1A736-86E4-94F1-2CF6-CAF32AF8C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C55CF5-7AFE-46CE-764A-0B269B6D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FD577DF9-25D7-29D1-F91C-054C4FC3E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EC2F84CA-86A7-A6B4-5B59-08D33259A60B}"/>
              </a:ext>
            </a:extLst>
          </p:cNvPr>
          <p:cNvSpPr txBox="1"/>
          <p:nvPr/>
        </p:nvSpPr>
        <p:spPr>
          <a:xfrm>
            <a:off x="2004642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FF2C2733-32F2-4B9A-D41A-0701BADB8583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DA1DDF73-56C1-D609-07E1-5BFD030F9791}"/>
              </a:ext>
            </a:extLst>
          </p:cNvPr>
          <p:cNvSpPr/>
          <p:nvPr/>
        </p:nvSpPr>
        <p:spPr>
          <a:xfrm>
            <a:off x="154555" y="17574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24757BD3-635B-77B2-92B5-D5695A026EF2}"/>
              </a:ext>
            </a:extLst>
          </p:cNvPr>
          <p:cNvSpPr txBox="1"/>
          <p:nvPr/>
        </p:nvSpPr>
        <p:spPr>
          <a:xfrm>
            <a:off x="4008767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42371142-D5CB-18BA-9A08-A939A9C13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31763"/>
              </p:ext>
            </p:extLst>
          </p:nvPr>
        </p:nvGraphicFramePr>
        <p:xfrm>
          <a:off x="209036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FD9930D7-6E69-D4C8-952E-945A53297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599912"/>
              </p:ext>
            </p:extLst>
          </p:nvPr>
        </p:nvGraphicFramePr>
        <p:xfrm>
          <a:off x="468165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EAB03567-ED36-C001-9767-D483E4E6302D}"/>
              </a:ext>
            </a:extLst>
          </p:cNvPr>
          <p:cNvSpPr txBox="1"/>
          <p:nvPr/>
        </p:nvSpPr>
        <p:spPr>
          <a:xfrm>
            <a:off x="5407953" y="2081278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4D70018-CC04-1560-7393-056FD050749E}"/>
              </a:ext>
            </a:extLst>
          </p:cNvPr>
          <p:cNvSpPr/>
          <p:nvPr/>
        </p:nvSpPr>
        <p:spPr>
          <a:xfrm>
            <a:off x="4168764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144B5766-38A1-B88F-1BA6-04A3A6714965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F4DB70D2-AEEB-43F1-01EE-D64208C4D6E7}"/>
              </a:ext>
            </a:extLst>
          </p:cNvPr>
          <p:cNvSpPr txBox="1"/>
          <p:nvPr/>
        </p:nvSpPr>
        <p:spPr>
          <a:xfrm>
            <a:off x="6792849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6CB8C4B4-577A-3107-BEFA-75F2B198469B}"/>
              </a:ext>
            </a:extLst>
          </p:cNvPr>
          <p:cNvSpPr/>
          <p:nvPr/>
        </p:nvSpPr>
        <p:spPr>
          <a:xfrm>
            <a:off x="4635354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DA20842F-B225-76EF-4651-2569E287C13E}"/>
              </a:ext>
            </a:extLst>
          </p:cNvPr>
          <p:cNvSpPr/>
          <p:nvPr/>
        </p:nvSpPr>
        <p:spPr>
          <a:xfrm>
            <a:off x="4635353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FB209CFE-6A40-EF5D-8D9C-CF8FEA04118E}"/>
              </a:ext>
            </a:extLst>
          </p:cNvPr>
          <p:cNvSpPr/>
          <p:nvPr/>
        </p:nvSpPr>
        <p:spPr>
          <a:xfrm>
            <a:off x="4635044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F8AE29EB-A9FA-119C-D497-6E0DADE9974B}"/>
              </a:ext>
            </a:extLst>
          </p:cNvPr>
          <p:cNvSpPr/>
          <p:nvPr/>
        </p:nvSpPr>
        <p:spPr>
          <a:xfrm>
            <a:off x="6258913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9B41AB4C-9048-CFE5-311F-A39A0BC208C3}"/>
              </a:ext>
            </a:extLst>
          </p:cNvPr>
          <p:cNvSpPr/>
          <p:nvPr/>
        </p:nvSpPr>
        <p:spPr>
          <a:xfrm>
            <a:off x="6256686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910DC15E-C334-31AE-67EE-E8CF92585CA3}"/>
              </a:ext>
            </a:extLst>
          </p:cNvPr>
          <p:cNvSpPr/>
          <p:nvPr/>
        </p:nvSpPr>
        <p:spPr>
          <a:xfrm>
            <a:off x="154555" y="204861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7736E4F1-1CBC-EAF4-83EB-70C89987FB7B}"/>
              </a:ext>
            </a:extLst>
          </p:cNvPr>
          <p:cNvSpPr/>
          <p:nvPr/>
        </p:nvSpPr>
        <p:spPr>
          <a:xfrm rot="3278631">
            <a:off x="5876990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C9DB0232-EADE-144C-5760-B8C56FAEEC46}"/>
              </a:ext>
            </a:extLst>
          </p:cNvPr>
          <p:cNvSpPr txBox="1"/>
          <p:nvPr/>
        </p:nvSpPr>
        <p:spPr>
          <a:xfrm>
            <a:off x="5385858" y="2526778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EA20AAF7-CCCA-0B54-F159-7FA48EA08E5F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060200" y="2294519"/>
            <a:ext cx="347753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3E85188A-D7F8-B17D-F36E-8654D84AC71C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258913" y="2294519"/>
            <a:ext cx="234000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4FBD3AEA-D4D2-5F5E-273C-0E4A7A99BAE4}"/>
              </a:ext>
            </a:extLst>
          </p:cNvPr>
          <p:cNvSpPr/>
          <p:nvPr/>
        </p:nvSpPr>
        <p:spPr>
          <a:xfrm>
            <a:off x="6258913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rder By - Arrow">
            <a:extLst>
              <a:ext uri="{FF2B5EF4-FFF2-40B4-BE49-F238E27FC236}">
                <a16:creationId xmlns:a16="http://schemas.microsoft.com/office/drawing/2014/main" id="{48C072E4-1C36-6AA1-4C30-6E60577ED3C9}"/>
              </a:ext>
            </a:extLst>
          </p:cNvPr>
          <p:cNvSpPr/>
          <p:nvPr/>
        </p:nvSpPr>
        <p:spPr>
          <a:xfrm>
            <a:off x="147347" y="234962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98F54EFF-A7B2-9AD6-A424-0DA781806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93789"/>
              </p:ext>
            </p:extLst>
          </p:nvPr>
        </p:nvGraphicFramePr>
        <p:xfrm>
          <a:off x="7352559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B5F9D505-DB1D-210B-AF60-C37B171A4DFD}"/>
              </a:ext>
            </a:extLst>
          </p:cNvPr>
          <p:cNvSpPr/>
          <p:nvPr/>
        </p:nvSpPr>
        <p:spPr>
          <a:xfrm>
            <a:off x="4635509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CCDF004E-FE20-E74B-0EA9-C5E09CFCC0CD}"/>
              </a:ext>
            </a:extLst>
          </p:cNvPr>
          <p:cNvSpPr/>
          <p:nvPr/>
        </p:nvSpPr>
        <p:spPr>
          <a:xfrm>
            <a:off x="6258913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1FCA9D35-1889-F54C-7030-D7BD8F34223A}"/>
              </a:ext>
            </a:extLst>
          </p:cNvPr>
          <p:cNvSpPr/>
          <p:nvPr/>
        </p:nvSpPr>
        <p:spPr>
          <a:xfrm>
            <a:off x="4664200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65DA3093-F127-EB5F-CA4C-46EA55F630FE}"/>
              </a:ext>
            </a:extLst>
          </p:cNvPr>
          <p:cNvSpPr/>
          <p:nvPr/>
        </p:nvSpPr>
        <p:spPr>
          <a:xfrm>
            <a:off x="6808370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16E9E832-054B-A0B6-7B11-B61D35C55ABF}"/>
              </a:ext>
            </a:extLst>
          </p:cNvPr>
          <p:cNvSpPr/>
          <p:nvPr/>
        </p:nvSpPr>
        <p:spPr>
          <a:xfrm>
            <a:off x="6256687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95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000"/>
                            </p:stCondLst>
                            <p:childTnLst>
                              <p:par>
                                <p:cTn id="14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500"/>
                            </p:stCondLst>
                            <p:childTnLst>
                              <p:par>
                                <p:cTn id="16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31" grpId="0" animBg="1"/>
      <p:bldP spid="31" grpId="1" animBg="1"/>
      <p:bldP spid="32" grpId="0"/>
      <p:bldP spid="20" grpId="0" animBg="1"/>
      <p:bldP spid="21" grpId="0" animBg="1"/>
      <p:bldP spid="7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  <p:bldP spid="40" grpId="0" animBg="1"/>
      <p:bldP spid="3" grpId="0" animBg="1"/>
      <p:bldP spid="3" grpId="1" animBg="1"/>
      <p:bldP spid="8" grpId="0" animBg="1"/>
      <p:bldP spid="30" grpId="0" animBg="1"/>
      <p:bldP spid="29" grpId="0" animBg="1"/>
      <p:bldP spid="38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BF3C316-2CAB-B202-2066-77C79D731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9A1136-94BF-3DE8-6C99-DC7B3F6B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70D0B547-A909-D476-61A8-13C240E49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D7ABF896-A329-1B09-284C-ED6FA26D45A7}"/>
              </a:ext>
            </a:extLst>
          </p:cNvPr>
          <p:cNvSpPr txBox="1"/>
          <p:nvPr/>
        </p:nvSpPr>
        <p:spPr>
          <a:xfrm>
            <a:off x="2004642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2B3435E3-8887-D210-C3AC-C36C43BAA0AB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07833299-0241-5ADF-B516-FBA5F1A77588}"/>
              </a:ext>
            </a:extLst>
          </p:cNvPr>
          <p:cNvGraphicFramePr>
            <a:graphicFrameLocks noGrp="1"/>
          </p:cNvGraphicFramePr>
          <p:nvPr/>
        </p:nvGraphicFramePr>
        <p:xfrm>
          <a:off x="209036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C8A0434C-7045-D5D8-4EA4-03AE2D8C8C35}"/>
              </a:ext>
            </a:extLst>
          </p:cNvPr>
          <p:cNvGraphicFramePr>
            <a:graphicFrameLocks noGrp="1"/>
          </p:cNvGraphicFramePr>
          <p:nvPr/>
        </p:nvGraphicFramePr>
        <p:xfrm>
          <a:off x="468165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C0C4D4F9-8284-D3C8-89E3-93B23FD2E01D}"/>
              </a:ext>
            </a:extLst>
          </p:cNvPr>
          <p:cNvSpPr/>
          <p:nvPr/>
        </p:nvSpPr>
        <p:spPr>
          <a:xfrm>
            <a:off x="4168764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45643890-7930-7652-AEE5-689171751675}"/>
              </a:ext>
            </a:extLst>
          </p:cNvPr>
          <p:cNvSpPr/>
          <p:nvPr/>
        </p:nvSpPr>
        <p:spPr>
          <a:xfrm>
            <a:off x="4635354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A6EBF1C4-CF56-4EB9-4F82-68757A802E5A}"/>
              </a:ext>
            </a:extLst>
          </p:cNvPr>
          <p:cNvSpPr/>
          <p:nvPr/>
        </p:nvSpPr>
        <p:spPr>
          <a:xfrm>
            <a:off x="4635353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7F13D9BF-65AF-F716-7B35-D69B934ADFC2}"/>
              </a:ext>
            </a:extLst>
          </p:cNvPr>
          <p:cNvSpPr/>
          <p:nvPr/>
        </p:nvSpPr>
        <p:spPr>
          <a:xfrm>
            <a:off x="4635044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DC70DEF4-0532-F32B-AC2F-7DE6CBDA91E6}"/>
              </a:ext>
            </a:extLst>
          </p:cNvPr>
          <p:cNvSpPr/>
          <p:nvPr/>
        </p:nvSpPr>
        <p:spPr>
          <a:xfrm>
            <a:off x="6258913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74FBD681-4F94-5D15-B7E8-923B7D761367}"/>
              </a:ext>
            </a:extLst>
          </p:cNvPr>
          <p:cNvSpPr/>
          <p:nvPr/>
        </p:nvSpPr>
        <p:spPr>
          <a:xfrm>
            <a:off x="6256686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2EB18E35-7C42-4227-2989-97C620501E7B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060200" y="2294519"/>
            <a:ext cx="347753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0495FBFC-D6B7-CBDF-E1AC-FDA9E24618A6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258913" y="2294519"/>
            <a:ext cx="234000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615EA112-F007-4B59-E249-ADCA966C048E}"/>
              </a:ext>
            </a:extLst>
          </p:cNvPr>
          <p:cNvSpPr/>
          <p:nvPr/>
        </p:nvSpPr>
        <p:spPr>
          <a:xfrm>
            <a:off x="6258913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6576FEAE-0941-30A6-8380-A1345742F581}"/>
              </a:ext>
            </a:extLst>
          </p:cNvPr>
          <p:cNvGraphicFramePr>
            <a:graphicFrameLocks noGrp="1"/>
          </p:cNvGraphicFramePr>
          <p:nvPr/>
        </p:nvGraphicFramePr>
        <p:xfrm>
          <a:off x="7352559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1FE51DB1-B15D-45EC-3232-EDD484A35177}"/>
              </a:ext>
            </a:extLst>
          </p:cNvPr>
          <p:cNvSpPr/>
          <p:nvPr/>
        </p:nvSpPr>
        <p:spPr>
          <a:xfrm>
            <a:off x="4635509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C282BA34-E1F6-D069-0722-64BB33075C8F}"/>
              </a:ext>
            </a:extLst>
          </p:cNvPr>
          <p:cNvSpPr/>
          <p:nvPr/>
        </p:nvSpPr>
        <p:spPr>
          <a:xfrm>
            <a:off x="6258913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A14D9EC9-EC51-3507-CA61-90079932D93A}"/>
              </a:ext>
            </a:extLst>
          </p:cNvPr>
          <p:cNvSpPr/>
          <p:nvPr/>
        </p:nvSpPr>
        <p:spPr>
          <a:xfrm>
            <a:off x="4664200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47F3FFB8-41A2-FBC3-A6F0-153035352566}"/>
              </a:ext>
            </a:extLst>
          </p:cNvPr>
          <p:cNvSpPr/>
          <p:nvPr/>
        </p:nvSpPr>
        <p:spPr>
          <a:xfrm>
            <a:off x="6808370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E30CC009-012A-95CA-E49F-0B9F2B3B8841}"/>
              </a:ext>
            </a:extLst>
          </p:cNvPr>
          <p:cNvSpPr/>
          <p:nvPr/>
        </p:nvSpPr>
        <p:spPr>
          <a:xfrm>
            <a:off x="6256687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Where 2 - Arrow">
            <a:extLst>
              <a:ext uri="{FF2B5EF4-FFF2-40B4-BE49-F238E27FC236}">
                <a16:creationId xmlns:a16="http://schemas.microsoft.com/office/drawing/2014/main" id="{4F1BF895-AC75-4E66-B956-A4C5AD4A5B19}"/>
              </a:ext>
            </a:extLst>
          </p:cNvPr>
          <p:cNvSpPr/>
          <p:nvPr/>
        </p:nvSpPr>
        <p:spPr>
          <a:xfrm rot="3278631">
            <a:off x="5876990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90090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2C154-DD93-ED6C-9F89-4C46E62AA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D7039D-DC4C-3007-1F96-6D1B58A2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BB3F14BF-DCE7-8211-AF0F-D5BAFB721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4CA12722-67FD-1D61-B738-175BB9CB27FD}"/>
              </a:ext>
            </a:extLst>
          </p:cNvPr>
          <p:cNvSpPr txBox="1"/>
          <p:nvPr/>
        </p:nvSpPr>
        <p:spPr>
          <a:xfrm>
            <a:off x="1365548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9AB8BED7-3D03-6733-7EEB-905B6A695BC7}"/>
              </a:ext>
            </a:extLst>
          </p:cNvPr>
          <p:cNvSpPr txBox="1"/>
          <p:nvPr/>
        </p:nvSpPr>
        <p:spPr>
          <a:xfrm>
            <a:off x="8794761" y="59962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E57C248C-DECA-445B-3777-559FD76E0471}"/>
              </a:ext>
            </a:extLst>
          </p:cNvPr>
          <p:cNvSpPr/>
          <p:nvPr/>
        </p:nvSpPr>
        <p:spPr>
          <a:xfrm>
            <a:off x="154555" y="17574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78B64078-CD33-E0CF-944C-B2B88EB38B02}"/>
              </a:ext>
            </a:extLst>
          </p:cNvPr>
          <p:cNvSpPr txBox="1"/>
          <p:nvPr/>
        </p:nvSpPr>
        <p:spPr>
          <a:xfrm>
            <a:off x="3409001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F1277B78-8984-8B58-5C2E-EDE193CCE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902060"/>
              </p:ext>
            </p:extLst>
          </p:nvPr>
        </p:nvGraphicFramePr>
        <p:xfrm>
          <a:off x="145127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DA0004D0-54C5-7FE3-495E-2E40E17F5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952782"/>
              </p:ext>
            </p:extLst>
          </p:nvPr>
        </p:nvGraphicFramePr>
        <p:xfrm>
          <a:off x="408188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2A49F281-A209-A6F3-A18C-72757AC1B916}"/>
              </a:ext>
            </a:extLst>
          </p:cNvPr>
          <p:cNvSpPr txBox="1"/>
          <p:nvPr/>
        </p:nvSpPr>
        <p:spPr>
          <a:xfrm>
            <a:off x="4754298" y="2081278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1A22687F-9CC3-77DA-888E-EB02C1FDEFA4}"/>
              </a:ext>
            </a:extLst>
          </p:cNvPr>
          <p:cNvSpPr/>
          <p:nvPr/>
        </p:nvSpPr>
        <p:spPr>
          <a:xfrm>
            <a:off x="353950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B4BBE812-EAF4-B48F-6791-443B03AA852A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12D80B6F-5F24-F5D0-D320-08DA8E3B3394}"/>
              </a:ext>
            </a:extLst>
          </p:cNvPr>
          <p:cNvSpPr txBox="1"/>
          <p:nvPr/>
        </p:nvSpPr>
        <p:spPr>
          <a:xfrm>
            <a:off x="8818306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1853AA6B-7FD8-3E7E-8D9E-E7952D8BFB0D}"/>
              </a:ext>
            </a:extLst>
          </p:cNvPr>
          <p:cNvSpPr/>
          <p:nvPr/>
        </p:nvSpPr>
        <p:spPr>
          <a:xfrm>
            <a:off x="4035588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0D3CC910-5E9E-5935-6ED7-338DCE177882}"/>
              </a:ext>
            </a:extLst>
          </p:cNvPr>
          <p:cNvSpPr/>
          <p:nvPr/>
        </p:nvSpPr>
        <p:spPr>
          <a:xfrm>
            <a:off x="4035587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F42FD7F0-C7E3-F7C3-64B5-86175BE26E84}"/>
              </a:ext>
            </a:extLst>
          </p:cNvPr>
          <p:cNvSpPr/>
          <p:nvPr/>
        </p:nvSpPr>
        <p:spPr>
          <a:xfrm>
            <a:off x="4035278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55B3F266-3D66-01A5-0084-02B23DD79047}"/>
              </a:ext>
            </a:extLst>
          </p:cNvPr>
          <p:cNvSpPr/>
          <p:nvPr/>
        </p:nvSpPr>
        <p:spPr>
          <a:xfrm>
            <a:off x="5659147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CA1DF3E2-1B1A-F633-3A4A-4F5C43855F4B}"/>
              </a:ext>
            </a:extLst>
          </p:cNvPr>
          <p:cNvSpPr/>
          <p:nvPr/>
        </p:nvSpPr>
        <p:spPr>
          <a:xfrm>
            <a:off x="5656920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87DF93C4-BB49-2411-07A1-6DBE208A0AFD}"/>
              </a:ext>
            </a:extLst>
          </p:cNvPr>
          <p:cNvSpPr/>
          <p:nvPr/>
        </p:nvSpPr>
        <p:spPr>
          <a:xfrm>
            <a:off x="154555" y="204861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A6189F44-41DB-CE81-6168-B5A995CDCC5B}"/>
              </a:ext>
            </a:extLst>
          </p:cNvPr>
          <p:cNvSpPr/>
          <p:nvPr/>
        </p:nvSpPr>
        <p:spPr>
          <a:xfrm rot="3278631">
            <a:off x="5277224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4655A23E-6F0D-4644-8D1D-8ACA1DC5679D}"/>
              </a:ext>
            </a:extLst>
          </p:cNvPr>
          <p:cNvSpPr txBox="1"/>
          <p:nvPr/>
        </p:nvSpPr>
        <p:spPr>
          <a:xfrm>
            <a:off x="4786092" y="2526778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2F20B23-42BD-4059-0D74-45475F61A21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4460434" y="2265944"/>
            <a:ext cx="293864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89C05E4F-C462-0686-CC12-3E0009FCBBA6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5605258" y="2265944"/>
            <a:ext cx="287889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868CB6FE-6953-CD77-7A9F-225AD4548CB6}"/>
              </a:ext>
            </a:extLst>
          </p:cNvPr>
          <p:cNvSpPr/>
          <p:nvPr/>
        </p:nvSpPr>
        <p:spPr>
          <a:xfrm>
            <a:off x="5659147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rder By - Arrow">
            <a:extLst>
              <a:ext uri="{FF2B5EF4-FFF2-40B4-BE49-F238E27FC236}">
                <a16:creationId xmlns:a16="http://schemas.microsoft.com/office/drawing/2014/main" id="{A3030223-B6FA-1C0F-1B60-00D7CD4792DA}"/>
              </a:ext>
            </a:extLst>
          </p:cNvPr>
          <p:cNvSpPr/>
          <p:nvPr/>
        </p:nvSpPr>
        <p:spPr>
          <a:xfrm>
            <a:off x="147347" y="234962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23E04685-FE2C-E794-0AD6-95692BED2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153877"/>
              </p:ext>
            </p:extLst>
          </p:nvPr>
        </p:nvGraphicFramePr>
        <p:xfrm>
          <a:off x="9378016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DE26CC7C-F218-9CA9-C097-A8F3A953F8BD}"/>
              </a:ext>
            </a:extLst>
          </p:cNvPr>
          <p:cNvSpPr/>
          <p:nvPr/>
        </p:nvSpPr>
        <p:spPr>
          <a:xfrm>
            <a:off x="4035743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478C350C-C7E5-7A4A-CBD3-3128DC1AB01A}"/>
              </a:ext>
            </a:extLst>
          </p:cNvPr>
          <p:cNvSpPr/>
          <p:nvPr/>
        </p:nvSpPr>
        <p:spPr>
          <a:xfrm>
            <a:off x="5659147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E54C19DE-454B-F9EC-8F7B-CE1C4831318F}"/>
              </a:ext>
            </a:extLst>
          </p:cNvPr>
          <p:cNvSpPr/>
          <p:nvPr/>
        </p:nvSpPr>
        <p:spPr>
          <a:xfrm>
            <a:off x="4064434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41B03BC3-B622-38BA-3963-2997C3543829}"/>
              </a:ext>
            </a:extLst>
          </p:cNvPr>
          <p:cNvSpPr/>
          <p:nvPr/>
        </p:nvSpPr>
        <p:spPr>
          <a:xfrm>
            <a:off x="8853491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25E94918-C645-BFD4-5304-B5A80FA2722B}"/>
              </a:ext>
            </a:extLst>
          </p:cNvPr>
          <p:cNvSpPr/>
          <p:nvPr/>
        </p:nvSpPr>
        <p:spPr>
          <a:xfrm>
            <a:off x="5656921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" name="Temp - Table">
            <a:extLst>
              <a:ext uri="{FF2B5EF4-FFF2-40B4-BE49-F238E27FC236}">
                <a16:creationId xmlns:a16="http://schemas.microsoft.com/office/drawing/2014/main" id="{EF3A2748-AA90-BCC8-2993-A9CADABE9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868675"/>
              </p:ext>
            </p:extLst>
          </p:nvPr>
        </p:nvGraphicFramePr>
        <p:xfrm>
          <a:off x="6721144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Pepper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43" name="Temp - Arrow">
            <a:extLst>
              <a:ext uri="{FF2B5EF4-FFF2-40B4-BE49-F238E27FC236}">
                <a16:creationId xmlns:a16="http://schemas.microsoft.com/office/drawing/2014/main" id="{12735B52-F70C-8511-82FF-DD98CDFED39E}"/>
              </a:ext>
            </a:extLst>
          </p:cNvPr>
          <p:cNvSpPr/>
          <p:nvPr/>
        </p:nvSpPr>
        <p:spPr>
          <a:xfrm>
            <a:off x="6189455" y="474875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1521731-A15D-3FBE-F181-C47FACE64AD9}"/>
              </a:ext>
            </a:extLst>
          </p:cNvPr>
          <p:cNvGrpSpPr/>
          <p:nvPr/>
        </p:nvGrpSpPr>
        <p:grpSpPr>
          <a:xfrm>
            <a:off x="6670761" y="3378552"/>
            <a:ext cx="2127050" cy="2977268"/>
            <a:chOff x="6346291" y="3378552"/>
            <a:chExt cx="2127050" cy="2977268"/>
          </a:xfrm>
        </p:grpSpPr>
        <p:sp>
          <p:nvSpPr>
            <p:cNvPr id="13" name="Mickey - Row">
              <a:extLst>
                <a:ext uri="{FF2B5EF4-FFF2-40B4-BE49-F238E27FC236}">
                  <a16:creationId xmlns:a16="http://schemas.microsoft.com/office/drawing/2014/main" id="{AB372B6C-3B4A-0882-48BF-C3ED76FEB0E1}"/>
                </a:ext>
              </a:extLst>
            </p:cNvPr>
            <p:cNvSpPr/>
            <p:nvPr/>
          </p:nvSpPr>
          <p:spPr>
            <a:xfrm>
              <a:off x="6348442" y="439906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Mickey - Yellow">
              <a:extLst>
                <a:ext uri="{FF2B5EF4-FFF2-40B4-BE49-F238E27FC236}">
                  <a16:creationId xmlns:a16="http://schemas.microsoft.com/office/drawing/2014/main" id="{D0420BFE-8246-C2E5-2285-39EB349C44AC}"/>
                </a:ext>
              </a:extLst>
            </p:cNvPr>
            <p:cNvSpPr/>
            <p:nvPr/>
          </p:nvSpPr>
          <p:spPr>
            <a:xfrm>
              <a:off x="7972001" y="4406609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ger - Row">
              <a:extLst>
                <a:ext uri="{FF2B5EF4-FFF2-40B4-BE49-F238E27FC236}">
                  <a16:creationId xmlns:a16="http://schemas.microsoft.com/office/drawing/2014/main" id="{5CF9AEE8-7F06-6911-9BD5-2B20058A0ADF}"/>
                </a:ext>
              </a:extLst>
            </p:cNvPr>
            <p:cNvSpPr/>
            <p:nvPr/>
          </p:nvSpPr>
          <p:spPr>
            <a:xfrm>
              <a:off x="6346291" y="3750604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oger - Yellow">
              <a:extLst>
                <a:ext uri="{FF2B5EF4-FFF2-40B4-BE49-F238E27FC236}">
                  <a16:creationId xmlns:a16="http://schemas.microsoft.com/office/drawing/2014/main" id="{C10201D1-6D69-AD5F-8101-06261FAA21C4}"/>
                </a:ext>
              </a:extLst>
            </p:cNvPr>
            <p:cNvSpPr/>
            <p:nvPr/>
          </p:nvSpPr>
          <p:spPr>
            <a:xfrm>
              <a:off x="7967624" y="3752992"/>
              <a:ext cx="470841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Cindy - Row">
              <a:extLst>
                <a:ext uri="{FF2B5EF4-FFF2-40B4-BE49-F238E27FC236}">
                  <a16:creationId xmlns:a16="http://schemas.microsoft.com/office/drawing/2014/main" id="{30F0A1F3-8EE7-6C33-2345-466F0727ADCF}"/>
                </a:ext>
              </a:extLst>
            </p:cNvPr>
            <p:cNvSpPr/>
            <p:nvPr/>
          </p:nvSpPr>
          <p:spPr>
            <a:xfrm>
              <a:off x="6346291" y="471473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Cindy - Yellow">
              <a:extLst>
                <a:ext uri="{FF2B5EF4-FFF2-40B4-BE49-F238E27FC236}">
                  <a16:creationId xmlns:a16="http://schemas.microsoft.com/office/drawing/2014/main" id="{516288FD-4D61-14FF-351E-EB783B2321D0}"/>
                </a:ext>
              </a:extLst>
            </p:cNvPr>
            <p:cNvSpPr/>
            <p:nvPr/>
          </p:nvSpPr>
          <p:spPr>
            <a:xfrm>
              <a:off x="7970160" y="4715443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Minnie - Row">
              <a:extLst>
                <a:ext uri="{FF2B5EF4-FFF2-40B4-BE49-F238E27FC236}">
                  <a16:creationId xmlns:a16="http://schemas.microsoft.com/office/drawing/2014/main" id="{64B2A77A-4EC4-537C-43DD-335601F3B2D6}"/>
                </a:ext>
              </a:extLst>
            </p:cNvPr>
            <p:cNvSpPr/>
            <p:nvPr/>
          </p:nvSpPr>
          <p:spPr>
            <a:xfrm>
              <a:off x="6349341" y="4068247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Minnie - Yellow">
              <a:extLst>
                <a:ext uri="{FF2B5EF4-FFF2-40B4-BE49-F238E27FC236}">
                  <a16:creationId xmlns:a16="http://schemas.microsoft.com/office/drawing/2014/main" id="{4ECB4FCC-8F88-19AB-074B-ED37FDF7BF25}"/>
                </a:ext>
              </a:extLst>
            </p:cNvPr>
            <p:cNvSpPr/>
            <p:nvPr/>
          </p:nvSpPr>
          <p:spPr>
            <a:xfrm>
              <a:off x="7970519" y="4061504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Age - Column">
              <a:extLst>
                <a:ext uri="{FF2B5EF4-FFF2-40B4-BE49-F238E27FC236}">
                  <a16:creationId xmlns:a16="http://schemas.microsoft.com/office/drawing/2014/main" id="{AA596A34-9643-938B-43CE-DB3B46EE8BF1}"/>
                </a:ext>
              </a:extLst>
            </p:cNvPr>
            <p:cNvSpPr/>
            <p:nvPr/>
          </p:nvSpPr>
          <p:spPr>
            <a:xfrm>
              <a:off x="7973936" y="3378552"/>
              <a:ext cx="468000" cy="29772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Name - Column">
              <a:extLst>
                <a:ext uri="{FF2B5EF4-FFF2-40B4-BE49-F238E27FC236}">
                  <a16:creationId xmlns:a16="http://schemas.microsoft.com/office/drawing/2014/main" id="{3D274248-AF25-F7EF-A10D-420DC757C823}"/>
                </a:ext>
              </a:extLst>
            </p:cNvPr>
            <p:cNvSpPr/>
            <p:nvPr/>
          </p:nvSpPr>
          <p:spPr>
            <a:xfrm>
              <a:off x="6379223" y="3378552"/>
              <a:ext cx="792000" cy="29769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Where 2 - Arrow">
            <a:extLst>
              <a:ext uri="{FF2B5EF4-FFF2-40B4-BE49-F238E27FC236}">
                <a16:creationId xmlns:a16="http://schemas.microsoft.com/office/drawing/2014/main" id="{2966E2E3-1095-3AA5-54F4-22EC69E21F63}"/>
              </a:ext>
            </a:extLst>
          </p:cNvPr>
          <p:cNvSpPr/>
          <p:nvPr/>
        </p:nvSpPr>
        <p:spPr>
          <a:xfrm rot="5400000">
            <a:off x="7602525" y="28160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Where">
            <a:extLst>
              <a:ext uri="{FF2B5EF4-FFF2-40B4-BE49-F238E27FC236}">
                <a16:creationId xmlns:a16="http://schemas.microsoft.com/office/drawing/2014/main" id="{1C4BE62B-40C5-DE8F-B8B5-D85D5F2A6A7A}"/>
              </a:ext>
            </a:extLst>
          </p:cNvPr>
          <p:cNvSpPr txBox="1"/>
          <p:nvPr/>
        </p:nvSpPr>
        <p:spPr>
          <a:xfrm>
            <a:off x="7278142" y="2474834"/>
            <a:ext cx="114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ORDER BY</a:t>
            </a:r>
          </a:p>
        </p:txBody>
      </p:sp>
    </p:spTree>
    <p:extLst>
      <p:ext uri="{BB962C8B-B14F-4D97-AF65-F5344CB8AC3E}">
        <p14:creationId xmlns:p14="http://schemas.microsoft.com/office/powerpoint/2010/main" val="407801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6000"/>
                            </p:stCondLst>
                            <p:childTnLst>
                              <p:par>
                                <p:cTn id="14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3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000"/>
                            </p:stCondLst>
                            <p:childTnLst>
                              <p:par>
                                <p:cTn id="17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31" grpId="0" animBg="1"/>
      <p:bldP spid="31" grpId="1" animBg="1"/>
      <p:bldP spid="32" grpId="0"/>
      <p:bldP spid="20" grpId="0" animBg="1"/>
      <p:bldP spid="21" grpId="0" animBg="1"/>
      <p:bldP spid="7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  <p:bldP spid="40" grpId="0" animBg="1"/>
      <p:bldP spid="3" grpId="0" animBg="1"/>
      <p:bldP spid="3" grpId="1" animBg="1"/>
      <p:bldP spid="8" grpId="0" animBg="1"/>
      <p:bldP spid="30" grpId="0" animBg="1"/>
      <p:bldP spid="29" grpId="0" animBg="1"/>
      <p:bldP spid="38" grpId="0" animBg="1"/>
      <p:bldP spid="11" grpId="0" animBg="1"/>
      <p:bldP spid="43" grpId="0" animBg="1"/>
      <p:bldP spid="58" grpId="0" animBg="1"/>
      <p:bldP spid="5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FFCA4F8-E5AA-ACCE-932A-63637F777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CF8388-E071-F307-5668-99A63441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7A9967D0-25F8-6027-2672-A5C274C5A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048D73FF-1701-3412-0A8F-292B7E9F2A7B}"/>
              </a:ext>
            </a:extLst>
          </p:cNvPr>
          <p:cNvSpPr txBox="1"/>
          <p:nvPr/>
        </p:nvSpPr>
        <p:spPr>
          <a:xfrm>
            <a:off x="1365548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728727D3-3E5E-0AC8-453A-AFE7E81505FF}"/>
              </a:ext>
            </a:extLst>
          </p:cNvPr>
          <p:cNvSpPr txBox="1"/>
          <p:nvPr/>
        </p:nvSpPr>
        <p:spPr>
          <a:xfrm>
            <a:off x="8794761" y="59962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8D645F94-F2AF-0D85-D633-375EFFD9B217}"/>
              </a:ext>
            </a:extLst>
          </p:cNvPr>
          <p:cNvGraphicFramePr>
            <a:graphicFrameLocks noGrp="1"/>
          </p:cNvGraphicFramePr>
          <p:nvPr/>
        </p:nvGraphicFramePr>
        <p:xfrm>
          <a:off x="145127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918FCA73-BB46-9AA3-F622-DDF10A58189D}"/>
              </a:ext>
            </a:extLst>
          </p:cNvPr>
          <p:cNvGraphicFramePr>
            <a:graphicFrameLocks noGrp="1"/>
          </p:cNvGraphicFramePr>
          <p:nvPr/>
        </p:nvGraphicFramePr>
        <p:xfrm>
          <a:off x="408188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71C78B85-BA8D-E660-E244-1C2F490EA32E}"/>
              </a:ext>
            </a:extLst>
          </p:cNvPr>
          <p:cNvSpPr/>
          <p:nvPr/>
        </p:nvSpPr>
        <p:spPr>
          <a:xfrm>
            <a:off x="353950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72A6857F-B629-89D6-3CDC-7CD9CFF68388}"/>
              </a:ext>
            </a:extLst>
          </p:cNvPr>
          <p:cNvSpPr/>
          <p:nvPr/>
        </p:nvSpPr>
        <p:spPr>
          <a:xfrm>
            <a:off x="4035588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84DC86E9-6A7A-9291-E2BD-324640A17CEF}"/>
              </a:ext>
            </a:extLst>
          </p:cNvPr>
          <p:cNvSpPr/>
          <p:nvPr/>
        </p:nvSpPr>
        <p:spPr>
          <a:xfrm>
            <a:off x="4035587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AA4BAEFC-2A72-0490-A38D-E21129B8A0BE}"/>
              </a:ext>
            </a:extLst>
          </p:cNvPr>
          <p:cNvSpPr/>
          <p:nvPr/>
        </p:nvSpPr>
        <p:spPr>
          <a:xfrm>
            <a:off x="4035278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D72AA58F-04FA-8ED0-8120-0AF3163557CC}"/>
              </a:ext>
            </a:extLst>
          </p:cNvPr>
          <p:cNvSpPr/>
          <p:nvPr/>
        </p:nvSpPr>
        <p:spPr>
          <a:xfrm>
            <a:off x="5659147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4FE39ADB-6BD7-50F4-FA01-E2349798048D}"/>
              </a:ext>
            </a:extLst>
          </p:cNvPr>
          <p:cNvSpPr/>
          <p:nvPr/>
        </p:nvSpPr>
        <p:spPr>
          <a:xfrm>
            <a:off x="5656920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52753950-89E6-A591-8765-52B0EAF7B569}"/>
              </a:ext>
            </a:extLst>
          </p:cNvPr>
          <p:cNvSpPr/>
          <p:nvPr/>
        </p:nvSpPr>
        <p:spPr>
          <a:xfrm rot="3278631">
            <a:off x="5277224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C42D44E5-49D8-63FC-BB9A-FD7BE653FFD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4460434" y="2265944"/>
            <a:ext cx="293864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3D0EABB3-14AE-16A5-747D-A6DFE680D467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5605258" y="2265944"/>
            <a:ext cx="287889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E380348A-9866-4B22-0708-C019333CDF81}"/>
              </a:ext>
            </a:extLst>
          </p:cNvPr>
          <p:cNvSpPr/>
          <p:nvPr/>
        </p:nvSpPr>
        <p:spPr>
          <a:xfrm>
            <a:off x="5659147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F4B4ED92-6A03-C64E-1E8C-46D2DFC167A1}"/>
              </a:ext>
            </a:extLst>
          </p:cNvPr>
          <p:cNvGraphicFramePr>
            <a:graphicFrameLocks noGrp="1"/>
          </p:cNvGraphicFramePr>
          <p:nvPr/>
        </p:nvGraphicFramePr>
        <p:xfrm>
          <a:off x="9378016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D12FFF68-5201-49F9-5D41-2F558C7DE6F6}"/>
              </a:ext>
            </a:extLst>
          </p:cNvPr>
          <p:cNvSpPr/>
          <p:nvPr/>
        </p:nvSpPr>
        <p:spPr>
          <a:xfrm>
            <a:off x="4035743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DD73F33F-E6B6-7BC6-2268-B34C4ABEC5F0}"/>
              </a:ext>
            </a:extLst>
          </p:cNvPr>
          <p:cNvSpPr/>
          <p:nvPr/>
        </p:nvSpPr>
        <p:spPr>
          <a:xfrm>
            <a:off x="5659147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5C1EE198-3541-77C9-4B9A-38BEF74E729C}"/>
              </a:ext>
            </a:extLst>
          </p:cNvPr>
          <p:cNvSpPr/>
          <p:nvPr/>
        </p:nvSpPr>
        <p:spPr>
          <a:xfrm>
            <a:off x="4064434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8463ADAD-AA6E-DE63-B873-355C12E34FEC}"/>
              </a:ext>
            </a:extLst>
          </p:cNvPr>
          <p:cNvSpPr/>
          <p:nvPr/>
        </p:nvSpPr>
        <p:spPr>
          <a:xfrm>
            <a:off x="8853491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61BFD07F-E345-2C66-B228-88772E586662}"/>
              </a:ext>
            </a:extLst>
          </p:cNvPr>
          <p:cNvSpPr/>
          <p:nvPr/>
        </p:nvSpPr>
        <p:spPr>
          <a:xfrm>
            <a:off x="5656921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" name="Temp - Table">
            <a:extLst>
              <a:ext uri="{FF2B5EF4-FFF2-40B4-BE49-F238E27FC236}">
                <a16:creationId xmlns:a16="http://schemas.microsoft.com/office/drawing/2014/main" id="{C180E248-4438-0FDA-4308-78FE143C9414}"/>
              </a:ext>
            </a:extLst>
          </p:cNvPr>
          <p:cNvGraphicFramePr>
            <a:graphicFrameLocks noGrp="1"/>
          </p:cNvGraphicFramePr>
          <p:nvPr/>
        </p:nvGraphicFramePr>
        <p:xfrm>
          <a:off x="6721144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Pepper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43" name="Temp - Arrow">
            <a:extLst>
              <a:ext uri="{FF2B5EF4-FFF2-40B4-BE49-F238E27FC236}">
                <a16:creationId xmlns:a16="http://schemas.microsoft.com/office/drawing/2014/main" id="{06E620A0-6A84-6860-AE9B-6B154429152F}"/>
              </a:ext>
            </a:extLst>
          </p:cNvPr>
          <p:cNvSpPr/>
          <p:nvPr/>
        </p:nvSpPr>
        <p:spPr>
          <a:xfrm>
            <a:off x="6189455" y="474875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B605A5F-FDFE-CCAE-5835-5B6812E7D67B}"/>
              </a:ext>
            </a:extLst>
          </p:cNvPr>
          <p:cNvGrpSpPr/>
          <p:nvPr/>
        </p:nvGrpSpPr>
        <p:grpSpPr>
          <a:xfrm>
            <a:off x="6670761" y="3378552"/>
            <a:ext cx="2127050" cy="2977268"/>
            <a:chOff x="6346291" y="3378552"/>
            <a:chExt cx="2127050" cy="2977268"/>
          </a:xfrm>
        </p:grpSpPr>
        <p:sp>
          <p:nvSpPr>
            <p:cNvPr id="13" name="Mickey - Row">
              <a:extLst>
                <a:ext uri="{FF2B5EF4-FFF2-40B4-BE49-F238E27FC236}">
                  <a16:creationId xmlns:a16="http://schemas.microsoft.com/office/drawing/2014/main" id="{4EB3D397-7C5A-45F0-E268-10439DAACE42}"/>
                </a:ext>
              </a:extLst>
            </p:cNvPr>
            <p:cNvSpPr/>
            <p:nvPr/>
          </p:nvSpPr>
          <p:spPr>
            <a:xfrm>
              <a:off x="6348442" y="439906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Mickey - Yellow">
              <a:extLst>
                <a:ext uri="{FF2B5EF4-FFF2-40B4-BE49-F238E27FC236}">
                  <a16:creationId xmlns:a16="http://schemas.microsoft.com/office/drawing/2014/main" id="{46A32B88-3A14-42D1-E951-698ECC96F955}"/>
                </a:ext>
              </a:extLst>
            </p:cNvPr>
            <p:cNvSpPr/>
            <p:nvPr/>
          </p:nvSpPr>
          <p:spPr>
            <a:xfrm>
              <a:off x="7972001" y="4406609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ger - Row">
              <a:extLst>
                <a:ext uri="{FF2B5EF4-FFF2-40B4-BE49-F238E27FC236}">
                  <a16:creationId xmlns:a16="http://schemas.microsoft.com/office/drawing/2014/main" id="{6A2F9A8F-EE32-6CBE-EE7B-BBEB69216615}"/>
                </a:ext>
              </a:extLst>
            </p:cNvPr>
            <p:cNvSpPr/>
            <p:nvPr/>
          </p:nvSpPr>
          <p:spPr>
            <a:xfrm>
              <a:off x="6346291" y="3750604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oger - Yellow">
              <a:extLst>
                <a:ext uri="{FF2B5EF4-FFF2-40B4-BE49-F238E27FC236}">
                  <a16:creationId xmlns:a16="http://schemas.microsoft.com/office/drawing/2014/main" id="{47B302FA-675D-52F0-2CC7-37C41D2C57DD}"/>
                </a:ext>
              </a:extLst>
            </p:cNvPr>
            <p:cNvSpPr/>
            <p:nvPr/>
          </p:nvSpPr>
          <p:spPr>
            <a:xfrm>
              <a:off x="7967624" y="3752992"/>
              <a:ext cx="470841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Cindy - Row">
              <a:extLst>
                <a:ext uri="{FF2B5EF4-FFF2-40B4-BE49-F238E27FC236}">
                  <a16:creationId xmlns:a16="http://schemas.microsoft.com/office/drawing/2014/main" id="{512FB59B-EA2E-D074-61CB-0433AD08D4A3}"/>
                </a:ext>
              </a:extLst>
            </p:cNvPr>
            <p:cNvSpPr/>
            <p:nvPr/>
          </p:nvSpPr>
          <p:spPr>
            <a:xfrm>
              <a:off x="6346291" y="471473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Cindy - Yellow">
              <a:extLst>
                <a:ext uri="{FF2B5EF4-FFF2-40B4-BE49-F238E27FC236}">
                  <a16:creationId xmlns:a16="http://schemas.microsoft.com/office/drawing/2014/main" id="{311A32EC-A37B-58A2-2926-49B9DB48E2E6}"/>
                </a:ext>
              </a:extLst>
            </p:cNvPr>
            <p:cNvSpPr/>
            <p:nvPr/>
          </p:nvSpPr>
          <p:spPr>
            <a:xfrm>
              <a:off x="7970160" y="4715443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Minnie - Row">
              <a:extLst>
                <a:ext uri="{FF2B5EF4-FFF2-40B4-BE49-F238E27FC236}">
                  <a16:creationId xmlns:a16="http://schemas.microsoft.com/office/drawing/2014/main" id="{C869C432-3E93-AD70-9298-986D85369A87}"/>
                </a:ext>
              </a:extLst>
            </p:cNvPr>
            <p:cNvSpPr/>
            <p:nvPr/>
          </p:nvSpPr>
          <p:spPr>
            <a:xfrm>
              <a:off x="6349341" y="4068247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Minnie - Yellow">
              <a:extLst>
                <a:ext uri="{FF2B5EF4-FFF2-40B4-BE49-F238E27FC236}">
                  <a16:creationId xmlns:a16="http://schemas.microsoft.com/office/drawing/2014/main" id="{B12021C9-6F05-DB60-1DAE-4E9DD81553ED}"/>
                </a:ext>
              </a:extLst>
            </p:cNvPr>
            <p:cNvSpPr/>
            <p:nvPr/>
          </p:nvSpPr>
          <p:spPr>
            <a:xfrm>
              <a:off x="7970519" y="4061504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Age - Column">
              <a:extLst>
                <a:ext uri="{FF2B5EF4-FFF2-40B4-BE49-F238E27FC236}">
                  <a16:creationId xmlns:a16="http://schemas.microsoft.com/office/drawing/2014/main" id="{8B3133B4-915A-B14E-F8BA-0F18C2BDAAA4}"/>
                </a:ext>
              </a:extLst>
            </p:cNvPr>
            <p:cNvSpPr/>
            <p:nvPr/>
          </p:nvSpPr>
          <p:spPr>
            <a:xfrm>
              <a:off x="7973936" y="3378552"/>
              <a:ext cx="468000" cy="29772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Name - Column">
              <a:extLst>
                <a:ext uri="{FF2B5EF4-FFF2-40B4-BE49-F238E27FC236}">
                  <a16:creationId xmlns:a16="http://schemas.microsoft.com/office/drawing/2014/main" id="{EDAC069A-3839-3222-7807-9DAFF06CB68C}"/>
                </a:ext>
              </a:extLst>
            </p:cNvPr>
            <p:cNvSpPr/>
            <p:nvPr/>
          </p:nvSpPr>
          <p:spPr>
            <a:xfrm>
              <a:off x="6379223" y="3378552"/>
              <a:ext cx="792000" cy="29769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Where 2 - Arrow">
            <a:extLst>
              <a:ext uri="{FF2B5EF4-FFF2-40B4-BE49-F238E27FC236}">
                <a16:creationId xmlns:a16="http://schemas.microsoft.com/office/drawing/2014/main" id="{7BF6D11B-30C9-37AA-340F-B0069CEBD316}"/>
              </a:ext>
            </a:extLst>
          </p:cNvPr>
          <p:cNvSpPr/>
          <p:nvPr/>
        </p:nvSpPr>
        <p:spPr>
          <a:xfrm rot="5400000">
            <a:off x="7602525" y="28160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247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1670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	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08475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	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19670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	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6285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</p:spTree>
    <p:extLst>
      <p:ext uri="{BB962C8B-B14F-4D97-AF65-F5344CB8AC3E}">
        <p14:creationId xmlns:p14="http://schemas.microsoft.com/office/powerpoint/2010/main" val="14901601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8767196" y="3138652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122742"/>
              <a:gd name="adj6" fmla="val -674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4785491-7496-4582-835E-442310508A91}"/>
              </a:ext>
            </a:extLst>
          </p:cNvPr>
          <p:cNvSpPr/>
          <p:nvPr/>
        </p:nvSpPr>
        <p:spPr>
          <a:xfrm flipH="1">
            <a:off x="1392523" y="4562292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-31087"/>
              <a:gd name="adj6" fmla="val -54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1st sort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9C09FE8-141C-499C-8AF0-744EF09E0A1B}"/>
              </a:ext>
            </a:extLst>
          </p:cNvPr>
          <p:cNvSpPr/>
          <p:nvPr/>
        </p:nvSpPr>
        <p:spPr>
          <a:xfrm flipH="1">
            <a:off x="1392523" y="5292468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-31087"/>
              <a:gd name="adj6" fmla="val -54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2nd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CD4FE-B2C2-4A7E-BA42-AFCA68B5BE18}"/>
              </a:ext>
            </a:extLst>
          </p:cNvPr>
          <p:cNvSpPr txBox="1"/>
          <p:nvPr/>
        </p:nvSpPr>
        <p:spPr>
          <a:xfrm>
            <a:off x="4762542" y="5893500"/>
            <a:ext cx="6524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When </a:t>
            </a:r>
            <a:r>
              <a:rPr lang="en-GB" sz="2800" b="1" dirty="0">
                <a:latin typeface="Consolas" panose="020B0609020204030204" pitchFamily="49" charset="0"/>
              </a:rPr>
              <a:t>age</a:t>
            </a:r>
            <a:r>
              <a:rPr lang="en-GB" sz="2800" b="1" dirty="0">
                <a:solidFill>
                  <a:srgbClr val="7030A0"/>
                </a:solidFill>
              </a:rPr>
              <a:t> is the same, sorts by </a:t>
            </a:r>
            <a:r>
              <a:rPr lang="en-GB" sz="2800" b="1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98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5" grpId="0" animBg="1"/>
      <p:bldP spid="6" grpId="0" animBg="1"/>
      <p:bldP spid="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</p:spTree>
    <p:extLst>
      <p:ext uri="{BB962C8B-B14F-4D97-AF65-F5344CB8AC3E}">
        <p14:creationId xmlns:p14="http://schemas.microsoft.com/office/powerpoint/2010/main" val="30194062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1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1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845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0BEE-2342-41E9-ADC7-8B1CDA3D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0045F-E068-4D3F-A6EB-9B8562941AC4}"/>
              </a:ext>
            </a:extLst>
          </p:cNvPr>
          <p:cNvSpPr txBox="1"/>
          <p:nvPr/>
        </p:nvSpPr>
        <p:spPr>
          <a:xfrm>
            <a:off x="838200" y="1690688"/>
            <a:ext cx="11103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Write a SQL statement to help Santa</a:t>
            </a:r>
          </a:p>
          <a:p>
            <a:r>
              <a:rPr lang="en-GB" sz="3200" dirty="0"/>
              <a:t>with delivering presents.</a:t>
            </a:r>
          </a:p>
          <a:p>
            <a:endParaRPr lang="en-GB" sz="3200" dirty="0"/>
          </a:p>
          <a:p>
            <a:r>
              <a:rPr lang="en-GB" sz="3200" dirty="0"/>
              <a:t>He wants to know the forename, </a:t>
            </a:r>
          </a:p>
          <a:p>
            <a:r>
              <a:rPr lang="en-GB" sz="3200" dirty="0"/>
              <a:t>surname, and gift ID for everyone </a:t>
            </a:r>
          </a:p>
          <a:p>
            <a:r>
              <a:rPr lang="en-GB" sz="3200" dirty="0"/>
              <a:t>who has been nice this year.</a:t>
            </a:r>
          </a:p>
          <a:p>
            <a:endParaRPr lang="en-GB" sz="3200" dirty="0"/>
          </a:p>
          <a:p>
            <a:r>
              <a:rPr lang="en-GB" sz="3200" dirty="0"/>
              <a:t>He wants to deliver the presents in </a:t>
            </a:r>
          </a:p>
          <a:p>
            <a:r>
              <a:rPr lang="en-GB" sz="3200" dirty="0"/>
              <a:t>reverse order for surnames but alphabetical for forenames.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6E4F47-4AC7-4FE1-8831-8C61AC4BA39E}"/>
              </a:ext>
            </a:extLst>
          </p:cNvPr>
          <p:cNvGrpSpPr/>
          <p:nvPr/>
        </p:nvGrpSpPr>
        <p:grpSpPr>
          <a:xfrm>
            <a:off x="8005767" y="1690688"/>
            <a:ext cx="3348033" cy="2862322"/>
            <a:chOff x="2997509" y="1690688"/>
            <a:chExt cx="3348033" cy="28623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578B56-32C7-4DB0-B023-458E8479DA80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 err="1"/>
                <a:t>giftID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82AEF5-B5EF-4BF9-BB0D-2B5245D13EC2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D2BA1D-A577-43E9-837C-FB8E6AD7A108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38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 -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first, last,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giftID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gift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last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first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58795E-4509-49D9-9430-5E3771C3DA3B}"/>
              </a:ext>
            </a:extLst>
          </p:cNvPr>
          <p:cNvGrpSpPr/>
          <p:nvPr/>
        </p:nvGrpSpPr>
        <p:grpSpPr>
          <a:xfrm>
            <a:off x="8005767" y="3449578"/>
            <a:ext cx="3348033" cy="2862322"/>
            <a:chOff x="2997509" y="1690688"/>
            <a:chExt cx="3348033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874BD1-A196-48C3-BD84-7782EF92C462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giftID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E5E1DB-3BA0-4A48-B0F0-F57150E41230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6EB94D-8327-4A33-9265-A7636A8D791F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89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Games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Video Games tasks</a:t>
            </a:r>
          </a:p>
        </p:txBody>
      </p:sp>
    </p:spTree>
    <p:extLst>
      <p:ext uri="{BB962C8B-B14F-4D97-AF65-F5344CB8AC3E}">
        <p14:creationId xmlns:p14="http://schemas.microsoft.com/office/powerpoint/2010/main" val="9270049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</a:t>
            </a:r>
            <a:r>
              <a:rPr lang="en-GB" dirty="0" err="1"/>
              <a:t>equi</a:t>
            </a:r>
            <a:r>
              <a:rPr lang="en-GB" dirty="0"/>
              <a:t>-joins between tables</a:t>
            </a:r>
          </a:p>
        </p:txBody>
      </p:sp>
    </p:spTree>
    <p:extLst>
      <p:ext uri="{BB962C8B-B14F-4D97-AF65-F5344CB8AC3E}">
        <p14:creationId xmlns:p14="http://schemas.microsoft.com/office/powerpoint/2010/main" val="33269178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7" name="Keys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5317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Primary Key: </a:t>
            </a:r>
            <a:r>
              <a:rPr lang="en-GB" sz="3600" u="sng" dirty="0">
                <a:solidFill>
                  <a:srgbClr val="7030A0"/>
                </a:solidFill>
              </a:rPr>
              <a:t>underlined</a:t>
            </a:r>
          </a:p>
          <a:p>
            <a:r>
              <a:rPr lang="en-GB" sz="3600" dirty="0">
                <a:solidFill>
                  <a:srgbClr val="7030A0"/>
                </a:solidFill>
              </a:rPr>
              <a:t>Foreign Key: suffixed with *</a:t>
            </a:r>
          </a:p>
        </p:txBody>
      </p:sp>
      <p:sp>
        <p:nvSpPr>
          <p:cNvPr id="2" name="Description">
            <a:extLst>
              <a:ext uri="{FF2B5EF4-FFF2-40B4-BE49-F238E27FC236}">
                <a16:creationId xmlns:a16="http://schemas.microsoft.com/office/drawing/2014/main" id="{5F704C70-63DD-5CD2-81E0-68A28F00CDBA}"/>
              </a:ext>
            </a:extLst>
          </p:cNvPr>
          <p:cNvSpPr txBox="1"/>
          <p:nvPr/>
        </p:nvSpPr>
        <p:spPr>
          <a:xfrm>
            <a:off x="3918294" y="3003676"/>
            <a:ext cx="3105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 taxi can make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many journeys</a:t>
            </a:r>
          </a:p>
        </p:txBody>
      </p:sp>
      <p:sp>
        <p:nvSpPr>
          <p:cNvPr id="12" name="Verb">
            <a:extLst>
              <a:ext uri="{FF2B5EF4-FFF2-40B4-BE49-F238E27FC236}">
                <a16:creationId xmlns:a16="http://schemas.microsoft.com/office/drawing/2014/main" id="{DB0883C9-01FE-4D89-B150-38DC55AEFC10}"/>
              </a:ext>
            </a:extLst>
          </p:cNvPr>
          <p:cNvSpPr txBox="1"/>
          <p:nvPr/>
        </p:nvSpPr>
        <p:spPr>
          <a:xfrm>
            <a:off x="4703157" y="1515546"/>
            <a:ext cx="138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makes</a:t>
            </a:r>
            <a:endParaRPr lang="en-GB" sz="2800" dirty="0"/>
          </a:p>
        </p:txBody>
      </p:sp>
      <p:grpSp>
        <p:nvGrpSpPr>
          <p:cNvPr id="13" name="taxi">
            <a:extLst>
              <a:ext uri="{FF2B5EF4-FFF2-40B4-BE49-F238E27FC236}">
                <a16:creationId xmlns:a16="http://schemas.microsoft.com/office/drawing/2014/main" id="{999086BD-AB94-47EE-8DB1-32155A3F5AD8}"/>
              </a:ext>
            </a:extLst>
          </p:cNvPr>
          <p:cNvGrpSpPr/>
          <p:nvPr/>
        </p:nvGrpSpPr>
        <p:grpSpPr>
          <a:xfrm>
            <a:off x="943143" y="1688137"/>
            <a:ext cx="1957587" cy="3416320"/>
            <a:chOff x="2197100" y="1720840"/>
            <a:chExt cx="1957587" cy="34163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2CD2B3-59E7-4006-BA07-7A4091453049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taxiID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taxiReg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>
                  <a:latin typeface="Consolas" panose="020B0609020204030204" pitchFamily="49" charset="0"/>
                </a:rPr>
                <a:t>make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model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colour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D6EF7E-F059-430F-9A1F-C89FC42961D2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taxi</a:t>
              </a:r>
              <a:endParaRPr lang="en-GB" sz="3600" b="1" dirty="0"/>
            </a:p>
          </p:txBody>
        </p:sp>
      </p:grpSp>
      <p:grpSp>
        <p:nvGrpSpPr>
          <p:cNvPr id="16" name="1:M">
            <a:extLst>
              <a:ext uri="{FF2B5EF4-FFF2-40B4-BE49-F238E27FC236}">
                <a16:creationId xmlns:a16="http://schemas.microsoft.com/office/drawing/2014/main" id="{26A1FAA3-CC81-49D6-AB17-4E0AC8A72287}"/>
              </a:ext>
            </a:extLst>
          </p:cNvPr>
          <p:cNvGrpSpPr/>
          <p:nvPr/>
        </p:nvGrpSpPr>
        <p:grpSpPr>
          <a:xfrm>
            <a:off x="2900730" y="1858766"/>
            <a:ext cx="5357883" cy="359999"/>
            <a:chOff x="4502107" y="5300546"/>
            <a:chExt cx="3207592" cy="359999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AB25B3-E0EA-4F25-AC9F-5298AC30E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2107" y="5489248"/>
              <a:ext cx="320759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D0ABB3-EDA3-4162-973D-0BAD756A6638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EE2AB4-EF10-4E5F-9FE6-E0465F160441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journey">
            <a:extLst>
              <a:ext uri="{FF2B5EF4-FFF2-40B4-BE49-F238E27FC236}">
                <a16:creationId xmlns:a16="http://schemas.microsoft.com/office/drawing/2014/main" id="{875D6F1B-A908-4F59-B0B7-94D23EF5C00E}"/>
              </a:ext>
            </a:extLst>
          </p:cNvPr>
          <p:cNvGrpSpPr/>
          <p:nvPr/>
        </p:nvGrpSpPr>
        <p:grpSpPr>
          <a:xfrm>
            <a:off x="8239563" y="1688137"/>
            <a:ext cx="2717412" cy="4524315"/>
            <a:chOff x="7175029" y="1690688"/>
            <a:chExt cx="2717412" cy="452431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7597C4-25C2-42B3-87E4-2179334B1E12}"/>
                </a:ext>
              </a:extLst>
            </p:cNvPr>
            <p:cNvSpPr txBox="1"/>
            <p:nvPr/>
          </p:nvSpPr>
          <p:spPr>
            <a:xfrm>
              <a:off x="7175030" y="1690688"/>
              <a:ext cx="2717411" cy="45243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  <a:latin typeface="Consolas" panose="020B0609020204030204" pitchFamily="49" charset="0"/>
                </a:rPr>
                <a:t>journey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journeyID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taxiID</a:t>
              </a:r>
              <a:r>
                <a:rPr lang="en-GB" sz="3600" dirty="0">
                  <a:latin typeface="Consolas" panose="020B0609020204030204" pitchFamily="49" charset="0"/>
                </a:rPr>
                <a:t>*</a:t>
              </a: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pickUpDate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pickUpTime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pax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dropOff</a:t>
              </a:r>
              <a:endParaRPr lang="en-GB" sz="36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E40C53-3243-472A-883B-FF608A0E334A}"/>
                </a:ext>
              </a:extLst>
            </p:cNvPr>
            <p:cNvSpPr txBox="1"/>
            <p:nvPr/>
          </p:nvSpPr>
          <p:spPr>
            <a:xfrm>
              <a:off x="7175029" y="1690688"/>
              <a:ext cx="271741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journey</a:t>
              </a:r>
              <a:endParaRPr lang="en-GB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669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uiExpand="1" build="p"/>
      <p:bldP spid="1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9086BD-AB94-47EE-8DB1-32155A3F5AD8}"/>
              </a:ext>
            </a:extLst>
          </p:cNvPr>
          <p:cNvGrpSpPr/>
          <p:nvPr/>
        </p:nvGrpSpPr>
        <p:grpSpPr>
          <a:xfrm>
            <a:off x="943143" y="1688137"/>
            <a:ext cx="1957587" cy="3416320"/>
            <a:chOff x="2197100" y="1720840"/>
            <a:chExt cx="1957587" cy="34163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2CD2B3-59E7-4006-BA07-7A4091453049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taxiID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taxiReg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>
                  <a:latin typeface="Consolas" panose="020B0609020204030204" pitchFamily="49" charset="0"/>
                </a:rPr>
                <a:t>make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model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colour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D6EF7E-F059-430F-9A1F-C89FC42961D2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taxi</a:t>
              </a:r>
              <a:endParaRPr lang="en-GB" sz="3600" b="1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5D6F1B-A908-4F59-B0B7-94D23EF5C00E}"/>
              </a:ext>
            </a:extLst>
          </p:cNvPr>
          <p:cNvGrpSpPr/>
          <p:nvPr/>
        </p:nvGrpSpPr>
        <p:grpSpPr>
          <a:xfrm>
            <a:off x="8239563" y="1688137"/>
            <a:ext cx="2717412" cy="4524315"/>
            <a:chOff x="7175029" y="1690688"/>
            <a:chExt cx="2717412" cy="452431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7597C4-25C2-42B3-87E4-2179334B1E12}"/>
                </a:ext>
              </a:extLst>
            </p:cNvPr>
            <p:cNvSpPr txBox="1"/>
            <p:nvPr/>
          </p:nvSpPr>
          <p:spPr>
            <a:xfrm>
              <a:off x="7175030" y="1690688"/>
              <a:ext cx="2717411" cy="45243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  <a:latin typeface="Consolas" panose="020B0609020204030204" pitchFamily="49" charset="0"/>
                </a:rPr>
                <a:t>journey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journeyID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taxiID</a:t>
              </a:r>
              <a:r>
                <a:rPr lang="en-GB" sz="3600" dirty="0">
                  <a:latin typeface="Consolas" panose="020B0609020204030204" pitchFamily="49" charset="0"/>
                </a:rPr>
                <a:t>*</a:t>
              </a: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pickUpDate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pickUpTime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pax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dropOff</a:t>
              </a:r>
              <a:endParaRPr lang="en-GB" sz="36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E40C53-3243-472A-883B-FF608A0E334A}"/>
                </a:ext>
              </a:extLst>
            </p:cNvPr>
            <p:cNvSpPr txBox="1"/>
            <p:nvPr/>
          </p:nvSpPr>
          <p:spPr>
            <a:xfrm>
              <a:off x="7175029" y="1690688"/>
              <a:ext cx="271741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journey</a:t>
              </a:r>
              <a:endParaRPr lang="en-GB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313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279344"/>
              </p:ext>
            </p:extLst>
          </p:nvPr>
        </p:nvGraphicFramePr>
        <p:xfrm>
          <a:off x="838200" y="2757168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  <p:sp>
        <p:nvSpPr>
          <p:cNvPr id="4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838200" y="4486590"/>
            <a:ext cx="6451600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82635" y="4525642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record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295CC-8959-7191-3AFD-BD54D14A7EC9}"/>
              </a:ext>
            </a:extLst>
          </p:cNvPr>
          <p:cNvSpPr txBox="1"/>
          <p:nvPr/>
        </p:nvSpPr>
        <p:spPr>
          <a:xfrm>
            <a:off x="838200" y="1559731"/>
            <a:ext cx="3619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stored in tables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EBD85118-3121-322A-A785-D7E5BC3C6DDB}"/>
              </a:ext>
            </a:extLst>
          </p:cNvPr>
          <p:cNvSpPr/>
          <p:nvPr/>
        </p:nvSpPr>
        <p:spPr>
          <a:xfrm>
            <a:off x="5428891" y="2757168"/>
            <a:ext cx="1805796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B9255652-7499-91E1-0752-F0DD357DD42C}"/>
              </a:ext>
            </a:extLst>
          </p:cNvPr>
          <p:cNvSpPr/>
          <p:nvPr/>
        </p:nvSpPr>
        <p:spPr>
          <a:xfrm>
            <a:off x="8382635" y="2811781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field</a:t>
            </a:r>
          </a:p>
        </p:txBody>
      </p:sp>
    </p:spTree>
    <p:extLst>
      <p:ext uri="{BB962C8B-B14F-4D97-AF65-F5344CB8AC3E}">
        <p14:creationId xmlns:p14="http://schemas.microsoft.com/office/powerpoint/2010/main" val="38776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3" grpId="0"/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Entity: address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422287"/>
              </p:ext>
            </p:extLst>
          </p:nvPr>
        </p:nvGraphicFramePr>
        <p:xfrm>
          <a:off x="838200" y="1825625"/>
          <a:ext cx="104076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498850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addressID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pupilID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pupil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firstLine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37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postcode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48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58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464136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pupil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pupilID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firstName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2464136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address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addressID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pupilID</a:t>
            </a:r>
            <a:r>
              <a:rPr lang="en-GB" sz="3600" dirty="0">
                <a:latin typeface="Consolas" panose="020B0609020204030204" pitchFamily="49" charset="0"/>
              </a:rPr>
              <a:t>*</a:t>
            </a:r>
          </a:p>
          <a:p>
            <a:r>
              <a:rPr lang="en-GB" sz="3600" dirty="0" err="1">
                <a:latin typeface="Consolas" panose="020B0609020204030204" pitchFamily="49" charset="0"/>
              </a:rPr>
              <a:t>firstLine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town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postcode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3476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 </a:t>
            </a:r>
            <a:r>
              <a:rPr lang="en-GB" sz="3600" u="sng" dirty="0"/>
              <a:t>underlined</a:t>
            </a:r>
          </a:p>
          <a:p>
            <a:r>
              <a:rPr lang="en-GB" sz="3600" dirty="0"/>
              <a:t>FK suffixed with *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523B19-3371-47B4-882A-6F1A2FFF861B}"/>
              </a:ext>
            </a:extLst>
          </p:cNvPr>
          <p:cNvGrpSpPr/>
          <p:nvPr/>
        </p:nvGrpSpPr>
        <p:grpSpPr>
          <a:xfrm>
            <a:off x="4706633" y="2625725"/>
            <a:ext cx="2468397" cy="726923"/>
            <a:chOff x="4706633" y="2625725"/>
            <a:chExt cx="2468397" cy="726923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33" y="2625725"/>
              <a:ext cx="2468397" cy="55562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39CD5-A3E2-4C6B-B6C6-44406F130310}"/>
                </a:ext>
              </a:extLst>
            </p:cNvPr>
            <p:cNvCxnSpPr/>
            <p:nvPr/>
          </p:nvCxnSpPr>
          <p:spPr>
            <a:xfrm flipV="1">
              <a:off x="6856731" y="2992649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1BDB88-072E-4894-8A83-315D54A757D4}"/>
                </a:ext>
              </a:extLst>
            </p:cNvPr>
            <p:cNvCxnSpPr/>
            <p:nvPr/>
          </p:nvCxnSpPr>
          <p:spPr>
            <a:xfrm>
              <a:off x="6856731" y="3181350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8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464136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pupil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pupilID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firstName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2464136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address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addressID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pupilID</a:t>
            </a:r>
            <a:r>
              <a:rPr lang="en-GB" sz="3600" dirty="0">
                <a:latin typeface="Consolas" panose="020B0609020204030204" pitchFamily="49" charset="0"/>
              </a:rPr>
              <a:t>*</a:t>
            </a:r>
          </a:p>
          <a:p>
            <a:r>
              <a:rPr lang="en-GB" sz="3600" dirty="0" err="1">
                <a:latin typeface="Consolas" panose="020B0609020204030204" pitchFamily="49" charset="0"/>
              </a:rPr>
              <a:t>firstLine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town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postcode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663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</a:t>
            </a:r>
          </a:p>
          <a:p>
            <a:r>
              <a:rPr lang="en-GB" sz="3600" dirty="0"/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24285752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704056" y="3728567"/>
            <a:ext cx="2596297" cy="1206699"/>
            <a:chOff x="3298091" y="3860323"/>
            <a:chExt cx="2962851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298091" y="4543802"/>
              <a:ext cx="29628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7033044" y="3728566"/>
            <a:ext cx="2596298" cy="1206700"/>
            <a:chOff x="3298090" y="3860322"/>
            <a:chExt cx="2977820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298090" y="4543802"/>
              <a:ext cx="2977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AEA6DA72-342C-5C4F-0234-290FC2ACD1BE}"/>
              </a:ext>
            </a:extLst>
          </p:cNvPr>
          <p:cNvSpPr/>
          <p:nvPr/>
        </p:nvSpPr>
        <p:spPr>
          <a:xfrm>
            <a:off x="8566849" y="1359674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36243"/>
              <a:gd name="adj6" fmla="val -4753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Multiple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CBB54-C918-447C-DDC3-F9CB8966BB63}"/>
              </a:ext>
            </a:extLst>
          </p:cNvPr>
          <p:cNvSpPr txBox="1"/>
          <p:nvPr/>
        </p:nvSpPr>
        <p:spPr>
          <a:xfrm>
            <a:off x="1584205" y="5916286"/>
            <a:ext cx="902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tableName.fieldName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1AA1584-D545-5444-4C4E-8DDF02C0FBDD}"/>
              </a:ext>
            </a:extLst>
          </p:cNvPr>
          <p:cNvSpPr/>
          <p:nvPr/>
        </p:nvSpPr>
        <p:spPr>
          <a:xfrm>
            <a:off x="8922866" y="5314321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01325"/>
              <a:gd name="adj6" fmla="val -326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Dot, no spaces</a:t>
            </a:r>
          </a:p>
        </p:txBody>
      </p:sp>
    </p:spTree>
    <p:extLst>
      <p:ext uri="{BB962C8B-B14F-4D97-AF65-F5344CB8AC3E}">
        <p14:creationId xmlns:p14="http://schemas.microsoft.com/office/powerpoint/2010/main" val="95502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build="p"/>
      <p:bldP spid="1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B4FAF-1ED0-1A8F-7F29-6C7FB17CB6B3}"/>
              </a:ext>
            </a:extLst>
          </p:cNvPr>
          <p:cNvSpPr txBox="1"/>
          <p:nvPr/>
        </p:nvSpPr>
        <p:spPr>
          <a:xfrm>
            <a:off x="1584205" y="5916286"/>
            <a:ext cx="902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tableName.fieldName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2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pickUpDate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113974" y="3631081"/>
            <a:ext cx="2791526" cy="1206699"/>
            <a:chOff x="3298092" y="3860323"/>
            <a:chExt cx="2962850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737084" y="4543802"/>
              <a:ext cx="20974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6618930" y="3631082"/>
            <a:ext cx="3553770" cy="1206700"/>
            <a:chOff x="3298092" y="3860322"/>
            <a:chExt cx="2977818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792877" y="4543802"/>
              <a:ext cx="20084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0929D270-263B-40FE-B047-5F7676BBB754}"/>
              </a:ext>
            </a:extLst>
          </p:cNvPr>
          <p:cNvSpPr/>
          <p:nvPr/>
        </p:nvSpPr>
        <p:spPr>
          <a:xfrm>
            <a:off x="4754976" y="5107071"/>
            <a:ext cx="5433240" cy="862642"/>
          </a:xfrm>
          <a:prstGeom prst="callout2">
            <a:avLst>
              <a:gd name="adj1" fmla="val 50174"/>
              <a:gd name="adj2" fmla="val -24"/>
              <a:gd name="adj3" fmla="val 51139"/>
              <a:gd name="adj4" fmla="val -13508"/>
              <a:gd name="adj5" fmla="val 109858"/>
              <a:gd name="adj6" fmla="val -134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 in more than one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666086" y="5916286"/>
            <a:ext cx="10859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taxiID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/>
              <a:t>is </a:t>
            </a:r>
            <a:r>
              <a:rPr lang="en-GB" sz="3600" dirty="0">
                <a:solidFill>
                  <a:srgbClr val="FF0000"/>
                </a:solidFill>
              </a:rPr>
              <a:t>ambiguous</a:t>
            </a:r>
            <a:r>
              <a:rPr lang="en-GB" sz="3600" dirty="0"/>
              <a:t>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49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pickUpDate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343885" y="5916286"/>
            <a:ext cx="1150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taxiID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/>
              <a:t>is                           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(5)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32880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4205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05052"/>
              </p:ext>
            </p:extLst>
          </p:nvPr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0900"/>
              </p:ext>
            </p:extLst>
          </p:nvPr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90" y="183501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457583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49292" y="174380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4205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35" name="From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155199" y="2204343"/>
            <a:ext cx="1164571" cy="5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319770" y="2204343"/>
            <a:ext cx="1144042" cy="563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856747"/>
              </p:ext>
            </p:extLst>
          </p:nvPr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93683"/>
              </p:ext>
            </p:extLst>
          </p:nvPr>
        </p:nvGraphicFramePr>
        <p:xfrm>
          <a:off x="9595568" y="2831953"/>
          <a:ext cx="1652969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rder">
            <a:extLst>
              <a:ext uri="{FF2B5EF4-FFF2-40B4-BE49-F238E27FC236}">
                <a16:creationId xmlns:a16="http://schemas.microsoft.com/office/drawing/2014/main" id="{A84125A0-FE9B-4B5B-4183-B7CDBBEF9D4C}"/>
              </a:ext>
            </a:extLst>
          </p:cNvPr>
          <p:cNvSpPr txBox="1"/>
          <p:nvPr/>
        </p:nvSpPr>
        <p:spPr>
          <a:xfrm>
            <a:off x="3343494" y="3480475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4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52" name="Order">
            <a:extLst>
              <a:ext uri="{FF2B5EF4-FFF2-40B4-BE49-F238E27FC236}">
                <a16:creationId xmlns:a16="http://schemas.microsoft.com/office/drawing/2014/main" id="{BCEA5CB0-5749-1A40-A7A8-2A13550A9ECB}"/>
              </a:ext>
            </a:extLst>
          </p:cNvPr>
          <p:cNvSpPr txBox="1"/>
          <p:nvPr/>
        </p:nvSpPr>
        <p:spPr>
          <a:xfrm>
            <a:off x="3351452" y="5429809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3" name="Order">
            <a:extLst>
              <a:ext uri="{FF2B5EF4-FFF2-40B4-BE49-F238E27FC236}">
                <a16:creationId xmlns:a16="http://schemas.microsoft.com/office/drawing/2014/main" id="{92831D18-72D2-C4FA-FD15-A525AFB4E5C5}"/>
              </a:ext>
            </a:extLst>
          </p:cNvPr>
          <p:cNvSpPr txBox="1"/>
          <p:nvPr/>
        </p:nvSpPr>
        <p:spPr>
          <a:xfrm>
            <a:off x="4080831" y="4444136"/>
            <a:ext cx="5583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54" name="Order">
            <a:extLst>
              <a:ext uri="{FF2B5EF4-FFF2-40B4-BE49-F238E27FC236}">
                <a16:creationId xmlns:a16="http://schemas.microsoft.com/office/drawing/2014/main" id="{FF73204C-FADD-6664-F4EE-878B598637DD}"/>
              </a:ext>
            </a:extLst>
          </p:cNvPr>
          <p:cNvSpPr txBox="1"/>
          <p:nvPr/>
        </p:nvSpPr>
        <p:spPr>
          <a:xfrm>
            <a:off x="3352887" y="4451518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×</a:t>
            </a:r>
          </a:p>
        </p:txBody>
      </p:sp>
      <p:sp>
        <p:nvSpPr>
          <p:cNvPr id="26" name="Nonsense">
            <a:extLst>
              <a:ext uri="{FF2B5EF4-FFF2-40B4-BE49-F238E27FC236}">
                <a16:creationId xmlns:a16="http://schemas.microsoft.com/office/drawing/2014/main" id="{51A85133-9936-421C-ADA9-CC0C711D817F}"/>
              </a:ext>
            </a:extLst>
          </p:cNvPr>
          <p:cNvSpPr txBox="1"/>
          <p:nvPr/>
        </p:nvSpPr>
        <p:spPr>
          <a:xfrm>
            <a:off x="9175849" y="1789757"/>
            <a:ext cx="24804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No </a:t>
            </a:r>
            <a:r>
              <a:rPr lang="en-GB" sz="3200" b="1" dirty="0" err="1">
                <a:solidFill>
                  <a:srgbClr val="FF0000"/>
                </a:solidFill>
              </a:rPr>
              <a:t>equi</a:t>
            </a:r>
            <a:r>
              <a:rPr lang="en-GB" sz="3200" b="1" dirty="0">
                <a:solidFill>
                  <a:srgbClr val="FF0000"/>
                </a:solidFill>
              </a:rPr>
              <a:t>-join!</a:t>
            </a:r>
          </a:p>
          <a:p>
            <a:pPr algn="ctr"/>
            <a:r>
              <a:rPr lang="en-GB" sz="3600" b="1" dirty="0">
                <a:solidFill>
                  <a:srgbClr val="FF0000"/>
                </a:solidFill>
              </a:rPr>
              <a:t>Nonsense</a:t>
            </a:r>
          </a:p>
        </p:txBody>
      </p:sp>
      <p:sp>
        <p:nvSpPr>
          <p:cNvPr id="7" name="Wrong">
            <a:extLst>
              <a:ext uri="{FF2B5EF4-FFF2-40B4-BE49-F238E27FC236}">
                <a16:creationId xmlns:a16="http://schemas.microsoft.com/office/drawing/2014/main" id="{A35A661D-58BB-43A0-B5BA-FA8551E8C962}"/>
              </a:ext>
            </a:extLst>
          </p:cNvPr>
          <p:cNvSpPr/>
          <p:nvPr/>
        </p:nvSpPr>
        <p:spPr>
          <a:xfrm>
            <a:off x="11233100" y="4304433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74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10" grpId="0"/>
      <p:bldP spid="25" grpId="0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35" grpId="0" animBg="1"/>
      <p:bldP spid="35" grpId="1" animBg="1"/>
      <p:bldP spid="2" grpId="0"/>
      <p:bldP spid="44" grpId="0" animBg="1"/>
      <p:bldP spid="51" grpId="0" uiExpand="1" build="p"/>
      <p:bldP spid="52" grpId="0" uiExpand="1" build="p"/>
      <p:bldP spid="53" grpId="0" uiExpand="1" build="p"/>
      <p:bldP spid="54" grpId="0" uiExpand="1" build="p"/>
      <p:bldP spid="26" grpId="0"/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(5)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32880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4205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90" y="183501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457583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4205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155199" y="2204343"/>
            <a:ext cx="1164571" cy="5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319770" y="2204343"/>
            <a:ext cx="1144042" cy="563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/>
        </p:nvGraphicFramePr>
        <p:xfrm>
          <a:off x="9595568" y="2831953"/>
          <a:ext cx="1652969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7356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(6)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512191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Pet.insurer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Insurer.id;</a:t>
            </a:r>
            <a:endParaRPr lang="en-US" altLang="en-US" sz="2000" dirty="0"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5131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89" y="1379453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345897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Where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49292" y="222330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5131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35" name="From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190505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5353216" y="1748785"/>
            <a:ext cx="966553" cy="1014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319769" y="1748785"/>
            <a:ext cx="881143" cy="10060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732818"/>
              </p:ext>
            </p:extLst>
          </p:nvPr>
        </p:nvGraphicFramePr>
        <p:xfrm>
          <a:off x="9595568" y="2831953"/>
          <a:ext cx="1652969" cy="146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123404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rder">
            <a:extLst>
              <a:ext uri="{FF2B5EF4-FFF2-40B4-BE49-F238E27FC236}">
                <a16:creationId xmlns:a16="http://schemas.microsoft.com/office/drawing/2014/main" id="{A84125A0-FE9B-4B5B-4183-B7CDBBEF9D4C}"/>
              </a:ext>
            </a:extLst>
          </p:cNvPr>
          <p:cNvSpPr txBox="1"/>
          <p:nvPr/>
        </p:nvSpPr>
        <p:spPr>
          <a:xfrm>
            <a:off x="3343494" y="3480475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4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52" name="Order">
            <a:extLst>
              <a:ext uri="{FF2B5EF4-FFF2-40B4-BE49-F238E27FC236}">
                <a16:creationId xmlns:a16="http://schemas.microsoft.com/office/drawing/2014/main" id="{BCEA5CB0-5749-1A40-A7A8-2A13550A9ECB}"/>
              </a:ext>
            </a:extLst>
          </p:cNvPr>
          <p:cNvSpPr txBox="1"/>
          <p:nvPr/>
        </p:nvSpPr>
        <p:spPr>
          <a:xfrm>
            <a:off x="3351452" y="5429809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3" name="Order">
            <a:extLst>
              <a:ext uri="{FF2B5EF4-FFF2-40B4-BE49-F238E27FC236}">
                <a16:creationId xmlns:a16="http://schemas.microsoft.com/office/drawing/2014/main" id="{92831D18-72D2-C4FA-FD15-A525AFB4E5C5}"/>
              </a:ext>
            </a:extLst>
          </p:cNvPr>
          <p:cNvSpPr txBox="1"/>
          <p:nvPr/>
        </p:nvSpPr>
        <p:spPr>
          <a:xfrm>
            <a:off x="4080831" y="4444136"/>
            <a:ext cx="5583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54" name="Order">
            <a:extLst>
              <a:ext uri="{FF2B5EF4-FFF2-40B4-BE49-F238E27FC236}">
                <a16:creationId xmlns:a16="http://schemas.microsoft.com/office/drawing/2014/main" id="{FF73204C-FADD-6664-F4EE-878B598637DD}"/>
              </a:ext>
            </a:extLst>
          </p:cNvPr>
          <p:cNvSpPr txBox="1"/>
          <p:nvPr/>
        </p:nvSpPr>
        <p:spPr>
          <a:xfrm>
            <a:off x="3352887" y="4451518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×</a:t>
            </a:r>
          </a:p>
        </p:txBody>
      </p:sp>
      <p:sp>
        <p:nvSpPr>
          <p:cNvPr id="26" name="Select - Arrow">
            <a:extLst>
              <a:ext uri="{FF2B5EF4-FFF2-40B4-BE49-F238E27FC236}">
                <a16:creationId xmlns:a16="http://schemas.microsoft.com/office/drawing/2014/main" id="{A4913A86-8E20-4DDA-AAA9-F82A2BA73778}"/>
              </a:ext>
            </a:extLst>
          </p:cNvPr>
          <p:cNvSpPr/>
          <p:nvPr/>
        </p:nvSpPr>
        <p:spPr>
          <a:xfrm>
            <a:off x="156727" y="15839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Pepper - Row">
            <a:extLst>
              <a:ext uri="{FF2B5EF4-FFF2-40B4-BE49-F238E27FC236}">
                <a16:creationId xmlns:a16="http://schemas.microsoft.com/office/drawing/2014/main" id="{EDC109E2-0F8E-4D72-965B-C320174FCB9B}"/>
              </a:ext>
            </a:extLst>
          </p:cNvPr>
          <p:cNvSpPr/>
          <p:nvPr/>
        </p:nvSpPr>
        <p:spPr>
          <a:xfrm>
            <a:off x="4758623" y="3113320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Pepper - Purple">
            <a:extLst>
              <a:ext uri="{FF2B5EF4-FFF2-40B4-BE49-F238E27FC236}">
                <a16:creationId xmlns:a16="http://schemas.microsoft.com/office/drawing/2014/main" id="{4D280F94-804B-4EC1-AB76-E66DA40E0536}"/>
              </a:ext>
            </a:extLst>
          </p:cNvPr>
          <p:cNvSpPr/>
          <p:nvPr/>
        </p:nvSpPr>
        <p:spPr>
          <a:xfrm>
            <a:off x="6770596" y="3111681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Pepper - Yellow">
            <a:extLst>
              <a:ext uri="{FF2B5EF4-FFF2-40B4-BE49-F238E27FC236}">
                <a16:creationId xmlns:a16="http://schemas.microsoft.com/office/drawing/2014/main" id="{EAF79AAF-4AEA-4F65-9751-46A72BB869A5}"/>
              </a:ext>
            </a:extLst>
          </p:cNvPr>
          <p:cNvSpPr/>
          <p:nvPr/>
        </p:nvSpPr>
        <p:spPr>
          <a:xfrm>
            <a:off x="6038424" y="3118769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indy - Row">
            <a:extLst>
              <a:ext uri="{FF2B5EF4-FFF2-40B4-BE49-F238E27FC236}">
                <a16:creationId xmlns:a16="http://schemas.microsoft.com/office/drawing/2014/main" id="{58BEFD8E-59D7-4B59-AD8D-56CF2F8CD107}"/>
              </a:ext>
            </a:extLst>
          </p:cNvPr>
          <p:cNvSpPr/>
          <p:nvPr/>
        </p:nvSpPr>
        <p:spPr>
          <a:xfrm>
            <a:off x="4758623" y="458855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indy - Purple">
            <a:extLst>
              <a:ext uri="{FF2B5EF4-FFF2-40B4-BE49-F238E27FC236}">
                <a16:creationId xmlns:a16="http://schemas.microsoft.com/office/drawing/2014/main" id="{2138EE6B-2A89-465B-8D74-A2F0DB965B5D}"/>
              </a:ext>
            </a:extLst>
          </p:cNvPr>
          <p:cNvSpPr/>
          <p:nvPr/>
        </p:nvSpPr>
        <p:spPr>
          <a:xfrm>
            <a:off x="6770596" y="458691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indy - Yellow">
            <a:extLst>
              <a:ext uri="{FF2B5EF4-FFF2-40B4-BE49-F238E27FC236}">
                <a16:creationId xmlns:a16="http://schemas.microsoft.com/office/drawing/2014/main" id="{40519916-002C-4B50-9CAD-882322014126}"/>
              </a:ext>
            </a:extLst>
          </p:cNvPr>
          <p:cNvSpPr/>
          <p:nvPr/>
        </p:nvSpPr>
        <p:spPr>
          <a:xfrm>
            <a:off x="6038424" y="459400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Snowy - Row">
            <a:extLst>
              <a:ext uri="{FF2B5EF4-FFF2-40B4-BE49-F238E27FC236}">
                <a16:creationId xmlns:a16="http://schemas.microsoft.com/office/drawing/2014/main" id="{590FF629-1C6B-4A73-9B6F-1A3047E0C351}"/>
              </a:ext>
            </a:extLst>
          </p:cNvPr>
          <p:cNvSpPr/>
          <p:nvPr/>
        </p:nvSpPr>
        <p:spPr>
          <a:xfrm>
            <a:off x="4758623" y="516767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Snowy - Purple">
            <a:extLst>
              <a:ext uri="{FF2B5EF4-FFF2-40B4-BE49-F238E27FC236}">
                <a16:creationId xmlns:a16="http://schemas.microsoft.com/office/drawing/2014/main" id="{2059C02D-22B0-4CF8-88BE-A139FCC5E365}"/>
              </a:ext>
            </a:extLst>
          </p:cNvPr>
          <p:cNvSpPr/>
          <p:nvPr/>
        </p:nvSpPr>
        <p:spPr>
          <a:xfrm>
            <a:off x="6770596" y="516603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Snowy - Yellow">
            <a:extLst>
              <a:ext uri="{FF2B5EF4-FFF2-40B4-BE49-F238E27FC236}">
                <a16:creationId xmlns:a16="http://schemas.microsoft.com/office/drawing/2014/main" id="{A908B61F-A960-4A63-B920-885CE28F0894}"/>
              </a:ext>
            </a:extLst>
          </p:cNvPr>
          <p:cNvSpPr/>
          <p:nvPr/>
        </p:nvSpPr>
        <p:spPr>
          <a:xfrm>
            <a:off x="6038424" y="517312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Kitty - Row">
            <a:extLst>
              <a:ext uri="{FF2B5EF4-FFF2-40B4-BE49-F238E27FC236}">
                <a16:creationId xmlns:a16="http://schemas.microsoft.com/office/drawing/2014/main" id="{26C3B023-4A76-47DA-A8DB-F1CCF91F3D0B}"/>
              </a:ext>
            </a:extLst>
          </p:cNvPr>
          <p:cNvSpPr/>
          <p:nvPr/>
        </p:nvSpPr>
        <p:spPr>
          <a:xfrm>
            <a:off x="4758623" y="6045496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Kitty - Purple">
            <a:extLst>
              <a:ext uri="{FF2B5EF4-FFF2-40B4-BE49-F238E27FC236}">
                <a16:creationId xmlns:a16="http://schemas.microsoft.com/office/drawing/2014/main" id="{D34CE510-4BD9-46EC-99AA-DBE7BD04F483}"/>
              </a:ext>
            </a:extLst>
          </p:cNvPr>
          <p:cNvSpPr/>
          <p:nvPr/>
        </p:nvSpPr>
        <p:spPr>
          <a:xfrm>
            <a:off x="6770596" y="6043857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Kitty - Yellow">
            <a:extLst>
              <a:ext uri="{FF2B5EF4-FFF2-40B4-BE49-F238E27FC236}">
                <a16:creationId xmlns:a16="http://schemas.microsoft.com/office/drawing/2014/main" id="{F09336A1-7B8C-4DEF-A7AB-2B0BC362A9E8}"/>
              </a:ext>
            </a:extLst>
          </p:cNvPr>
          <p:cNvSpPr/>
          <p:nvPr/>
        </p:nvSpPr>
        <p:spPr>
          <a:xfrm>
            <a:off x="6038424" y="6050945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Where 2 - Arrow">
            <a:extLst>
              <a:ext uri="{FF2B5EF4-FFF2-40B4-BE49-F238E27FC236}">
                <a16:creationId xmlns:a16="http://schemas.microsoft.com/office/drawing/2014/main" id="{57F0F467-01B0-47CA-9897-A45723917472}"/>
              </a:ext>
            </a:extLst>
          </p:cNvPr>
          <p:cNvSpPr/>
          <p:nvPr/>
        </p:nvSpPr>
        <p:spPr>
          <a:xfrm rot="3278631">
            <a:off x="6365200" y="23849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Where">
            <a:extLst>
              <a:ext uri="{FF2B5EF4-FFF2-40B4-BE49-F238E27FC236}">
                <a16:creationId xmlns:a16="http://schemas.microsoft.com/office/drawing/2014/main" id="{D9C491AC-88F8-426C-A43D-B2F060D5E6AD}"/>
              </a:ext>
            </a:extLst>
          </p:cNvPr>
          <p:cNvSpPr txBox="1"/>
          <p:nvPr/>
        </p:nvSpPr>
        <p:spPr>
          <a:xfrm>
            <a:off x="5845106" y="2071055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181650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5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6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500"/>
                            </p:stCondLst>
                            <p:childTnLst>
                              <p:par>
                                <p:cTn id="1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000"/>
                            </p:stCondLst>
                            <p:childTnLst>
                              <p:par>
                                <p:cTn id="1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00"/>
                            </p:stCondLst>
                            <p:childTnLst>
                              <p:par>
                                <p:cTn id="1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10" grpId="0"/>
      <p:bldP spid="25" grpId="0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35" grpId="0" animBg="1"/>
      <p:bldP spid="35" grpId="1" animBg="1"/>
      <p:bldP spid="2" grpId="0"/>
      <p:bldP spid="44" grpId="0" animBg="1"/>
      <p:bldP spid="51" grpId="0" uiExpand="1" build="p"/>
      <p:bldP spid="52" grpId="0" uiExpand="1" build="p"/>
      <p:bldP spid="53" grpId="0" uiExpand="1" build="p"/>
      <p:bldP spid="54" grpId="0" uiExpand="1" build="p"/>
      <p:bldP spid="26" grpId="0" animBg="1"/>
      <p:bldP spid="26" grpId="1" animBg="1"/>
      <p:bldP spid="27" grpId="0" animBg="1"/>
      <p:bldP spid="34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5" grpId="0" animBg="1"/>
      <p:bldP spid="46" grpId="0" animBg="1"/>
      <p:bldP spid="47" grpId="0" animBg="1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1383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998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(6)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512191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Pet.insurer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Insurer.id;</a:t>
            </a:r>
            <a:endParaRPr lang="en-US" altLang="en-US" sz="2000" dirty="0"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345897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</p:cNvCxnSpPr>
          <p:nvPr/>
        </p:nvCxnSpPr>
        <p:spPr>
          <a:xfrm flipH="1">
            <a:off x="5353216" y="1748785"/>
            <a:ext cx="966553" cy="1014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</p:cNvCxnSpPr>
          <p:nvPr/>
        </p:nvCxnSpPr>
        <p:spPr>
          <a:xfrm>
            <a:off x="6319769" y="1748785"/>
            <a:ext cx="881143" cy="10060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/>
        </p:nvGraphicFramePr>
        <p:xfrm>
          <a:off x="9595568" y="2831953"/>
          <a:ext cx="1652969" cy="146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123404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</a:tbl>
          </a:graphicData>
        </a:graphic>
      </p:graphicFrame>
      <p:sp>
        <p:nvSpPr>
          <p:cNvPr id="27" name="Pepper - Row">
            <a:extLst>
              <a:ext uri="{FF2B5EF4-FFF2-40B4-BE49-F238E27FC236}">
                <a16:creationId xmlns:a16="http://schemas.microsoft.com/office/drawing/2014/main" id="{EDC109E2-0F8E-4D72-965B-C320174FCB9B}"/>
              </a:ext>
            </a:extLst>
          </p:cNvPr>
          <p:cNvSpPr/>
          <p:nvPr/>
        </p:nvSpPr>
        <p:spPr>
          <a:xfrm>
            <a:off x="4758623" y="3113320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Pepper - Purple">
            <a:extLst>
              <a:ext uri="{FF2B5EF4-FFF2-40B4-BE49-F238E27FC236}">
                <a16:creationId xmlns:a16="http://schemas.microsoft.com/office/drawing/2014/main" id="{4D280F94-804B-4EC1-AB76-E66DA40E0536}"/>
              </a:ext>
            </a:extLst>
          </p:cNvPr>
          <p:cNvSpPr/>
          <p:nvPr/>
        </p:nvSpPr>
        <p:spPr>
          <a:xfrm>
            <a:off x="6770596" y="3111681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Pepper - Yellow">
            <a:extLst>
              <a:ext uri="{FF2B5EF4-FFF2-40B4-BE49-F238E27FC236}">
                <a16:creationId xmlns:a16="http://schemas.microsoft.com/office/drawing/2014/main" id="{EAF79AAF-4AEA-4F65-9751-46A72BB869A5}"/>
              </a:ext>
            </a:extLst>
          </p:cNvPr>
          <p:cNvSpPr/>
          <p:nvPr/>
        </p:nvSpPr>
        <p:spPr>
          <a:xfrm>
            <a:off x="6038424" y="3118769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indy - Row">
            <a:extLst>
              <a:ext uri="{FF2B5EF4-FFF2-40B4-BE49-F238E27FC236}">
                <a16:creationId xmlns:a16="http://schemas.microsoft.com/office/drawing/2014/main" id="{58BEFD8E-59D7-4B59-AD8D-56CF2F8CD107}"/>
              </a:ext>
            </a:extLst>
          </p:cNvPr>
          <p:cNvSpPr/>
          <p:nvPr/>
        </p:nvSpPr>
        <p:spPr>
          <a:xfrm>
            <a:off x="4758623" y="458855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indy - Purple">
            <a:extLst>
              <a:ext uri="{FF2B5EF4-FFF2-40B4-BE49-F238E27FC236}">
                <a16:creationId xmlns:a16="http://schemas.microsoft.com/office/drawing/2014/main" id="{2138EE6B-2A89-465B-8D74-A2F0DB965B5D}"/>
              </a:ext>
            </a:extLst>
          </p:cNvPr>
          <p:cNvSpPr/>
          <p:nvPr/>
        </p:nvSpPr>
        <p:spPr>
          <a:xfrm>
            <a:off x="6770596" y="458691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indy - Yellow">
            <a:extLst>
              <a:ext uri="{FF2B5EF4-FFF2-40B4-BE49-F238E27FC236}">
                <a16:creationId xmlns:a16="http://schemas.microsoft.com/office/drawing/2014/main" id="{40519916-002C-4B50-9CAD-882322014126}"/>
              </a:ext>
            </a:extLst>
          </p:cNvPr>
          <p:cNvSpPr/>
          <p:nvPr/>
        </p:nvSpPr>
        <p:spPr>
          <a:xfrm>
            <a:off x="6038424" y="459400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Snowy - Row">
            <a:extLst>
              <a:ext uri="{FF2B5EF4-FFF2-40B4-BE49-F238E27FC236}">
                <a16:creationId xmlns:a16="http://schemas.microsoft.com/office/drawing/2014/main" id="{590FF629-1C6B-4A73-9B6F-1A3047E0C351}"/>
              </a:ext>
            </a:extLst>
          </p:cNvPr>
          <p:cNvSpPr/>
          <p:nvPr/>
        </p:nvSpPr>
        <p:spPr>
          <a:xfrm>
            <a:off x="4758623" y="516767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Snowy - Purple">
            <a:extLst>
              <a:ext uri="{FF2B5EF4-FFF2-40B4-BE49-F238E27FC236}">
                <a16:creationId xmlns:a16="http://schemas.microsoft.com/office/drawing/2014/main" id="{2059C02D-22B0-4CF8-88BE-A139FCC5E365}"/>
              </a:ext>
            </a:extLst>
          </p:cNvPr>
          <p:cNvSpPr/>
          <p:nvPr/>
        </p:nvSpPr>
        <p:spPr>
          <a:xfrm>
            <a:off x="6770596" y="516603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Snowy - Yellow">
            <a:extLst>
              <a:ext uri="{FF2B5EF4-FFF2-40B4-BE49-F238E27FC236}">
                <a16:creationId xmlns:a16="http://schemas.microsoft.com/office/drawing/2014/main" id="{A908B61F-A960-4A63-B920-885CE28F0894}"/>
              </a:ext>
            </a:extLst>
          </p:cNvPr>
          <p:cNvSpPr/>
          <p:nvPr/>
        </p:nvSpPr>
        <p:spPr>
          <a:xfrm>
            <a:off x="6038424" y="517312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Kitty - Row">
            <a:extLst>
              <a:ext uri="{FF2B5EF4-FFF2-40B4-BE49-F238E27FC236}">
                <a16:creationId xmlns:a16="http://schemas.microsoft.com/office/drawing/2014/main" id="{26C3B023-4A76-47DA-A8DB-F1CCF91F3D0B}"/>
              </a:ext>
            </a:extLst>
          </p:cNvPr>
          <p:cNvSpPr/>
          <p:nvPr/>
        </p:nvSpPr>
        <p:spPr>
          <a:xfrm>
            <a:off x="4758623" y="6045496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Kitty - Purple">
            <a:extLst>
              <a:ext uri="{FF2B5EF4-FFF2-40B4-BE49-F238E27FC236}">
                <a16:creationId xmlns:a16="http://schemas.microsoft.com/office/drawing/2014/main" id="{D34CE510-4BD9-46EC-99AA-DBE7BD04F483}"/>
              </a:ext>
            </a:extLst>
          </p:cNvPr>
          <p:cNvSpPr/>
          <p:nvPr/>
        </p:nvSpPr>
        <p:spPr>
          <a:xfrm>
            <a:off x="6770596" y="6043857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Kitty - Yellow">
            <a:extLst>
              <a:ext uri="{FF2B5EF4-FFF2-40B4-BE49-F238E27FC236}">
                <a16:creationId xmlns:a16="http://schemas.microsoft.com/office/drawing/2014/main" id="{F09336A1-7B8C-4DEF-A7AB-2B0BC362A9E8}"/>
              </a:ext>
            </a:extLst>
          </p:cNvPr>
          <p:cNvSpPr/>
          <p:nvPr/>
        </p:nvSpPr>
        <p:spPr>
          <a:xfrm>
            <a:off x="6038424" y="6050945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Where 2 - Arrow">
            <a:extLst>
              <a:ext uri="{FF2B5EF4-FFF2-40B4-BE49-F238E27FC236}">
                <a16:creationId xmlns:a16="http://schemas.microsoft.com/office/drawing/2014/main" id="{57F0F467-01B0-47CA-9897-A45723917472}"/>
              </a:ext>
            </a:extLst>
          </p:cNvPr>
          <p:cNvSpPr/>
          <p:nvPr/>
        </p:nvSpPr>
        <p:spPr>
          <a:xfrm rot="3278631">
            <a:off x="6365200" y="23849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From - Brace">
            <a:extLst>
              <a:ext uri="{FF2B5EF4-FFF2-40B4-BE49-F238E27FC236}">
                <a16:creationId xmlns:a16="http://schemas.microsoft.com/office/drawing/2014/main" id="{5373CEB6-70E9-42AA-BD65-4517F949FB2E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26364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insert operations</a:t>
            </a:r>
          </a:p>
        </p:txBody>
      </p:sp>
    </p:spTree>
    <p:extLst>
      <p:ext uri="{BB962C8B-B14F-4D97-AF65-F5344CB8AC3E}">
        <p14:creationId xmlns:p14="http://schemas.microsoft.com/office/powerpoint/2010/main" val="41783875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8070157" y="1091740"/>
            <a:ext cx="125857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03172"/>
              <a:gd name="adj6" fmla="val -98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612824" y="4047157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3088"/>
              <a:gd name="adj6" fmla="val 1369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table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398116" y="4903618"/>
            <a:ext cx="80749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PK and 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B202BD-7907-4D76-B93E-3E9AE7208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719" y="4047157"/>
            <a:ext cx="185928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1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2AB98-495B-4D84-861B-CAAD5293D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719" y="4047157"/>
            <a:ext cx="185928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413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53320" y="836127"/>
            <a:ext cx="128016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24372"/>
              <a:gd name="adj6" fmla="val -63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Fields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1553558" y="3441700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8289174" y="3583592"/>
            <a:ext cx="3322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Same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number of fields and values</a:t>
            </a:r>
          </a:p>
        </p:txBody>
      </p:sp>
    </p:spTree>
    <p:extLst>
      <p:ext uri="{BB962C8B-B14F-4D97-AF65-F5344CB8AC3E}">
        <p14:creationId xmlns:p14="http://schemas.microsoft.com/office/powerpoint/2010/main" val="108338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  <p:bldP spid="9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3600" dirty="0">
              <a:solidFill>
                <a:srgbClr val="7030A0"/>
              </a:solidFill>
            </a:endParaRP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127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44FEFF9E-B37B-D61A-0BB0-4A87C663B88F}"/>
              </a:ext>
            </a:extLst>
          </p:cNvPr>
          <p:cNvSpPr/>
          <p:nvPr/>
        </p:nvSpPr>
        <p:spPr>
          <a:xfrm>
            <a:off x="970575" y="3429000"/>
            <a:ext cx="3430323" cy="862642"/>
          </a:xfrm>
          <a:prstGeom prst="callout2">
            <a:avLst>
              <a:gd name="adj1" fmla="val 49241"/>
              <a:gd name="adj2" fmla="val 100162"/>
              <a:gd name="adj3" fmla="val 48124"/>
              <a:gd name="adj4" fmla="val 125200"/>
              <a:gd name="adj5" fmla="val -31220"/>
              <a:gd name="adj6" fmla="val 1289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2. Values same order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8C82E73A-9351-440B-AD5A-91B4FA5E208F}"/>
              </a:ext>
            </a:extLst>
          </p:cNvPr>
          <p:cNvSpPr/>
          <p:nvPr/>
        </p:nvSpPr>
        <p:spPr>
          <a:xfrm>
            <a:off x="3637466" y="4692810"/>
            <a:ext cx="3430323" cy="862642"/>
          </a:xfrm>
          <a:prstGeom prst="callout2">
            <a:avLst>
              <a:gd name="adj1" fmla="val 50222"/>
              <a:gd name="adj2" fmla="val 100724"/>
              <a:gd name="adj3" fmla="val 50087"/>
              <a:gd name="adj4" fmla="val 130949"/>
              <a:gd name="adj5" fmla="val -244657"/>
              <a:gd name="adj6" fmla="val 1599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1. Fields in any order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7651D4-79EB-4060-8EE2-C373769F3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050" y="3429000"/>
            <a:ext cx="23241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1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6AD67-77F8-4586-8598-6FD8260CE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050" y="3429000"/>
            <a:ext cx="23241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95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update operations</a:t>
            </a:r>
          </a:p>
        </p:txBody>
      </p:sp>
    </p:spTree>
    <p:extLst>
      <p:ext uri="{BB962C8B-B14F-4D97-AF65-F5344CB8AC3E}">
        <p14:creationId xmlns:p14="http://schemas.microsoft.com/office/powerpoint/2010/main" val="330449468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7416095" y="133151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9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52920" y="1956862"/>
            <a:ext cx="2654036" cy="862642"/>
          </a:xfrm>
          <a:prstGeom prst="callout2">
            <a:avLst>
              <a:gd name="adj1" fmla="val 50910"/>
              <a:gd name="adj2" fmla="val -1058"/>
              <a:gd name="adj3" fmla="val 50697"/>
              <a:gd name="adj4" fmla="val -11665"/>
              <a:gd name="adj5" fmla="val 76367"/>
              <a:gd name="adj6" fmla="val -355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to update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with new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736601" y="5115849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9E10E-AA44-C822-F751-FA77E1000038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340720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9" grpId="0" animBg="1"/>
      <p:bldP spid="11" grpId="0" uiExpand="1" build="p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914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holds data on one topic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165251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911428" y="5405820"/>
            <a:ext cx="2900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Data links tables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133580"/>
              </p:ext>
            </p:extLst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1371B6-0511-44D2-AF15-46D0C5B87BB2}"/>
              </a:ext>
            </a:extLst>
          </p:cNvPr>
          <p:cNvCxnSpPr>
            <a:cxnSpLocks/>
          </p:cNvCxnSpPr>
          <p:nvPr/>
        </p:nvCxnSpPr>
        <p:spPr>
          <a:xfrm>
            <a:off x="6096000" y="3630645"/>
            <a:ext cx="157384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402D11-5365-4584-AF20-FCE4B78FE7A0}"/>
              </a:ext>
            </a:extLst>
          </p:cNvPr>
          <p:cNvCxnSpPr>
            <a:cxnSpLocks/>
          </p:cNvCxnSpPr>
          <p:nvPr/>
        </p:nvCxnSpPr>
        <p:spPr>
          <a:xfrm flipV="1">
            <a:off x="6096000" y="4375230"/>
            <a:ext cx="1670613" cy="161536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5292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  <p:bldP spid="3" grpId="0"/>
      <p:bldP spid="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88DB2-4D2B-79F2-D24D-8D005D8CED13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1152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797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698363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573400" y="3238500"/>
            <a:ext cx="1487800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BC444EA-344C-4AF7-9C47-709AD41F4E57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54587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1751C26-6A04-C944-CDD6-9316AA4E0BC6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4564289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731682" y="2104805"/>
            <a:ext cx="13271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11750"/>
              <a:gd name="adj6" fmla="val -872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14FCB-BBD2-57F0-E5DF-35C9E0F2C5A4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3BD82-FC96-C90C-169D-C505080B3876}"/>
              </a:ext>
            </a:extLst>
          </p:cNvPr>
          <p:cNvSpPr txBox="1"/>
          <p:nvPr/>
        </p:nvSpPr>
        <p:spPr>
          <a:xfrm>
            <a:off x="1736601" y="5104560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0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build="allAtOnce" animBg="1"/>
      <p:bldP spid="8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44E53-6521-DB39-3E4D-AA698E15D4D0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53262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delete operations</a:t>
            </a:r>
          </a:p>
        </p:txBody>
      </p:sp>
    </p:spTree>
    <p:extLst>
      <p:ext uri="{BB962C8B-B14F-4D97-AF65-F5344CB8AC3E}">
        <p14:creationId xmlns:p14="http://schemas.microsoft.com/office/powerpoint/2010/main" val="323082119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812647" y="5360818"/>
            <a:ext cx="8566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Deletes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7723719" y="116760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99C50-5B8F-A5A7-D5BE-93FD79B0C67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16817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  <p:bldP spid="4" grpId="0" animBg="1"/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1231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1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2</a:t>
            </a:r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912766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225143" y="3238500"/>
            <a:ext cx="1836057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407117B-6C1A-4EDA-96A7-C25A850F00DB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35111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13AA94-9389-A23C-9F7B-78D9F5F9BC32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3289411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6200</TotalTime>
  <Words>9900</Words>
  <Application>Microsoft Office PowerPoint</Application>
  <PresentationFormat>Widescreen</PresentationFormat>
  <Paragraphs>4507</Paragraphs>
  <Slides>230</Slides>
  <Notes>182</Notes>
  <HiddenSlides>102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230</vt:i4>
      </vt:variant>
    </vt:vector>
  </HeadingPairs>
  <TitlesOfParts>
    <vt:vector size="238" baseType="lpstr">
      <vt:lpstr>Arial</vt:lpstr>
      <vt:lpstr>Calibri</vt:lpstr>
      <vt:lpstr>Calibri Light</vt:lpstr>
      <vt:lpstr>Consolas</vt:lpstr>
      <vt:lpstr>Helvetica Neue</vt:lpstr>
      <vt:lpstr>ReithSans</vt:lpstr>
      <vt:lpstr>Wingdings</vt:lpstr>
      <vt:lpstr>Office Theme</vt:lpstr>
      <vt:lpstr>N5 Computing Science</vt:lpstr>
      <vt:lpstr>Plan – N5 Year 1</vt:lpstr>
      <vt:lpstr>What is a database?</vt:lpstr>
      <vt:lpstr>PowerPoint Presentation</vt:lpstr>
      <vt:lpstr>Records – Paper based</vt:lpstr>
      <vt:lpstr>Records – Paper based</vt:lpstr>
      <vt:lpstr>Records – Electronic</vt:lpstr>
      <vt:lpstr>Records – Electronic</vt:lpstr>
      <vt:lpstr>Relational Database</vt:lpstr>
      <vt:lpstr>Relational Database</vt:lpstr>
      <vt:lpstr>Learning Intentions</vt:lpstr>
      <vt:lpstr>Display information</vt:lpstr>
      <vt:lpstr>Display information</vt:lpstr>
      <vt:lpstr>Learning Intentions</vt:lpstr>
      <vt:lpstr>Internal Commentary -  Single Line</vt:lpstr>
      <vt:lpstr>Internal Commentary – Single Line</vt:lpstr>
      <vt:lpstr>Internal Commentary – Multiple Lines</vt:lpstr>
      <vt:lpstr>Internal Commentary – Multiple Lines</vt:lpstr>
      <vt:lpstr>Learning Intentions</vt:lpstr>
      <vt:lpstr>SQL</vt:lpstr>
      <vt:lpstr>Table: pupil</vt:lpstr>
      <vt:lpstr>Display Data – Everything</vt:lpstr>
      <vt:lpstr>Display Data – Everything</vt:lpstr>
      <vt:lpstr>Display Data – Something</vt:lpstr>
      <vt:lpstr>Display Data – Something</vt:lpstr>
      <vt:lpstr>Order of Operations (1)</vt:lpstr>
      <vt:lpstr>Order of Operations (1)</vt:lpstr>
      <vt:lpstr>Learning Intentions</vt:lpstr>
      <vt:lpstr>Comparison Operators</vt:lpstr>
      <vt:lpstr>Comparison Operators</vt:lpstr>
      <vt:lpstr>Attributes Types</vt:lpstr>
      <vt:lpstr>Attributes Types</vt:lpstr>
      <vt:lpstr>Filter Results: Text</vt:lpstr>
      <vt:lpstr>Filter Results: Text</vt:lpstr>
      <vt:lpstr>Order of Operations (2)</vt:lpstr>
      <vt:lpstr>Order of Operations (2)</vt:lpstr>
      <vt:lpstr>Filter Results: Number</vt:lpstr>
      <vt:lpstr>Filter Results: Number</vt:lpstr>
      <vt:lpstr>Filter Results: Date</vt:lpstr>
      <vt:lpstr>Filter Results: Date</vt:lpstr>
      <vt:lpstr>Filter Results: Time</vt:lpstr>
      <vt:lpstr>Filter Results: Time</vt:lpstr>
      <vt:lpstr>Filter Results: Boolean</vt:lpstr>
      <vt:lpstr>Filter Results: Boolean</vt:lpstr>
      <vt:lpstr>Learning Intentions</vt:lpstr>
      <vt:lpstr>Filter Results: complex</vt:lpstr>
      <vt:lpstr>Filter Results: Complex</vt:lpstr>
      <vt:lpstr>Order of Operations (3)</vt:lpstr>
      <vt:lpstr>Order of Operations (3)</vt:lpstr>
      <vt:lpstr>Prison Task</vt:lpstr>
      <vt:lpstr>Learning Intentions</vt:lpstr>
      <vt:lpstr>Sort Results – Small to Big</vt:lpstr>
      <vt:lpstr>Sort Results – Small to Big</vt:lpstr>
      <vt:lpstr>Sort Results – Big to Small</vt:lpstr>
      <vt:lpstr>Sort Results – Big to Small</vt:lpstr>
      <vt:lpstr>Order of Operations (4)</vt:lpstr>
      <vt:lpstr>Order of Operations (4)</vt:lpstr>
      <vt:lpstr>Order of Operations (4)</vt:lpstr>
      <vt:lpstr>Order of Operations (4)</vt:lpstr>
      <vt:lpstr>Sort Results – Multiple fields</vt:lpstr>
      <vt:lpstr>Sort Results – Multiple fields</vt:lpstr>
      <vt:lpstr>Doing It All!</vt:lpstr>
      <vt:lpstr>Doing It All!</vt:lpstr>
      <vt:lpstr>Santa's List</vt:lpstr>
      <vt:lpstr>Santa's List - SQL</vt:lpstr>
      <vt:lpstr>Video Games Task</vt:lpstr>
      <vt:lpstr>Learning Intentions</vt:lpstr>
      <vt:lpstr>Relationship – Two Entities</vt:lpstr>
      <vt:lpstr>Relationship – Two Entities</vt:lpstr>
      <vt:lpstr>Entity: address</vt:lpstr>
      <vt:lpstr>Relationship – Two Entities</vt:lpstr>
      <vt:lpstr>Relationship – Two Entities</vt:lpstr>
      <vt:lpstr>Equi-join - Generic</vt:lpstr>
      <vt:lpstr>Equi-join - Generic</vt:lpstr>
      <vt:lpstr>Equi-join - Example</vt:lpstr>
      <vt:lpstr>Equi-join - Example</vt:lpstr>
      <vt:lpstr>Order of Operations (5)</vt:lpstr>
      <vt:lpstr>Order of Operations (5)</vt:lpstr>
      <vt:lpstr>Order of Operations (6)</vt:lpstr>
      <vt:lpstr>Order of Operations (6)</vt:lpstr>
      <vt:lpstr>Learning Intentions</vt:lpstr>
      <vt:lpstr>Add Data – All fields</vt:lpstr>
      <vt:lpstr>Add Data – All fields</vt:lpstr>
      <vt:lpstr>Add Data – Some fields</vt:lpstr>
      <vt:lpstr>Add Data – Some fields</vt:lpstr>
      <vt:lpstr>Add Data – Some fields – Example</vt:lpstr>
      <vt:lpstr>Add Data – Some fields – Example</vt:lpstr>
      <vt:lpstr>Learning Intentions</vt:lpstr>
      <vt:lpstr>Change Data</vt:lpstr>
      <vt:lpstr>Change Data</vt:lpstr>
      <vt:lpstr>Change Data -  In stages</vt:lpstr>
      <vt:lpstr>Change Data -  In stages</vt:lpstr>
      <vt:lpstr>Change Data – Multiple fields</vt:lpstr>
      <vt:lpstr>Change Data – Multiple fields</vt:lpstr>
      <vt:lpstr>Learning Intentions</vt:lpstr>
      <vt:lpstr>Remove Data</vt:lpstr>
      <vt:lpstr>Remove Data</vt:lpstr>
      <vt:lpstr>Remove Data -  In stages</vt:lpstr>
      <vt:lpstr>Remove Data -  In stages</vt:lpstr>
      <vt:lpstr>SQL Queries - Overview</vt:lpstr>
      <vt:lpstr>SQL Queries - Overview</vt:lpstr>
      <vt:lpstr>Membership Task</vt:lpstr>
      <vt:lpstr>Learning Intentions</vt:lpstr>
      <vt:lpstr>Data Types</vt:lpstr>
      <vt:lpstr>Data Types</vt:lpstr>
      <vt:lpstr>Validation</vt:lpstr>
      <vt:lpstr>Validation</vt:lpstr>
      <vt:lpstr>CREATE TABLE</vt:lpstr>
      <vt:lpstr>CREATE TABLE</vt:lpstr>
      <vt:lpstr>CREATE TABLE – Task 1</vt:lpstr>
      <vt:lpstr>CREATE TABLE – Task 1 - Solution</vt:lpstr>
      <vt:lpstr>CREATE TABLE – Task 2</vt:lpstr>
      <vt:lpstr>CREATE TABLE – Task 2 - Solution</vt:lpstr>
      <vt:lpstr>Learning Intentions</vt:lpstr>
      <vt:lpstr>Modify Table – 8 Steps</vt:lpstr>
      <vt:lpstr>Modify Table – 8 Steps</vt:lpstr>
      <vt:lpstr>Modify Table Task</vt:lpstr>
      <vt:lpstr>Database Definition</vt:lpstr>
      <vt:lpstr>Database Definition</vt:lpstr>
      <vt:lpstr>Modify Table: 1 Get Table Definition</vt:lpstr>
      <vt:lpstr>Modify Table: 1 Get Table Definition</vt:lpstr>
      <vt:lpstr>Modify Table: 1 Get Table Definition</vt:lpstr>
      <vt:lpstr>Modify Table: 1 Get Table Definition</vt:lpstr>
      <vt:lpstr>Modify Table: 2 Create Empty Table</vt:lpstr>
      <vt:lpstr>Modify Table: 2 Create Empty Table</vt:lpstr>
      <vt:lpstr>Modify Table: 3 Copy Data</vt:lpstr>
      <vt:lpstr>Modify Table: 3 Copy Data</vt:lpstr>
      <vt:lpstr>Modify Table: 4 Check Data</vt:lpstr>
      <vt:lpstr>Modify Table: 4 Check Data</vt:lpstr>
      <vt:lpstr>Modify Table: 5 Referential integrity: Off</vt:lpstr>
      <vt:lpstr>Modify Table: 5 Referential integrity: Off</vt:lpstr>
      <vt:lpstr>Modify Table: 6 Delete Old Table</vt:lpstr>
      <vt:lpstr>Modify Table: 6 Delete Table</vt:lpstr>
      <vt:lpstr>Modify Table: 7 Rename New Table</vt:lpstr>
      <vt:lpstr>Modify Table: 7 Rename New Table</vt:lpstr>
      <vt:lpstr>Modify Table: 8 Referential integrity: On</vt:lpstr>
      <vt:lpstr>Modify Table: 8 Referential integrity: On</vt:lpstr>
      <vt:lpstr>Entity Relationship Diagram</vt:lpstr>
      <vt:lpstr>Entity Relationship Diagram</vt:lpstr>
      <vt:lpstr>Cardinality: 1 to 1</vt:lpstr>
      <vt:lpstr>Cardinality: 1 to 1</vt:lpstr>
      <vt:lpstr>Cardinality: 1 to Many</vt:lpstr>
      <vt:lpstr>Cardinality: 1 to Many</vt:lpstr>
      <vt:lpstr>Cardinality: Many to Many</vt:lpstr>
      <vt:lpstr>Cardinality: Many to Many</vt:lpstr>
      <vt:lpstr>Cardinality</vt:lpstr>
      <vt:lpstr>Learning Intentions</vt:lpstr>
      <vt:lpstr>Entities and Attributes</vt:lpstr>
      <vt:lpstr>Entities and Attributes</vt:lpstr>
      <vt:lpstr>Primary Key</vt:lpstr>
      <vt:lpstr>Primary Key</vt:lpstr>
      <vt:lpstr>Foreign Key</vt:lpstr>
      <vt:lpstr>Foreign Key</vt:lpstr>
      <vt:lpstr>ER Diagram – Attributes (1)</vt:lpstr>
      <vt:lpstr>ER Diagram – Attributes (1)</vt:lpstr>
      <vt:lpstr>ER Diagram – Attributes (2)</vt:lpstr>
      <vt:lpstr>ER Diagram – Attributes (2)</vt:lpstr>
      <vt:lpstr>Validation</vt:lpstr>
      <vt:lpstr>Validation</vt:lpstr>
      <vt:lpstr>Validation - Examples</vt:lpstr>
      <vt:lpstr>Validation - Examples</vt:lpstr>
      <vt:lpstr>PowerPoint Presentation</vt:lpstr>
      <vt:lpstr>Data Dictionary (1)</vt:lpstr>
      <vt:lpstr>Data Dictionary</vt:lpstr>
      <vt:lpstr>Text Attribute</vt:lpstr>
      <vt:lpstr>Text Attribute</vt:lpstr>
      <vt:lpstr>Data Dictionary (2)</vt:lpstr>
      <vt:lpstr>Referential integrity</vt:lpstr>
      <vt:lpstr>Data Dictionary (3)</vt:lpstr>
      <vt:lpstr>Analysis &amp; Design</vt:lpstr>
      <vt:lpstr>Referential Integrity</vt:lpstr>
      <vt:lpstr>PowerPoint Presentation</vt:lpstr>
      <vt:lpstr>Query Design (SELECT)</vt:lpstr>
      <vt:lpstr>Query Design (INSERT)</vt:lpstr>
      <vt:lpstr>Query Design (INSERT / UPDATE / DELETE)</vt:lpstr>
      <vt:lpstr>Query Design (UPDATE)</vt:lpstr>
      <vt:lpstr>Query Design (DELETE)</vt:lpstr>
      <vt:lpstr>Learning Intentions</vt:lpstr>
      <vt:lpstr>Learning Intentions</vt:lpstr>
      <vt:lpstr>Evaluation</vt:lpstr>
      <vt:lpstr>Plan – N5 Year 2</vt:lpstr>
      <vt:lpstr>Assessment</vt:lpstr>
      <vt:lpstr>Assessment</vt:lpstr>
      <vt:lpstr>GDPR</vt:lpstr>
      <vt:lpstr>Learning Intentions</vt:lpstr>
      <vt:lpstr>Lawfulness, fairness and transparency</vt:lpstr>
      <vt:lpstr>Purpose limitation</vt:lpstr>
      <vt:lpstr>Data minimisation</vt:lpstr>
      <vt:lpstr>Accuracy</vt:lpstr>
      <vt:lpstr>Storage limitation</vt:lpstr>
      <vt:lpstr>Integrity and confidentiality</vt:lpstr>
      <vt:lpstr>GDPR Key Principles</vt:lpstr>
      <vt:lpstr>GDPR Key Principles</vt:lpstr>
      <vt:lpstr>Learning Intentions</vt:lpstr>
      <vt:lpstr>Requirements</vt:lpstr>
      <vt:lpstr>Requirements</vt:lpstr>
      <vt:lpstr>End-User Requirements</vt:lpstr>
      <vt:lpstr>End-User Requirements</vt:lpstr>
      <vt:lpstr>Functional Requirements</vt:lpstr>
      <vt:lpstr>Functional Requirements</vt:lpstr>
      <vt:lpstr>Tables / Fields</vt:lpstr>
      <vt:lpstr>Keys</vt:lpstr>
      <vt:lpstr>Keys</vt:lpstr>
      <vt:lpstr>Keys</vt:lpstr>
      <vt:lpstr>ERD 1:M</vt:lpstr>
      <vt:lpstr>ERD 1:M</vt:lpstr>
      <vt:lpstr>ERD M:1</vt:lpstr>
      <vt:lpstr>ERD M:1</vt:lpstr>
      <vt:lpstr>Analysis and Design</vt:lpstr>
      <vt:lpstr>Analysis and Design</vt:lpstr>
      <vt:lpstr>Collection of Information</vt:lpstr>
      <vt:lpstr>Advantages &amp; Disadvantages</vt:lpstr>
      <vt:lpstr>Flat File Database</vt:lpstr>
      <vt:lpstr>Flat File Database</vt:lpstr>
      <vt:lpstr>Insert Anomaly</vt:lpstr>
      <vt:lpstr>Insert Anomaly</vt:lpstr>
      <vt:lpstr>Delete Anomaly</vt:lpstr>
      <vt:lpstr>Delete Anomaly</vt:lpstr>
      <vt:lpstr>Update Anomaly</vt:lpstr>
      <vt:lpstr>Update Anomaly</vt:lpstr>
      <vt:lpstr>SQL Order of Operations</vt:lpstr>
      <vt:lpstr>SQL Order of Operations</vt:lpstr>
      <vt:lpstr>Order of Operations – Task 1</vt:lpstr>
      <vt:lpstr>Order of Operations – Task 2</vt:lpstr>
      <vt:lpstr>Order of Operations – Task 3</vt:lpstr>
      <vt:lpstr>Order of Operations</vt:lpstr>
      <vt:lpstr>Joining Two Tables</vt:lpstr>
      <vt:lpstr>Joining Two Tables</vt:lpstr>
      <vt:lpstr>Joining Two Tables</vt:lpstr>
      <vt:lpstr>Joining Two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434</cp:revision>
  <cp:lastPrinted>2021-06-18T08:15:49Z</cp:lastPrinted>
  <dcterms:created xsi:type="dcterms:W3CDTF">2020-11-23T14:36:09Z</dcterms:created>
  <dcterms:modified xsi:type="dcterms:W3CDTF">2025-01-08T17:52:46Z</dcterms:modified>
</cp:coreProperties>
</file>