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402" r:id="rId115"/>
    <p:sldId id="571" r:id="rId116"/>
    <p:sldId id="572" r:id="rId117"/>
    <p:sldId id="564" r:id="rId118"/>
    <p:sldId id="566" r:id="rId119"/>
    <p:sldId id="404" r:id="rId120"/>
    <p:sldId id="405" r:id="rId121"/>
    <p:sldId id="765" r:id="rId122"/>
    <p:sldId id="786" r:id="rId123"/>
    <p:sldId id="773" r:id="rId124"/>
    <p:sldId id="774" r:id="rId125"/>
    <p:sldId id="775" r:id="rId126"/>
    <p:sldId id="776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91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15/09/2025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15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12497</Words>
  <Application>Microsoft Office PowerPoint</Application>
  <PresentationFormat>Widescreen</PresentationFormat>
  <Paragraphs>3158</Paragraphs>
  <Slides>342</Slides>
  <Notes>257</Notes>
  <HiddenSlides>146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2025-09-15T10:41:03Z</dcterms:modified>
</cp:coreProperties>
</file>