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69" r:id="rId44"/>
    <p:sldId id="470" r:id="rId45"/>
    <p:sldId id="471" r:id="rId46"/>
    <p:sldId id="761" r:id="rId47"/>
    <p:sldId id="472" r:id="rId48"/>
    <p:sldId id="762" r:id="rId49"/>
    <p:sldId id="474" r:id="rId50"/>
    <p:sldId id="763" r:id="rId51"/>
    <p:sldId id="473" r:id="rId52"/>
    <p:sldId id="764" r:id="rId53"/>
    <p:sldId id="496" r:id="rId54"/>
    <p:sldId id="765" r:id="rId55"/>
    <p:sldId id="495" r:id="rId56"/>
    <p:sldId id="775" r:id="rId57"/>
    <p:sldId id="589" r:id="rId58"/>
    <p:sldId id="772" r:id="rId59"/>
    <p:sldId id="771" r:id="rId60"/>
    <p:sldId id="773" r:id="rId61"/>
    <p:sldId id="485" r:id="rId62"/>
    <p:sldId id="486" r:id="rId63"/>
    <p:sldId id="487" r:id="rId64"/>
    <p:sldId id="760" r:id="rId65"/>
    <p:sldId id="488" r:id="rId66"/>
    <p:sldId id="776" r:id="rId67"/>
    <p:sldId id="701" r:id="rId68"/>
    <p:sldId id="740" r:id="rId69"/>
    <p:sldId id="777" r:id="rId70"/>
    <p:sldId id="778" r:id="rId71"/>
    <p:sldId id="489" r:id="rId72"/>
    <p:sldId id="497" r:id="rId73"/>
    <p:sldId id="490" r:id="rId74"/>
    <p:sldId id="513" r:id="rId75"/>
    <p:sldId id="592" r:id="rId76"/>
    <p:sldId id="493" r:id="rId77"/>
    <p:sldId id="593" r:id="rId78"/>
    <p:sldId id="491" r:id="rId79"/>
    <p:sldId id="594" r:id="rId80"/>
    <p:sldId id="685" r:id="rId81"/>
    <p:sldId id="786" r:id="rId82"/>
    <p:sldId id="680" r:id="rId83"/>
    <p:sldId id="681" r:id="rId84"/>
    <p:sldId id="682" r:id="rId85"/>
    <p:sldId id="684" r:id="rId86"/>
    <p:sldId id="779" r:id="rId87"/>
    <p:sldId id="780" r:id="rId88"/>
    <p:sldId id="783" r:id="rId89"/>
    <p:sldId id="781" r:id="rId90"/>
    <p:sldId id="784" r:id="rId91"/>
    <p:sldId id="782" r:id="rId92"/>
    <p:sldId id="785" r:id="rId9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67C0B-2CD9-41BA-80EA-F8864E498CAF}" v="383" dt="2024-10-25T19:39:5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0027" autoAdjust="0"/>
  </p:normalViewPr>
  <p:slideViewPr>
    <p:cSldViewPr snapToGrid="0" showGuides="1">
      <p:cViewPr varScale="1">
        <p:scale>
          <a:sx n="97" d="100"/>
          <a:sy n="97" d="100"/>
        </p:scale>
        <p:origin x="100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" userId="e5ed79da-d858-46d4-9eed-a7a24903f2de" providerId="ADAL" clId="{73ED3692-2093-47C0-BFE8-82DD0AB08720}"/>
    <pc:docChg chg="custSel modSld">
      <pc:chgData name="Al" userId="e5ed79da-d858-46d4-9eed-a7a24903f2de" providerId="ADAL" clId="{73ED3692-2093-47C0-BFE8-82DD0AB08720}" dt="2023-12-02T16:52:00.367" v="77" actId="1036"/>
      <pc:docMkLst>
        <pc:docMk/>
      </pc:docMkLst>
      <pc:sldChg chg="mod modShow">
        <pc:chgData name="Al" userId="e5ed79da-d858-46d4-9eed-a7a24903f2de" providerId="ADAL" clId="{73ED3692-2093-47C0-BFE8-82DD0AB08720}" dt="2023-12-02T16:51:50.233" v="30" actId="729"/>
        <pc:sldMkLst>
          <pc:docMk/>
          <pc:sldMk cId="3203252263" sldId="424"/>
        </pc:sldMkLst>
      </pc:sldChg>
      <pc:sldChg chg="modSp">
        <pc:chgData name="Al" userId="e5ed79da-d858-46d4-9eed-a7a24903f2de" providerId="ADAL" clId="{73ED3692-2093-47C0-BFE8-82DD0AB08720}" dt="2023-12-02T16:50:02.556" v="21" actId="207"/>
        <pc:sldMkLst>
          <pc:docMk/>
          <pc:sldMk cId="2052178966" sldId="467"/>
        </pc:sldMkLst>
        <pc:spChg chg="mod">
          <ac:chgData name="Al" userId="e5ed79da-d858-46d4-9eed-a7a24903f2de" providerId="ADAL" clId="{73ED3692-2093-47C0-BFE8-82DD0AB08720}" dt="2023-12-02T16:50:02.556" v="21" actId="207"/>
          <ac:spMkLst>
            <pc:docMk/>
            <pc:sldMk cId="2052178966" sldId="467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9:34.029" v="16" actId="207"/>
        <pc:sldMkLst>
          <pc:docMk/>
          <pc:sldMk cId="66618361" sldId="468"/>
        </pc:sldMkLst>
        <pc:spChg chg="mod">
          <ac:chgData name="Al" userId="e5ed79da-d858-46d4-9eed-a7a24903f2de" providerId="ADAL" clId="{73ED3692-2093-47C0-BFE8-82DD0AB08720}" dt="2023-12-02T16:49:34.029" v="16" actId="207"/>
          <ac:spMkLst>
            <pc:docMk/>
            <pc:sldMk cId="66618361" sldId="468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8:27.201" v="6" actId="207"/>
        <pc:sldMkLst>
          <pc:docMk/>
          <pc:sldMk cId="1902124579" sldId="478"/>
        </pc:sldMkLst>
        <pc:spChg chg="mod">
          <ac:chgData name="Al" userId="e5ed79da-d858-46d4-9eed-a7a24903f2de" providerId="ADAL" clId="{73ED3692-2093-47C0-BFE8-82DD0AB08720}" dt="2023-12-02T16:48:27.201" v="6" actId="207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" userId="e5ed79da-d858-46d4-9eed-a7a24903f2de" providerId="ADAL" clId="{73ED3692-2093-47C0-BFE8-82DD0AB08720}" dt="2023-12-02T16:47:56.357" v="4" actId="207"/>
        <pc:sldMkLst>
          <pc:docMk/>
          <pc:sldMk cId="2258517631" sldId="488"/>
        </pc:sldMkLst>
        <pc:spChg chg="mod">
          <ac:chgData name="Al" userId="e5ed79da-d858-46d4-9eed-a7a24903f2de" providerId="ADAL" clId="{73ED3692-2093-47C0-BFE8-82DD0AB08720}" dt="2023-12-02T16:47:56.357" v="4" actId="207"/>
          <ac:spMkLst>
            <pc:docMk/>
            <pc:sldMk cId="2258517631" sldId="488"/>
            <ac:spMk id="4" creationId="{9AF3D93F-27AF-4E26-B57D-A94F67FC76D5}"/>
          </ac:spMkLst>
        </pc:spChg>
      </pc:sldChg>
      <pc:sldChg chg="modNotesTx">
        <pc:chgData name="Al" userId="e5ed79da-d858-46d4-9eed-a7a24903f2de" providerId="ADAL" clId="{73ED3692-2093-47C0-BFE8-82DD0AB08720}" dt="2023-12-02T16:50:39.780" v="28" actId="20577"/>
        <pc:sldMkLst>
          <pc:docMk/>
          <pc:sldMk cId="4106518413" sldId="504"/>
        </pc:sldMkLst>
      </pc:sldChg>
      <pc:sldChg chg="modSp">
        <pc:chgData name="Al" userId="e5ed79da-d858-46d4-9eed-a7a24903f2de" providerId="ADAL" clId="{73ED3692-2093-47C0-BFE8-82DD0AB08720}" dt="2023-12-02T16:51:00.586" v="29" actId="207"/>
        <pc:sldMkLst>
          <pc:docMk/>
          <pc:sldMk cId="2089487072" sldId="507"/>
        </pc:sldMkLst>
        <pc:spChg chg="mod">
          <ac:chgData name="Al" userId="e5ed79da-d858-46d4-9eed-a7a24903f2de" providerId="ADAL" clId="{73ED3692-2093-47C0-BFE8-82DD0AB08720}" dt="2023-12-02T16:51:00.586" v="29" actId="207"/>
          <ac:spMkLst>
            <pc:docMk/>
            <pc:sldMk cId="2089487072" sldId="507"/>
            <ac:spMk id="7" creationId="{663E3461-DC5D-48CF-AE13-69B629EAA16E}"/>
          </ac:spMkLst>
        </pc:spChg>
      </pc:sldChg>
      <pc:sldChg chg="modSp">
        <pc:chgData name="Al" userId="e5ed79da-d858-46d4-9eed-a7a24903f2de" providerId="ADAL" clId="{73ED3692-2093-47C0-BFE8-82DD0AB08720}" dt="2023-12-02T16:47:25.463" v="0" actId="207"/>
        <pc:sldMkLst>
          <pc:docMk/>
          <pc:sldMk cId="3479897373" sldId="513"/>
        </pc:sldMkLst>
        <pc:spChg chg="mod">
          <ac:chgData name="Al" userId="e5ed79da-d858-46d4-9eed-a7a24903f2de" providerId="ADAL" clId="{73ED3692-2093-47C0-BFE8-82DD0AB08720}" dt="2023-12-02T16:47:25.463" v="0" actId="207"/>
          <ac:spMkLst>
            <pc:docMk/>
            <pc:sldMk cId="3479897373" sldId="513"/>
            <ac:spMk id="7" creationId="{607135EA-02F8-474E-AA7E-06DCCB57BD7C}"/>
          </ac:spMkLst>
        </pc:spChg>
      </pc:sldChg>
      <pc:sldChg chg="delSp mod delAnim">
        <pc:chgData name="Al" userId="e5ed79da-d858-46d4-9eed-a7a24903f2de" providerId="ADAL" clId="{73ED3692-2093-47C0-BFE8-82DD0AB08720}" dt="2023-12-02T16:48:49.601" v="9" actId="478"/>
        <pc:sldMkLst>
          <pc:docMk/>
          <pc:sldMk cId="4107584093" sldId="589"/>
        </pc:sldMkLst>
        <pc:spChg chg="del">
          <ac:chgData name="Al" userId="e5ed79da-d858-46d4-9eed-a7a24903f2de" providerId="ADAL" clId="{73ED3692-2093-47C0-BFE8-82DD0AB08720}" dt="2023-12-02T16:48:47.597" v="8" actId="478"/>
          <ac:spMkLst>
            <pc:docMk/>
            <pc:sldMk cId="4107584093" sldId="589"/>
            <ac:spMk id="5" creationId="{924404A3-ED4C-4699-9CA9-EFEB23F51AA9}"/>
          </ac:spMkLst>
        </pc:spChg>
        <pc:spChg chg="del">
          <ac:chgData name="Al" userId="e5ed79da-d858-46d4-9eed-a7a24903f2de" providerId="ADAL" clId="{73ED3692-2093-47C0-BFE8-82DD0AB08720}" dt="2023-12-02T16:48:49.601" v="9" actId="478"/>
          <ac:spMkLst>
            <pc:docMk/>
            <pc:sldMk cId="4107584093" sldId="589"/>
            <ac:spMk id="6" creationId="{58A7E803-997A-41BB-B0A2-D305F06E3754}"/>
          </ac:spMkLst>
        </pc:spChg>
        <pc:spChg chg="del">
          <ac:chgData name="Al" userId="e5ed79da-d858-46d4-9eed-a7a24903f2de" providerId="ADAL" clId="{73ED3692-2093-47C0-BFE8-82DD0AB08720}" dt="2023-12-02T16:48:44.606" v="7" actId="478"/>
          <ac:spMkLst>
            <pc:docMk/>
            <pc:sldMk cId="4107584093" sldId="589"/>
            <ac:spMk id="7" creationId="{5FE7746D-D127-4927-B238-DF71612EDD32}"/>
          </ac:spMkLst>
        </pc:spChg>
      </pc:sldChg>
      <pc:sldChg chg="modSp mod">
        <pc:chgData name="Al" userId="e5ed79da-d858-46d4-9eed-a7a24903f2de" providerId="ADAL" clId="{73ED3692-2093-47C0-BFE8-82DD0AB08720}" dt="2023-12-02T16:52:00.367" v="77" actId="1036"/>
        <pc:sldMkLst>
          <pc:docMk/>
          <pc:sldMk cId="3688620620" sldId="687"/>
        </pc:sldMkLst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4" creationId="{00000000-0000-0000-0000-000000000000}"/>
          </ac:cxnSpMkLst>
        </pc:cxnChg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6" creationId="{00000000-0000-0000-0000-000000000000}"/>
          </ac:cxnSpMkLst>
        </pc:cxnChg>
      </pc:sldChg>
    </pc:docChg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B57D3A9B-03EF-4BB1-BD49-FFBF15E9483A}"/>
    <pc:docChg chg="undo custSel addSld delSld modSld modSection">
      <pc:chgData name="Al Friend" userId="e5ed79da-d858-46d4-9eed-a7a24903f2de" providerId="ADAL" clId="{B57D3A9B-03EF-4BB1-BD49-FFBF15E9483A}" dt="2024-02-05T14:17:44.869" v="1326" actId="6549"/>
      <pc:docMkLst>
        <pc:docMk/>
      </pc:docMkLst>
      <pc:sldChg chg="modSp">
        <pc:chgData name="Al Friend" userId="e5ed79da-d858-46d4-9eed-a7a24903f2de" providerId="ADAL" clId="{B57D3A9B-03EF-4BB1-BD49-FFBF15E9483A}" dt="2024-01-04T09:55:26.157" v="130" actId="20577"/>
        <pc:sldMkLst>
          <pc:docMk/>
          <pc:sldMk cId="2723771124" sldId="441"/>
        </pc:sldMkLst>
        <pc:spChg chg="mod">
          <ac:chgData name="Al Friend" userId="e5ed79da-d858-46d4-9eed-a7a24903f2de" providerId="ADAL" clId="{B57D3A9B-03EF-4BB1-BD49-FFBF15E9483A}" dt="2024-01-04T09:55:26.157" v="130" actId="20577"/>
          <ac:spMkLst>
            <pc:docMk/>
            <pc:sldMk cId="2723771124" sldId="44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3:02.912" v="287" actId="20577"/>
        <pc:sldMkLst>
          <pc:docMk/>
          <pc:sldMk cId="2052178966" sldId="467"/>
        </pc:sldMkLst>
        <pc:spChg chg="mod">
          <ac:chgData name="Al Friend" userId="e5ed79da-d858-46d4-9eed-a7a24903f2de" providerId="ADAL" clId="{B57D3A9B-03EF-4BB1-BD49-FFBF15E9483A}" dt="2024-01-04T13:53:02.912" v="287" actId="20577"/>
          <ac:spMkLst>
            <pc:docMk/>
            <pc:sldMk cId="2052178966" sldId="467"/>
            <ac:spMk id="4" creationId="{DF4BA8FF-524A-4C13-87BF-68801971FA28}"/>
          </ac:spMkLst>
        </pc:spChg>
      </pc:sldChg>
      <pc:sldChg chg="modAnim">
        <pc:chgData name="Al Friend" userId="e5ed79da-d858-46d4-9eed-a7a24903f2de" providerId="ADAL" clId="{B57D3A9B-03EF-4BB1-BD49-FFBF15E9483A}" dt="2024-01-04T10:05:31.467" v="184"/>
        <pc:sldMkLst>
          <pc:docMk/>
          <pc:sldMk cId="66618361" sldId="468"/>
        </pc:sldMkLst>
      </pc:sldChg>
      <pc:sldChg chg="modSp">
        <pc:chgData name="Al Friend" userId="e5ed79da-d858-46d4-9eed-a7a24903f2de" providerId="ADAL" clId="{B57D3A9B-03EF-4BB1-BD49-FFBF15E9483A}" dt="2024-01-04T10:18:39.858" v="254" actId="20577"/>
        <pc:sldMkLst>
          <pc:docMk/>
          <pc:sldMk cId="783260934" sldId="470"/>
        </pc:sldMkLst>
        <pc:spChg chg="mod">
          <ac:chgData name="Al Friend" userId="e5ed79da-d858-46d4-9eed-a7a24903f2de" providerId="ADAL" clId="{B57D3A9B-03EF-4BB1-BD49-FFBF15E9483A}" dt="2024-01-04T10:18:39.858" v="254" actId="20577"/>
          <ac:spMkLst>
            <pc:docMk/>
            <pc:sldMk cId="783260934" sldId="4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2:27.266" v="272" actId="1076"/>
        <pc:sldMkLst>
          <pc:docMk/>
          <pc:sldMk cId="1314343701" sldId="472"/>
        </pc:sldMkLst>
        <pc:spChg chg="mod">
          <ac:chgData name="Al Friend" userId="e5ed79da-d858-46d4-9eed-a7a24903f2de" providerId="ADAL" clId="{B57D3A9B-03EF-4BB1-BD49-FFBF15E9483A}" dt="2024-01-04T13:52:27.266" v="272" actId="1076"/>
          <ac:spMkLst>
            <pc:docMk/>
            <pc:sldMk cId="1314343701" sldId="472"/>
            <ac:spMk id="4" creationId="{0C75A64C-164B-E364-54A7-D8C9A5479CB1}"/>
          </ac:spMkLst>
        </pc:spChg>
      </pc:sldChg>
      <pc:sldChg chg="modSp">
        <pc:chgData name="Al Friend" userId="e5ed79da-d858-46d4-9eed-a7a24903f2de" providerId="ADAL" clId="{B57D3A9B-03EF-4BB1-BD49-FFBF15E9483A}" dt="2024-01-04T13:52:11.904" v="270" actId="14100"/>
        <pc:sldMkLst>
          <pc:docMk/>
          <pc:sldMk cId="2840772432" sldId="473"/>
        </pc:sldMkLst>
        <pc:spChg chg="mod">
          <ac:chgData name="Al Friend" userId="e5ed79da-d858-46d4-9eed-a7a24903f2de" providerId="ADAL" clId="{B57D3A9B-03EF-4BB1-BD49-FFBF15E9483A}" dt="2024-01-04T13:52:11.904" v="270" actId="14100"/>
          <ac:spMkLst>
            <pc:docMk/>
            <pc:sldMk cId="2840772432" sldId="473"/>
            <ac:spMk id="4" creationId="{7B8C0501-8641-F1BB-034C-41D49A9FFA27}"/>
          </ac:spMkLst>
        </pc:spChg>
      </pc:sldChg>
      <pc:sldChg chg="modSp">
        <pc:chgData name="Al Friend" userId="e5ed79da-d858-46d4-9eed-a7a24903f2de" providerId="ADAL" clId="{B57D3A9B-03EF-4BB1-BD49-FFBF15E9483A}" dt="2024-01-04T09:55:41.342" v="132" actId="6549"/>
        <pc:sldMkLst>
          <pc:docMk/>
          <pc:sldMk cId="3097720531" sldId="476"/>
        </pc:sldMkLst>
        <pc:spChg chg="mod">
          <ac:chgData name="Al Friend" userId="e5ed79da-d858-46d4-9eed-a7a24903f2de" providerId="ADAL" clId="{B57D3A9B-03EF-4BB1-BD49-FFBF15E9483A}" dt="2024-01-04T09:55:41.342" v="132" actId="6549"/>
          <ac:spMkLst>
            <pc:docMk/>
            <pc:sldMk cId="3097720531" sldId="476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B57D3A9B-03EF-4BB1-BD49-FFBF15E9483A}" dt="2024-01-04T10:08:36.012" v="187" actId="1076"/>
        <pc:sldMkLst>
          <pc:docMk/>
          <pc:sldMk cId="1118836114" sldId="477"/>
        </pc:sldMkLst>
        <pc:spChg chg="mod">
          <ac:chgData name="Al Friend" userId="e5ed79da-d858-46d4-9eed-a7a24903f2de" providerId="ADAL" clId="{B57D3A9B-03EF-4BB1-BD49-FFBF15E9483A}" dt="2024-01-04T10:08:29.824" v="186" actId="20577"/>
          <ac:spMkLst>
            <pc:docMk/>
            <pc:sldMk cId="1118836114" sldId="477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10:08:36.012" v="187" actId="1076"/>
          <ac:spMkLst>
            <pc:docMk/>
            <pc:sldMk cId="1118836114" sldId="477"/>
            <ac:spMk id="5" creationId="{C2FD1D64-4D71-ED86-33E1-18E0E0206C14}"/>
          </ac:spMkLst>
        </pc:spChg>
        <pc:spChg chg="add mod">
          <ac:chgData name="Al Friend" userId="e5ed79da-d858-46d4-9eed-a7a24903f2de" providerId="ADAL" clId="{B57D3A9B-03EF-4BB1-BD49-FFBF15E9483A}" dt="2024-01-04T10:03:21.411" v="180" actId="12788"/>
          <ac:spMkLst>
            <pc:docMk/>
            <pc:sldMk cId="1118836114" sldId="477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B57D3A9B-03EF-4BB1-BD49-FFBF15E9483A}" dt="2024-01-04T10:15:24.053" v="217"/>
        <pc:sldMkLst>
          <pc:docMk/>
          <pc:sldMk cId="1902124579" sldId="478"/>
        </pc:sldMkLst>
        <pc:spChg chg="add mod">
          <ac:chgData name="Al Friend" userId="e5ed79da-d858-46d4-9eed-a7a24903f2de" providerId="ADAL" clId="{B57D3A9B-03EF-4BB1-BD49-FFBF15E9483A}" dt="2024-01-04T10:03:39.076" v="182" actId="6549"/>
          <ac:spMkLst>
            <pc:docMk/>
            <pc:sldMk cId="1902124579" sldId="478"/>
            <ac:spMk id="5" creationId="{8C17C8F4-D7F0-4792-93E0-F3082C486757}"/>
          </ac:spMkLst>
        </pc:spChg>
      </pc:sldChg>
      <pc:sldChg chg="modSp modAnim">
        <pc:chgData name="Al Friend" userId="e5ed79da-d858-46d4-9eed-a7a24903f2de" providerId="ADAL" clId="{B57D3A9B-03EF-4BB1-BD49-FFBF15E9483A}" dt="2024-01-04T09:40:05.238" v="109" actId="1037"/>
        <pc:sldMkLst>
          <pc:docMk/>
          <pc:sldMk cId="1470971289" sldId="480"/>
        </pc:sldMkLst>
        <pc:spChg chg="mod">
          <ac:chgData name="Al Friend" userId="e5ed79da-d858-46d4-9eed-a7a24903f2de" providerId="ADAL" clId="{B57D3A9B-03EF-4BB1-BD49-FFBF15E9483A}" dt="2024-01-04T09:39:32.186" v="88" actId="20577"/>
          <ac:spMkLst>
            <pc:docMk/>
            <pc:sldMk cId="1470971289" sldId="480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40:05.238" v="109" actId="1037"/>
          <ac:spMkLst>
            <pc:docMk/>
            <pc:sldMk cId="1470971289" sldId="480"/>
            <ac:spMk id="4" creationId="{93721793-CA31-4B84-8EE1-CCC1FFFA35E8}"/>
          </ac:spMkLst>
        </pc:spChg>
      </pc:sldChg>
      <pc:sldChg chg="modSp modAnim">
        <pc:chgData name="Al Friend" userId="e5ed79da-d858-46d4-9eed-a7a24903f2de" providerId="ADAL" clId="{B57D3A9B-03EF-4BB1-BD49-FFBF15E9483A}" dt="2024-01-04T09:39:39.274" v="92" actId="20577"/>
        <pc:sldMkLst>
          <pc:docMk/>
          <pc:sldMk cId="4234199121" sldId="481"/>
        </pc:sldMkLst>
        <pc:spChg chg="mod">
          <ac:chgData name="Al Friend" userId="e5ed79da-d858-46d4-9eed-a7a24903f2de" providerId="ADAL" clId="{B57D3A9B-03EF-4BB1-BD49-FFBF15E9483A}" dt="2024-01-04T09:39:39.274" v="92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9:15.945" v="78" actId="20577"/>
        <pc:sldMkLst>
          <pc:docMk/>
          <pc:sldMk cId="1332464609" sldId="482"/>
        </pc:sldMkLst>
        <pc:spChg chg="mod">
          <ac:chgData name="Al Friend" userId="e5ed79da-d858-46d4-9eed-a7a24903f2de" providerId="ADAL" clId="{B57D3A9B-03EF-4BB1-BD49-FFBF15E9483A}" dt="2024-01-04T09:39:15.945" v="78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8:50.011" v="69" actId="6549"/>
        <pc:sldMkLst>
          <pc:docMk/>
          <pc:sldMk cId="932557511" sldId="483"/>
        </pc:sldMkLst>
        <pc:spChg chg="mod">
          <ac:chgData name="Al Friend" userId="e5ed79da-d858-46d4-9eed-a7a24903f2de" providerId="ADAL" clId="{B57D3A9B-03EF-4BB1-BD49-FFBF15E9483A}" dt="2024-01-04T09:37:02.190" v="37" actId="20577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38:48.429" v="65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Anim">
        <pc:chgData name="Al Friend" userId="e5ed79da-d858-46d4-9eed-a7a24903f2de" providerId="ADAL" clId="{B57D3A9B-03EF-4BB1-BD49-FFBF15E9483A}" dt="2024-01-04T09:38:46.380" v="59" actId="6549"/>
        <pc:sldMkLst>
          <pc:docMk/>
          <pc:sldMk cId="1332464609" sldId="484"/>
        </pc:sldMkLst>
        <pc:spChg chg="mod">
          <ac:chgData name="Al Friend" userId="e5ed79da-d858-46d4-9eed-a7a24903f2de" providerId="ADAL" clId="{B57D3A9B-03EF-4BB1-BD49-FFBF15E9483A}" dt="2024-01-04T09:37:24.350" v="48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16T13:09:27.281" v="423" actId="114"/>
        <pc:sldMkLst>
          <pc:docMk/>
          <pc:sldMk cId="2258517631" sldId="488"/>
        </pc:sldMkLst>
        <pc:spChg chg="mod">
          <ac:chgData name="Al Friend" userId="e5ed79da-d858-46d4-9eed-a7a24903f2de" providerId="ADAL" clId="{B57D3A9B-03EF-4BB1-BD49-FFBF15E9483A}" dt="2024-01-11T10:28:29.752" v="341" actId="20577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16T13:09:27.281" v="423" actId="114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B57D3A9B-03EF-4BB1-BD49-FFBF15E9483A}" dt="2024-01-10T13:34:00.357" v="312" actId="20577"/>
        <pc:sldMkLst>
          <pc:docMk/>
          <pc:sldMk cId="370581991" sldId="497"/>
        </pc:sldMkLst>
        <pc:spChg chg="mod">
          <ac:chgData name="Al Friend" userId="e5ed79da-d858-46d4-9eed-a7a24903f2de" providerId="ADAL" clId="{B57D3A9B-03EF-4BB1-BD49-FFBF15E9483A}" dt="2024-01-10T13:34:00.357" v="312" actId="20577"/>
          <ac:spMkLst>
            <pc:docMk/>
            <pc:sldMk cId="370581991" sldId="497"/>
            <ac:spMk id="2" creationId="{2CE87805-17F2-4B70-B505-57FB17E1FEE3}"/>
          </ac:spMkLst>
        </pc:spChg>
        <pc:spChg chg="mod">
          <ac:chgData name="Al Friend" userId="e5ed79da-d858-46d4-9eed-a7a24903f2de" providerId="ADAL" clId="{B57D3A9B-03EF-4BB1-BD49-FFBF15E9483A}" dt="2024-01-10T13:33:49.669" v="299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25:23.504" v="269" actId="14100"/>
        <pc:sldMkLst>
          <pc:docMk/>
          <pc:sldMk cId="4107584093" sldId="589"/>
        </pc:sldMkLst>
        <pc:spChg chg="mod">
          <ac:chgData name="Al Friend" userId="e5ed79da-d858-46d4-9eed-a7a24903f2de" providerId="ADAL" clId="{B57D3A9B-03EF-4BB1-BD49-FFBF15E9483A}" dt="2024-01-04T10:25:23.504" v="269" actId="14100"/>
          <ac:spMkLst>
            <pc:docMk/>
            <pc:sldMk cId="4107584093" sldId="589"/>
            <ac:spMk id="4" creationId="{77E8332C-AADD-4F2B-B0E2-AC0B43D6AE90}"/>
          </ac:spMkLst>
        </pc:spChg>
      </pc:sldChg>
      <pc:sldChg chg="modSp">
        <pc:chgData name="Al Friend" userId="e5ed79da-d858-46d4-9eed-a7a24903f2de" providerId="ADAL" clId="{B57D3A9B-03EF-4BB1-BD49-FFBF15E9483A}" dt="2024-01-04T09:39:24.873" v="84" actId="20577"/>
        <pc:sldMkLst>
          <pc:docMk/>
          <pc:sldMk cId="1154128154" sldId="595"/>
        </pc:sldMkLst>
        <pc:spChg chg="mod">
          <ac:chgData name="Al Friend" userId="e5ed79da-d858-46d4-9eed-a7a24903f2de" providerId="ADAL" clId="{B57D3A9B-03EF-4BB1-BD49-FFBF15E9483A}" dt="2024-01-04T09:39:24.873" v="84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9:06.442" v="72" actId="20577"/>
        <pc:sldMkLst>
          <pc:docMk/>
          <pc:sldMk cId="2069661195" sldId="596"/>
        </pc:sldMkLst>
        <pc:spChg chg="mod">
          <ac:chgData name="Al Friend" userId="e5ed79da-d858-46d4-9eed-a7a24903f2de" providerId="ADAL" clId="{B57D3A9B-03EF-4BB1-BD49-FFBF15E9483A}" dt="2024-01-04T09:39:06.442" v="72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8:48.011" v="64" actId="6549"/>
        <pc:sldMkLst>
          <pc:docMk/>
          <pc:sldMk cId="4012337863" sldId="597"/>
        </pc:sldMkLst>
        <pc:spChg chg="mod">
          <ac:chgData name="Al Friend" userId="e5ed79da-d858-46d4-9eed-a7a24903f2de" providerId="ADAL" clId="{B57D3A9B-03EF-4BB1-BD49-FFBF15E9483A}" dt="2024-01-04T09:38:48.011" v="64" actId="6549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2-05T14:17:44.869" v="1326" actId="6549"/>
        <pc:sldMkLst>
          <pc:docMk/>
          <pc:sldMk cId="1164188483" sldId="680"/>
        </pc:sldMkLst>
        <pc:spChg chg="mod">
          <ac:chgData name="Al Friend" userId="e5ed79da-d858-46d4-9eed-a7a24903f2de" providerId="ADAL" clId="{B57D3A9B-03EF-4BB1-BD49-FFBF15E9483A}" dt="2024-02-05T14:17:44.869" v="1326" actId="6549"/>
          <ac:spMkLst>
            <pc:docMk/>
            <pc:sldMk cId="1164188483" sldId="680"/>
            <ac:spMk id="4" creationId="{B3977BA9-5052-AEBB-63AE-9572018FCAC5}"/>
          </ac:spMkLst>
        </pc:spChg>
        <pc:spChg chg="mod">
          <ac:chgData name="Al Friend" userId="e5ed79da-d858-46d4-9eed-a7a24903f2de" providerId="ADAL" clId="{B57D3A9B-03EF-4BB1-BD49-FFBF15E9483A}" dt="2024-02-05T14:17:41.316" v="1322" actId="20577"/>
          <ac:spMkLst>
            <pc:docMk/>
            <pc:sldMk cId="1164188483" sldId="680"/>
            <ac:spMk id="5" creationId="{14D164DF-E92D-CBB7-F339-F11144806BD0}"/>
          </ac:spMkLst>
        </pc:spChg>
      </pc:sldChg>
      <pc:sldChg chg="modSp">
        <pc:chgData name="Al Friend" userId="e5ed79da-d858-46d4-9eed-a7a24903f2de" providerId="ADAL" clId="{B57D3A9B-03EF-4BB1-BD49-FFBF15E9483A}" dt="2024-02-05T14:17:21.701" v="1316" actId="20577"/>
        <pc:sldMkLst>
          <pc:docMk/>
          <pc:sldMk cId="1251185072" sldId="681"/>
        </pc:sldMkLst>
        <pc:spChg chg="mod">
          <ac:chgData name="Al Friend" userId="e5ed79da-d858-46d4-9eed-a7a24903f2de" providerId="ADAL" clId="{B57D3A9B-03EF-4BB1-BD49-FFBF15E9483A}" dt="2024-02-05T14:17:21.701" v="1316" actId="20577"/>
          <ac:spMkLst>
            <pc:docMk/>
            <pc:sldMk cId="1251185072" sldId="681"/>
            <ac:spMk id="4" creationId="{B3977BA9-5052-AEBB-63AE-9572018FCAC5}"/>
          </ac:spMkLst>
        </pc:spChg>
      </pc:sldChg>
      <pc:sldChg chg="modSp add modAnim">
        <pc:chgData name="Al Friend" userId="e5ed79da-d858-46d4-9eed-a7a24903f2de" providerId="ADAL" clId="{B57D3A9B-03EF-4BB1-BD49-FFBF15E9483A}" dt="2024-01-15T14:31:06.611" v="374" actId="20577"/>
        <pc:sldMkLst>
          <pc:docMk/>
          <pc:sldMk cId="1696073146" sldId="701"/>
        </pc:sldMkLst>
        <pc:spChg chg="mod">
          <ac:chgData name="Al Friend" userId="e5ed79da-d858-46d4-9eed-a7a24903f2de" providerId="ADAL" clId="{B57D3A9B-03EF-4BB1-BD49-FFBF15E9483A}" dt="2024-01-15T14:30:56.684" v="365" actId="20577"/>
          <ac:spMkLst>
            <pc:docMk/>
            <pc:sldMk cId="1696073146" sldId="701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06.611" v="374" actId="20577"/>
          <ac:spMkLst>
            <pc:docMk/>
            <pc:sldMk cId="1696073146" sldId="701"/>
            <ac:spMk id="6" creationId="{AC785971-4016-46B9-923D-AA9FA988605D}"/>
          </ac:spMkLst>
        </pc:spChg>
      </pc:sldChg>
      <pc:sldChg chg="modSp add">
        <pc:chgData name="Al Friend" userId="e5ed79da-d858-46d4-9eed-a7a24903f2de" providerId="ADAL" clId="{B57D3A9B-03EF-4BB1-BD49-FFBF15E9483A}" dt="2024-01-15T14:31:31.644" v="404" actId="20577"/>
        <pc:sldMkLst>
          <pc:docMk/>
          <pc:sldMk cId="4165258570" sldId="740"/>
        </pc:sldMkLst>
        <pc:spChg chg="mod">
          <ac:chgData name="Al Friend" userId="e5ed79da-d858-46d4-9eed-a7a24903f2de" providerId="ADAL" clId="{B57D3A9B-03EF-4BB1-BD49-FFBF15E9483A}" dt="2024-01-15T14:31:27.035" v="400" actId="20577"/>
          <ac:spMkLst>
            <pc:docMk/>
            <pc:sldMk cId="4165258570" sldId="740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31.644" v="404" actId="20577"/>
          <ac:spMkLst>
            <pc:docMk/>
            <pc:sldMk cId="4165258570" sldId="740"/>
            <ac:spMk id="6" creationId="{AC785971-4016-46B9-923D-AA9FA988605D}"/>
          </ac:spMkLst>
        </pc:spChg>
      </pc:sldChg>
      <pc:sldChg chg="modSp">
        <pc:chgData name="Al Friend" userId="e5ed79da-d858-46d4-9eed-a7a24903f2de" providerId="ADAL" clId="{B57D3A9B-03EF-4BB1-BD49-FFBF15E9483A}" dt="2024-01-04T09:38:45.083" v="56" actId="6549"/>
        <pc:sldMkLst>
          <pc:docMk/>
          <pc:sldMk cId="3263263647" sldId="758"/>
        </pc:sldMkLst>
        <pc:spChg chg="mod">
          <ac:chgData name="Al Friend" userId="e5ed79da-d858-46d4-9eed-a7a24903f2de" providerId="ADAL" clId="{B57D3A9B-03EF-4BB1-BD49-FFBF15E9483A}" dt="2024-01-04T09:38:45.083" v="56" actId="6549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09:04.156" v="192" actId="20577"/>
        <pc:sldMkLst>
          <pc:docMk/>
          <pc:sldMk cId="1304874565" sldId="759"/>
        </pc:sldMkLst>
        <pc:spChg chg="mod">
          <ac:chgData name="Al Friend" userId="e5ed79da-d858-46d4-9eed-a7a24903f2de" providerId="ADAL" clId="{B57D3A9B-03EF-4BB1-BD49-FFBF15E9483A}" dt="2024-01-04T10:09:04.156" v="192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3:51.050" v="202" actId="6549"/>
        <pc:sldMkLst>
          <pc:docMk/>
          <pc:sldMk cId="798895982" sldId="761"/>
        </pc:sldMkLst>
        <pc:spChg chg="del">
          <ac:chgData name="Al Friend" userId="e5ed79da-d858-46d4-9eed-a7a24903f2de" providerId="ADAL" clId="{B57D3A9B-03EF-4BB1-BD49-FFBF15E9483A}" dt="2024-01-04T10:13:02.799" v="195" actId="478"/>
          <ac:spMkLst>
            <pc:docMk/>
            <pc:sldMk cId="798895982" sldId="761"/>
            <ac:spMk id="5" creationId="{C5786D92-2AB0-D36B-A2BC-31B1C89FF7DD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3:48.825" v="201"/>
        <pc:sldMkLst>
          <pc:docMk/>
          <pc:sldMk cId="3621025628" sldId="762"/>
        </pc:sldMkLst>
        <pc:spChg chg="del">
          <ac:chgData name="Al Friend" userId="e5ed79da-d858-46d4-9eed-a7a24903f2de" providerId="ADAL" clId="{B57D3A9B-03EF-4BB1-BD49-FFBF15E9483A}" dt="2024-01-04T10:13:43.483" v="199" actId="478"/>
          <ac:spMkLst>
            <pc:docMk/>
            <pc:sldMk cId="3621025628" sldId="762"/>
            <ac:spMk id="4" creationId="{0C75A64C-164B-E364-54A7-D8C9A5479CB1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4:08.833" v="207"/>
        <pc:sldMkLst>
          <pc:docMk/>
          <pc:sldMk cId="1369262091" sldId="763"/>
        </pc:sldMkLst>
        <pc:spChg chg="del">
          <ac:chgData name="Al Friend" userId="e5ed79da-d858-46d4-9eed-a7a24903f2de" providerId="ADAL" clId="{B57D3A9B-03EF-4BB1-BD49-FFBF15E9483A}" dt="2024-01-04T10:13:59.244" v="204" actId="478"/>
          <ac:spMkLst>
            <pc:docMk/>
            <pc:sldMk cId="1369262091" sldId="763"/>
            <ac:spMk id="4" creationId="{01FC222F-8775-0B23-F845-1CE3CE282EB7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4:28.151" v="212"/>
        <pc:sldMkLst>
          <pc:docMk/>
          <pc:sldMk cId="3255630831" sldId="764"/>
        </pc:sldMkLst>
        <pc:spChg chg="del">
          <ac:chgData name="Al Friend" userId="e5ed79da-d858-46d4-9eed-a7a24903f2de" providerId="ADAL" clId="{B57D3A9B-03EF-4BB1-BD49-FFBF15E9483A}" dt="2024-01-04T10:14:23.703" v="211" actId="478"/>
          <ac:spMkLst>
            <pc:docMk/>
            <pc:sldMk cId="3255630831" sldId="764"/>
            <ac:spMk id="4" creationId="{7B8C0501-8641-F1BB-034C-41D49A9FFA27}"/>
          </ac:spMkLst>
        </pc:spChg>
      </pc:sldChg>
      <pc:sldChg chg="add modTransition modAnim modNotesTx">
        <pc:chgData name="Al Friend" userId="e5ed79da-d858-46d4-9eed-a7a24903f2de" providerId="ADAL" clId="{B57D3A9B-03EF-4BB1-BD49-FFBF15E9483A}" dt="2024-01-04T10:14:39.901" v="216"/>
        <pc:sldMkLst>
          <pc:docMk/>
          <pc:sldMk cId="839833664" sldId="765"/>
        </pc:sldMkLst>
      </pc:sldChg>
      <pc:sldChg chg="modSp">
        <pc:chgData name="Al Friend" userId="e5ed79da-d858-46d4-9eed-a7a24903f2de" providerId="ADAL" clId="{B57D3A9B-03EF-4BB1-BD49-FFBF15E9483A}" dt="2024-01-08T14:16:30.788" v="291"/>
        <pc:sldMkLst>
          <pc:docMk/>
          <pc:sldMk cId="731722010" sldId="771"/>
        </pc:sldMkLst>
        <pc:spChg chg="mod">
          <ac:chgData name="Al Friend" userId="e5ed79da-d858-46d4-9eed-a7a24903f2de" providerId="ADAL" clId="{B57D3A9B-03EF-4BB1-BD49-FFBF15E9483A}" dt="2024-01-08T14:16:30.788" v="291"/>
          <ac:spMkLst>
            <pc:docMk/>
            <pc:sldMk cId="731722010" sldId="77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8T14:16:38.930" v="292"/>
        <pc:sldMkLst>
          <pc:docMk/>
          <pc:sldMk cId="234386027" sldId="773"/>
        </pc:sldMkLst>
        <pc:spChg chg="mod">
          <ac:chgData name="Al Friend" userId="e5ed79da-d858-46d4-9eed-a7a24903f2de" providerId="ADAL" clId="{B57D3A9B-03EF-4BB1-BD49-FFBF15E9483A}" dt="2024-01-08T14:16:38.930" v="292"/>
          <ac:spMkLst>
            <pc:docMk/>
            <pc:sldMk cId="234386027" sldId="773"/>
            <ac:spMk id="2" creationId="{2CE87805-17F2-4B70-B505-57FB17E1FEE3}"/>
          </ac:spMkLst>
        </pc:spChg>
      </pc:sldChg>
      <pc:sldChg chg="add modTransition">
        <pc:chgData name="Al Friend" userId="e5ed79da-d858-46d4-9eed-a7a24903f2de" providerId="ADAL" clId="{B57D3A9B-03EF-4BB1-BD49-FFBF15E9483A}" dt="2024-01-11T10:28:52.390" v="344"/>
        <pc:sldMkLst>
          <pc:docMk/>
          <pc:sldMk cId="2197686200" sldId="776"/>
        </pc:sldMkLst>
      </pc:sldChg>
      <pc:sldChg chg="modSp modNotesTx">
        <pc:chgData name="Al Friend" userId="e5ed79da-d858-46d4-9eed-a7a24903f2de" providerId="ADAL" clId="{B57D3A9B-03EF-4BB1-BD49-FFBF15E9483A}" dt="2024-01-30T09:33:34.392" v="749" actId="20577"/>
        <pc:sldMkLst>
          <pc:docMk/>
          <pc:sldMk cId="3610594677" sldId="777"/>
        </pc:sldMkLst>
        <pc:spChg chg="mod">
          <ac:chgData name="Al Friend" userId="e5ed79da-d858-46d4-9eed-a7a24903f2de" providerId="ADAL" clId="{B57D3A9B-03EF-4BB1-BD49-FFBF15E9483A}" dt="2024-01-15T14:38:33.792" v="408" actId="20577"/>
          <ac:spMkLst>
            <pc:docMk/>
            <pc:sldMk cId="3610594677" sldId="777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15T14:38:48.378" v="412" actId="20577"/>
        <pc:sldMkLst>
          <pc:docMk/>
          <pc:sldMk cId="2149083771" sldId="778"/>
        </pc:sldMkLst>
        <pc:spChg chg="mod">
          <ac:chgData name="Al Friend" userId="e5ed79da-d858-46d4-9eed-a7a24903f2de" providerId="ADAL" clId="{B57D3A9B-03EF-4BB1-BD49-FFBF15E9483A}" dt="2024-01-15T14:38:48.378" v="412" actId="20577"/>
          <ac:spMkLst>
            <pc:docMk/>
            <pc:sldMk cId="2149083771" sldId="778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30T09:20:24.538" v="426" actId="6549"/>
        <pc:sldMkLst>
          <pc:docMk/>
          <pc:sldMk cId="2808149957" sldId="779"/>
        </pc:sldMkLst>
        <pc:spChg chg="mod">
          <ac:chgData name="Al Friend" userId="e5ed79da-d858-46d4-9eed-a7a24903f2de" providerId="ADAL" clId="{B57D3A9B-03EF-4BB1-BD49-FFBF15E9483A}" dt="2024-01-30T09:20:24.538" v="426" actId="6549"/>
          <ac:spMkLst>
            <pc:docMk/>
            <pc:sldMk cId="2808149957" sldId="779"/>
            <ac:spMk id="3" creationId="{00000000-0000-0000-0000-000000000000}"/>
          </ac:spMkLst>
        </pc:spChg>
      </pc:sldChg>
      <pc:sldChg chg="addSp delSp modSp add modAnim">
        <pc:chgData name="Al Friend" userId="e5ed79da-d858-46d4-9eed-a7a24903f2de" providerId="ADAL" clId="{B57D3A9B-03EF-4BB1-BD49-FFBF15E9483A}" dt="2024-01-30T11:00:06.257" v="1133" actId="113"/>
        <pc:sldMkLst>
          <pc:docMk/>
          <pc:sldMk cId="1681579256" sldId="780"/>
        </pc:sldMkLst>
        <pc:spChg chg="mod">
          <ac:chgData name="Al Friend" userId="e5ed79da-d858-46d4-9eed-a7a24903f2de" providerId="ADAL" clId="{B57D3A9B-03EF-4BB1-BD49-FFBF15E9483A}" dt="2024-01-30T09:22:51.350" v="466" actId="20577"/>
          <ac:spMkLst>
            <pc:docMk/>
            <pc:sldMk cId="1681579256" sldId="780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09:24:43.836" v="531" actId="478"/>
          <ac:spMkLst>
            <pc:docMk/>
            <pc:sldMk cId="1681579256" sldId="780"/>
            <ac:spMk id="3" creationId="{D1D3DC93-EE9F-4F68-9FA3-90A5AC187097}"/>
          </ac:spMkLst>
        </pc:spChg>
        <pc:spChg chg="add mod">
          <ac:chgData name="Al Friend" userId="e5ed79da-d858-46d4-9eed-a7a24903f2de" providerId="ADAL" clId="{B57D3A9B-03EF-4BB1-BD49-FFBF15E9483A}" dt="2024-01-30T09:29:23.210" v="637" actId="164"/>
          <ac:spMkLst>
            <pc:docMk/>
            <pc:sldMk cId="1681579256" sldId="780"/>
            <ac:spMk id="5" creationId="{75577C27-51B9-4F55-BFA2-DF0566949856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6" creationId="{F5F57839-3C91-41D4-891E-F2668C4F76FF}"/>
          </ac:spMkLst>
        </pc:spChg>
        <pc:spChg chg="add mod">
          <ac:chgData name="Al Friend" userId="e5ed79da-d858-46d4-9eed-a7a24903f2de" providerId="ADAL" clId="{B57D3A9B-03EF-4BB1-BD49-FFBF15E9483A}" dt="2024-01-30T09:35:44.736" v="766" actId="1076"/>
          <ac:spMkLst>
            <pc:docMk/>
            <pc:sldMk cId="1681579256" sldId="780"/>
            <ac:spMk id="7" creationId="{63D9B717-8D10-4C1A-B8C3-2DDC0A4F4D6A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8" creationId="{1F3D1295-BA4E-48A5-8E06-0FB956BB2492}"/>
          </ac:spMkLst>
        </pc:spChg>
        <pc:spChg chg="add mod">
          <ac:chgData name="Al Friend" userId="e5ed79da-d858-46d4-9eed-a7a24903f2de" providerId="ADAL" clId="{B57D3A9B-03EF-4BB1-BD49-FFBF15E9483A}" dt="2024-01-30T09:33:58.972" v="751" actId="1076"/>
          <ac:spMkLst>
            <pc:docMk/>
            <pc:sldMk cId="1681579256" sldId="780"/>
            <ac:spMk id="23" creationId="{47742A20-A1DC-47EB-BD35-ED01AD283E70}"/>
          </ac:spMkLst>
        </pc:spChg>
        <pc:spChg chg="add mod">
          <ac:chgData name="Al Friend" userId="e5ed79da-d858-46d4-9eed-a7a24903f2de" providerId="ADAL" clId="{B57D3A9B-03EF-4BB1-BD49-FFBF15E9483A}" dt="2024-01-30T09:34:04.254" v="753" actId="1076"/>
          <ac:spMkLst>
            <pc:docMk/>
            <pc:sldMk cId="1681579256" sldId="780"/>
            <ac:spMk id="24" creationId="{55D30500-414A-47A8-8E14-97CF8CB1F911}"/>
          </ac:spMkLst>
        </pc:spChg>
        <pc:spChg chg="add mod">
          <ac:chgData name="Al Friend" userId="e5ed79da-d858-46d4-9eed-a7a24903f2de" providerId="ADAL" clId="{B57D3A9B-03EF-4BB1-BD49-FFBF15E9483A}" dt="2024-01-30T09:34:08.641" v="755" actId="1076"/>
          <ac:spMkLst>
            <pc:docMk/>
            <pc:sldMk cId="1681579256" sldId="780"/>
            <ac:spMk id="25" creationId="{7A4D3C7A-91B4-4F1F-A3EC-BF622A7CC6F1}"/>
          </ac:spMkLst>
        </pc:spChg>
        <pc:spChg chg="add mod">
          <ac:chgData name="Al Friend" userId="e5ed79da-d858-46d4-9eed-a7a24903f2de" providerId="ADAL" clId="{B57D3A9B-03EF-4BB1-BD49-FFBF15E9483A}" dt="2024-01-30T11:00:06.257" v="1133" actId="113"/>
          <ac:spMkLst>
            <pc:docMk/>
            <pc:sldMk cId="1681579256" sldId="780"/>
            <ac:spMk id="26" creationId="{A024410C-76DB-4FE6-921C-6D07FD62D6A1}"/>
          </ac:spMkLst>
        </pc:spChg>
        <pc:grpChg chg="add mod">
          <ac:chgData name="Al Friend" userId="e5ed79da-d858-46d4-9eed-a7a24903f2de" providerId="ADAL" clId="{B57D3A9B-03EF-4BB1-BD49-FFBF15E9483A}" dt="2024-01-30T09:29:23.210" v="637" actId="164"/>
          <ac:grpSpMkLst>
            <pc:docMk/>
            <pc:sldMk cId="1681579256" sldId="780"/>
            <ac:grpSpMk id="9" creationId="{C35AF0A5-621C-4CF8-B38F-99F06F6343E8}"/>
          </ac:grpSpMkLst>
        </pc:grpChg>
        <pc:grpChg chg="add mod">
          <ac:chgData name="Al Friend" userId="e5ed79da-d858-46d4-9eed-a7a24903f2de" providerId="ADAL" clId="{B57D3A9B-03EF-4BB1-BD49-FFBF15E9483A}" dt="2024-01-30T09:29:27.425" v="638" actId="164"/>
          <ac:grpSpMkLst>
            <pc:docMk/>
            <pc:sldMk cId="1681579256" sldId="780"/>
            <ac:grpSpMk id="10" creationId="{DA5D8E01-FB30-4902-B8E8-AB6B49C05DB7}"/>
          </ac:grpSpMkLst>
        </pc:grpChg>
        <pc:graphicFrameChg chg="add mod modGraphic">
          <ac:chgData name="Al Friend" userId="e5ed79da-d858-46d4-9eed-a7a24903f2de" providerId="ADAL" clId="{B57D3A9B-03EF-4BB1-BD49-FFBF15E9483A}" dt="2024-01-30T09:28:55.058" v="635" actId="1076"/>
          <ac:graphicFrameMkLst>
            <pc:docMk/>
            <pc:sldMk cId="1681579256" sldId="780"/>
            <ac:graphicFrameMk id="4" creationId="{0D364723-E5A1-4357-8595-04A23EBF0BB0}"/>
          </ac:graphicFrameMkLst>
        </pc:graphicFrameChg>
        <pc:cxnChg chg="add mod">
          <ac:chgData name="Al Friend" userId="e5ed79da-d858-46d4-9eed-a7a24903f2de" providerId="ADAL" clId="{B57D3A9B-03EF-4BB1-BD49-FFBF15E9483A}" dt="2024-01-30T09:30:48.099" v="652" actId="14100"/>
          <ac:cxnSpMkLst>
            <pc:docMk/>
            <pc:sldMk cId="1681579256" sldId="780"/>
            <ac:cxnSpMk id="12" creationId="{083154E4-4F98-4828-A8A6-8BD91857C554}"/>
          </ac:cxnSpMkLst>
        </pc:cxnChg>
        <pc:cxnChg chg="add mod">
          <ac:chgData name="Al Friend" userId="e5ed79da-d858-46d4-9eed-a7a24903f2de" providerId="ADAL" clId="{B57D3A9B-03EF-4BB1-BD49-FFBF15E9483A}" dt="2024-01-30T09:30:51.596" v="653" actId="14100"/>
          <ac:cxnSpMkLst>
            <pc:docMk/>
            <pc:sldMk cId="1681579256" sldId="780"/>
            <ac:cxnSpMk id="14" creationId="{8280AF5C-3BA9-445A-AC26-215FBE5072CA}"/>
          </ac:cxnSpMkLst>
        </pc:cxnChg>
        <pc:cxnChg chg="add mod">
          <ac:chgData name="Al Friend" userId="e5ed79da-d858-46d4-9eed-a7a24903f2de" providerId="ADAL" clId="{B57D3A9B-03EF-4BB1-BD49-FFBF15E9483A}" dt="2024-01-30T09:30:44.952" v="651" actId="14100"/>
          <ac:cxnSpMkLst>
            <pc:docMk/>
            <pc:sldMk cId="1681579256" sldId="780"/>
            <ac:cxnSpMk id="17" creationId="{402AD59F-AFA4-4935-B9F8-466BF3CFCB3A}"/>
          </ac:cxnSpMkLst>
        </pc:cxnChg>
      </pc:sldChg>
      <pc:sldChg chg="addSp delSp modSp add modAnim">
        <pc:chgData name="Al Friend" userId="e5ed79da-d858-46d4-9eed-a7a24903f2de" providerId="ADAL" clId="{B57D3A9B-03EF-4BB1-BD49-FFBF15E9483A}" dt="2024-01-30T11:00:00.937" v="1132" actId="113"/>
        <pc:sldMkLst>
          <pc:docMk/>
          <pc:sldMk cId="2969433727" sldId="781"/>
        </pc:sldMkLst>
        <pc:spChg chg="mod">
          <ac:chgData name="Al Friend" userId="e5ed79da-d858-46d4-9eed-a7a24903f2de" providerId="ADAL" clId="{B57D3A9B-03EF-4BB1-BD49-FFBF15E9483A}" dt="2024-01-30T10:43:30.755" v="960" actId="20577"/>
          <ac:spMkLst>
            <pc:docMk/>
            <pc:sldMk cId="2969433727" sldId="781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10:41:30.936" v="870" actId="478"/>
          <ac:spMkLst>
            <pc:docMk/>
            <pc:sldMk cId="2969433727" sldId="781"/>
            <ac:spMk id="3" creationId="{4731AF3F-F6F3-4DE4-BCE2-4745AB5A6762}"/>
          </ac:spMkLst>
        </pc:spChg>
        <pc:spChg chg="mod">
          <ac:chgData name="Al Friend" userId="e5ed79da-d858-46d4-9eed-a7a24903f2de" providerId="ADAL" clId="{B57D3A9B-03EF-4BB1-BD49-FFBF15E9483A}" dt="2024-01-30T10:44:42.057" v="986" actId="20577"/>
          <ac:spMkLst>
            <pc:docMk/>
            <pc:sldMk cId="2969433727" sldId="781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0:44:55.333" v="988" actId="1076"/>
          <ac:spMkLst>
            <pc:docMk/>
            <pc:sldMk cId="2969433727" sldId="781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00.937" v="1132" actId="113"/>
          <ac:spMkLst>
            <pc:docMk/>
            <pc:sldMk cId="2969433727" sldId="781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0:43:19.794" v="958" actId="1076"/>
          <ac:grpSpMkLst>
            <pc:docMk/>
            <pc:sldMk cId="2969433727" sldId="781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0:44:51.200" v="987" actId="14100"/>
          <ac:grpSpMkLst>
            <pc:docMk/>
            <pc:sldMk cId="2969433727" sldId="781"/>
            <ac:grpSpMk id="10" creationId="{DA5D8E01-FB30-4902-B8E8-AB6B49C05DB7}"/>
          </ac:grpSpMkLst>
        </pc:grpChg>
        <pc:graphicFrameChg chg="modGraphic">
          <ac:chgData name="Al Friend" userId="e5ed79da-d858-46d4-9eed-a7a24903f2de" providerId="ADAL" clId="{B57D3A9B-03EF-4BB1-BD49-FFBF15E9483A}" dt="2024-01-30T10:41:16.532" v="869" actId="20577"/>
          <ac:graphicFrameMkLst>
            <pc:docMk/>
            <pc:sldMk cId="2969433727" sldId="781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0:54:27.021" v="1036" actId="14100"/>
          <ac:cxnSpMkLst>
            <pc:docMk/>
            <pc:sldMk cId="2969433727" sldId="781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0:53:52.527" v="1031" actId="14100"/>
          <ac:cxnSpMkLst>
            <pc:docMk/>
            <pc:sldMk cId="2969433727" sldId="781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0:54:15.836" v="1033" actId="14100"/>
          <ac:cxnSpMkLst>
            <pc:docMk/>
            <pc:sldMk cId="2969433727" sldId="781"/>
            <ac:cxnSpMk id="17" creationId="{402AD59F-AFA4-4935-B9F8-466BF3CFCB3A}"/>
          </ac:cxnSpMkLst>
        </pc:cxnChg>
        <pc:cxnChg chg="add mod">
          <ac:chgData name="Al Friend" userId="e5ed79da-d858-46d4-9eed-a7a24903f2de" providerId="ADAL" clId="{B57D3A9B-03EF-4BB1-BD49-FFBF15E9483A}" dt="2024-01-30T10:54:34.135" v="1037" actId="14100"/>
          <ac:cxnSpMkLst>
            <pc:docMk/>
            <pc:sldMk cId="2969433727" sldId="781"/>
            <ac:cxnSpMk id="22" creationId="{6F9330AC-F496-4803-964A-BF643BA71738}"/>
          </ac:cxnSpMkLst>
        </pc:cxnChg>
        <pc:cxnChg chg="add mod">
          <ac:chgData name="Al Friend" userId="e5ed79da-d858-46d4-9eed-a7a24903f2de" providerId="ADAL" clId="{B57D3A9B-03EF-4BB1-BD49-FFBF15E9483A}" dt="2024-01-30T10:54:39.703" v="1038" actId="14100"/>
          <ac:cxnSpMkLst>
            <pc:docMk/>
            <pc:sldMk cId="2969433727" sldId="781"/>
            <ac:cxnSpMk id="27" creationId="{105EBCCA-8A9A-4DF2-BF9E-51236B7C1065}"/>
          </ac:cxnSpMkLst>
        </pc:cxnChg>
        <pc:cxnChg chg="add mod">
          <ac:chgData name="Al Friend" userId="e5ed79da-d858-46d4-9eed-a7a24903f2de" providerId="ADAL" clId="{B57D3A9B-03EF-4BB1-BD49-FFBF15E9483A}" dt="2024-01-30T10:54:23.949" v="1035" actId="14100"/>
          <ac:cxnSpMkLst>
            <pc:docMk/>
            <pc:sldMk cId="2969433727" sldId="781"/>
            <ac:cxnSpMk id="29" creationId="{FA06EA09-106C-47AB-BF8C-11DDC8B5A669}"/>
          </ac:cxnSpMkLst>
        </pc:cxnChg>
        <pc:cxnChg chg="add mod">
          <ac:chgData name="Al Friend" userId="e5ed79da-d858-46d4-9eed-a7a24903f2de" providerId="ADAL" clId="{B57D3A9B-03EF-4BB1-BD49-FFBF15E9483A}" dt="2024-01-30T10:54:19.847" v="1034" actId="14100"/>
          <ac:cxnSpMkLst>
            <pc:docMk/>
            <pc:sldMk cId="2969433727" sldId="781"/>
            <ac:cxnSpMk id="32" creationId="{A9FAEB1D-6A1C-4E46-A725-1911EDF7C7C0}"/>
          </ac:cxnSpMkLst>
        </pc:cxnChg>
      </pc:sldChg>
      <pc:sldChg chg="addSp modSp add modAnim">
        <pc:chgData name="Al Friend" userId="e5ed79da-d858-46d4-9eed-a7a24903f2de" providerId="ADAL" clId="{B57D3A9B-03EF-4BB1-BD49-FFBF15E9483A}" dt="2024-01-30T11:13:22.267" v="1256" actId="20577"/>
        <pc:sldMkLst>
          <pc:docMk/>
          <pc:sldMk cId="2648597853" sldId="782"/>
        </pc:sldMkLst>
        <pc:spChg chg="mod">
          <ac:chgData name="Al Friend" userId="e5ed79da-d858-46d4-9eed-a7a24903f2de" providerId="ADAL" clId="{B57D3A9B-03EF-4BB1-BD49-FFBF15E9483A}" dt="2024-01-30T11:13:22.267" v="1256" actId="20577"/>
          <ac:spMkLst>
            <pc:docMk/>
            <pc:sldMk cId="2648597853" sldId="782"/>
            <ac:spMk id="2" creationId="{4B7C48AE-DF0B-4A3E-8111-6A6971FAB274}"/>
          </ac:spMkLst>
        </pc:spChg>
        <pc:spChg chg="mod">
          <ac:chgData name="Al Friend" userId="e5ed79da-d858-46d4-9eed-a7a24903f2de" providerId="ADAL" clId="{B57D3A9B-03EF-4BB1-BD49-FFBF15E9483A}" dt="2024-01-30T11:01:58.003" v="1156" actId="20577"/>
          <ac:spMkLst>
            <pc:docMk/>
            <pc:sldMk cId="2648597853" sldId="782"/>
            <ac:spMk id="5" creationId="{75577C27-51B9-4F55-BFA2-DF0566949856}"/>
          </ac:spMkLst>
        </pc:spChg>
        <pc:spChg chg="mod">
          <ac:chgData name="Al Friend" userId="e5ed79da-d858-46d4-9eed-a7a24903f2de" providerId="ADAL" clId="{B57D3A9B-03EF-4BB1-BD49-FFBF15E9483A}" dt="2024-01-30T11:02:31.438" v="1192" actId="14100"/>
          <ac:spMkLst>
            <pc:docMk/>
            <pc:sldMk cId="2648597853" sldId="782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1:00:49.039" v="1135" actId="1076"/>
          <ac:spMkLst>
            <pc:docMk/>
            <pc:sldMk cId="2648597853" sldId="782"/>
            <ac:spMk id="7" creationId="{63D9B717-8D10-4C1A-B8C3-2DDC0A4F4D6A}"/>
          </ac:spMkLst>
        </pc:spChg>
        <pc:spChg chg="mod">
          <ac:chgData name="Al Friend" userId="e5ed79da-d858-46d4-9eed-a7a24903f2de" providerId="ADAL" clId="{B57D3A9B-03EF-4BB1-BD49-FFBF15E9483A}" dt="2024-01-30T11:02:38.397" v="1193" actId="1076"/>
          <ac:spMkLst>
            <pc:docMk/>
            <pc:sldMk cId="2648597853" sldId="782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10.754" v="1134" actId="113"/>
          <ac:spMkLst>
            <pc:docMk/>
            <pc:sldMk cId="2648597853" sldId="782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1:01:47.368" v="1146" actId="14100"/>
          <ac:grpSpMkLst>
            <pc:docMk/>
            <pc:sldMk cId="2648597853" sldId="782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1:02:45.603" v="1194" actId="1076"/>
          <ac:grpSpMkLst>
            <pc:docMk/>
            <pc:sldMk cId="2648597853" sldId="782"/>
            <ac:grpSpMk id="10" creationId="{DA5D8E01-FB30-4902-B8E8-AB6B49C05DB7}"/>
          </ac:grpSpMkLst>
        </pc:grpChg>
        <pc:graphicFrameChg chg="mod modGraphic">
          <ac:chgData name="Al Friend" userId="e5ed79da-d858-46d4-9eed-a7a24903f2de" providerId="ADAL" clId="{B57D3A9B-03EF-4BB1-BD49-FFBF15E9483A}" dt="2024-01-30T10:59:40.586" v="1123" actId="20577"/>
          <ac:graphicFrameMkLst>
            <pc:docMk/>
            <pc:sldMk cId="2648597853" sldId="782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1:12:12.892" v="1248" actId="14100"/>
          <ac:cxnSpMkLst>
            <pc:docMk/>
            <pc:sldMk cId="2648597853" sldId="782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1:12:31.240" v="1252" actId="14100"/>
          <ac:cxnSpMkLst>
            <pc:docMk/>
            <pc:sldMk cId="2648597853" sldId="782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1:12:21.835" v="1250" actId="14100"/>
          <ac:cxnSpMkLst>
            <pc:docMk/>
            <pc:sldMk cId="2648597853" sldId="782"/>
            <ac:cxnSpMk id="17" creationId="{402AD59F-AFA4-4935-B9F8-466BF3CFCB3A}"/>
          </ac:cxnSpMkLst>
        </pc:cxnChg>
        <pc:cxnChg chg="mod">
          <ac:chgData name="Al Friend" userId="e5ed79da-d858-46d4-9eed-a7a24903f2de" providerId="ADAL" clId="{B57D3A9B-03EF-4BB1-BD49-FFBF15E9483A}" dt="2024-01-30T11:12:17.190" v="1249" actId="14100"/>
          <ac:cxnSpMkLst>
            <pc:docMk/>
            <pc:sldMk cId="2648597853" sldId="782"/>
            <ac:cxnSpMk id="22" creationId="{6F9330AC-F496-4803-964A-BF643BA71738}"/>
          </ac:cxnSpMkLst>
        </pc:cxnChg>
        <pc:cxnChg chg="mod">
          <ac:chgData name="Al Friend" userId="e5ed79da-d858-46d4-9eed-a7a24903f2de" providerId="ADAL" clId="{B57D3A9B-03EF-4BB1-BD49-FFBF15E9483A}" dt="2024-01-30T11:12:36.239" v="1253" actId="14100"/>
          <ac:cxnSpMkLst>
            <pc:docMk/>
            <pc:sldMk cId="2648597853" sldId="782"/>
            <ac:cxnSpMk id="27" creationId="{105EBCCA-8A9A-4DF2-BF9E-51236B7C1065}"/>
          </ac:cxnSpMkLst>
        </pc:cxnChg>
        <pc:cxnChg chg="mod">
          <ac:chgData name="Al Friend" userId="e5ed79da-d858-46d4-9eed-a7a24903f2de" providerId="ADAL" clId="{B57D3A9B-03EF-4BB1-BD49-FFBF15E9483A}" dt="2024-01-30T11:12:08.894" v="1247" actId="14100"/>
          <ac:cxnSpMkLst>
            <pc:docMk/>
            <pc:sldMk cId="2648597853" sldId="782"/>
            <ac:cxnSpMk id="29" creationId="{FA06EA09-106C-47AB-BF8C-11DDC8B5A669}"/>
          </ac:cxnSpMkLst>
        </pc:cxnChg>
        <pc:cxnChg chg="mod">
          <ac:chgData name="Al Friend" userId="e5ed79da-d858-46d4-9eed-a7a24903f2de" providerId="ADAL" clId="{B57D3A9B-03EF-4BB1-BD49-FFBF15E9483A}" dt="2024-01-30T11:12:42.405" v="1254" actId="14100"/>
          <ac:cxnSpMkLst>
            <pc:docMk/>
            <pc:sldMk cId="2648597853" sldId="782"/>
            <ac:cxnSpMk id="32" creationId="{A9FAEB1D-6A1C-4E46-A725-1911EDF7C7C0}"/>
          </ac:cxnSpMkLst>
        </pc:cxnChg>
        <pc:cxnChg chg="add mod">
          <ac:chgData name="Al Friend" userId="e5ed79da-d858-46d4-9eed-a7a24903f2de" providerId="ADAL" clId="{B57D3A9B-03EF-4BB1-BD49-FFBF15E9483A}" dt="2024-01-30T11:12:25.979" v="1251" actId="14100"/>
          <ac:cxnSpMkLst>
            <pc:docMk/>
            <pc:sldMk cId="2648597853" sldId="782"/>
            <ac:cxnSpMk id="51" creationId="{818AF839-650F-481D-86D4-AB07C526DC23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4:10.737" v="1269"/>
        <pc:sldMkLst>
          <pc:docMk/>
          <pc:sldMk cId="347794617" sldId="783"/>
        </pc:sldMkLst>
        <pc:spChg chg="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5" creationId="{75577C27-51B9-4F55-BFA2-DF0566949856}"/>
          </ac:spMkLst>
        </pc:spChg>
        <pc:spChg chg="mod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6" creationId="{F5F57839-3C91-41D4-891E-F2668C4F76FF}"/>
          </ac:spMkLst>
        </pc:spChg>
        <pc:spChg chg="del 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01.053" v="1265" actId="478"/>
          <ac:spMkLst>
            <pc:docMk/>
            <pc:sldMk cId="347794617" sldId="783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02.928" v="1266" actId="478"/>
          <ac:spMkLst>
            <pc:docMk/>
            <pc:sldMk cId="347794617" sldId="783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04.681" v="1267" actId="478"/>
          <ac:spMkLst>
            <pc:docMk/>
            <pc:sldMk cId="347794617" sldId="783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08.561" v="1268" actId="478"/>
          <ac:spMkLst>
            <pc:docMk/>
            <pc:sldMk cId="347794617" sldId="783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3:55.301" v="1263" actId="478"/>
          <ac:grpSpMkLst>
            <pc:docMk/>
            <pc:sldMk cId="347794617" sldId="783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3:58.423" v="1264" actId="478"/>
          <ac:grpSpMkLst>
            <pc:docMk/>
            <pc:sldMk cId="347794617" sldId="783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7" creationId="{402AD59F-AFA4-4935-B9F8-466BF3CFCB3A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9:08.818" v="1301" actId="478"/>
        <pc:sldMkLst>
          <pc:docMk/>
          <pc:sldMk cId="2084903515" sldId="784"/>
        </pc:sldMkLst>
        <pc:spChg chg="mod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43.864" v="1282" actId="478"/>
          <ac:spMkLst>
            <pc:docMk/>
            <pc:sldMk cId="2084903515" sldId="784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45.620" v="1283" actId="478"/>
          <ac:spMkLst>
            <pc:docMk/>
            <pc:sldMk cId="2084903515" sldId="784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48.394" v="1284" actId="478"/>
          <ac:spMkLst>
            <pc:docMk/>
            <pc:sldMk cId="2084903515" sldId="784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21.081" v="1271" actId="478"/>
          <ac:spMkLst>
            <pc:docMk/>
            <pc:sldMk cId="2084903515" sldId="784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4:41.332" v="1281" actId="478"/>
          <ac:grpSpMkLst>
            <pc:docMk/>
            <pc:sldMk cId="2084903515" sldId="784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9:08.818" v="1301" actId="478"/>
          <ac:grpSpMkLst>
            <pc:docMk/>
            <pc:sldMk cId="2084903515" sldId="784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4:26.748" v="1275" actId="478"/>
          <ac:cxnSpMkLst>
            <pc:docMk/>
            <pc:sldMk cId="2084903515" sldId="784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4:32.363" v="1278" actId="478"/>
          <ac:cxnSpMkLst>
            <pc:docMk/>
            <pc:sldMk cId="2084903515" sldId="784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4:30.651" v="1277" actId="478"/>
          <ac:cxnSpMkLst>
            <pc:docMk/>
            <pc:sldMk cId="2084903515" sldId="784"/>
            <ac:cxnSpMk id="17" creationId="{402AD59F-AFA4-4935-B9F8-466BF3CFCB3A}"/>
          </ac:cxnSpMkLst>
        </pc:cxnChg>
        <pc:cxnChg chg="del">
          <ac:chgData name="Al Friend" userId="e5ed79da-d858-46d4-9eed-a7a24903f2de" providerId="ADAL" clId="{B57D3A9B-03EF-4BB1-BD49-FFBF15E9483A}" dt="2024-01-30T11:14:26.148" v="1274" actId="478"/>
          <ac:cxnSpMkLst>
            <pc:docMk/>
            <pc:sldMk cId="2084903515" sldId="784"/>
            <ac:cxnSpMk id="22" creationId="{6F9330AC-F496-4803-964A-BF643BA71738}"/>
          </ac:cxnSpMkLst>
        </pc:cxnChg>
        <pc:cxnChg chg="del">
          <ac:chgData name="Al Friend" userId="e5ed79da-d858-46d4-9eed-a7a24903f2de" providerId="ADAL" clId="{B57D3A9B-03EF-4BB1-BD49-FFBF15E9483A}" dt="2024-01-30T11:14:23.389" v="1272" actId="478"/>
          <ac:cxnSpMkLst>
            <pc:docMk/>
            <pc:sldMk cId="2084903515" sldId="784"/>
            <ac:cxnSpMk id="27" creationId="{105EBCCA-8A9A-4DF2-BF9E-51236B7C1065}"/>
          </ac:cxnSpMkLst>
        </pc:cxnChg>
        <pc:cxnChg chg="del">
          <ac:chgData name="Al Friend" userId="e5ed79da-d858-46d4-9eed-a7a24903f2de" providerId="ADAL" clId="{B57D3A9B-03EF-4BB1-BD49-FFBF15E9483A}" dt="2024-01-30T11:14:25.161" v="1273" actId="478"/>
          <ac:cxnSpMkLst>
            <pc:docMk/>
            <pc:sldMk cId="2084903515" sldId="784"/>
            <ac:cxnSpMk id="29" creationId="{FA06EA09-106C-47AB-BF8C-11DDC8B5A669}"/>
          </ac:cxnSpMkLst>
        </pc:cxnChg>
        <pc:cxnChg chg="del">
          <ac:chgData name="Al Friend" userId="e5ed79da-d858-46d4-9eed-a7a24903f2de" providerId="ADAL" clId="{B57D3A9B-03EF-4BB1-BD49-FFBF15E9483A}" dt="2024-01-30T11:14:28.831" v="1276" actId="478"/>
          <ac:cxnSpMkLst>
            <pc:docMk/>
            <pc:sldMk cId="2084903515" sldId="784"/>
            <ac:cxnSpMk id="32" creationId="{A9FAEB1D-6A1C-4E46-A725-1911EDF7C7C0}"/>
          </ac:cxnSpMkLst>
        </pc:cxnChg>
      </pc:sldChg>
      <pc:sldChg chg="addSp delSp add modTransition addAnim delAnim modAnim">
        <pc:chgData name="Al Friend" userId="e5ed79da-d858-46d4-9eed-a7a24903f2de" providerId="ADAL" clId="{B57D3A9B-03EF-4BB1-BD49-FFBF15E9483A}" dt="2024-01-30T11:15:35.941" v="1300"/>
        <pc:sldMkLst>
          <pc:docMk/>
          <pc:sldMk cId="2359014563" sldId="785"/>
        </pc:sldMkLst>
        <pc:spChg chg="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8" creationId="{1F3D1295-BA4E-48A5-8E06-0FB956BB2492}"/>
          </ac:spMkLst>
        </pc:spChg>
        <pc:spChg chg="add del">
          <ac:chgData name="Al Friend" userId="e5ed79da-d858-46d4-9eed-a7a24903f2de" providerId="ADAL" clId="{B57D3A9B-03EF-4BB1-BD49-FFBF15E9483A}" dt="2024-01-30T11:15:28.752" v="1297" actId="478"/>
          <ac:spMkLst>
            <pc:docMk/>
            <pc:sldMk cId="2359014563" sldId="785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5:30.641" v="1298" actId="478"/>
          <ac:spMkLst>
            <pc:docMk/>
            <pc:sldMk cId="2359014563" sldId="785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5:32.531" v="1299" actId="478"/>
          <ac:spMkLst>
            <pc:docMk/>
            <pc:sldMk cId="2359014563" sldId="785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5:24.995" v="1296" actId="478"/>
          <ac:spMkLst>
            <pc:docMk/>
            <pc:sldMk cId="2359014563" sldId="785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5:09.562" v="1290" actId="478"/>
          <ac:grpSpMkLst>
            <pc:docMk/>
            <pc:sldMk cId="2359014563" sldId="785"/>
            <ac:grpSpMk id="9" creationId="{C35AF0A5-621C-4CF8-B38F-99F06F6343E8}"/>
          </ac:grpSpMkLst>
        </pc:grpChg>
        <pc:grpChg chg="add del">
          <ac:chgData name="Al Friend" userId="e5ed79da-d858-46d4-9eed-a7a24903f2de" providerId="ADAL" clId="{B57D3A9B-03EF-4BB1-BD49-FFBF15E9483A}" dt="2024-01-30T11:15:22.853" v="1295" actId="478"/>
          <ac:grpSpMkLst>
            <pc:docMk/>
            <pc:sldMk cId="2359014563" sldId="785"/>
            <ac:grpSpMk id="10" creationId="{DA5D8E01-FB30-4902-B8E8-AB6B49C05DB7}"/>
          </ac:grpSpMkLst>
        </pc:grpChg>
      </pc:sldChg>
    </pc:docChg>
  </pc:docChgLst>
  <pc:docChgLst>
    <pc:chgData name="Al Friend" userId="e5ed79da-d858-46d4-9eed-a7a24903f2de" providerId="ADAL" clId="{4A323B9D-3088-4881-81DE-1E5915C66568}"/>
    <pc:docChg chg="undo custSel addSld delSld modSld modSection">
      <pc:chgData name="Al Friend" userId="e5ed79da-d858-46d4-9eed-a7a24903f2de" providerId="ADAL" clId="{4A323B9D-3088-4881-81DE-1E5915C66568}" dt="2023-11-07T10:41:44.101" v="296" actId="2696"/>
      <pc:docMkLst>
        <pc:docMk/>
      </pc:docMkLst>
    </pc:docChg>
  </pc:docChgLst>
  <pc:docChgLst>
    <pc:chgData name="Al Friend" userId="e5ed79da-d858-46d4-9eed-a7a24903f2de" providerId="ADAL" clId="{96C8C40E-C11C-42E2-915D-6F1B3CD0AE12}"/>
    <pc:docChg chg="undo custSel addSld delSld modSld sldOrd addSection modSection">
      <pc:chgData name="Al Friend" userId="e5ed79da-d858-46d4-9eed-a7a24903f2de" providerId="ADAL" clId="{96C8C40E-C11C-42E2-915D-6F1B3CD0AE12}" dt="2024-01-27T20:14:59.419" v="3039" actId="20577"/>
      <pc:docMkLst>
        <pc:docMk/>
      </pc:docMkLst>
      <pc:sldChg chg="addSp delSp modSp mod delAnim modAnim">
        <pc:chgData name="Al Friend" userId="e5ed79da-d858-46d4-9eed-a7a24903f2de" providerId="ADAL" clId="{96C8C40E-C11C-42E2-915D-6F1B3CD0AE12}" dt="2024-01-03T20:55:01.826" v="1891" actId="1076"/>
        <pc:sldMkLst>
          <pc:docMk/>
          <pc:sldMk cId="1795813768" sldId="447"/>
        </pc:sldMkLst>
        <pc:spChg chg="add del mod">
          <ac:chgData name="Al Friend" userId="e5ed79da-d858-46d4-9eed-a7a24903f2de" providerId="ADAL" clId="{96C8C40E-C11C-42E2-915D-6F1B3CD0AE12}" dt="2024-01-03T13:13:57.522" v="768" actId="478"/>
          <ac:spMkLst>
            <pc:docMk/>
            <pc:sldMk cId="1795813768" sldId="447"/>
            <ac:spMk id="2" creationId="{0D365603-DDC4-1E92-578E-929C456EE703}"/>
          </ac:spMkLst>
        </pc:spChg>
        <pc:spChg chg="add mod">
          <ac:chgData name="Al Friend" userId="e5ed79da-d858-46d4-9eed-a7a24903f2de" providerId="ADAL" clId="{96C8C40E-C11C-42E2-915D-6F1B3CD0AE12}" dt="2024-01-03T20:55:01.826" v="1891" actId="1076"/>
          <ac:spMkLst>
            <pc:docMk/>
            <pc:sldMk cId="1795813768" sldId="447"/>
            <ac:spMk id="3" creationId="{E9C42267-2A63-0C61-8DA0-0F26B0511377}"/>
          </ac:spMkLst>
        </pc:spChg>
        <pc:spChg chg="mod">
          <ac:chgData name="Al Friend" userId="e5ed79da-d858-46d4-9eed-a7a24903f2de" providerId="ADAL" clId="{96C8C40E-C11C-42E2-915D-6F1B3CD0AE12}" dt="2024-01-03T15:27:06.931" v="1461" actId="20577"/>
          <ac:spMkLst>
            <pc:docMk/>
            <pc:sldMk cId="1795813768" sldId="447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5:01:20.068" v="1298" actId="1076"/>
          <ac:spMkLst>
            <pc:docMk/>
            <pc:sldMk cId="1795813768" sldId="447"/>
            <ac:spMk id="5" creationId="{82539874-A4E3-C27A-F605-227A2FA50564}"/>
          </ac:spMkLst>
        </pc:spChg>
        <pc:spChg chg="mod">
          <ac:chgData name="Al Friend" userId="e5ed79da-d858-46d4-9eed-a7a24903f2de" providerId="ADAL" clId="{96C8C40E-C11C-42E2-915D-6F1B3CD0AE12}" dt="2024-01-03T13:14:41.556" v="776" actId="12788"/>
          <ac:spMkLst>
            <pc:docMk/>
            <pc:sldMk cId="1795813768" sldId="447"/>
            <ac:spMk id="12" creationId="{B6B84172-F9B4-4F21-B3B5-E22731A18339}"/>
          </ac:spMkLst>
        </pc:spChg>
        <pc:spChg chg="mod">
          <ac:chgData name="Al Friend" userId="e5ed79da-d858-46d4-9eed-a7a24903f2de" providerId="ADAL" clId="{96C8C40E-C11C-42E2-915D-6F1B3CD0AE12}" dt="2023-12-23T13:54:26.514" v="279" actId="6549"/>
          <ac:spMkLst>
            <pc:docMk/>
            <pc:sldMk cId="1795813768" sldId="447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4:35.778" v="280" actId="14100"/>
          <ac:spMkLst>
            <pc:docMk/>
            <pc:sldMk cId="1795813768" sldId="447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14:56.685" v="846" actId="1037"/>
          <ac:grpSpMkLst>
            <pc:docMk/>
            <pc:sldMk cId="1795813768" sldId="447"/>
            <ac:grpSpMk id="17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4-01-03T13:15:13.639" v="907" actId="1038"/>
          <ac:grpSpMkLst>
            <pc:docMk/>
            <pc:sldMk cId="1795813768" sldId="447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14:35.987" v="775" actId="12788"/>
          <ac:grpSpMkLst>
            <pc:docMk/>
            <pc:sldMk cId="1795813768" sldId="447"/>
            <ac:grpSpMk id="25" creationId="{73ECD6FA-A67B-453C-85EA-D204C24E2C7A}"/>
          </ac:grpSpMkLst>
        </pc:grpChg>
      </pc:sldChg>
      <pc:sldChg chg="modNotesTx">
        <pc:chgData name="Al Friend" userId="e5ed79da-d858-46d4-9eed-a7a24903f2de" providerId="ADAL" clId="{96C8C40E-C11C-42E2-915D-6F1B3CD0AE12}" dt="2024-01-27T20:14:59.419" v="3039" actId="20577"/>
        <pc:sldMkLst>
          <pc:docMk/>
          <pc:sldMk cId="2052178966" sldId="467"/>
        </pc:sldMkLst>
      </pc:sldChg>
      <pc:sldChg chg="modSp">
        <pc:chgData name="Al Friend" userId="e5ed79da-d858-46d4-9eed-a7a24903f2de" providerId="ADAL" clId="{96C8C40E-C11C-42E2-915D-6F1B3CD0AE12}" dt="2024-01-03T15:34:10.436" v="1463" actId="404"/>
        <pc:sldMkLst>
          <pc:docMk/>
          <pc:sldMk cId="783260934" sldId="470"/>
        </pc:sldMkLst>
        <pc:spChg chg="mod">
          <ac:chgData name="Al Friend" userId="e5ed79da-d858-46d4-9eed-a7a24903f2de" providerId="ADAL" clId="{96C8C40E-C11C-42E2-915D-6F1B3CD0AE12}" dt="2024-01-03T15:34:10.436" v="1463" actId="404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19.284" v="1858" actId="1076"/>
        <pc:sldMkLst>
          <pc:docMk/>
          <pc:sldMk cId="40042554" sldId="471"/>
        </pc:sldMkLst>
        <pc:spChg chg="mod">
          <ac:chgData name="Al Friend" userId="e5ed79da-d858-46d4-9eed-a7a24903f2de" providerId="ADAL" clId="{96C8C40E-C11C-42E2-915D-6F1B3CD0AE12}" dt="2024-01-03T20:43:13.754" v="1746" actId="20577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19.284" v="1858" actId="1076"/>
          <ac:spMkLst>
            <pc:docMk/>
            <pc:sldMk cId="40042554" sldId="471"/>
            <ac:spMk id="5" creationId="{C5786D92-2AB0-D36B-A2BC-31B1C89FF7DD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22.641" v="1859" actId="113"/>
        <pc:sldMkLst>
          <pc:docMk/>
          <pc:sldMk cId="1314343701" sldId="472"/>
        </pc:sldMkLst>
        <pc:spChg chg="mod">
          <ac:chgData name="Al Friend" userId="e5ed79da-d858-46d4-9eed-a7a24903f2de" providerId="ADAL" clId="{96C8C40E-C11C-42E2-915D-6F1B3CD0AE12}" dt="2024-01-03T15:34:18.142" v="1465" actId="404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22.641" v="1859" actId="113"/>
          <ac:spMkLst>
            <pc:docMk/>
            <pc:sldMk cId="1314343701" sldId="472"/>
            <ac:spMk id="4" creationId="{0C75A64C-164B-E364-54A7-D8C9A5479CB1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8.761" v="2060" actId="12788"/>
        <pc:sldMkLst>
          <pc:docMk/>
          <pc:sldMk cId="2840772432" sldId="473"/>
        </pc:sldMkLst>
        <pc:spChg chg="mod">
          <ac:chgData name="Al Friend" userId="e5ed79da-d858-46d4-9eed-a7a24903f2de" providerId="ADAL" clId="{96C8C40E-C11C-42E2-915D-6F1B3CD0AE12}" dt="2024-01-03T15:34:27.775" v="1467" actId="404"/>
          <ac:spMkLst>
            <pc:docMk/>
            <pc:sldMk cId="2840772432" sldId="47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8.761" v="2060" actId="12788"/>
          <ac:spMkLst>
            <pc:docMk/>
            <pc:sldMk cId="2840772432" sldId="473"/>
            <ac:spMk id="4" creationId="{7B8C0501-8641-F1BB-034C-41D49A9FFA27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0.902" v="2059" actId="12788"/>
        <pc:sldMkLst>
          <pc:docMk/>
          <pc:sldMk cId="782162594" sldId="474"/>
        </pc:sldMkLst>
        <pc:spChg chg="mod">
          <ac:chgData name="Al Friend" userId="e5ed79da-d858-46d4-9eed-a7a24903f2de" providerId="ADAL" clId="{96C8C40E-C11C-42E2-915D-6F1B3CD0AE12}" dt="2024-01-03T20:46:14.426" v="1790" actId="20577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0.902" v="2059" actId="12788"/>
          <ac:spMkLst>
            <pc:docMk/>
            <pc:sldMk cId="782162594" sldId="474"/>
            <ac:spMk id="4" creationId="{01FC222F-8775-0B23-F845-1CE3CE282EB7}"/>
          </ac:spMkLst>
        </pc:spChg>
      </pc:sldChg>
      <pc:sldChg chg="ord">
        <pc:chgData name="Al Friend" userId="e5ed79da-d858-46d4-9eed-a7a24903f2de" providerId="ADAL" clId="{96C8C40E-C11C-42E2-915D-6F1B3CD0AE12}" dt="2024-01-03T20:48:46.418" v="1816"/>
        <pc:sldMkLst>
          <pc:docMk/>
          <pc:sldMk cId="2338730230" sldId="475"/>
        </pc:sldMkLst>
      </pc:sldChg>
      <pc:sldChg chg="modSp ord">
        <pc:chgData name="Al Friend" userId="e5ed79da-d858-46d4-9eed-a7a24903f2de" providerId="ADAL" clId="{96C8C40E-C11C-42E2-915D-6F1B3CD0AE12}" dt="2024-01-03T20:48:46.418" v="1816"/>
        <pc:sldMkLst>
          <pc:docMk/>
          <pc:sldMk cId="3097720531" sldId="476"/>
        </pc:sldMkLst>
        <pc:spChg chg="mod">
          <ac:chgData name="Al Friend" userId="e5ed79da-d858-46d4-9eed-a7a24903f2de" providerId="ADAL" clId="{96C8C40E-C11C-42E2-915D-6F1B3CD0AE12}" dt="2024-01-03T15:36:33.204" v="1483" actId="404"/>
          <ac:spMkLst>
            <pc:docMk/>
            <pc:sldMk cId="3097720531" sldId="476"/>
            <ac:spMk id="3" creationId="{E4EE7085-4C5B-409B-8843-A8A3D3CB6E90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3T20:51:11.924" v="1854" actId="1076"/>
        <pc:sldMkLst>
          <pc:docMk/>
          <pc:sldMk cId="1118836114" sldId="477"/>
        </pc:sldMkLst>
        <pc:spChg chg="mod">
          <ac:chgData name="Al Friend" userId="e5ed79da-d858-46d4-9eed-a7a24903f2de" providerId="ADAL" clId="{96C8C40E-C11C-42E2-915D-6F1B3CD0AE12}" dt="2024-01-03T15:36:28.946" v="1482" actId="404"/>
          <ac:spMkLst>
            <pc:docMk/>
            <pc:sldMk cId="1118836114" sldId="47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1:11.924" v="1854" actId="1076"/>
          <ac:spMkLst>
            <pc:docMk/>
            <pc:sldMk cId="1118836114" sldId="477"/>
            <ac:spMk id="5" creationId="{C2FD1D64-4D71-ED86-33E1-18E0E0206C14}"/>
          </ac:spMkLst>
        </pc:spChg>
      </pc:sldChg>
      <pc:sldChg chg="modSp mod ord modAnim">
        <pc:chgData name="Al Friend" userId="e5ed79da-d858-46d4-9eed-a7a24903f2de" providerId="ADAL" clId="{96C8C40E-C11C-42E2-915D-6F1B3CD0AE12}" dt="2024-01-03T20:51:28.933" v="1855" actId="12788"/>
        <pc:sldMkLst>
          <pc:docMk/>
          <pc:sldMk cId="1902124579" sldId="478"/>
        </pc:sldMkLst>
        <pc:spChg chg="mod">
          <ac:chgData name="Al Friend" userId="e5ed79da-d858-46d4-9eed-a7a24903f2de" providerId="ADAL" clId="{96C8C40E-C11C-42E2-915D-6F1B3CD0AE12}" dt="2024-01-03T20:49:17.982" v="1818" actId="6549"/>
          <ac:spMkLst>
            <pc:docMk/>
            <pc:sldMk cId="1902124579" sldId="478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1:28.933" v="1855" actId="12788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96C8C40E-C11C-42E2-915D-6F1B3CD0AE12}" dt="2024-01-03T15:09:32.738" v="1354" actId="404"/>
        <pc:sldMkLst>
          <pc:docMk/>
          <pc:sldMk cId="1470971289" sldId="480"/>
        </pc:sldMkLst>
        <pc:spChg chg="mod">
          <ac:chgData name="Al Friend" userId="e5ed79da-d858-46d4-9eed-a7a24903f2de" providerId="ADAL" clId="{96C8C40E-C11C-42E2-915D-6F1B3CD0AE12}" dt="2024-01-03T15:09:32.738" v="1354" actId="404"/>
          <ac:spMkLst>
            <pc:docMk/>
            <pc:sldMk cId="1470971289" sldId="480"/>
            <ac:spMk id="3" creationId="{E4EE7085-4C5B-409B-8843-A8A3D3CB6E90}"/>
          </ac:spMkLst>
        </pc:spChg>
      </pc:sldChg>
      <pc:sldChg chg="addSp delSp modSp mod">
        <pc:chgData name="Al Friend" userId="e5ed79da-d858-46d4-9eed-a7a24903f2de" providerId="ADAL" clId="{96C8C40E-C11C-42E2-915D-6F1B3CD0AE12}" dt="2024-01-03T15:09:23.134" v="1352" actId="404"/>
        <pc:sldMkLst>
          <pc:docMk/>
          <pc:sldMk cId="4234199121" sldId="481"/>
        </pc:sldMkLst>
        <pc:spChg chg="mod">
          <ac:chgData name="Al Friend" userId="e5ed79da-d858-46d4-9eed-a7a24903f2de" providerId="ADAL" clId="{96C8C40E-C11C-42E2-915D-6F1B3CD0AE12}" dt="2024-01-03T15:03:23.871" v="1329" actId="20577"/>
          <ac:spMkLst>
            <pc:docMk/>
            <pc:sldMk cId="4234199121" sldId="481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3T15:09:23.134" v="1352" actId="404"/>
          <ac:spMkLst>
            <pc:docMk/>
            <pc:sldMk cId="4234199121" sldId="481"/>
            <ac:spMk id="3" creationId="{E4EE7085-4C5B-409B-8843-A8A3D3CB6E90}"/>
          </ac:spMkLst>
        </pc:spChg>
        <pc:spChg chg="add del">
          <ac:chgData name="Al Friend" userId="e5ed79da-d858-46d4-9eed-a7a24903f2de" providerId="ADAL" clId="{96C8C40E-C11C-42E2-915D-6F1B3CD0AE12}" dt="2024-01-03T15:04:43.372" v="1351"/>
          <ac:spMkLst>
            <pc:docMk/>
            <pc:sldMk cId="4234199121" sldId="481"/>
            <ac:spMk id="4" creationId="{4307E3E2-1815-41CD-2A75-A633AA59643E}"/>
          </ac:spMkLst>
        </pc:spChg>
      </pc:sldChg>
      <pc:sldChg chg="modSp mod modNotesTx">
        <pc:chgData name="Al Friend" userId="e5ed79da-d858-46d4-9eed-a7a24903f2de" providerId="ADAL" clId="{96C8C40E-C11C-42E2-915D-6F1B3CD0AE12}" dt="2024-01-03T15:19:08.044" v="1368" actId="20577"/>
        <pc:sldMkLst>
          <pc:docMk/>
          <pc:sldMk cId="1332464609" sldId="482"/>
        </pc:sldMkLst>
        <pc:spChg chg="mod">
          <ac:chgData name="Al Friend" userId="e5ed79da-d858-46d4-9eed-a7a24903f2de" providerId="ADAL" clId="{96C8C40E-C11C-42E2-915D-6F1B3CD0AE12}" dt="2024-01-03T15:02:46.398" v="1306" actId="20577"/>
          <ac:spMkLst>
            <pc:docMk/>
            <pc:sldMk cId="1332464609" sldId="482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18:43.749" v="1363" actId="14100"/>
          <ac:spMkLst>
            <pc:docMk/>
            <pc:sldMk cId="1332464609" sldId="482"/>
            <ac:spMk id="4" creationId="{4F7F657C-0885-47FC-9332-3A73D95D6B79}"/>
          </ac:spMkLst>
        </pc:spChg>
      </pc:sldChg>
      <pc:sldChg chg="modSp mod">
        <pc:chgData name="Al Friend" userId="e5ed79da-d858-46d4-9eed-a7a24903f2de" providerId="ADAL" clId="{96C8C40E-C11C-42E2-915D-6F1B3CD0AE12}" dt="2024-01-03T15:21:35.479" v="1391" actId="1076"/>
        <pc:sldMkLst>
          <pc:docMk/>
          <pc:sldMk cId="932557511" sldId="483"/>
        </pc:sldMkLst>
        <pc:spChg chg="mod">
          <ac:chgData name="Al Friend" userId="e5ed79da-d858-46d4-9eed-a7a24903f2de" providerId="ADAL" clId="{96C8C40E-C11C-42E2-915D-6F1B3CD0AE12}" dt="2024-01-03T15:09:47.259" v="1356" actId="404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21:35.479" v="1391" actId="1076"/>
          <ac:spMkLst>
            <pc:docMk/>
            <pc:sldMk cId="932557511" sldId="483"/>
            <ac:spMk id="4" creationId="{70059189-A8F5-443B-840A-C462858FF9EC}"/>
          </ac:spMkLst>
        </pc:spChg>
        <pc:spChg chg="mod">
          <ac:chgData name="Al Friend" userId="e5ed79da-d858-46d4-9eed-a7a24903f2de" providerId="ADAL" clId="{96C8C40E-C11C-42E2-915D-6F1B3CD0AE12}" dt="2024-01-03T15:19:21.959" v="1369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">
        <pc:chgData name="Al Friend" userId="e5ed79da-d858-46d4-9eed-a7a24903f2de" providerId="ADAL" clId="{96C8C40E-C11C-42E2-915D-6F1B3CD0AE12}" dt="2024-01-03T15:21:14.302" v="1386" actId="14100"/>
        <pc:sldMkLst>
          <pc:docMk/>
          <pc:sldMk cId="1332464609" sldId="484"/>
        </pc:sldMkLst>
        <pc:spChg chg="mod">
          <ac:chgData name="Al Friend" userId="e5ed79da-d858-46d4-9eed-a7a24903f2de" providerId="ADAL" clId="{96C8C40E-C11C-42E2-915D-6F1B3CD0AE12}" dt="2024-01-03T15:21:14.302" v="1386" actId="14100"/>
          <ac:spMkLst>
            <pc:docMk/>
            <pc:sldMk cId="1332464609" sldId="484"/>
            <ac:spMk id="4" creationId="{B7CE4B85-86DF-46E6-8482-B52ACDB31684}"/>
          </ac:spMkLst>
        </pc:spChg>
        <pc:spChg chg="mod">
          <ac:chgData name="Al Friend" userId="e5ed79da-d858-46d4-9eed-a7a24903f2de" providerId="ADAL" clId="{96C8C40E-C11C-42E2-915D-6F1B3CD0AE12}" dt="2024-01-03T15:20:45.561" v="1382" actId="14100"/>
          <ac:spMkLst>
            <pc:docMk/>
            <pc:sldMk cId="1332464609" sldId="484"/>
            <ac:spMk id="5" creationId="{EC02A9DC-52B1-4524-8ECF-08E718F2F72F}"/>
          </ac:spMkLst>
        </pc:spChg>
      </pc:sldChg>
      <pc:sldChg chg="addSp delSp modSp mod delAnim modAnim">
        <pc:chgData name="Al Friend" userId="e5ed79da-d858-46d4-9eed-a7a24903f2de" providerId="ADAL" clId="{96C8C40E-C11C-42E2-915D-6F1B3CD0AE12}" dt="2024-01-14T15:18:44.038" v="2433" actId="6549"/>
        <pc:sldMkLst>
          <pc:docMk/>
          <pc:sldMk cId="82727171" sldId="486"/>
        </pc:sldMkLst>
        <pc:spChg chg="mod">
          <ac:chgData name="Al Friend" userId="e5ed79da-d858-46d4-9eed-a7a24903f2de" providerId="ADAL" clId="{96C8C40E-C11C-42E2-915D-6F1B3CD0AE12}" dt="2024-01-03T21:16:28.254" v="2033" actId="20577"/>
          <ac:spMkLst>
            <pc:docMk/>
            <pc:sldMk cId="82727171" sldId="486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14T15:18:44.038" v="2433" actId="6549"/>
          <ac:spMkLst>
            <pc:docMk/>
            <pc:sldMk cId="82727171" sldId="486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21:12:55.327" v="1923" actId="21"/>
          <ac:spMkLst>
            <pc:docMk/>
            <pc:sldMk cId="82727171" sldId="486"/>
            <ac:spMk id="4" creationId="{CEE7DBC1-453D-F224-9314-FF4022DB9811}"/>
          </ac:spMkLst>
        </pc:spChg>
      </pc:sldChg>
      <pc:sldChg chg="addSp modSp mod modAnim">
        <pc:chgData name="Al Friend" userId="e5ed79da-d858-46d4-9eed-a7a24903f2de" providerId="ADAL" clId="{96C8C40E-C11C-42E2-915D-6F1B3CD0AE12}" dt="2024-01-14T15:20:15.942" v="2473"/>
        <pc:sldMkLst>
          <pc:docMk/>
          <pc:sldMk cId="1361527633" sldId="487"/>
        </pc:sldMkLst>
        <pc:spChg chg="mod">
          <ac:chgData name="Al Friend" userId="e5ed79da-d858-46d4-9eed-a7a24903f2de" providerId="ADAL" clId="{96C8C40E-C11C-42E2-915D-6F1B3CD0AE12}" dt="2024-01-14T15:18:32.875" v="2432" actId="6549"/>
          <ac:spMkLst>
            <pc:docMk/>
            <pc:sldMk cId="1361527633" sldId="48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14T15:20:15.942" v="2473"/>
          <ac:spMkLst>
            <pc:docMk/>
            <pc:sldMk cId="1361527633" sldId="487"/>
            <ac:spMk id="4" creationId="{3232ABB4-6CA7-B7FB-1B1A-D46FCC5E2B31}"/>
          </ac:spMkLst>
        </pc:spChg>
      </pc:sldChg>
      <pc:sldChg chg="modSp modAnim">
        <pc:chgData name="Al Friend" userId="e5ed79da-d858-46d4-9eed-a7a24903f2de" providerId="ADAL" clId="{96C8C40E-C11C-42E2-915D-6F1B3CD0AE12}" dt="2024-01-03T21:17:17.244" v="2051"/>
        <pc:sldMkLst>
          <pc:docMk/>
          <pc:sldMk cId="2258517631" sldId="488"/>
        </pc:sldMkLst>
        <pc:spChg chg="mod">
          <ac:chgData name="Al Friend" userId="e5ed79da-d858-46d4-9eed-a7a24903f2de" providerId="ADAL" clId="{96C8C40E-C11C-42E2-915D-6F1B3CD0AE12}" dt="2024-01-03T15:36:52.158" v="1485" actId="404"/>
          <ac:spMkLst>
            <pc:docMk/>
            <pc:sldMk cId="2258517631" sldId="48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3T15:41:23.458" v="1552" actId="20577"/>
        <pc:sldMkLst>
          <pc:docMk/>
          <pc:sldMk cId="2270313325" sldId="490"/>
        </pc:sldMkLst>
        <pc:spChg chg="mod">
          <ac:chgData name="Al Friend" userId="e5ed79da-d858-46d4-9eed-a7a24903f2de" providerId="ADAL" clId="{96C8C40E-C11C-42E2-915D-6F1B3CD0AE12}" dt="2024-01-03T15:41:23.458" v="1552" actId="20577"/>
          <ac:spMkLst>
            <pc:docMk/>
            <pc:sldMk cId="2270313325" sldId="49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96C8C40E-C11C-42E2-915D-6F1B3CD0AE12}" dt="2024-01-03T21:18:13.140" v="2054" actId="20577"/>
        <pc:sldMkLst>
          <pc:docMk/>
          <pc:sldMk cId="3448936418" sldId="491"/>
        </pc:sldMkLst>
        <pc:spChg chg="mod">
          <ac:chgData name="Al Friend" userId="e5ed79da-d858-46d4-9eed-a7a24903f2de" providerId="ADAL" clId="{96C8C40E-C11C-42E2-915D-6F1B3CD0AE12}" dt="2024-01-03T21:18:13.140" v="2054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6T19:48:31.854" v="2255" actId="108"/>
        <pc:sldMkLst>
          <pc:docMk/>
          <pc:sldMk cId="3470282460" sldId="493"/>
        </pc:sldMkLst>
        <pc:spChg chg="mod">
          <ac:chgData name="Al Friend" userId="e5ed79da-d858-46d4-9eed-a7a24903f2de" providerId="ADAL" clId="{96C8C40E-C11C-42E2-915D-6F1B3CD0AE12}" dt="2024-01-03T15:45:20.296" v="1620" actId="20577"/>
          <ac:spMkLst>
            <pc:docMk/>
            <pc:sldMk cId="3470282460" sldId="4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31.854" v="2255" actId="108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40:20.297" v="1539" actId="1076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96C8C40E-C11C-42E2-915D-6F1B3CD0AE12}" dt="2024-01-03T15:40:15.799" v="1538" actId="1076"/>
          <ac:spMkLst>
            <pc:docMk/>
            <pc:sldMk cId="3470282460" sldId="493"/>
            <ac:spMk id="9" creationId="{B512F120-344F-4640-B3E2-359F2279C62B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6T19:41:20.425" v="2245" actId="1076"/>
        <pc:sldMkLst>
          <pc:docMk/>
          <pc:sldMk cId="2101183669" sldId="495"/>
        </pc:sldMkLst>
        <pc:spChg chg="mod">
          <ac:chgData name="Al Friend" userId="e5ed79da-d858-46d4-9eed-a7a24903f2de" providerId="ADAL" clId="{96C8C40E-C11C-42E2-915D-6F1B3CD0AE12}" dt="2024-01-03T21:02:41.317" v="1897" actId="20577"/>
          <ac:spMkLst>
            <pc:docMk/>
            <pc:sldMk cId="2101183669" sldId="495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8:33.283" v="2205" actId="20577"/>
          <ac:spMkLst>
            <pc:docMk/>
            <pc:sldMk cId="2101183669" sldId="495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41:20.425" v="2245" actId="1076"/>
          <ac:spMkLst>
            <pc:docMk/>
            <pc:sldMk cId="2101183669" sldId="495"/>
            <ac:spMk id="4" creationId="{185813CB-9FAE-BFE0-99F7-D887C6794568}"/>
          </ac:spMkLst>
        </pc:spChg>
      </pc:sldChg>
      <pc:sldChg chg="modSp">
        <pc:chgData name="Al Friend" userId="e5ed79da-d858-46d4-9eed-a7a24903f2de" providerId="ADAL" clId="{96C8C40E-C11C-42E2-915D-6F1B3CD0AE12}" dt="2024-01-03T15:34:36.355" v="1469" actId="404"/>
        <pc:sldMkLst>
          <pc:docMk/>
          <pc:sldMk cId="4224193016" sldId="496"/>
        </pc:sldMkLst>
        <pc:spChg chg="mod">
          <ac:chgData name="Al Friend" userId="e5ed79da-d858-46d4-9eed-a7a24903f2de" providerId="ADAL" clId="{96C8C40E-C11C-42E2-915D-6F1B3CD0AE12}" dt="2024-01-03T15:34:36.355" v="1469" actId="404"/>
          <ac:spMkLst>
            <pc:docMk/>
            <pc:sldMk cId="4224193016" sldId="496"/>
            <ac:spMk id="3" creationId="{E4EE7085-4C5B-409B-8843-A8A3D3CB6E90}"/>
          </ac:spMkLst>
        </pc:spChg>
      </pc:sldChg>
      <pc:sldChg chg="addSp delSp modSp mod modAnim">
        <pc:chgData name="Al Friend" userId="e5ed79da-d858-46d4-9eed-a7a24903f2de" providerId="ADAL" clId="{96C8C40E-C11C-42E2-915D-6F1B3CD0AE12}" dt="2024-01-03T15:38:49.449" v="1526"/>
        <pc:sldMkLst>
          <pc:docMk/>
          <pc:sldMk cId="370581991" sldId="497"/>
        </pc:sldMkLst>
        <pc:spChg chg="mod">
          <ac:chgData name="Al Friend" userId="e5ed79da-d858-46d4-9eed-a7a24903f2de" providerId="ADAL" clId="{96C8C40E-C11C-42E2-915D-6F1B3CD0AE12}" dt="2024-01-03T15:38:11.399" v="1516" actId="20577"/>
          <ac:spMkLst>
            <pc:docMk/>
            <pc:sldMk cId="370581991" sldId="497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15:38:49.449" v="1526"/>
          <ac:spMkLst>
            <pc:docMk/>
            <pc:sldMk cId="370581991" sldId="497"/>
            <ac:spMk id="7" creationId="{88F5AA0D-7A76-6D6B-61A0-5E7DD6DEC99C}"/>
          </ac:spMkLst>
        </pc:spChg>
      </pc:sldChg>
      <pc:sldChg chg="mod modShow">
        <pc:chgData name="Al Friend" userId="e5ed79da-d858-46d4-9eed-a7a24903f2de" providerId="ADAL" clId="{96C8C40E-C11C-42E2-915D-6F1B3CD0AE12}" dt="2023-12-23T17:17:25.517" v="397" actId="729"/>
        <pc:sldMkLst>
          <pc:docMk/>
          <pc:sldMk cId="870331737" sldId="499"/>
        </pc:sldMkLst>
      </pc:sldChg>
      <pc:sldChg chg="addSp modSp mod modAnim">
        <pc:chgData name="Al Friend" userId="e5ed79da-d858-46d4-9eed-a7a24903f2de" providerId="ADAL" clId="{96C8C40E-C11C-42E2-915D-6F1B3CD0AE12}" dt="2024-01-03T13:21:41.264" v="1042" actId="1037"/>
        <pc:sldMkLst>
          <pc:docMk/>
          <pc:sldMk cId="4106518413" sldId="504"/>
        </pc:sldMkLst>
        <pc:spChg chg="mod">
          <ac:chgData name="Al Friend" userId="e5ed79da-d858-46d4-9eed-a7a24903f2de" providerId="ADAL" clId="{96C8C40E-C11C-42E2-915D-6F1B3CD0AE12}" dt="2023-12-23T17:16:59.460" v="396" actId="1076"/>
          <ac:spMkLst>
            <pc:docMk/>
            <pc:sldMk cId="4106518413" sldId="504"/>
            <ac:spMk id="2" creationId="{60691E62-541D-B007-EA58-027DB4B72146}"/>
          </ac:spMkLst>
        </pc:spChg>
        <pc:spChg chg="add mod">
          <ac:chgData name="Al Friend" userId="e5ed79da-d858-46d4-9eed-a7a24903f2de" providerId="ADAL" clId="{96C8C40E-C11C-42E2-915D-6F1B3CD0AE12}" dt="2023-12-23T17:16:56.546" v="395" actId="1076"/>
          <ac:spMkLst>
            <pc:docMk/>
            <pc:sldMk cId="4106518413" sldId="504"/>
            <ac:spMk id="3" creationId="{725D3502-5640-FB71-2BE9-CC8B4B0D74BB}"/>
          </ac:spMkLst>
        </pc:spChg>
        <pc:spChg chg="mod">
          <ac:chgData name="Al Friend" userId="e5ed79da-d858-46d4-9eed-a7a24903f2de" providerId="ADAL" clId="{96C8C40E-C11C-42E2-915D-6F1B3CD0AE12}" dt="2023-12-23T17:16:38.406" v="391" actId="1076"/>
          <ac:spMkLst>
            <pc:docMk/>
            <pc:sldMk cId="4106518413" sldId="504"/>
            <ac:spMk id="7" creationId="{663E3461-DC5D-48CF-AE13-69B629EAA16E}"/>
          </ac:spMkLst>
        </pc:spChg>
        <pc:spChg chg="mod">
          <ac:chgData name="Al Friend" userId="e5ed79da-d858-46d4-9eed-a7a24903f2de" providerId="ADAL" clId="{96C8C40E-C11C-42E2-915D-6F1B3CD0AE12}" dt="2023-12-23T13:52:46.093" v="209" actId="1076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2:52.882" v="210" actId="14100"/>
          <ac:spMkLst>
            <pc:docMk/>
            <pc:sldMk cId="4106518413" sldId="504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21:35.338" v="1041" actId="1037"/>
          <ac:grpSpMkLst>
            <pc:docMk/>
            <pc:sldMk cId="4106518413" sldId="504"/>
            <ac:grpSpMk id="5" creationId="{00000000-0000-0000-0000-000000000000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21:41.264" v="1042" actId="1037"/>
          <ac:grpSpMkLst>
            <pc:docMk/>
            <pc:sldMk cId="4106518413" sldId="504"/>
            <ac:grpSpMk id="22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27" creationId="{00000000-0000-0000-0000-000000000000}"/>
          </ac:grpSpMkLst>
        </pc:grpChg>
      </pc:sldChg>
      <pc:sldChg chg="addSp delSp modSp mod delAnim modAnim modNotesTx">
        <pc:chgData name="Al Friend" userId="e5ed79da-d858-46d4-9eed-a7a24903f2de" providerId="ADAL" clId="{96C8C40E-C11C-42E2-915D-6F1B3CD0AE12}" dt="2024-01-03T15:24:45.684" v="1415"/>
        <pc:sldMkLst>
          <pc:docMk/>
          <pc:sldMk cId="1968761958" sldId="506"/>
        </pc:sldMkLst>
        <pc:spChg chg="add mod">
          <ac:chgData name="Al Friend" userId="e5ed79da-d858-46d4-9eed-a7a24903f2de" providerId="ADAL" clId="{96C8C40E-C11C-42E2-915D-6F1B3CD0AE12}" dt="2024-01-03T13:27:47.902" v="1160" actId="20577"/>
          <ac:spMkLst>
            <pc:docMk/>
            <pc:sldMk cId="1968761958" sldId="506"/>
            <ac:spMk id="2" creationId="{F51513F4-A186-1E01-0974-19751EDBA2A3}"/>
          </ac:spMkLst>
        </pc:spChg>
        <pc:spChg chg="add mod">
          <ac:chgData name="Al Friend" userId="e5ed79da-d858-46d4-9eed-a7a24903f2de" providerId="ADAL" clId="{96C8C40E-C11C-42E2-915D-6F1B3CD0AE12}" dt="2024-01-03T13:27:52.753" v="1165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45.684" v="1415"/>
          <ac:spMkLst>
            <pc:docMk/>
            <pc:sldMk cId="1968761958" sldId="506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3:29:05.626" v="1257" actId="20577"/>
          <ac:spMkLst>
            <pc:docMk/>
            <pc:sldMk cId="1968761958" sldId="506"/>
            <ac:spMk id="11" creationId="{FA6BAF3D-DFEA-531E-6730-C3034F45CD0E}"/>
          </ac:spMkLst>
        </pc:spChg>
        <pc:spChg chg="mod">
          <ac:chgData name="Al Friend" userId="e5ed79da-d858-46d4-9eed-a7a24903f2de" providerId="ADAL" clId="{96C8C40E-C11C-42E2-915D-6F1B3CD0AE12}" dt="2023-12-23T13:39:29.095" v="1" actId="208"/>
          <ac:spMkLst>
            <pc:docMk/>
            <pc:sldMk cId="1968761958" sldId="506"/>
            <ac:spMk id="16" creationId="{3F69C500-F565-491D-AB71-83B51F06FDA1}"/>
          </ac:spMkLst>
        </pc:spChg>
        <pc:spChg chg="mod">
          <ac:chgData name="Al Friend" userId="e5ed79da-d858-46d4-9eed-a7a24903f2de" providerId="ADAL" clId="{96C8C40E-C11C-42E2-915D-6F1B3CD0AE12}" dt="2023-12-23T13:41:43.770" v="27" actId="1076"/>
          <ac:spMkLst>
            <pc:docMk/>
            <pc:sldMk cId="1968761958" sldId="506"/>
            <ac:spMk id="26" creationId="{4F052754-CF53-4CC5-81E2-201FFCF1ADEF}"/>
          </ac:spMkLst>
        </pc:spChg>
        <pc:spChg chg="mod">
          <ac:chgData name="Al Friend" userId="e5ed79da-d858-46d4-9eed-a7a24903f2de" providerId="ADAL" clId="{96C8C40E-C11C-42E2-915D-6F1B3CD0AE12}" dt="2023-12-23T13:39:41.165" v="3" actId="207"/>
          <ac:spMkLst>
            <pc:docMk/>
            <pc:sldMk cId="1968761958" sldId="506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2:35.973" v="38" actId="20577"/>
          <ac:spMkLst>
            <pc:docMk/>
            <pc:sldMk cId="1968761958" sldId="506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2:46.794" v="46" actId="20577"/>
          <ac:spMkLst>
            <pc:docMk/>
            <pc:sldMk cId="1968761958" sldId="506"/>
            <ac:spMk id="48" creationId="{A55B2123-C239-48AF-B807-663504FBD5DB}"/>
          </ac:spMkLst>
        </pc:spChg>
        <pc:spChg chg="mod">
          <ac:chgData name="Al Friend" userId="e5ed79da-d858-46d4-9eed-a7a24903f2de" providerId="ADAL" clId="{96C8C40E-C11C-42E2-915D-6F1B3CD0AE12}" dt="2023-12-23T13:43:04.368" v="48" actId="1076"/>
          <ac:spMkLst>
            <pc:docMk/>
            <pc:sldMk cId="1968761958" sldId="506"/>
            <ac:spMk id="50" creationId="{B6B84172-F9B4-4F21-B3B5-E22731A18339}"/>
          </ac:spMkLst>
        </pc:spChg>
        <pc:grpChg chg="add del mod">
          <ac:chgData name="Al Friend" userId="e5ed79da-d858-46d4-9eed-a7a24903f2de" providerId="ADAL" clId="{96C8C40E-C11C-42E2-915D-6F1B3CD0AE12}" dt="2023-12-23T13:42:23.857" v="32" actId="478"/>
          <ac:grpSpMkLst>
            <pc:docMk/>
            <pc:sldMk cId="1968761958" sldId="506"/>
            <ac:grpSpMk id="5" creationId="{6C35A19B-6F42-D411-7DE0-CC6EB422D091}"/>
          </ac:grpSpMkLst>
        </pc:grpChg>
        <pc:grpChg chg="add mod">
          <ac:chgData name="Al Friend" userId="e5ed79da-d858-46d4-9eed-a7a24903f2de" providerId="ADAL" clId="{96C8C40E-C11C-42E2-915D-6F1B3CD0AE12}" dt="2023-12-23T13:42:31.708" v="34" actId="1076"/>
          <ac:grpSpMkLst>
            <pc:docMk/>
            <pc:sldMk cId="1968761958" sldId="506"/>
            <ac:grpSpMk id="14" creationId="{DA8CD8FE-92E4-E540-CC30-55E7D5C3A7D4}"/>
          </ac:grpSpMkLst>
        </pc:grpChg>
        <pc:cxnChg chg="mod">
          <ac:chgData name="Al Friend" userId="e5ed79da-d858-46d4-9eed-a7a24903f2de" providerId="ADAL" clId="{96C8C40E-C11C-42E2-915D-6F1B3CD0AE12}" dt="2023-12-23T13:42:23.857" v="32" actId="478"/>
          <ac:cxnSpMkLst>
            <pc:docMk/>
            <pc:sldMk cId="1968761958" sldId="506"/>
            <ac:cxnSpMk id="6" creationId="{1DB18927-A8F6-2BF3-9032-CB6DF1774658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7" creationId="{809B2771-0158-5720-8ACE-D3D5A96F93B7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8" creationId="{58793A95-B170-A858-C931-C2D0C3991D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9" creationId="{88BCFB84-604D-8E50-DB38-C42469FD38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10" creationId="{4A753D5F-090D-015E-72CB-00C6C1DA4986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5" creationId="{4DEFF17B-7B90-C385-A399-1BDF30EDB1CA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7" creationId="{72701D00-1011-B8A0-7AAC-F7AE8C68B5EF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8" creationId="{6A5EC8C1-7B8D-0429-D96C-8D24D5A90841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9" creationId="{B8A57594-EB6A-6B42-CF34-66B0145BF3DE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24" creationId="{45A0FF39-B80C-4B73-A9E5-24E9DC2D4CEA}"/>
          </ac:cxnSpMkLst>
        </pc:cxnChg>
      </pc:sldChg>
      <pc:sldChg chg="mod modShow">
        <pc:chgData name="Al Friend" userId="e5ed79da-d858-46d4-9eed-a7a24903f2de" providerId="ADAL" clId="{96C8C40E-C11C-42E2-915D-6F1B3CD0AE12}" dt="2023-12-23T17:17:31.318" v="398" actId="729"/>
        <pc:sldMkLst>
          <pc:docMk/>
          <pc:sldMk cId="2089487072" sldId="507"/>
        </pc:sldMkLst>
      </pc:sldChg>
      <pc:sldChg chg="addSp modSp mod modAnim">
        <pc:chgData name="Al Friend" userId="e5ed79da-d858-46d4-9eed-a7a24903f2de" providerId="ADAL" clId="{96C8C40E-C11C-42E2-915D-6F1B3CD0AE12}" dt="2024-01-06T19:57:07.820" v="2265" actId="20577"/>
        <pc:sldMkLst>
          <pc:docMk/>
          <pc:sldMk cId="3479897373" sldId="513"/>
        </pc:sldMkLst>
        <pc:spChg chg="mod">
          <ac:chgData name="Al Friend" userId="e5ed79da-d858-46d4-9eed-a7a24903f2de" providerId="ADAL" clId="{96C8C40E-C11C-42E2-915D-6F1B3CD0AE12}" dt="2024-01-03T15:45:09.879" v="1612" actId="20577"/>
          <ac:spMkLst>
            <pc:docMk/>
            <pc:sldMk cId="3479897373" sldId="51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56:51.034" v="2257" actId="108"/>
          <ac:spMkLst>
            <pc:docMk/>
            <pc:sldMk cId="3479897373" sldId="51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57:07.820" v="2265" actId="20577"/>
          <ac:spMkLst>
            <pc:docMk/>
            <pc:sldMk cId="3479897373" sldId="513"/>
            <ac:spMk id="4" creationId="{18209E76-511B-8593-E056-8BB623981B3A}"/>
          </ac:spMkLst>
        </pc:spChg>
        <pc:spChg chg="mod">
          <ac:chgData name="Al Friend" userId="e5ed79da-d858-46d4-9eed-a7a24903f2de" providerId="ADAL" clId="{96C8C40E-C11C-42E2-915D-6F1B3CD0AE12}" dt="2024-01-03T15:39:12.483" v="1527" actId="14100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96C8C40E-C11C-42E2-915D-6F1B3CD0AE12}" dt="2024-01-03T15:47:13.608" v="1707" actId="114"/>
          <ac:spMkLst>
            <pc:docMk/>
            <pc:sldMk cId="3479897373" sldId="513"/>
            <ac:spMk id="7" creationId="{607135EA-02F8-474E-AA7E-06DCCB57BD7C}"/>
          </ac:spMkLst>
        </pc:spChg>
        <pc:spChg chg="mod">
          <ac:chgData name="Al Friend" userId="e5ed79da-d858-46d4-9eed-a7a24903f2de" providerId="ADAL" clId="{96C8C40E-C11C-42E2-915D-6F1B3CD0AE12}" dt="2024-01-03T15:39:23.141" v="1528" actId="14100"/>
          <ac:spMkLst>
            <pc:docMk/>
            <pc:sldMk cId="3479897373" sldId="513"/>
            <ac:spMk id="8" creationId="{4E063AD4-6ECC-084B-CBC7-7B0DFA360F57}"/>
          </ac:spMkLst>
        </pc:spChg>
      </pc:sldChg>
      <pc:sldChg chg="modSp mod ord modAnim modNotesTx">
        <pc:chgData name="Al Friend" userId="e5ed79da-d858-46d4-9eed-a7a24903f2de" providerId="ADAL" clId="{96C8C40E-C11C-42E2-915D-6F1B3CD0AE12}" dt="2024-01-06T19:40:33.625" v="2217"/>
        <pc:sldMkLst>
          <pc:docMk/>
          <pc:sldMk cId="4107584093" sldId="589"/>
        </pc:sldMkLst>
        <pc:spChg chg="mod">
          <ac:chgData name="Al Friend" userId="e5ed79da-d858-46d4-9eed-a7a24903f2de" providerId="ADAL" clId="{96C8C40E-C11C-42E2-915D-6F1B3CD0AE12}" dt="2024-01-05T20:41:44.413" v="2102" actId="20577"/>
          <ac:spMkLst>
            <pc:docMk/>
            <pc:sldMk cId="4107584093" sldId="589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6:29.146" v="2173" actId="20577"/>
          <ac:spMkLst>
            <pc:docMk/>
            <pc:sldMk cId="4107584093" sldId="589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3:34.919" v="1877" actId="113"/>
          <ac:spMkLst>
            <pc:docMk/>
            <pc:sldMk cId="4107584093" sldId="589"/>
            <ac:spMk id="4" creationId="{77E8332C-AADD-4F2B-B0E2-AC0B43D6AE90}"/>
          </ac:spMkLst>
        </pc:spChg>
      </pc:sldChg>
      <pc:sldChg chg="modSp ord modAnim">
        <pc:chgData name="Al Friend" userId="e5ed79da-d858-46d4-9eed-a7a24903f2de" providerId="ADAL" clId="{96C8C40E-C11C-42E2-915D-6F1B3CD0AE12}" dt="2024-01-03T20:49:50.568" v="1826"/>
        <pc:sldMkLst>
          <pc:docMk/>
          <pc:sldMk cId="4250534393" sldId="590"/>
        </pc:sldMkLst>
        <pc:spChg chg="mod">
          <ac:chgData name="Al Friend" userId="e5ed79da-d858-46d4-9eed-a7a24903f2de" providerId="ADAL" clId="{96C8C40E-C11C-42E2-915D-6F1B3CD0AE12}" dt="2024-01-03T20:49:47.677" v="1825" actId="6549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 modAnim">
        <pc:chgData name="Al Friend" userId="e5ed79da-d858-46d4-9eed-a7a24903f2de" providerId="ADAL" clId="{96C8C40E-C11C-42E2-915D-6F1B3CD0AE12}" dt="2024-01-03T15:45:44.222" v="1626"/>
        <pc:sldMkLst>
          <pc:docMk/>
          <pc:sldMk cId="3987821192" sldId="592"/>
        </pc:sldMkLst>
        <pc:spChg chg="mod">
          <ac:chgData name="Al Friend" userId="e5ed79da-d858-46d4-9eed-a7a24903f2de" providerId="ADAL" clId="{96C8C40E-C11C-42E2-915D-6F1B3CD0AE12}" dt="2024-01-03T15:45:14.554" v="1616" actId="20577"/>
          <ac:spMkLst>
            <pc:docMk/>
            <pc:sldMk cId="3987821192" sldId="592"/>
            <ac:spMk id="2" creationId="{2CE87805-17F2-4B70-B505-57FB17E1FEE3}"/>
          </ac:spMkLst>
        </pc:spChg>
      </pc:sldChg>
      <pc:sldChg chg="modSp mod modAnim">
        <pc:chgData name="Al Friend" userId="e5ed79da-d858-46d4-9eed-a7a24903f2de" providerId="ADAL" clId="{96C8C40E-C11C-42E2-915D-6F1B3CD0AE12}" dt="2024-01-06T19:48:41.364" v="2256" actId="108"/>
        <pc:sldMkLst>
          <pc:docMk/>
          <pc:sldMk cId="1825196932" sldId="593"/>
        </pc:sldMkLst>
        <pc:spChg chg="mod">
          <ac:chgData name="Al Friend" userId="e5ed79da-d858-46d4-9eed-a7a24903f2de" providerId="ADAL" clId="{96C8C40E-C11C-42E2-915D-6F1B3CD0AE12}" dt="2024-01-03T15:45:24.449" v="1624" actId="20577"/>
          <ac:spMkLst>
            <pc:docMk/>
            <pc:sldMk cId="1825196932" sldId="5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41.364" v="2256" actId="108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96C8C40E-C11C-42E2-915D-6F1B3CD0AE12}" dt="2024-01-03T21:18:25.259" v="2056" actId="20577"/>
        <pc:sldMkLst>
          <pc:docMk/>
          <pc:sldMk cId="3709169059" sldId="594"/>
        </pc:sldMkLst>
        <pc:spChg chg="mod">
          <ac:chgData name="Al Friend" userId="e5ed79da-d858-46d4-9eed-a7a24903f2de" providerId="ADAL" clId="{96C8C40E-C11C-42E2-915D-6F1B3CD0AE12}" dt="2024-01-03T21:18:25.259" v="2056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96C8C40E-C11C-42E2-915D-6F1B3CD0AE12}" dt="2024-01-03T15:18:56.785" v="1365"/>
        <pc:sldMkLst>
          <pc:docMk/>
          <pc:sldMk cId="1154128154" sldId="595"/>
        </pc:sldMkLst>
        <pc:spChg chg="mod">
          <ac:chgData name="Al Friend" userId="e5ed79da-d858-46d4-9eed-a7a24903f2de" providerId="ADAL" clId="{96C8C40E-C11C-42E2-915D-6F1B3CD0AE12}" dt="2024-01-03T15:09:37.415" v="1355" actId="404"/>
          <ac:spMkLst>
            <pc:docMk/>
            <pc:sldMk cId="1154128154" sldId="595"/>
            <ac:spMk id="3" creationId="{E4EE7085-4C5B-409B-8843-A8A3D3CB6E90}"/>
          </ac:spMkLst>
        </pc:spChg>
      </pc:sldChg>
      <pc:sldChg chg="delSp modSp mod delAnim modAnim modNotesTx">
        <pc:chgData name="Al Friend" userId="e5ed79da-d858-46d4-9eed-a7a24903f2de" providerId="ADAL" clId="{96C8C40E-C11C-42E2-915D-6F1B3CD0AE12}" dt="2024-01-03T15:19:05.944" v="1367" actId="20577"/>
        <pc:sldMkLst>
          <pc:docMk/>
          <pc:sldMk cId="2069661195" sldId="596"/>
        </pc:sldMkLst>
        <pc:spChg chg="mod">
          <ac:chgData name="Al Friend" userId="e5ed79da-d858-46d4-9eed-a7a24903f2de" providerId="ADAL" clId="{96C8C40E-C11C-42E2-915D-6F1B3CD0AE12}" dt="2024-01-03T15:02:55.998" v="1312" actId="20577"/>
          <ac:spMkLst>
            <pc:docMk/>
            <pc:sldMk cId="2069661195" sldId="596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15:18:52.236" v="1364" actId="478"/>
          <ac:spMkLst>
            <pc:docMk/>
            <pc:sldMk cId="2069661195" sldId="596"/>
            <ac:spMk id="4" creationId="{4F7F657C-0885-47FC-9332-3A73D95D6B79}"/>
          </ac:spMkLst>
        </pc:spChg>
      </pc:sldChg>
      <pc:sldChg chg="modSp modAnim">
        <pc:chgData name="Al Friend" userId="e5ed79da-d858-46d4-9eed-a7a24903f2de" providerId="ADAL" clId="{96C8C40E-C11C-42E2-915D-6F1B3CD0AE12}" dt="2024-01-03T15:19:32.602" v="1370"/>
        <pc:sldMkLst>
          <pc:docMk/>
          <pc:sldMk cId="4012337863" sldId="597"/>
        </pc:sldMkLst>
        <pc:spChg chg="mod">
          <ac:chgData name="Al Friend" userId="e5ed79da-d858-46d4-9eed-a7a24903f2de" providerId="ADAL" clId="{96C8C40E-C11C-42E2-915D-6F1B3CD0AE12}" dt="2024-01-03T15:09:50.946" v="1357" actId="404"/>
          <ac:spMkLst>
            <pc:docMk/>
            <pc:sldMk cId="4012337863" sldId="597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96C8C40E-C11C-42E2-915D-6F1B3CD0AE12}" dt="2024-01-03T15:22:14.686" v="1392"/>
        <pc:sldMkLst>
          <pc:docMk/>
          <pc:sldMk cId="142722427" sldId="598"/>
        </pc:sldMkLst>
      </pc:sldChg>
      <pc:sldChg chg="modAnim">
        <pc:chgData name="Al Friend" userId="e5ed79da-d858-46d4-9eed-a7a24903f2de" providerId="ADAL" clId="{96C8C40E-C11C-42E2-915D-6F1B3CD0AE12}" dt="2024-01-03T15:22:19.987" v="1393"/>
        <pc:sldMkLst>
          <pc:docMk/>
          <pc:sldMk cId="1162007761" sldId="599"/>
        </pc:sldMkLst>
      </pc:sldChg>
      <pc:sldChg chg="delSp modSp add mod delAnim modAnim modShow modNotesTx">
        <pc:chgData name="Al Friend" userId="e5ed79da-d858-46d4-9eed-a7a24903f2de" providerId="ADAL" clId="{96C8C40E-C11C-42E2-915D-6F1B3CD0AE12}" dt="2024-01-03T15:24:25.002" v="1414" actId="20577"/>
        <pc:sldMkLst>
          <pc:docMk/>
          <pc:sldMk cId="2887556788" sldId="688"/>
        </pc:sldMkLst>
        <pc:spChg chg="mod">
          <ac:chgData name="Al Friend" userId="e5ed79da-d858-46d4-9eed-a7a24903f2de" providerId="ADAL" clId="{96C8C40E-C11C-42E2-915D-6F1B3CD0AE12}" dt="2024-01-03T13:28:49.759" v="1241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96C8C40E-C11C-42E2-915D-6F1B3CD0AE12}" dt="2024-01-03T13:28:58.720" v="1255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25.002" v="1414" actId="20577"/>
          <ac:spMkLst>
            <pc:docMk/>
            <pc:sldMk cId="2887556788" sldId="688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13:28:55.672" v="1250" actId="20577"/>
          <ac:spMkLst>
            <pc:docMk/>
            <pc:sldMk cId="2887556788" sldId="688"/>
            <ac:spMk id="11" creationId="{FA6BAF3D-DFEA-531E-6730-C3034F45CD0E}"/>
          </ac:spMkLst>
        </pc:spChg>
        <pc:spChg chg="del mod">
          <ac:chgData name="Al Friend" userId="e5ed79da-d858-46d4-9eed-a7a24903f2de" providerId="ADAL" clId="{96C8C40E-C11C-42E2-915D-6F1B3CD0AE12}" dt="2023-12-23T13:44:08.507" v="61" actId="478"/>
          <ac:spMkLst>
            <pc:docMk/>
            <pc:sldMk cId="2887556788" sldId="688"/>
            <ac:spMk id="16" creationId="{3F69C500-F565-491D-AB71-83B51F06FDA1}"/>
          </ac:spMkLst>
        </pc:spChg>
        <pc:spChg chg="del mod">
          <ac:chgData name="Al Friend" userId="e5ed79da-d858-46d4-9eed-a7a24903f2de" providerId="ADAL" clId="{96C8C40E-C11C-42E2-915D-6F1B3CD0AE12}" dt="2023-12-23T13:44:09.811" v="62" actId="478"/>
          <ac:spMkLst>
            <pc:docMk/>
            <pc:sldMk cId="2887556788" sldId="688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3:58.170" v="54" actId="6549"/>
          <ac:spMkLst>
            <pc:docMk/>
            <pc:sldMk cId="2887556788" sldId="688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4:01.709" v="56" actId="6549"/>
          <ac:spMkLst>
            <pc:docMk/>
            <pc:sldMk cId="2887556788" sldId="688"/>
            <ac:spMk id="48" creationId="{A55B2123-C239-48AF-B807-663504FBD5DB}"/>
          </ac:spMkLst>
        </pc:spChg>
        <pc:spChg chg="del mod">
          <ac:chgData name="Al Friend" userId="e5ed79da-d858-46d4-9eed-a7a24903f2de" providerId="ADAL" clId="{96C8C40E-C11C-42E2-915D-6F1B3CD0AE12}" dt="2023-12-23T13:44:05.299" v="59"/>
          <ac:spMkLst>
            <pc:docMk/>
            <pc:sldMk cId="2887556788" sldId="688"/>
            <ac:spMk id="50" creationId="{B6B84172-F9B4-4F21-B3B5-E22731A18339}"/>
          </ac:spMkLst>
        </pc:spChg>
      </pc:sldChg>
      <pc:sldChg chg="addSp delSp modSp add mod modAnim modShow modNotesTx">
        <pc:chgData name="Al Friend" userId="e5ed79da-d858-46d4-9eed-a7a24903f2de" providerId="ADAL" clId="{96C8C40E-C11C-42E2-915D-6F1B3CD0AE12}" dt="2024-01-03T15:02:15.695" v="1300" actId="20577"/>
        <pc:sldMkLst>
          <pc:docMk/>
          <pc:sldMk cId="2892980821" sldId="690"/>
        </pc:sldMkLst>
        <pc:spChg chg="add mod">
          <ac:chgData name="Al Friend" userId="e5ed79da-d858-46d4-9eed-a7a24903f2de" providerId="ADAL" clId="{96C8C40E-C11C-42E2-915D-6F1B3CD0AE12}" dt="2024-01-03T13:24:39.364" v="1112" actId="14100"/>
          <ac:spMkLst>
            <pc:docMk/>
            <pc:sldMk cId="2892980821" sldId="690"/>
            <ac:spMk id="2" creationId="{3FA458CF-69F4-839C-1E7A-E0F19E66A00F}"/>
          </ac:spMkLst>
        </pc:spChg>
        <pc:spChg chg="del">
          <ac:chgData name="Al Friend" userId="e5ed79da-d858-46d4-9eed-a7a24903f2de" providerId="ADAL" clId="{96C8C40E-C11C-42E2-915D-6F1B3CD0AE12}" dt="2023-12-23T13:53:51.285" v="263" actId="478"/>
          <ac:spMkLst>
            <pc:docMk/>
            <pc:sldMk cId="2892980821" sldId="690"/>
            <ac:spMk id="2" creationId="{60691E62-541D-B007-EA58-027DB4B72146}"/>
          </ac:spMkLst>
        </pc:spChg>
        <pc:spChg chg="del">
          <ac:chgData name="Al Friend" userId="e5ed79da-d858-46d4-9eed-a7a24903f2de" providerId="ADAL" clId="{96C8C40E-C11C-42E2-915D-6F1B3CD0AE12}" dt="2023-12-23T13:53:53.028" v="264" actId="478"/>
          <ac:spMkLst>
            <pc:docMk/>
            <pc:sldMk cId="2892980821" sldId="690"/>
            <ac:spMk id="3" creationId="{725D3502-5640-FB71-2BE9-CC8B4B0D74BB}"/>
          </ac:spMkLst>
        </pc:spChg>
        <pc:spChg chg="del mod">
          <ac:chgData name="Al Friend" userId="e5ed79da-d858-46d4-9eed-a7a24903f2de" providerId="ADAL" clId="{96C8C40E-C11C-42E2-915D-6F1B3CD0AE12}" dt="2024-01-03T13:22:47.506" v="1043" actId="478"/>
          <ac:spMkLst>
            <pc:docMk/>
            <pc:sldMk cId="2892980821" sldId="690"/>
            <ac:spMk id="7" creationId="{663E3461-DC5D-48CF-AE13-69B629EAA16E}"/>
          </ac:spMkLst>
        </pc:spChg>
        <pc:grpChg chg="del">
          <ac:chgData name="Al Friend" userId="e5ed79da-d858-46d4-9eed-a7a24903f2de" providerId="ADAL" clId="{96C8C40E-C11C-42E2-915D-6F1B3CD0AE12}" dt="2023-12-23T13:53:54.449" v="265" actId="478"/>
          <ac:grpSpMkLst>
            <pc:docMk/>
            <pc:sldMk cId="2892980821" sldId="690"/>
            <ac:grpSpMk id="5" creationId="{00000000-0000-0000-0000-000000000000}"/>
          </ac:grpSpMkLst>
        </pc:grpChg>
        <pc:grpChg chg="del">
          <ac:chgData name="Al Friend" userId="e5ed79da-d858-46d4-9eed-a7a24903f2de" providerId="ADAL" clId="{96C8C40E-C11C-42E2-915D-6F1B3CD0AE12}" dt="2023-12-23T13:53:55.533" v="266" actId="478"/>
          <ac:grpSpMkLst>
            <pc:docMk/>
            <pc:sldMk cId="2892980821" sldId="690"/>
            <ac:grpSpMk id="27" creationId="{00000000-0000-0000-0000-000000000000}"/>
          </ac:grpSpMkLst>
        </pc:grpChg>
      </pc:sldChg>
      <pc:sldChg chg="delSp modSp add mod delAnim modAnim modShow">
        <pc:chgData name="Al Friend" userId="e5ed79da-d858-46d4-9eed-a7a24903f2de" providerId="ADAL" clId="{96C8C40E-C11C-42E2-915D-6F1B3CD0AE12}" dt="2024-01-03T15:27:12.228" v="1462"/>
        <pc:sldMkLst>
          <pc:docMk/>
          <pc:sldMk cId="2224960931" sldId="691"/>
        </pc:sldMkLst>
        <pc:spChg chg="del">
          <ac:chgData name="Al Friend" userId="e5ed79da-d858-46d4-9eed-a7a24903f2de" providerId="ADAL" clId="{96C8C40E-C11C-42E2-915D-6F1B3CD0AE12}" dt="2024-01-03T13:03:40.451" v="477" actId="478"/>
          <ac:spMkLst>
            <pc:docMk/>
            <pc:sldMk cId="2224960931" sldId="691"/>
            <ac:spMk id="2" creationId="{0D365603-DDC4-1E92-578E-929C456EE703}"/>
          </ac:spMkLst>
        </pc:spChg>
        <pc:spChg chg="mod">
          <ac:chgData name="Al Friend" userId="e5ed79da-d858-46d4-9eed-a7a24903f2de" providerId="ADAL" clId="{96C8C40E-C11C-42E2-915D-6F1B3CD0AE12}" dt="2024-01-03T15:27:12.228" v="1462"/>
          <ac:spMkLst>
            <pc:docMk/>
            <pc:sldMk cId="2224960931" sldId="691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03:43.336" v="479" actId="478"/>
          <ac:spMkLst>
            <pc:docMk/>
            <pc:sldMk cId="2224960931" sldId="691"/>
            <ac:spMk id="12" creationId="{B6B84172-F9B4-4F21-B3B5-E22731A18339}"/>
          </ac:spMkLst>
        </pc:spChg>
        <pc:grpChg chg="del">
          <ac:chgData name="Al Friend" userId="e5ed79da-d858-46d4-9eed-a7a24903f2de" providerId="ADAL" clId="{96C8C40E-C11C-42E2-915D-6F1B3CD0AE12}" dt="2024-01-03T13:03:41.357" v="478" actId="478"/>
          <ac:grpSpMkLst>
            <pc:docMk/>
            <pc:sldMk cId="2224960931" sldId="691"/>
            <ac:grpSpMk id="25" creationId="{73ECD6FA-A67B-453C-85EA-D204C24E2C7A}"/>
          </ac:grpSpMkLst>
        </pc:grpChg>
      </pc:sldChg>
      <pc:sldChg chg="delSp modSp add mod ord delAnim modAnim modShow modNotesTx">
        <pc:chgData name="Al Friend" userId="e5ed79da-d858-46d4-9eed-a7a24903f2de" providerId="ADAL" clId="{96C8C40E-C11C-42E2-915D-6F1B3CD0AE12}" dt="2024-01-03T15:25:04.163" v="1428" actId="20577"/>
        <pc:sldMkLst>
          <pc:docMk/>
          <pc:sldMk cId="317975627" sldId="693"/>
        </pc:sldMkLst>
        <pc:spChg chg="mod">
          <ac:chgData name="Al Friend" userId="e5ed79da-d858-46d4-9eed-a7a24903f2de" providerId="ADAL" clId="{96C8C40E-C11C-42E2-915D-6F1B3CD0AE12}" dt="2024-01-03T15:24:58.522" v="1427" actId="20577"/>
          <ac:spMkLst>
            <pc:docMk/>
            <pc:sldMk cId="317975627" sldId="693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12:50.956" v="758" actId="478"/>
          <ac:spMkLst>
            <pc:docMk/>
            <pc:sldMk cId="317975627" sldId="693"/>
            <ac:spMk id="12" creationId="{04922DB4-E3E8-4CF4-A4E2-621E15D7DA29}"/>
          </ac:spMkLst>
        </pc:spChg>
        <pc:spChg chg="del">
          <ac:chgData name="Al Friend" userId="e5ed79da-d858-46d4-9eed-a7a24903f2de" providerId="ADAL" clId="{96C8C40E-C11C-42E2-915D-6F1B3CD0AE12}" dt="2024-01-03T13:12:53.772" v="760" actId="478"/>
          <ac:spMkLst>
            <pc:docMk/>
            <pc:sldMk cId="317975627" sldId="693"/>
            <ac:spMk id="14" creationId="{365A4904-DD2F-4FE6-BACB-463E7D0213EC}"/>
          </ac:spMkLst>
        </pc:spChg>
        <pc:spChg chg="del">
          <ac:chgData name="Al Friend" userId="e5ed79da-d858-46d4-9eed-a7a24903f2de" providerId="ADAL" clId="{96C8C40E-C11C-42E2-915D-6F1B3CD0AE12}" dt="2024-01-03T13:12:49.260" v="757" actId="478"/>
          <ac:spMkLst>
            <pc:docMk/>
            <pc:sldMk cId="317975627" sldId="693"/>
            <ac:spMk id="22" creationId="{42F83827-384D-43B4-AAE0-51B1DF4B7C1B}"/>
          </ac:spMkLst>
        </pc:spChg>
        <pc:grpChg chg="del">
          <ac:chgData name="Al Friend" userId="e5ed79da-d858-46d4-9eed-a7a24903f2de" providerId="ADAL" clId="{96C8C40E-C11C-42E2-915D-6F1B3CD0AE12}" dt="2024-01-03T13:12:52.242" v="759" actId="478"/>
          <ac:grpSpMkLst>
            <pc:docMk/>
            <pc:sldMk cId="317975627" sldId="693"/>
            <ac:grpSpMk id="2" creationId="{8DEFC1F2-EF4B-C1D0-C9B8-431797FDB08F}"/>
          </ac:grpSpMkLst>
        </pc:grpChg>
      </pc:sldChg>
      <pc:sldChg chg="modSp add mod">
        <pc:chgData name="Al Friend" userId="e5ed79da-d858-46d4-9eed-a7a24903f2de" providerId="ADAL" clId="{96C8C40E-C11C-42E2-915D-6F1B3CD0AE12}" dt="2024-01-03T20:54:38.644" v="1884" actId="1076"/>
        <pc:sldMkLst>
          <pc:docMk/>
          <pc:sldMk cId="2021259202" sldId="757"/>
        </pc:sldMkLst>
        <pc:spChg chg="mod">
          <ac:chgData name="Al Friend" userId="e5ed79da-d858-46d4-9eed-a7a24903f2de" providerId="ADAL" clId="{96C8C40E-C11C-42E2-915D-6F1B3CD0AE12}" dt="2024-01-03T15:25:08.201" v="1429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20:54:38.644" v="1884" actId="1076"/>
          <ac:spMkLst>
            <pc:docMk/>
            <pc:sldMk cId="2021259202" sldId="757"/>
            <ac:spMk id="12" creationId="{04922DB4-E3E8-4CF4-A4E2-621E15D7DA29}"/>
          </ac:spMkLst>
        </pc:spChg>
      </pc:sldChg>
      <pc:sldChg chg="delSp add mod modAnim modShow">
        <pc:chgData name="Al Friend" userId="e5ed79da-d858-46d4-9eed-a7a24903f2de" providerId="ADAL" clId="{96C8C40E-C11C-42E2-915D-6F1B3CD0AE12}" dt="2024-01-03T15:20:10.707" v="1375" actId="478"/>
        <pc:sldMkLst>
          <pc:docMk/>
          <pc:sldMk cId="3263263647" sldId="758"/>
        </pc:sldMkLst>
        <pc:spChg chg="del">
          <ac:chgData name="Al Friend" userId="e5ed79da-d858-46d4-9eed-a7a24903f2de" providerId="ADAL" clId="{96C8C40E-C11C-42E2-915D-6F1B3CD0AE12}" dt="2024-01-03T15:20:10.707" v="1375" actId="478"/>
          <ac:spMkLst>
            <pc:docMk/>
            <pc:sldMk cId="3263263647" sldId="758"/>
            <ac:spMk id="4" creationId="{B7CE4B85-86DF-46E6-8482-B52ACDB31684}"/>
          </ac:spMkLst>
        </pc:spChg>
        <pc:spChg chg="del">
          <ac:chgData name="Al Friend" userId="e5ed79da-d858-46d4-9eed-a7a24903f2de" providerId="ADAL" clId="{96C8C40E-C11C-42E2-915D-6F1B3CD0AE12}" dt="2024-01-03T15:20:08.756" v="1374" actId="478"/>
          <ac:spMkLst>
            <pc:docMk/>
            <pc:sldMk cId="3263263647" sldId="758"/>
            <ac:spMk id="5" creationId="{EC02A9DC-52B1-4524-8ECF-08E718F2F72F}"/>
          </ac:spMkLst>
        </pc:spChg>
      </pc:sldChg>
      <pc:sldChg chg="add mod modAnim modShow">
        <pc:chgData name="Al Friend" userId="e5ed79da-d858-46d4-9eed-a7a24903f2de" providerId="ADAL" clId="{96C8C40E-C11C-42E2-915D-6F1B3CD0AE12}" dt="2024-01-03T20:50:08.470" v="1829"/>
        <pc:sldMkLst>
          <pc:docMk/>
          <pc:sldMk cId="1304874565" sldId="759"/>
        </pc:sldMkLst>
      </pc:sldChg>
      <pc:sldChg chg="delSp modSp add mod modAnim modShow">
        <pc:chgData name="Al Friend" userId="e5ed79da-d858-46d4-9eed-a7a24903f2de" providerId="ADAL" clId="{96C8C40E-C11C-42E2-915D-6F1B3CD0AE12}" dt="2024-01-14T15:18:48.577" v="2434" actId="6549"/>
        <pc:sldMkLst>
          <pc:docMk/>
          <pc:sldMk cId="2396091098" sldId="760"/>
        </pc:sldMkLst>
        <pc:spChg chg="mod">
          <ac:chgData name="Al Friend" userId="e5ed79da-d858-46d4-9eed-a7a24903f2de" providerId="ADAL" clId="{96C8C40E-C11C-42E2-915D-6F1B3CD0AE12}" dt="2024-01-14T15:18:48.577" v="2434" actId="6549"/>
          <ac:spMkLst>
            <pc:docMk/>
            <pc:sldMk cId="2396091098" sldId="760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21:16:50.342" v="2037" actId="478"/>
          <ac:spMkLst>
            <pc:docMk/>
            <pc:sldMk cId="2396091098" sldId="760"/>
            <ac:spMk id="4" creationId="{3232ABB4-6CA7-B7FB-1B1A-D46FCC5E2B31}"/>
          </ac:spMkLst>
        </pc:spChg>
      </pc:sldChg>
      <pc:sldChg chg="modSp mod modAnim modNotesTx">
        <pc:chgData name="Al Friend" userId="e5ed79da-d858-46d4-9eed-a7a24903f2de" providerId="ADAL" clId="{96C8C40E-C11C-42E2-915D-6F1B3CD0AE12}" dt="2024-01-08T22:00:02.522" v="2270"/>
        <pc:sldMkLst>
          <pc:docMk/>
          <pc:sldMk cId="731722010" sldId="771"/>
        </pc:sldMkLst>
        <pc:spChg chg="mod">
          <ac:chgData name="Al Friend" userId="e5ed79da-d858-46d4-9eed-a7a24903f2de" providerId="ADAL" clId="{96C8C40E-C11C-42E2-915D-6F1B3CD0AE12}" dt="2024-01-08T21:59:53.138" v="2269" actId="6549"/>
          <ac:spMkLst>
            <pc:docMk/>
            <pc:sldMk cId="731722010" sldId="771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6T19:35:34.010" v="2158" actId="1076"/>
          <ac:spMkLst>
            <pc:docMk/>
            <pc:sldMk cId="731722010" sldId="771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37:01.326" v="2178"/>
        <pc:sldMkLst>
          <pc:docMk/>
          <pc:sldMk cId="2224595681" sldId="772"/>
        </pc:sldMkLst>
        <pc:spChg chg="del">
          <ac:chgData name="Al Friend" userId="e5ed79da-d858-46d4-9eed-a7a24903f2de" providerId="ADAL" clId="{96C8C40E-C11C-42E2-915D-6F1B3CD0AE12}" dt="2024-01-06T19:36:47.508" v="2176" actId="478"/>
          <ac:spMkLst>
            <pc:docMk/>
            <pc:sldMk cId="2224595681" sldId="772"/>
            <ac:spMk id="4" creationId="{77E8332C-AADD-4F2B-B0E2-AC0B43D6AE90}"/>
          </ac:spMkLst>
        </pc:spChg>
      </pc:sldChg>
      <pc:sldChg chg="delSp modSp add mod delAnim modAnim modShow">
        <pc:chgData name="Al Friend" userId="e5ed79da-d858-46d4-9eed-a7a24903f2de" providerId="ADAL" clId="{96C8C40E-C11C-42E2-915D-6F1B3CD0AE12}" dt="2024-01-08T22:00:12.256" v="2271"/>
        <pc:sldMkLst>
          <pc:docMk/>
          <pc:sldMk cId="234386027" sldId="773"/>
        </pc:sldMkLst>
        <pc:spChg chg="mod">
          <ac:chgData name="Al Friend" userId="e5ed79da-d858-46d4-9eed-a7a24903f2de" providerId="ADAL" clId="{96C8C40E-C11C-42E2-915D-6F1B3CD0AE12}" dt="2024-01-08T22:00:12.256" v="2271"/>
          <ac:spMkLst>
            <pc:docMk/>
            <pc:sldMk cId="234386027" sldId="773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6T19:37:22.296" v="2181" actId="478"/>
          <ac:spMkLst>
            <pc:docMk/>
            <pc:sldMk cId="234386027" sldId="773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41:41.354" v="2249"/>
        <pc:sldMkLst>
          <pc:docMk/>
          <pc:sldMk cId="2734450975" sldId="775"/>
        </pc:sldMkLst>
        <pc:spChg chg="del">
          <ac:chgData name="Al Friend" userId="e5ed79da-d858-46d4-9eed-a7a24903f2de" providerId="ADAL" clId="{96C8C40E-C11C-42E2-915D-6F1B3CD0AE12}" dt="2024-01-06T19:41:39.719" v="2248" actId="478"/>
          <ac:spMkLst>
            <pc:docMk/>
            <pc:sldMk cId="2734450975" sldId="775"/>
            <ac:spMk id="4" creationId="{185813CB-9FAE-BFE0-99F7-D887C6794568}"/>
          </ac:spMkLst>
        </pc:spChg>
      </pc:sldChg>
      <pc:sldChg chg="delSp mod delAnim">
        <pc:chgData name="Al Friend" userId="e5ed79da-d858-46d4-9eed-a7a24903f2de" providerId="ADAL" clId="{96C8C40E-C11C-42E2-915D-6F1B3CD0AE12}" dt="2024-01-14T15:20:54.929" v="2474" actId="478"/>
        <pc:sldMkLst>
          <pc:docMk/>
          <pc:sldMk cId="2197686200" sldId="776"/>
        </pc:sldMkLst>
        <pc:spChg chg="del">
          <ac:chgData name="Al Friend" userId="e5ed79da-d858-46d4-9eed-a7a24903f2de" providerId="ADAL" clId="{96C8C40E-C11C-42E2-915D-6F1B3CD0AE12}" dt="2024-01-14T15:20:54.929" v="2474" actId="478"/>
          <ac:spMkLst>
            <pc:docMk/>
            <pc:sldMk cId="2197686200" sldId="776"/>
            <ac:spMk id="4" creationId="{9AF3D93F-27AF-4E26-B57D-A94F67FC76D5}"/>
          </ac:spMkLst>
        </pc:spChg>
      </pc:sldChg>
      <pc:sldChg chg="addSp delSp modSp new mod modAnim">
        <pc:chgData name="Al Friend" userId="e5ed79da-d858-46d4-9eed-a7a24903f2de" providerId="ADAL" clId="{96C8C40E-C11C-42E2-915D-6F1B3CD0AE12}" dt="2024-01-14T16:03:10.941" v="3015" actId="1076"/>
        <pc:sldMkLst>
          <pc:docMk/>
          <pc:sldMk cId="3610594677" sldId="777"/>
        </pc:sldMkLst>
        <pc:spChg chg="mod">
          <ac:chgData name="Al Friend" userId="e5ed79da-d858-46d4-9eed-a7a24903f2de" providerId="ADAL" clId="{96C8C40E-C11C-42E2-915D-6F1B3CD0AE12}" dt="2024-01-14T15:50:25.719" v="2943" actId="20577"/>
          <ac:spMkLst>
            <pc:docMk/>
            <pc:sldMk cId="3610594677" sldId="777"/>
            <ac:spMk id="2" creationId="{66C99C3A-A6F0-6A47-0FA8-325C285BA925}"/>
          </ac:spMkLst>
        </pc:spChg>
        <pc:spChg chg="add mod">
          <ac:chgData name="Al Friend" userId="e5ed79da-d858-46d4-9eed-a7a24903f2de" providerId="ADAL" clId="{96C8C40E-C11C-42E2-915D-6F1B3CD0AE12}" dt="2024-01-14T16:02:06.082" v="3003" actId="1076"/>
          <ac:spMkLst>
            <pc:docMk/>
            <pc:sldMk cId="3610594677" sldId="777"/>
            <ac:spMk id="4" creationId="{E5870479-DC4B-89DD-6014-9CC89A52ED37}"/>
          </ac:spMkLst>
        </pc:spChg>
        <pc:spChg chg="add mod">
          <ac:chgData name="Al Friend" userId="e5ed79da-d858-46d4-9eed-a7a24903f2de" providerId="ADAL" clId="{96C8C40E-C11C-42E2-915D-6F1B3CD0AE12}" dt="2024-01-14T15:37:36.456" v="2809" actId="1035"/>
          <ac:spMkLst>
            <pc:docMk/>
            <pc:sldMk cId="3610594677" sldId="777"/>
            <ac:spMk id="6" creationId="{6A000952-B354-22AB-5E3C-40BD9EFC1768}"/>
          </ac:spMkLst>
        </pc:spChg>
        <pc:spChg chg="add mod">
          <ac:chgData name="Al Friend" userId="e5ed79da-d858-46d4-9eed-a7a24903f2de" providerId="ADAL" clId="{96C8C40E-C11C-42E2-915D-6F1B3CD0AE12}" dt="2024-01-14T15:40:38.420" v="2837" actId="1037"/>
          <ac:spMkLst>
            <pc:docMk/>
            <pc:sldMk cId="3610594677" sldId="777"/>
            <ac:spMk id="7" creationId="{8BF49693-EDF0-BFD8-9E36-1EE54837DB7F}"/>
          </ac:spMkLst>
        </pc:spChg>
        <pc:spChg chg="add mod">
          <ac:chgData name="Al Friend" userId="e5ed79da-d858-46d4-9eed-a7a24903f2de" providerId="ADAL" clId="{96C8C40E-C11C-42E2-915D-6F1B3CD0AE12}" dt="2024-01-14T15:41:03.798" v="2851" actId="14100"/>
          <ac:spMkLst>
            <pc:docMk/>
            <pc:sldMk cId="3610594677" sldId="777"/>
            <ac:spMk id="8" creationId="{D05EF893-4D00-17E8-E2F6-14708A1FB533}"/>
          </ac:spMkLst>
        </pc:spChg>
        <pc:spChg chg="add mod">
          <ac:chgData name="Al Friend" userId="e5ed79da-d858-46d4-9eed-a7a24903f2de" providerId="ADAL" clId="{96C8C40E-C11C-42E2-915D-6F1B3CD0AE12}" dt="2024-01-14T15:41:15.674" v="2853" actId="14100"/>
          <ac:spMkLst>
            <pc:docMk/>
            <pc:sldMk cId="3610594677" sldId="777"/>
            <ac:spMk id="9" creationId="{451D59B1-C794-964C-1718-12EA778DEE39}"/>
          </ac:spMkLst>
        </pc:spChg>
        <pc:spChg chg="add mod">
          <ac:chgData name="Al Friend" userId="e5ed79da-d858-46d4-9eed-a7a24903f2de" providerId="ADAL" clId="{96C8C40E-C11C-42E2-915D-6F1B3CD0AE12}" dt="2024-01-14T15:41:25.773" v="2855" actId="14100"/>
          <ac:spMkLst>
            <pc:docMk/>
            <pc:sldMk cId="3610594677" sldId="777"/>
            <ac:spMk id="10" creationId="{583F86E8-E916-562E-D4E1-A2CABAEFE58B}"/>
          </ac:spMkLst>
        </pc:spChg>
        <pc:spChg chg="add mod">
          <ac:chgData name="Al Friend" userId="e5ed79da-d858-46d4-9eed-a7a24903f2de" providerId="ADAL" clId="{96C8C40E-C11C-42E2-915D-6F1B3CD0AE12}" dt="2024-01-14T15:38:34.325" v="2820" actId="1076"/>
          <ac:spMkLst>
            <pc:docMk/>
            <pc:sldMk cId="3610594677" sldId="777"/>
            <ac:spMk id="11" creationId="{64FF9BBB-E6BC-7BCD-BC80-7611848F5C74}"/>
          </ac:spMkLst>
        </pc:spChg>
        <pc:spChg chg="add mod">
          <ac:chgData name="Al Friend" userId="e5ed79da-d858-46d4-9eed-a7a24903f2de" providerId="ADAL" clId="{96C8C40E-C11C-42E2-915D-6F1B3CD0AE12}" dt="2024-01-14T15:41:42.526" v="2856" actId="208"/>
          <ac:spMkLst>
            <pc:docMk/>
            <pc:sldMk cId="3610594677" sldId="777"/>
            <ac:spMk id="12" creationId="{B0CDEF5F-2C8F-7C27-5298-FE52DB4AAD40}"/>
          </ac:spMkLst>
        </pc:spChg>
        <pc:spChg chg="add del mod">
          <ac:chgData name="Al Friend" userId="e5ed79da-d858-46d4-9eed-a7a24903f2de" providerId="ADAL" clId="{96C8C40E-C11C-42E2-915D-6F1B3CD0AE12}" dt="2024-01-14T15:51:34.032" v="2947" actId="478"/>
          <ac:spMkLst>
            <pc:docMk/>
            <pc:sldMk cId="3610594677" sldId="777"/>
            <ac:spMk id="14" creationId="{53452628-7DA5-BC54-6B8A-CB3445C9FF9E}"/>
          </ac:spMkLst>
        </pc:spChg>
        <pc:spChg chg="add mod">
          <ac:chgData name="Al Friend" userId="e5ed79da-d858-46d4-9eed-a7a24903f2de" providerId="ADAL" clId="{96C8C40E-C11C-42E2-915D-6F1B3CD0AE12}" dt="2024-01-14T15:54:02.166" v="2988" actId="1076"/>
          <ac:spMkLst>
            <pc:docMk/>
            <pc:sldMk cId="3610594677" sldId="777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5:37:36.456" v="2809" actId="1035"/>
          <ac:graphicFrameMkLst>
            <pc:docMk/>
            <pc:sldMk cId="3610594677" sldId="777"/>
            <ac:graphicFrameMk id="3" creationId="{101BDBD7-AA23-4AC9-94B1-A7B6B7AC14B5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5:56:08.821" v="2998" actId="20577"/>
          <ac:graphicFrameMkLst>
            <pc:docMk/>
            <pc:sldMk cId="3610594677" sldId="777"/>
            <ac:graphicFrameMk id="5" creationId="{A2CD0D12-F55D-2CC8-C1DB-E06546BBAC38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6:03:10.941" v="3015" actId="1076"/>
          <ac:graphicFrameMkLst>
            <pc:docMk/>
            <pc:sldMk cId="3610594677" sldId="777"/>
            <ac:graphicFrameMk id="15" creationId="{EC0439F8-64CE-A07F-D4D9-C1A345299400}"/>
          </ac:graphicFrameMkLst>
        </pc:graphicFrameChg>
      </pc:sldChg>
      <pc:sldChg chg="addSp delSp modSp add mod delAnim modAnim modShow">
        <pc:chgData name="Al Friend" userId="e5ed79da-d858-46d4-9eed-a7a24903f2de" providerId="ADAL" clId="{96C8C40E-C11C-42E2-915D-6F1B3CD0AE12}" dt="2024-01-14T16:03:44.495" v="3022" actId="20577"/>
        <pc:sldMkLst>
          <pc:docMk/>
          <pc:sldMk cId="2149083771" sldId="778"/>
        </pc:sldMkLst>
        <pc:spChg chg="del">
          <ac:chgData name="Al Friend" userId="e5ed79da-d858-46d4-9eed-a7a24903f2de" providerId="ADAL" clId="{96C8C40E-C11C-42E2-915D-6F1B3CD0AE12}" dt="2024-01-14T16:02:33.543" v="3008" actId="478"/>
          <ac:spMkLst>
            <pc:docMk/>
            <pc:sldMk cId="2149083771" sldId="778"/>
            <ac:spMk id="7" creationId="{8BF49693-EDF0-BFD8-9E36-1EE54837DB7F}"/>
          </ac:spMkLst>
        </pc:spChg>
        <pc:spChg chg="del">
          <ac:chgData name="Al Friend" userId="e5ed79da-d858-46d4-9eed-a7a24903f2de" providerId="ADAL" clId="{96C8C40E-C11C-42E2-915D-6F1B3CD0AE12}" dt="2024-01-14T16:02:41.622" v="3011" actId="478"/>
          <ac:spMkLst>
            <pc:docMk/>
            <pc:sldMk cId="2149083771" sldId="778"/>
            <ac:spMk id="8" creationId="{D05EF893-4D00-17E8-E2F6-14708A1FB533}"/>
          </ac:spMkLst>
        </pc:spChg>
        <pc:spChg chg="del">
          <ac:chgData name="Al Friend" userId="e5ed79da-d858-46d4-9eed-a7a24903f2de" providerId="ADAL" clId="{96C8C40E-C11C-42E2-915D-6F1B3CD0AE12}" dt="2024-01-14T16:02:45.728" v="3012" actId="478"/>
          <ac:spMkLst>
            <pc:docMk/>
            <pc:sldMk cId="2149083771" sldId="778"/>
            <ac:spMk id="9" creationId="{451D59B1-C794-964C-1718-12EA778DEE39}"/>
          </ac:spMkLst>
        </pc:spChg>
        <pc:spChg chg="del">
          <ac:chgData name="Al Friend" userId="e5ed79da-d858-46d4-9eed-a7a24903f2de" providerId="ADAL" clId="{96C8C40E-C11C-42E2-915D-6F1B3CD0AE12}" dt="2024-01-14T16:02:46.447" v="3013" actId="478"/>
          <ac:spMkLst>
            <pc:docMk/>
            <pc:sldMk cId="2149083771" sldId="778"/>
            <ac:spMk id="10" creationId="{583F86E8-E916-562E-D4E1-A2CABAEFE58B}"/>
          </ac:spMkLst>
        </pc:spChg>
        <pc:spChg chg="del">
          <ac:chgData name="Al Friend" userId="e5ed79da-d858-46d4-9eed-a7a24903f2de" providerId="ADAL" clId="{96C8C40E-C11C-42E2-915D-6F1B3CD0AE12}" dt="2024-01-14T16:02:29.719" v="3006" actId="478"/>
          <ac:spMkLst>
            <pc:docMk/>
            <pc:sldMk cId="2149083771" sldId="778"/>
            <ac:spMk id="11" creationId="{64FF9BBB-E6BC-7BCD-BC80-7611848F5C74}"/>
          </ac:spMkLst>
        </pc:spChg>
        <pc:spChg chg="del">
          <ac:chgData name="Al Friend" userId="e5ed79da-d858-46d4-9eed-a7a24903f2de" providerId="ADAL" clId="{96C8C40E-C11C-42E2-915D-6F1B3CD0AE12}" dt="2024-01-14T16:02:35.688" v="3009" actId="478"/>
          <ac:spMkLst>
            <pc:docMk/>
            <pc:sldMk cId="2149083771" sldId="778"/>
            <ac:spMk id="12" creationId="{B0CDEF5F-2C8F-7C27-5298-FE52DB4AAD40}"/>
          </ac:spMkLst>
        </pc:spChg>
        <pc:spChg chg="del">
          <ac:chgData name="Al Friend" userId="e5ed79da-d858-46d4-9eed-a7a24903f2de" providerId="ADAL" clId="{96C8C40E-C11C-42E2-915D-6F1B3CD0AE12}" dt="2024-01-14T16:02:32.382" v="3007" actId="478"/>
          <ac:spMkLst>
            <pc:docMk/>
            <pc:sldMk cId="2149083771" sldId="778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6:03:44.495" v="3022" actId="20577"/>
          <ac:graphicFrameMkLst>
            <pc:docMk/>
            <pc:sldMk cId="2149083771" sldId="778"/>
            <ac:graphicFrameMk id="13" creationId="{EA824408-8548-D9FA-9D6C-AF268D0875E7}"/>
          </ac:graphicFrameMkLst>
        </pc:graphicFrameChg>
        <pc:graphicFrameChg chg="del mod">
          <ac:chgData name="Al Friend" userId="e5ed79da-d858-46d4-9eed-a7a24903f2de" providerId="ADAL" clId="{96C8C40E-C11C-42E2-915D-6F1B3CD0AE12}" dt="2024-01-14T16:03:22.177" v="3016" actId="478"/>
          <ac:graphicFrameMkLst>
            <pc:docMk/>
            <pc:sldMk cId="2149083771" sldId="778"/>
            <ac:graphicFrameMk id="15" creationId="{EC0439F8-64CE-A07F-D4D9-C1A345299400}"/>
          </ac:graphicFrameMkLst>
        </pc:graphicFrameChg>
      </pc:sldChg>
    </pc:docChg>
  </pc:docChgLst>
  <pc:docChgLst>
    <pc:chgData name="Al Friend" userId="e5ed79da-d858-46d4-9eed-a7a24903f2de" providerId="ADAL" clId="{D1731ABB-4611-4C19-8F3A-00B17A12E275}"/>
    <pc:docChg chg="addSld modSld">
      <pc:chgData name="Al Friend" userId="e5ed79da-d858-46d4-9eed-a7a24903f2de" providerId="ADAL" clId="{D1731ABB-4611-4C19-8F3A-00B17A12E275}" dt="2023-11-30T09:51:00.219" v="0"/>
      <pc:docMkLst>
        <pc:docMk/>
      </pc:docMkLst>
      <pc:sldChg chg="add">
        <pc:chgData name="Al Friend" userId="e5ed79da-d858-46d4-9eed-a7a24903f2de" providerId="ADAL" clId="{D1731ABB-4611-4C19-8F3A-00B17A12E275}" dt="2023-11-30T09:51:00.219" v="0"/>
        <pc:sldMkLst>
          <pc:docMk/>
          <pc:sldMk cId="3252904998" sldId="686"/>
        </pc:sldMkLst>
      </pc:sldChg>
    </pc:docChg>
  </pc:docChgLst>
  <pc:docChgLst>
    <pc:chgData name="Al Friend" userId="e5ed79da-d858-46d4-9eed-a7a24903f2de" providerId="ADAL" clId="{317E190B-56F7-4B87-AE3E-DCAFFC769F8D}"/>
    <pc:docChg chg="undo custSel modSld sldOrd addSection modSection">
      <pc:chgData name="Al Friend" userId="e5ed79da-d858-46d4-9eed-a7a24903f2de" providerId="ADAL" clId="{317E190B-56F7-4B87-AE3E-DCAFFC769F8D}" dt="2023-11-21T21:02:55.067" v="9" actId="571"/>
      <pc:docMkLst>
        <pc:docMk/>
      </pc:docMkLst>
      <pc:sldChg chg="addSp modSp mod modAnim">
        <pc:chgData name="Al Friend" userId="e5ed79da-d858-46d4-9eed-a7a24903f2de" providerId="ADAL" clId="{317E190B-56F7-4B87-AE3E-DCAFFC769F8D}" dt="2023-11-21T21:02:55.067" v="9" actId="571"/>
        <pc:sldMkLst>
          <pc:docMk/>
          <pc:sldMk cId="4106518413" sldId="504"/>
        </pc:sldMkLst>
        <pc:spChg chg="add mod">
          <ac:chgData name="Al Friend" userId="e5ed79da-d858-46d4-9eed-a7a24903f2de" providerId="ADAL" clId="{317E190B-56F7-4B87-AE3E-DCAFFC769F8D}" dt="2023-11-21T21:02:55.067" v="9" actId="571"/>
          <ac:spMkLst>
            <pc:docMk/>
            <pc:sldMk cId="4106518413" sldId="504"/>
            <ac:spMk id="3" creationId="{0254E74F-B4A1-EE34-341E-741522ABD8BA}"/>
          </ac:spMkLst>
        </pc:spChg>
        <pc:spChg chg="mod">
          <ac:chgData name="Al Friend" userId="e5ed79da-d858-46d4-9eed-a7a24903f2de" providerId="ADAL" clId="{317E190B-56F7-4B87-AE3E-DCAFFC769F8D}" dt="2023-11-21T21:02:54.111" v="8" actId="20577"/>
          <ac:spMkLst>
            <pc:docMk/>
            <pc:sldMk cId="4106518413" sldId="504"/>
            <ac:spMk id="25" creationId="{06B8E8D6-C037-4571-B1CB-E4BD14A48E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>
            <a:off x="6096000" y="2566358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Round to specified decimal places 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3315</Words>
  <Application>Microsoft Office PowerPoint</Application>
  <PresentationFormat>Widescreen</PresentationFormat>
  <Paragraphs>1159</Paragraphs>
  <Slides>92</Slides>
  <Notes>71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263</cp:revision>
  <cp:lastPrinted>2021-06-18T08:15:49Z</cp:lastPrinted>
  <dcterms:created xsi:type="dcterms:W3CDTF">2020-11-23T14:36:09Z</dcterms:created>
  <dcterms:modified xsi:type="dcterms:W3CDTF">2024-11-05T20:20:21Z</dcterms:modified>
</cp:coreProperties>
</file>