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4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424" r:id="rId28"/>
    <p:sldId id="564" r:id="rId29"/>
    <p:sldId id="615" r:id="rId30"/>
    <p:sldId id="514" r:id="rId31"/>
    <p:sldId id="616" r:id="rId32"/>
    <p:sldId id="336" r:id="rId33"/>
    <p:sldId id="476" r:id="rId34"/>
    <p:sldId id="563" r:id="rId35"/>
    <p:sldId id="617" r:id="rId36"/>
    <p:sldId id="565" r:id="rId37"/>
    <p:sldId id="618" r:id="rId38"/>
    <p:sldId id="421" r:id="rId39"/>
    <p:sldId id="477" r:id="rId40"/>
    <p:sldId id="512" r:id="rId41"/>
    <p:sldId id="619" r:id="rId42"/>
    <p:sldId id="566" r:id="rId43"/>
    <p:sldId id="620" r:id="rId44"/>
    <p:sldId id="422" r:id="rId45"/>
    <p:sldId id="478" r:id="rId46"/>
    <p:sldId id="621" r:id="rId47"/>
    <p:sldId id="622" r:id="rId48"/>
    <p:sldId id="423" r:id="rId49"/>
    <p:sldId id="479" r:id="rId50"/>
    <p:sldId id="480" r:id="rId51"/>
    <p:sldId id="358" r:id="rId52"/>
    <p:sldId id="487" r:id="rId53"/>
    <p:sldId id="481" r:id="rId54"/>
    <p:sldId id="623" r:id="rId55"/>
    <p:sldId id="482" r:id="rId56"/>
    <p:sldId id="488" r:id="rId57"/>
    <p:sldId id="483" r:id="rId58"/>
    <p:sldId id="492" r:id="rId59"/>
    <p:sldId id="485" r:id="rId60"/>
    <p:sldId id="489" r:id="rId61"/>
    <p:sldId id="486" r:id="rId62"/>
    <p:sldId id="491" r:id="rId63"/>
    <p:sldId id="484" r:id="rId64"/>
    <p:sldId id="545" r:id="rId65"/>
    <p:sldId id="547" r:id="rId66"/>
    <p:sldId id="549" r:id="rId67"/>
    <p:sldId id="437" r:id="rId68"/>
    <p:sldId id="440" r:id="rId69"/>
    <p:sldId id="562" r:id="rId70"/>
    <p:sldId id="609" r:id="rId71"/>
    <p:sldId id="451" r:id="rId72"/>
    <p:sldId id="450" r:id="rId73"/>
    <p:sldId id="452" r:id="rId74"/>
    <p:sldId id="443" r:id="rId75"/>
    <p:sldId id="444" r:id="rId76"/>
    <p:sldId id="453" r:id="rId77"/>
    <p:sldId id="454" r:id="rId78"/>
    <p:sldId id="561" r:id="rId79"/>
    <p:sldId id="442" r:id="rId80"/>
    <p:sldId id="625" r:id="rId81"/>
    <p:sldId id="630" r:id="rId82"/>
    <p:sldId id="631" r:id="rId83"/>
    <p:sldId id="610" r:id="rId84"/>
    <p:sldId id="626" r:id="rId85"/>
    <p:sldId id="628" r:id="rId86"/>
    <p:sldId id="629" r:id="rId87"/>
    <p:sldId id="438" r:id="rId88"/>
    <p:sldId id="493" r:id="rId89"/>
    <p:sldId id="550" r:id="rId90"/>
    <p:sldId id="551" r:id="rId91"/>
    <p:sldId id="552" r:id="rId92"/>
    <p:sldId id="553" r:id="rId93"/>
    <p:sldId id="554" r:id="rId94"/>
    <p:sldId id="555" r:id="rId95"/>
    <p:sldId id="445" r:id="rId96"/>
    <p:sldId id="456" r:id="rId97"/>
    <p:sldId id="556" r:id="rId98"/>
    <p:sldId id="457" r:id="rId99"/>
    <p:sldId id="557" r:id="rId100"/>
    <p:sldId id="446" r:id="rId101"/>
    <p:sldId id="380" r:id="rId102"/>
    <p:sldId id="559" r:id="rId103"/>
    <p:sldId id="560" r:id="rId104"/>
    <p:sldId id="496" r:id="rId105"/>
    <p:sldId id="607" r:id="rId106"/>
    <p:sldId id="606" r:id="rId107"/>
    <p:sldId id="498" r:id="rId108"/>
    <p:sldId id="499" r:id="rId109"/>
    <p:sldId id="497" r:id="rId110"/>
    <p:sldId id="500" r:id="rId111"/>
    <p:sldId id="635" r:id="rId112"/>
    <p:sldId id="608" r:id="rId113"/>
    <p:sldId id="501" r:id="rId114"/>
    <p:sldId id="458" r:id="rId115"/>
    <p:sldId id="460" r:id="rId116"/>
    <p:sldId id="461" r:id="rId117"/>
    <p:sldId id="465" r:id="rId118"/>
    <p:sldId id="462" r:id="rId119"/>
    <p:sldId id="646" r:id="rId120"/>
    <p:sldId id="636" r:id="rId121"/>
    <p:sldId id="640" r:id="rId122"/>
    <p:sldId id="463" r:id="rId123"/>
    <p:sldId id="641" r:id="rId124"/>
    <p:sldId id="639" r:id="rId125"/>
    <p:sldId id="642" r:id="rId126"/>
    <p:sldId id="468" r:id="rId127"/>
    <p:sldId id="643" r:id="rId128"/>
    <p:sldId id="627" r:id="rId129"/>
    <p:sldId id="644" r:id="rId130"/>
    <p:sldId id="638" r:id="rId131"/>
    <p:sldId id="645" r:id="rId132"/>
    <p:sldId id="567" r:id="rId133"/>
    <p:sldId id="568" r:id="rId134"/>
    <p:sldId id="820" r:id="rId135"/>
    <p:sldId id="822" r:id="rId136"/>
    <p:sldId id="821" r:id="rId137"/>
    <p:sldId id="823" r:id="rId138"/>
    <p:sldId id="516" r:id="rId139"/>
    <p:sldId id="495" r:id="rId140"/>
    <p:sldId id="579" r:id="rId141"/>
    <p:sldId id="600" r:id="rId142"/>
    <p:sldId id="602" r:id="rId143"/>
    <p:sldId id="603" r:id="rId144"/>
    <p:sldId id="572" r:id="rId145"/>
    <p:sldId id="573" r:id="rId146"/>
    <p:sldId id="574" r:id="rId147"/>
    <p:sldId id="575" r:id="rId148"/>
    <p:sldId id="634" r:id="rId149"/>
    <p:sldId id="632" r:id="rId150"/>
    <p:sldId id="633" r:id="rId151"/>
    <p:sldId id="576" r:id="rId152"/>
    <p:sldId id="502" r:id="rId153"/>
    <p:sldId id="504" r:id="rId154"/>
    <p:sldId id="503" r:id="rId155"/>
    <p:sldId id="816" r:id="rId156"/>
    <p:sldId id="817" r:id="rId157"/>
    <p:sldId id="818" r:id="rId158"/>
    <p:sldId id="819" r:id="rId159"/>
    <p:sldId id="577" r:id="rId160"/>
    <p:sldId id="578" r:id="rId161"/>
    <p:sldId id="814" r:id="rId162"/>
    <p:sldId id="815" r:id="rId163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767" autoAdjust="0"/>
  </p:normalViewPr>
  <p:slideViewPr>
    <p:cSldViewPr snapToGrid="0" showGuides="1">
      <p:cViewPr varScale="1">
        <p:scale>
          <a:sx n="98" d="100"/>
          <a:sy n="98" d="100"/>
        </p:scale>
        <p:origin x="99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notesMaster" Target="notesMasters/notesMaster1.xml"/><Relationship Id="rId16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  <pc:docChg chg="undo redo custSel addSld delSld modSld modSection">
      <pc:chgData name="Al Friend" userId="e5ed79da-d858-46d4-9eed-a7a24903f2de" providerId="ADAL" clId="{2A14F4D5-668C-4169-BC78-94124190DF9E}" dt="2024-10-30T20:37:47.401" v="1746" actId="20577"/>
      <pc:docMkLst>
        <pc:docMk/>
      </pc:docMkLst>
      <pc:sldChg chg="modSp mod">
        <pc:chgData name="Al Friend" userId="e5ed79da-d858-46d4-9eed-a7a24903f2de" providerId="ADAL" clId="{2A14F4D5-668C-4169-BC78-94124190DF9E}" dt="2024-10-30T19:11:39.708" v="481" actId="113"/>
        <pc:sldMkLst>
          <pc:docMk/>
          <pc:sldMk cId="3379680109" sldId="579"/>
        </pc:sldMkLst>
        <pc:spChg chg="mod">
          <ac:chgData name="Al Friend" userId="e5ed79da-d858-46d4-9eed-a7a24903f2de" providerId="ADAL" clId="{2A14F4D5-668C-4169-BC78-94124190DF9E}" dt="2024-10-30T19:11:39.708" v="481" actId="113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 modAnim">
        <pc:chgData name="Al Friend" userId="e5ed79da-d858-46d4-9eed-a7a24903f2de" providerId="ADAL" clId="{2A14F4D5-668C-4169-BC78-94124190DF9E}" dt="2024-10-30T19:21:45.040" v="542"/>
        <pc:sldMkLst>
          <pc:docMk/>
          <pc:sldMk cId="3673258037" sldId="600"/>
        </pc:sldMkLst>
        <pc:spChg chg="mod">
          <ac:chgData name="Al Friend" userId="e5ed79da-d858-46d4-9eed-a7a24903f2de" providerId="ADAL" clId="{2A14F4D5-668C-4169-BC78-94124190DF9E}" dt="2024-10-30T19:20:52.808" v="526" actId="20577"/>
          <ac:spMkLst>
            <pc:docMk/>
            <pc:sldMk cId="3673258037" sldId="600"/>
            <ac:spMk id="3" creationId="{72298E5A-6902-4001-9011-3FB4C7D7A877}"/>
          </ac:spMkLst>
        </pc:spChg>
      </pc:sldChg>
      <pc:sldChg chg="addSp delSp modSp mod modAnim chgLayout">
        <pc:chgData name="Al Friend" userId="e5ed79da-d858-46d4-9eed-a7a24903f2de" providerId="ADAL" clId="{2A14F4D5-668C-4169-BC78-94124190DF9E}" dt="2024-10-30T19:34:30.892" v="581"/>
        <pc:sldMkLst>
          <pc:docMk/>
          <pc:sldMk cId="596336617" sldId="602"/>
        </pc:sldMkLst>
        <pc:spChg chg="mod or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2" creationId="{D406BC44-5CD7-472F-A411-229E56C1F1F1}"/>
          </ac:spMkLst>
        </pc:spChg>
        <pc:spChg chg="mod ord">
          <ac:chgData name="Al Friend" userId="e5ed79da-d858-46d4-9eed-a7a24903f2de" providerId="ADAL" clId="{2A14F4D5-668C-4169-BC78-94124190DF9E}" dt="2024-10-30T19:33:08.832" v="573" actId="255"/>
          <ac:spMkLst>
            <pc:docMk/>
            <pc:sldMk cId="596336617" sldId="602"/>
            <ac:spMk id="3" creationId="{8DCEB58E-C133-4481-B1ED-24A8516861BC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4" creationId="{DD0E1593-811F-DFE1-6DE6-EB3BF1199333}"/>
          </ac:spMkLst>
        </pc:spChg>
        <pc:spChg chg="add del mod">
          <ac:chgData name="Al Friend" userId="e5ed79da-d858-46d4-9eed-a7a24903f2de" providerId="ADAL" clId="{2A14F4D5-668C-4169-BC78-94124190DF9E}" dt="2024-10-30T19:00:23.587" v="126" actId="6264"/>
          <ac:spMkLst>
            <pc:docMk/>
            <pc:sldMk cId="596336617" sldId="602"/>
            <ac:spMk id="5" creationId="{75075626-842F-AEDD-AFA3-968C1C604F2E}"/>
          </ac:spMkLst>
        </pc:spChg>
      </pc:sldChg>
      <pc:sldChg chg="modSp mod modAnim">
        <pc:chgData name="Al Friend" userId="e5ed79da-d858-46d4-9eed-a7a24903f2de" providerId="ADAL" clId="{2A14F4D5-668C-4169-BC78-94124190DF9E}" dt="2024-10-30T19:35:42.140" v="596"/>
        <pc:sldMkLst>
          <pc:docMk/>
          <pc:sldMk cId="3092738070" sldId="603"/>
        </pc:sldMkLst>
        <pc:spChg chg="mod">
          <ac:chgData name="Al Friend" userId="e5ed79da-d858-46d4-9eed-a7a24903f2de" providerId="ADAL" clId="{2A14F4D5-668C-4169-BC78-94124190DF9E}" dt="2024-10-30T19:09:42.886" v="480" actId="20577"/>
          <ac:spMkLst>
            <pc:docMk/>
            <pc:sldMk cId="3092738070" sldId="603"/>
            <ac:spMk id="3" creationId="{5A1C0E72-0DF4-4B1C-9580-9337F2736524}"/>
          </ac:spMkLst>
        </pc:spChg>
      </pc:sldChg>
      <pc:sldChg chg="modSp modAnim">
        <pc:chgData name="Al Friend" userId="e5ed79da-d858-46d4-9eed-a7a24903f2de" providerId="ADAL" clId="{2A14F4D5-668C-4169-BC78-94124190DF9E}" dt="2024-10-29T20:31:11.302" v="53" actId="20577"/>
        <pc:sldMkLst>
          <pc:docMk/>
          <pc:sldMk cId="2262972286" sldId="814"/>
        </pc:sldMkLst>
        <pc:spChg chg="mod">
          <ac:chgData name="Al Friend" userId="e5ed79da-d858-46d4-9eed-a7a24903f2de" providerId="ADAL" clId="{2A14F4D5-668C-4169-BC78-94124190DF9E}" dt="2024-10-29T20:31:11.302" v="53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 modAnim">
        <pc:chgData name="Al Friend" userId="e5ed79da-d858-46d4-9eed-a7a24903f2de" providerId="ADAL" clId="{2A14F4D5-668C-4169-BC78-94124190DF9E}" dt="2024-10-29T20:32:04.012" v="96"/>
        <pc:sldMkLst>
          <pc:docMk/>
          <pc:sldMk cId="2568420392" sldId="815"/>
        </pc:sldMkLst>
        <pc:spChg chg="mod">
          <ac:chgData name="Al Friend" userId="e5ed79da-d858-46d4-9eed-a7a24903f2de" providerId="ADAL" clId="{2A14F4D5-668C-4169-BC78-94124190DF9E}" dt="2024-10-29T20:31:50.594" v="94" actId="20577"/>
          <ac:spMkLst>
            <pc:docMk/>
            <pc:sldMk cId="2568420392" sldId="815"/>
            <ac:spMk id="3" creationId="{D7DBE2C7-A2FF-72FC-B6B2-1760A55C9D0C}"/>
          </ac:spMkLst>
        </pc:spChg>
      </pc:sldChg>
      <pc:sldChg chg="modAnim">
        <pc:chgData name="Al Friend" userId="e5ed79da-d858-46d4-9eed-a7a24903f2de" providerId="ADAL" clId="{2A14F4D5-668C-4169-BC78-94124190DF9E}" dt="2024-10-29T20:32:35.177" v="108"/>
        <pc:sldMkLst>
          <pc:docMk/>
          <pc:sldMk cId="2304241816" sldId="817"/>
        </pc:sldMkLst>
      </pc:sldChg>
      <pc:sldChg chg="modSp mod modClrScheme chgLayout">
        <pc:chgData name="Al Friend" userId="e5ed79da-d858-46d4-9eed-a7a24903f2de" providerId="ADAL" clId="{2A14F4D5-668C-4169-BC78-94124190DF9E}" dt="2024-10-29T21:54:27.346" v="115" actId="1076"/>
        <pc:sldMkLst>
          <pc:docMk/>
          <pc:sldMk cId="2621208104" sldId="818"/>
        </pc:sldMkLst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2" creationId="{0BC05CBD-13E1-4059-FC8B-7D315DC5E247}"/>
          </ac:spMkLst>
        </pc:spChg>
        <pc:spChg chg="mod ord">
          <ac:chgData name="Al Friend" userId="e5ed79da-d858-46d4-9eed-a7a24903f2de" providerId="ADAL" clId="{2A14F4D5-668C-4169-BC78-94124190DF9E}" dt="2024-10-29T21:53:42.342" v="109" actId="700"/>
          <ac:spMkLst>
            <pc:docMk/>
            <pc:sldMk cId="2621208104" sldId="818"/>
            <ac:spMk id="3" creationId="{B92DFA21-DF18-4B5E-7D57-E6A36A9EBE8F}"/>
          </ac:spMkLst>
        </pc:spChg>
        <pc:picChg chg="mod ord">
          <ac:chgData name="Al Friend" userId="e5ed79da-d858-46d4-9eed-a7a24903f2de" providerId="ADAL" clId="{2A14F4D5-668C-4169-BC78-94124190DF9E}" dt="2024-10-29T21:54:00.580" v="112" actId="1076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2A14F4D5-668C-4169-BC78-94124190DF9E}" dt="2024-10-29T21:54:27.346" v="115" actId="1076"/>
          <ac:picMkLst>
            <pc:docMk/>
            <pc:sldMk cId="2621208104" sldId="818"/>
            <ac:picMk id="13" creationId="{350696C0-42BD-8412-FACF-DF8A05B7B8A1}"/>
          </ac:picMkLst>
        </pc:picChg>
        <pc:picChg chg="mod">
          <ac:chgData name="Al Friend" userId="e5ed79da-d858-46d4-9eed-a7a24903f2de" providerId="ADAL" clId="{2A14F4D5-668C-4169-BC78-94124190DF9E}" dt="2024-10-29T21:54:12.485" v="114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addSp delSp modSp new mod modClrScheme modAnim chgLayout modNotesTx">
        <pc:chgData name="Al Friend" userId="e5ed79da-d858-46d4-9eed-a7a24903f2de" providerId="ADAL" clId="{2A14F4D5-668C-4169-BC78-94124190DF9E}" dt="2024-10-30T20:34:18.134" v="1711" actId="20577"/>
        <pc:sldMkLst>
          <pc:docMk/>
          <pc:sldMk cId="1249946692" sldId="820"/>
        </pc:sldMkLst>
        <pc:spChg chg="mod or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" creationId="{6199FB69-D53A-6660-FB68-8218DCEB3FF0}"/>
          </ac:spMkLst>
        </pc:spChg>
        <pc:spChg chg="del">
          <ac:chgData name="Al Friend" userId="e5ed79da-d858-46d4-9eed-a7a24903f2de" providerId="ADAL" clId="{2A14F4D5-668C-4169-BC78-94124190DF9E}" dt="2024-10-30T19:41:27.810" v="638" actId="1032"/>
          <ac:spMkLst>
            <pc:docMk/>
            <pc:sldMk cId="1249946692" sldId="820"/>
            <ac:spMk id="3" creationId="{94B6BD2F-3123-1832-0766-72FA87119486}"/>
          </ac:spMkLst>
        </pc:spChg>
        <pc:spChg chg="add del mod">
          <ac:chgData name="Al Friend" userId="e5ed79da-d858-46d4-9eed-a7a24903f2de" providerId="ADAL" clId="{2A14F4D5-668C-4169-BC78-94124190DF9E}" dt="2024-10-30T20:05:52.620" v="1003" actId="478"/>
          <ac:spMkLst>
            <pc:docMk/>
            <pc:sldMk cId="1249946692" sldId="820"/>
            <ac:spMk id="6" creationId="{FF450AD4-3EF7-7EEF-51F9-2A6E6E821C1A}"/>
          </ac:spMkLst>
        </pc:spChg>
        <pc:spChg chg="add del mod">
          <ac:chgData name="Al Friend" userId="e5ed79da-d858-46d4-9eed-a7a24903f2de" providerId="ADAL" clId="{2A14F4D5-668C-4169-BC78-94124190DF9E}" dt="2024-10-30T20:06:29.486" v="1023" actId="1032"/>
          <ac:spMkLst>
            <pc:docMk/>
            <pc:sldMk cId="1249946692" sldId="820"/>
            <ac:spMk id="8" creationId="{828692E0-4E6A-323C-0DB1-851DC2D1981C}"/>
          </ac:spMkLst>
        </pc:spChg>
        <pc:spChg chg="add del mod">
          <ac:chgData name="Al Friend" userId="e5ed79da-d858-46d4-9eed-a7a24903f2de" providerId="ADAL" clId="{2A14F4D5-668C-4169-BC78-94124190DF9E}" dt="2024-10-30T20:14:04.909" v="1282" actId="700"/>
          <ac:spMkLst>
            <pc:docMk/>
            <pc:sldMk cId="1249946692" sldId="820"/>
            <ac:spMk id="11" creationId="{A5497BA2-3032-9843-509C-EF7B988E5069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2" creationId="{60ED4ECF-7BD1-7EB0-200D-B6DB443C0AE4}"/>
          </ac:spMkLst>
        </pc:spChg>
        <pc:spChg chg="add del mod">
          <ac:chgData name="Al Friend" userId="e5ed79da-d858-46d4-9eed-a7a24903f2de" providerId="ADAL" clId="{2A14F4D5-668C-4169-BC78-94124190DF9E}" dt="2024-10-30T20:14:44.088" v="1299" actId="478"/>
          <ac:spMkLst>
            <pc:docMk/>
            <pc:sldMk cId="1249946692" sldId="820"/>
            <ac:spMk id="13" creationId="{1B798E7A-DE56-0C88-A15B-D27B8B065D3B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4" creationId="{F5AF1F5D-C679-62DA-6770-60F5265FCE10}"/>
          </ac:spMkLst>
        </pc:spChg>
        <pc:spChg chg="add mod">
          <ac:chgData name="Al Friend" userId="e5ed79da-d858-46d4-9eed-a7a24903f2de" providerId="ADAL" clId="{2A14F4D5-668C-4169-BC78-94124190DF9E}" dt="2024-10-30T20:31:22.874" v="1682" actId="14100"/>
          <ac:spMkLst>
            <pc:docMk/>
            <pc:sldMk cId="1249946692" sldId="820"/>
            <ac:spMk id="15" creationId="{989BA54C-62E0-F38E-27A3-030CD27329B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6" creationId="{3809A755-FE5D-4D89-9AB3-6469D2C8B0C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7" creationId="{788E7D8E-C0E0-CBBF-9115-CDC123025BF6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8" creationId="{2428E936-1A3C-6DCD-757C-0540AB273042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19" creationId="{8285A10A-A73B-461C-796E-F5953146F748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0" creationId="{A5D5CD53-132B-7606-5636-C06D403170C5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1" creationId="{9AB81E07-75CF-D56C-8C8C-C26C6B27877A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2" creationId="{3E7C17EF-E89B-24EA-A124-FE4533E085AD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3" creationId="{887DEF9B-D923-71E4-2C97-5735C3C1D8C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4" creationId="{F6A50A06-12E2-7F54-6AA1-FE855FF38FEF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5" creationId="{4A189424-F74C-4B05-ADA6-6E15E7541414}"/>
          </ac:spMkLst>
        </pc:spChg>
        <pc:spChg chg="add mod">
          <ac:chgData name="Al Friend" userId="e5ed79da-d858-46d4-9eed-a7a24903f2de" providerId="ADAL" clId="{2A14F4D5-668C-4169-BC78-94124190DF9E}" dt="2024-10-30T20:28:26.367" v="1655" actId="1076"/>
          <ac:spMkLst>
            <pc:docMk/>
            <pc:sldMk cId="1249946692" sldId="820"/>
            <ac:spMk id="26" creationId="{F7459A50-5A9D-8801-CE6F-F647A37F2AE0}"/>
          </ac:spMkLst>
        </pc:spChg>
        <pc:spChg chg="add mod">
          <ac:chgData name="Al Friend" userId="e5ed79da-d858-46d4-9eed-a7a24903f2de" providerId="ADAL" clId="{2A14F4D5-668C-4169-BC78-94124190DF9E}" dt="2024-10-30T20:28:45.780" v="1660" actId="1076"/>
          <ac:spMkLst>
            <pc:docMk/>
            <pc:sldMk cId="1249946692" sldId="820"/>
            <ac:spMk id="27" creationId="{A9D49289-0D6F-CD4D-3334-B6F9438AA54B}"/>
          </ac:spMkLst>
        </pc:spChg>
        <pc:spChg chg="add mod">
          <ac:chgData name="Al Friend" userId="e5ed79da-d858-46d4-9eed-a7a24903f2de" providerId="ADAL" clId="{2A14F4D5-668C-4169-BC78-94124190DF9E}" dt="2024-10-30T20:29:02.137" v="1662" actId="1076"/>
          <ac:spMkLst>
            <pc:docMk/>
            <pc:sldMk cId="1249946692" sldId="820"/>
            <ac:spMk id="28" creationId="{3F403D5B-2A57-A887-161D-CCC1D1AB23B0}"/>
          </ac:spMkLst>
        </pc:spChg>
        <pc:graphicFrameChg chg="add del mod modGraphic">
          <ac:chgData name="Al Friend" userId="e5ed79da-d858-46d4-9eed-a7a24903f2de" providerId="ADAL" clId="{2A14F4D5-668C-4169-BC78-94124190DF9E}" dt="2024-10-30T20:05:57.288" v="1004" actId="478"/>
          <ac:graphicFrameMkLst>
            <pc:docMk/>
            <pc:sldMk cId="1249946692" sldId="820"/>
            <ac:graphicFrameMk id="4" creationId="{F2D530B3-0CE5-64FF-0048-92C98AA4F4B4}"/>
          </ac:graphicFrameMkLst>
        </pc:graphicFrameChg>
        <pc:graphicFrameChg chg="add del mod modGraphic">
          <ac:chgData name="Al Friend" userId="e5ed79da-d858-46d4-9eed-a7a24903f2de" providerId="ADAL" clId="{2A14F4D5-668C-4169-BC78-94124190DF9E}" dt="2024-10-30T20:14:00.526" v="1281" actId="478"/>
          <ac:graphicFrameMkLst>
            <pc:docMk/>
            <pc:sldMk cId="1249946692" sldId="820"/>
            <ac:graphicFrameMk id="9" creationId="{B803C11E-EFE8-AC1B-7C54-3CC0AEFEBAAB}"/>
          </ac:graphicFrameMkLst>
        </pc:graphicFrameChg>
      </pc:sldChg>
      <pc:sldChg chg="addSp delSp modSp new add del mod modAnim modNotesTx">
        <pc:chgData name="Al Friend" userId="e5ed79da-d858-46d4-9eed-a7a24903f2de" providerId="ADAL" clId="{2A14F4D5-668C-4169-BC78-94124190DF9E}" dt="2024-10-30T20:37:47.401" v="1746" actId="20577"/>
        <pc:sldMkLst>
          <pc:docMk/>
          <pc:sldMk cId="839811114" sldId="821"/>
        </pc:sldMkLst>
        <pc:spChg chg="mod">
          <ac:chgData name="Al Friend" userId="e5ed79da-d858-46d4-9eed-a7a24903f2de" providerId="ADAL" clId="{2A14F4D5-668C-4169-BC78-94124190DF9E}" dt="2024-10-30T19:52:26.876" v="812" actId="20577"/>
          <ac:spMkLst>
            <pc:docMk/>
            <pc:sldMk cId="839811114" sldId="821"/>
            <ac:spMk id="2" creationId="{16A8AE6D-22D2-5587-600C-AAEE59413722}"/>
          </ac:spMkLst>
        </pc:spChg>
        <pc:spChg chg="add del">
          <ac:chgData name="Al Friend" userId="e5ed79da-d858-46d4-9eed-a7a24903f2de" providerId="ADAL" clId="{2A14F4D5-668C-4169-BC78-94124190DF9E}" dt="2024-10-30T19:50:51.430" v="741" actId="1032"/>
          <ac:spMkLst>
            <pc:docMk/>
            <pc:sldMk cId="839811114" sldId="821"/>
            <ac:spMk id="3" creationId="{1F21F5D6-9850-2A80-F9C8-E7CC88DA76E1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5" creationId="{774452F0-0F5D-C692-4A82-8545E8492875}"/>
          </ac:spMkLst>
        </pc:spChg>
        <pc:spChg chg="add mod">
          <ac:chgData name="Al Friend" userId="e5ed79da-d858-46d4-9eed-a7a24903f2de" providerId="ADAL" clId="{2A14F4D5-668C-4169-BC78-94124190DF9E}" dt="2024-10-30T19:58:25.034" v="943" actId="1035"/>
          <ac:spMkLst>
            <pc:docMk/>
            <pc:sldMk cId="839811114" sldId="821"/>
            <ac:spMk id="6" creationId="{6CF334BD-1594-D397-6F3D-E9C7916BAC14}"/>
          </ac:spMkLst>
        </pc:spChg>
        <pc:spChg chg="add mod">
          <ac:chgData name="Al Friend" userId="e5ed79da-d858-46d4-9eed-a7a24903f2de" providerId="ADAL" clId="{2A14F4D5-668C-4169-BC78-94124190DF9E}" dt="2024-10-30T20:29:15.608" v="1663" actId="1076"/>
          <ac:spMkLst>
            <pc:docMk/>
            <pc:sldMk cId="839811114" sldId="821"/>
            <ac:spMk id="7" creationId="{56699A3C-5B24-B75E-B1CF-00089DAAB1F4}"/>
          </ac:spMkLst>
        </pc:spChg>
        <pc:spChg chg="add mod">
          <ac:chgData name="Al Friend" userId="e5ed79da-d858-46d4-9eed-a7a24903f2de" providerId="ADAL" clId="{2A14F4D5-668C-4169-BC78-94124190DF9E}" dt="2024-10-30T19:58:03.213" v="930" actId="1076"/>
          <ac:spMkLst>
            <pc:docMk/>
            <pc:sldMk cId="839811114" sldId="821"/>
            <ac:spMk id="8" creationId="{512CB535-55CC-48EC-7C5F-447037C12AF2}"/>
          </ac:spMkLst>
        </pc:spChg>
        <pc:spChg chg="add mod">
          <ac:chgData name="Al Friend" userId="e5ed79da-d858-46d4-9eed-a7a24903f2de" providerId="ADAL" clId="{2A14F4D5-668C-4169-BC78-94124190DF9E}" dt="2024-10-30T20:29:35.851" v="1666" actId="1076"/>
          <ac:spMkLst>
            <pc:docMk/>
            <pc:sldMk cId="839811114" sldId="821"/>
            <ac:spMk id="9" creationId="{409CFEDD-0BDC-5DFC-C335-7216E1AC42BD}"/>
          </ac:spMkLst>
        </pc:spChg>
        <pc:graphicFrameChg chg="add del mod modGraphic">
          <ac:chgData name="Al Friend" userId="e5ed79da-d858-46d4-9eed-a7a24903f2de" providerId="ADAL" clId="{2A14F4D5-668C-4169-BC78-94124190DF9E}" dt="2024-10-30T19:58:09.143" v="931" actId="1076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delSp modSp add mod modAnim modShow modNotesTx">
        <pc:chgData name="Al Friend" userId="e5ed79da-d858-46d4-9eed-a7a24903f2de" providerId="ADAL" clId="{2A14F4D5-668C-4169-BC78-94124190DF9E}" dt="2024-10-30T20:36:27.983" v="1736" actId="1582"/>
        <pc:sldMkLst>
          <pc:docMk/>
          <pc:sldMk cId="1739826777" sldId="822"/>
        </pc:sldMkLst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2A14F4D5-668C-4169-BC78-94124190DF9E}" dt="2024-10-30T20:36:27.983" v="1736" actId="1582"/>
          <ac:spMkLst>
            <pc:docMk/>
            <pc:sldMk cId="1739826777" sldId="822"/>
            <ac:spMk id="17" creationId="{B77EA91E-6E83-9A04-8708-B5F438396639}"/>
          </ac:spMkLst>
        </pc:spChg>
        <pc:spChg chg="del">
          <ac:chgData name="Al Friend" userId="e5ed79da-d858-46d4-9eed-a7a24903f2de" providerId="ADAL" clId="{2A14F4D5-668C-4169-BC78-94124190DF9E}" dt="2024-10-30T20:35:37.483" v="1717" actId="478"/>
          <ac:spMkLst>
            <pc:docMk/>
            <pc:sldMk cId="1739826777" sldId="822"/>
            <ac:spMk id="18" creationId="{AAC1CBA2-83CB-8E48-BF89-A268AA658A1A}"/>
          </ac:spMkLst>
        </pc:spChg>
        <pc:spChg chg="del">
          <ac:chgData name="Al Friend" userId="e5ed79da-d858-46d4-9eed-a7a24903f2de" providerId="ADAL" clId="{2A14F4D5-668C-4169-BC78-94124190DF9E}" dt="2024-10-30T20:35:41.144" v="1720" actId="478"/>
          <ac:spMkLst>
            <pc:docMk/>
            <pc:sldMk cId="1739826777" sldId="822"/>
            <ac:spMk id="19" creationId="{B79A87B8-1A41-1D68-C0B0-A9F4DA233E09}"/>
          </ac:spMkLst>
        </pc:spChg>
        <pc:spChg chg="del">
          <ac:chgData name="Al Friend" userId="e5ed79da-d858-46d4-9eed-a7a24903f2de" providerId="ADAL" clId="{2A14F4D5-668C-4169-BC78-94124190DF9E}" dt="2024-10-30T20:35:43.850" v="1723" actId="478"/>
          <ac:spMkLst>
            <pc:docMk/>
            <pc:sldMk cId="1739826777" sldId="822"/>
            <ac:spMk id="20" creationId="{4ACF1821-4235-949E-0657-8FFEBDE552F8}"/>
          </ac:spMkLst>
        </pc:spChg>
        <pc:spChg chg="del">
          <ac:chgData name="Al Friend" userId="e5ed79da-d858-46d4-9eed-a7a24903f2de" providerId="ADAL" clId="{2A14F4D5-668C-4169-BC78-94124190DF9E}" dt="2024-10-30T20:35:45.888" v="1725" actId="478"/>
          <ac:spMkLst>
            <pc:docMk/>
            <pc:sldMk cId="1739826777" sldId="822"/>
            <ac:spMk id="21" creationId="{D55B346D-3EB8-6B72-0EFA-9C54F36F4F0B}"/>
          </ac:spMkLst>
        </pc:spChg>
        <pc:spChg chg="del">
          <ac:chgData name="Al Friend" userId="e5ed79da-d858-46d4-9eed-a7a24903f2de" providerId="ADAL" clId="{2A14F4D5-668C-4169-BC78-94124190DF9E}" dt="2024-10-30T20:35:38.401" v="1718" actId="478"/>
          <ac:spMkLst>
            <pc:docMk/>
            <pc:sldMk cId="1739826777" sldId="822"/>
            <ac:spMk id="22" creationId="{FDCD380B-4D27-98EE-34A4-857B03194096}"/>
          </ac:spMkLst>
        </pc:spChg>
        <pc:spChg chg="del">
          <ac:chgData name="Al Friend" userId="e5ed79da-d858-46d4-9eed-a7a24903f2de" providerId="ADAL" clId="{2A14F4D5-668C-4169-BC78-94124190DF9E}" dt="2024-10-30T20:35:41.845" v="1721" actId="478"/>
          <ac:spMkLst>
            <pc:docMk/>
            <pc:sldMk cId="1739826777" sldId="822"/>
            <ac:spMk id="23" creationId="{F2793773-F13A-42DE-D37D-1C4F08A3B927}"/>
          </ac:spMkLst>
        </pc:spChg>
        <pc:spChg chg="del">
          <ac:chgData name="Al Friend" userId="e5ed79da-d858-46d4-9eed-a7a24903f2de" providerId="ADAL" clId="{2A14F4D5-668C-4169-BC78-94124190DF9E}" dt="2024-10-30T20:35:43.117" v="1722" actId="478"/>
          <ac:spMkLst>
            <pc:docMk/>
            <pc:sldMk cId="1739826777" sldId="822"/>
            <ac:spMk id="24" creationId="{3858CA3D-F810-D9DA-4411-F8517EAF9CF7}"/>
          </ac:spMkLst>
        </pc:spChg>
        <pc:spChg chg="del">
          <ac:chgData name="Al Friend" userId="e5ed79da-d858-46d4-9eed-a7a24903f2de" providerId="ADAL" clId="{2A14F4D5-668C-4169-BC78-94124190DF9E}" dt="2024-10-30T20:35:45.070" v="1724" actId="478"/>
          <ac:spMkLst>
            <pc:docMk/>
            <pc:sldMk cId="1739826777" sldId="822"/>
            <ac:spMk id="25" creationId="{2C22AE1C-0FA6-1FA2-E753-A31BFC1F86BF}"/>
          </ac:spMkLst>
        </pc:spChg>
        <pc:spChg chg="del">
          <ac:chgData name="Al Friend" userId="e5ed79da-d858-46d4-9eed-a7a24903f2de" providerId="ADAL" clId="{2A14F4D5-668C-4169-BC78-94124190DF9E}" dt="2024-10-30T20:35:40.110" v="1719" actId="478"/>
          <ac:spMkLst>
            <pc:docMk/>
            <pc:sldMk cId="1739826777" sldId="822"/>
            <ac:spMk id="26" creationId="{44EC04D2-9990-5E9B-41C1-A9F01B5CA17C}"/>
          </ac:spMkLst>
        </pc:spChg>
        <pc:spChg chg="del">
          <ac:chgData name="Al Friend" userId="e5ed79da-d858-46d4-9eed-a7a24903f2de" providerId="ADAL" clId="{2A14F4D5-668C-4169-BC78-94124190DF9E}" dt="2024-10-30T20:35:50.169" v="1727" actId="478"/>
          <ac:spMkLst>
            <pc:docMk/>
            <pc:sldMk cId="1739826777" sldId="822"/>
            <ac:spMk id="27" creationId="{3B6775DB-1242-E614-7A3E-BB6F1C1CE460}"/>
          </ac:spMkLst>
        </pc:spChg>
        <pc:spChg chg="del">
          <ac:chgData name="Al Friend" userId="e5ed79da-d858-46d4-9eed-a7a24903f2de" providerId="ADAL" clId="{2A14F4D5-668C-4169-BC78-94124190DF9E}" dt="2024-10-30T20:35:48.165" v="1726" actId="478"/>
          <ac:spMkLst>
            <pc:docMk/>
            <pc:sldMk cId="1739826777" sldId="822"/>
            <ac:spMk id="28" creationId="{6326BF43-0688-7EA3-51BA-4CC20C199F3E}"/>
          </ac:spMkLst>
        </pc:spChg>
      </pc:sldChg>
      <pc:sldChg chg="delSp add mod delAnim modAnim modShow">
        <pc:chgData name="Al Friend" userId="e5ed79da-d858-46d4-9eed-a7a24903f2de" providerId="ADAL" clId="{2A14F4D5-668C-4169-BC78-94124190DF9E}" dt="2024-10-30T20:37:31.466" v="1744"/>
        <pc:sldMkLst>
          <pc:docMk/>
          <pc:sldMk cId="3961624521" sldId="823"/>
        </pc:sldMkLst>
        <pc:spChg chg="del">
          <ac:chgData name="Al Friend" userId="e5ed79da-d858-46d4-9eed-a7a24903f2de" providerId="ADAL" clId="{2A14F4D5-668C-4169-BC78-94124190DF9E}" dt="2024-10-30T20:37:28.326" v="1743" actId="478"/>
          <ac:spMkLst>
            <pc:docMk/>
            <pc:sldMk cId="3961624521" sldId="823"/>
            <ac:spMk id="7" creationId="{15DD3117-36CC-CB23-BF74-45646A09C679}"/>
          </ac:spMkLst>
        </pc:spChg>
        <pc:spChg chg="del">
          <ac:chgData name="Al Friend" userId="e5ed79da-d858-46d4-9eed-a7a24903f2de" providerId="ADAL" clId="{2A14F4D5-668C-4169-BC78-94124190DF9E}" dt="2024-10-30T20:37:22.323" v="1741" actId="478"/>
          <ac:spMkLst>
            <pc:docMk/>
            <pc:sldMk cId="3961624521" sldId="823"/>
            <ac:spMk id="8" creationId="{C72B14B3-DA88-7967-26AB-D61FFBBA3905}"/>
          </ac:spMkLst>
        </pc:spChg>
        <pc:spChg chg="del">
          <ac:chgData name="Al Friend" userId="e5ed79da-d858-46d4-9eed-a7a24903f2de" providerId="ADAL" clId="{2A14F4D5-668C-4169-BC78-94124190DF9E}" dt="2024-10-30T20:37:26.438" v="1742" actId="478"/>
          <ac:spMkLst>
            <pc:docMk/>
            <pc:sldMk cId="3961624521" sldId="823"/>
            <ac:spMk id="9" creationId="{487DB4E4-5522-373F-7CAB-3BF0DC4279B4}"/>
          </ac:spMkLst>
        </pc:spChg>
      </pc:sldChg>
    </pc:docChg>
  </pc:docChgLst>
  <pc:docChgLst>
    <pc:chgData name="Al Friend" userId="e5ed79da-d858-46d4-9eed-a7a24903f2de" providerId="ADAL" clId="{C9EC852B-C22A-4E79-9EDD-E561DA410DB0}"/>
    <pc:docChg chg="modSld">
      <pc:chgData name="Al Friend" userId="e5ed79da-d858-46d4-9eed-a7a24903f2de" providerId="ADAL" clId="{C9EC852B-C22A-4E79-9EDD-E561DA410DB0}" dt="2024-11-01T12:01:37.391" v="43" actId="20577"/>
      <pc:docMkLst>
        <pc:docMk/>
      </pc:docMkLst>
      <pc:sldChg chg="modSp">
        <pc:chgData name="Al Friend" userId="e5ed79da-d858-46d4-9eed-a7a24903f2de" providerId="ADAL" clId="{C9EC852B-C22A-4E79-9EDD-E561DA410DB0}" dt="2024-11-01T12:01:37.391" v="43" actId="20577"/>
        <pc:sldMkLst>
          <pc:docMk/>
          <pc:sldMk cId="905531228" sldId="632"/>
        </pc:sldMkLst>
        <pc:spChg chg="mod">
          <ac:chgData name="Al Friend" userId="e5ed79da-d858-46d4-9eed-a7a24903f2de" providerId="ADAL" clId="{C9EC852B-C22A-4E79-9EDD-E561DA410DB0}" dt="2024-11-01T12:01:37.391" v="43" actId="20577"/>
          <ac:spMkLst>
            <pc:docMk/>
            <pc:sldMk cId="905531228" sldId="632"/>
            <ac:spMk id="6" creationId="{25621651-20C0-40E2-8E50-E2BC893F8BB5}"/>
          </ac:spMkLst>
        </pc:spChg>
      </pc:sldChg>
      <pc:sldChg chg="modAnim">
        <pc:chgData name="Al Friend" userId="e5ed79da-d858-46d4-9eed-a7a24903f2de" providerId="ADAL" clId="{C9EC852B-C22A-4E79-9EDD-E561DA410DB0}" dt="2024-11-01T12:01:17.973" v="41"/>
        <pc:sldMkLst>
          <pc:docMk/>
          <pc:sldMk cId="2510785478" sldId="634"/>
        </pc:sldMkLst>
      </pc:sldChg>
      <pc:sldChg chg="modAnim">
        <pc:chgData name="Al Friend" userId="e5ed79da-d858-46d4-9eed-a7a24903f2de" providerId="ADAL" clId="{C9EC852B-C22A-4E79-9EDD-E561DA410DB0}" dt="2024-10-30T10:34:28.816" v="33"/>
        <pc:sldMkLst>
          <pc:docMk/>
          <pc:sldMk cId="2262972286" sldId="814"/>
        </pc:sldMkLst>
      </pc:sldChg>
      <pc:sldChg chg="modSp">
        <pc:chgData name="Al Friend" userId="e5ed79da-d858-46d4-9eed-a7a24903f2de" providerId="ADAL" clId="{C9EC852B-C22A-4E79-9EDD-E561DA410DB0}" dt="2024-10-30T09:04:42.187" v="5" actId="6549"/>
        <pc:sldMkLst>
          <pc:docMk/>
          <pc:sldMk cId="998219706" sldId="816"/>
        </pc:sldMkLst>
        <pc:spChg chg="mod">
          <ac:chgData name="Al Friend" userId="e5ed79da-d858-46d4-9eed-a7a24903f2de" providerId="ADAL" clId="{C9EC852B-C22A-4E79-9EDD-E561DA410DB0}" dt="2024-10-30T09:04:42.187" v="5" actId="6549"/>
          <ac:spMkLst>
            <pc:docMk/>
            <pc:sldMk cId="998219706" sldId="816"/>
            <ac:spMk id="3" creationId="{E0493940-CA18-90AD-9DA8-60F2CC421615}"/>
          </ac:spMkLst>
        </pc:spChg>
      </pc:sldChg>
      <pc:sldChg chg="modSp modAnim">
        <pc:chgData name="Al Friend" userId="e5ed79da-d858-46d4-9eed-a7a24903f2de" providerId="ADAL" clId="{C9EC852B-C22A-4E79-9EDD-E561DA410DB0}" dt="2024-10-30T09:14:02.606" v="21"/>
        <pc:sldMkLst>
          <pc:docMk/>
          <pc:sldMk cId="951636731" sldId="819"/>
        </pc:sldMkLst>
        <pc:spChg chg="mod">
          <ac:chgData name="Al Friend" userId="e5ed79da-d858-46d4-9eed-a7a24903f2de" providerId="ADAL" clId="{C9EC852B-C22A-4E79-9EDD-E561DA410DB0}" dt="2024-10-30T09:03:38.395" v="4" actId="6549"/>
          <ac:spMkLst>
            <pc:docMk/>
            <pc:sldMk cId="951636731" sldId="819"/>
            <ac:spMk id="3" creationId="{E1ED5C1F-CFD8-81AA-23DF-E98438E0CFF9}"/>
          </ac:spMkLst>
        </pc:spChg>
      </pc:sldChg>
      <pc:sldChg chg="modSp">
        <pc:chgData name="Al Friend" userId="e5ed79da-d858-46d4-9eed-a7a24903f2de" providerId="ADAL" clId="{C9EC852B-C22A-4E79-9EDD-E561DA410DB0}" dt="2024-11-01T11:49:15.985" v="36" actId="13249"/>
        <pc:sldMkLst>
          <pc:docMk/>
          <pc:sldMk cId="839811114" sldId="821"/>
        </pc:sldMkLst>
        <pc:graphicFrameChg chg="mod">
          <ac:chgData name="Al Friend" userId="e5ed79da-d858-46d4-9eed-a7a24903f2de" providerId="ADAL" clId="{C9EC852B-C22A-4E79-9EDD-E561DA410DB0}" dt="2024-11-01T11:49:15.985" v="36" actId="13249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Sp">
        <pc:chgData name="Al Friend" userId="e5ed79da-d858-46d4-9eed-a7a24903f2de" providerId="ADAL" clId="{C9EC852B-C22A-4E79-9EDD-E561DA410DB0}" dt="2024-11-01T11:50:57.770" v="38" actId="13249"/>
        <pc:sldMkLst>
          <pc:docMk/>
          <pc:sldMk cId="3961624521" sldId="823"/>
        </pc:sldMkLst>
        <pc:graphicFrameChg chg="mod">
          <ac:chgData name="Al Friend" userId="e5ed79da-d858-46d4-9eed-a7a24903f2de" providerId="ADAL" clId="{C9EC852B-C22A-4E79-9EDD-E561DA410DB0}" dt="2024-11-01T11:50:57.770" v="38" actId="13249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876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B050"/>
                </a:solidFill>
              </a:rPr>
              <a:t>Local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it has been declared in.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u="sng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is recognised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Functions</a:t>
            </a:r>
            <a:r>
              <a:rPr lang="en-GB" sz="4000" dirty="0">
                <a:latin typeface="+mn-lt"/>
              </a:rPr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7350" indent="-387350"/>
            <a:r>
              <a:rPr lang="en-GB" dirty="0">
                <a:solidFill>
                  <a:prstClr val="black"/>
                </a:solidFill>
                <a:cs typeface="Arial" charset="0"/>
              </a:rPr>
              <a:t>There are several advantages, including:</a:t>
            </a:r>
          </a:p>
          <a:p>
            <a:pPr marL="387350" indent="-387350"/>
            <a:endParaRPr lang="en-US" dirty="0">
              <a:cs typeface="Times New Roman" pitchFamily="18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keeps the main section of coding </a:t>
            </a:r>
            <a:r>
              <a:rPr lang="en-GB" b="1" dirty="0">
                <a:cs typeface="Arial" charset="0"/>
              </a:rPr>
              <a:t>simpler</a:t>
            </a:r>
            <a:r>
              <a:rPr lang="en-GB" dirty="0">
                <a:cs typeface="Arial" charset="0"/>
              </a:rPr>
              <a:t> and more </a:t>
            </a:r>
            <a:r>
              <a:rPr lang="en-GB" b="1" dirty="0">
                <a:cs typeface="Arial" charset="0"/>
              </a:rPr>
              <a:t>readable</a:t>
            </a:r>
            <a:r>
              <a:rPr lang="en-GB" dirty="0">
                <a:cs typeface="Arial" charset="0"/>
              </a:rPr>
              <a:t>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</a:t>
            </a:r>
            <a:r>
              <a:rPr lang="en-GB" b="1" dirty="0">
                <a:cs typeface="Arial" charset="0"/>
              </a:rPr>
              <a:t>used several times</a:t>
            </a:r>
            <a:r>
              <a:rPr lang="en-GB" dirty="0">
                <a:cs typeface="Arial" charset="0"/>
              </a:rPr>
              <a:t> within the program if required.</a:t>
            </a:r>
            <a:endParaRPr lang="en-GB" dirty="0"/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The function can be saved separately from the rest of the coding which </a:t>
            </a:r>
            <a:r>
              <a:rPr lang="en-GB" b="1" dirty="0">
                <a:cs typeface="Arial" charset="0"/>
              </a:rPr>
              <a:t>aids modularity</a:t>
            </a:r>
            <a:r>
              <a:rPr lang="en-GB" dirty="0">
                <a:cs typeface="Arial" charset="0"/>
              </a:rPr>
              <a:t>.</a:t>
            </a:r>
          </a:p>
          <a:p>
            <a:pPr marL="387350" indent="-387350" eaLnBrk="0" hangingPunct="0">
              <a:buFont typeface="Wingdings" pitchFamily="2" charset="2"/>
              <a:buChar char="ü"/>
            </a:pPr>
            <a:endParaRPr lang="en-GB" dirty="0">
              <a:cs typeface="Arial" charset="0"/>
            </a:endParaRPr>
          </a:p>
          <a:p>
            <a:pPr marL="387350" indent="-387350" eaLnBrk="0" hangingPunct="0">
              <a:buFont typeface="Wingdings" pitchFamily="2" charset="2"/>
              <a:buChar char="ü"/>
            </a:pPr>
            <a:r>
              <a:rPr lang="en-GB" dirty="0">
                <a:cs typeface="Arial" charset="0"/>
              </a:rPr>
              <a:t>It can be </a:t>
            </a:r>
            <a:r>
              <a:rPr lang="en-GB" b="1" dirty="0">
                <a:cs typeface="Arial" charset="0"/>
              </a:rPr>
              <a:t>stored</a:t>
            </a:r>
            <a:r>
              <a:rPr lang="en-GB" dirty="0">
                <a:cs typeface="Arial" charset="0"/>
              </a:rPr>
              <a:t> in a program library </a:t>
            </a:r>
            <a:r>
              <a:rPr lang="en-GB" b="1" dirty="0">
                <a:cs typeface="Arial" charset="0"/>
              </a:rPr>
              <a:t>for use in other programs</a:t>
            </a:r>
            <a:r>
              <a:rPr lang="en-GB" dirty="0">
                <a:cs typeface="Arial" charset="0"/>
              </a:rPr>
              <a:t>.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5821</Words>
  <Application>Microsoft Office PowerPoint</Application>
  <PresentationFormat>Widescreen</PresentationFormat>
  <Paragraphs>1498</Paragraphs>
  <Slides>162</Slides>
  <Notes>129</Notes>
  <HiddenSlides>55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69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Functions 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265</cp:revision>
  <cp:lastPrinted>2022-12-12T09:57:02Z</cp:lastPrinted>
  <dcterms:created xsi:type="dcterms:W3CDTF">2020-11-23T14:36:09Z</dcterms:created>
  <dcterms:modified xsi:type="dcterms:W3CDTF">2024-11-05T20:19:08Z</dcterms:modified>
</cp:coreProperties>
</file>