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heme/themeOverride2.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2"/>
  </p:notesMasterIdLst>
  <p:sldIdLst>
    <p:sldId id="262" r:id="rId2"/>
    <p:sldId id="424" r:id="rId3"/>
    <p:sldId id="430" r:id="rId4"/>
    <p:sldId id="470" r:id="rId5"/>
    <p:sldId id="465" r:id="rId6"/>
    <p:sldId id="491" r:id="rId7"/>
    <p:sldId id="481" r:id="rId8"/>
    <p:sldId id="685" r:id="rId9"/>
    <p:sldId id="479" r:id="rId10"/>
    <p:sldId id="686" r:id="rId11"/>
    <p:sldId id="595" r:id="rId12"/>
    <p:sldId id="659" r:id="rId13"/>
    <p:sldId id="660" r:id="rId14"/>
    <p:sldId id="688" r:id="rId15"/>
    <p:sldId id="689" r:id="rId16"/>
    <p:sldId id="658" r:id="rId17"/>
    <p:sldId id="260" r:id="rId18"/>
    <p:sldId id="661" r:id="rId19"/>
    <p:sldId id="434" r:id="rId20"/>
    <p:sldId id="687" r:id="rId21"/>
    <p:sldId id="436" r:id="rId22"/>
    <p:sldId id="435" r:id="rId23"/>
    <p:sldId id="455" r:id="rId24"/>
    <p:sldId id="437" r:id="rId25"/>
    <p:sldId id="589" r:id="rId26"/>
    <p:sldId id="774" r:id="rId27"/>
    <p:sldId id="662" r:id="rId28"/>
    <p:sldId id="448" r:id="rId29"/>
    <p:sldId id="536" r:id="rId30"/>
    <p:sldId id="287" r:id="rId31"/>
    <p:sldId id="710" r:id="rId32"/>
    <p:sldId id="438" r:id="rId33"/>
    <p:sldId id="590" r:id="rId34"/>
    <p:sldId id="772" r:id="rId35"/>
    <p:sldId id="553" r:id="rId36"/>
    <p:sldId id="591" r:id="rId37"/>
    <p:sldId id="555" r:id="rId38"/>
    <p:sldId id="592" r:id="rId39"/>
    <p:sldId id="559" r:id="rId40"/>
    <p:sldId id="593" r:id="rId41"/>
    <p:sldId id="554" r:id="rId42"/>
    <p:sldId id="594" r:id="rId43"/>
    <p:sldId id="664" r:id="rId44"/>
    <p:sldId id="539" r:id="rId45"/>
    <p:sldId id="773" r:id="rId46"/>
    <p:sldId id="665" r:id="rId47"/>
    <p:sldId id="543" r:id="rId48"/>
    <p:sldId id="663" r:id="rId49"/>
    <p:sldId id="472" r:id="rId50"/>
    <p:sldId id="711" r:id="rId51"/>
    <p:sldId id="775" r:id="rId52"/>
    <p:sldId id="473" r:id="rId53"/>
    <p:sldId id="712" r:id="rId54"/>
    <p:sldId id="471" r:id="rId55"/>
    <p:sldId id="713" r:id="rId56"/>
    <p:sldId id="441" r:id="rId57"/>
    <p:sldId id="669" r:id="rId58"/>
    <p:sldId id="730" r:id="rId59"/>
    <p:sldId id="731" r:id="rId60"/>
    <p:sldId id="544" r:id="rId61"/>
    <p:sldId id="701" r:id="rId62"/>
    <p:sldId id="740" r:id="rId63"/>
    <p:sldId id="741" r:id="rId64"/>
    <p:sldId id="769" r:id="rId65"/>
    <p:sldId id="742" r:id="rId66"/>
    <p:sldId id="445" r:id="rId67"/>
    <p:sldId id="776" r:id="rId68"/>
    <p:sldId id="764" r:id="rId69"/>
    <p:sldId id="766" r:id="rId70"/>
    <p:sldId id="765" r:id="rId71"/>
    <p:sldId id="768" r:id="rId72"/>
    <p:sldId id="732" r:id="rId73"/>
    <p:sldId id="734" r:id="rId74"/>
    <p:sldId id="444" r:id="rId75"/>
    <p:sldId id="447" r:id="rId76"/>
    <p:sldId id="460" r:id="rId77"/>
    <p:sldId id="446" r:id="rId78"/>
    <p:sldId id="671" r:id="rId79"/>
    <p:sldId id="521" r:id="rId80"/>
    <p:sldId id="735" r:id="rId81"/>
    <p:sldId id="450" r:id="rId82"/>
    <p:sldId id="449" r:id="rId83"/>
    <p:sldId id="675" r:id="rId84"/>
    <p:sldId id="468" r:id="rId85"/>
    <p:sldId id="673" r:id="rId86"/>
    <p:sldId id="570" r:id="rId87"/>
    <p:sldId id="674" r:id="rId88"/>
    <p:sldId id="451" r:id="rId89"/>
    <p:sldId id="452" r:id="rId90"/>
    <p:sldId id="676" r:id="rId91"/>
    <p:sldId id="736" r:id="rId92"/>
    <p:sldId id="737" r:id="rId93"/>
    <p:sldId id="574" r:id="rId94"/>
    <p:sldId id="677" r:id="rId95"/>
    <p:sldId id="454" r:id="rId96"/>
    <p:sldId id="453" r:id="rId97"/>
    <p:sldId id="678" r:id="rId98"/>
    <p:sldId id="738" r:id="rId99"/>
    <p:sldId id="739" r:id="rId100"/>
    <p:sldId id="545" r:id="rId101"/>
    <p:sldId id="778" r:id="rId102"/>
    <p:sldId id="781" r:id="rId103"/>
    <p:sldId id="577" r:id="rId104"/>
    <p:sldId id="715" r:id="rId105"/>
    <p:sldId id="743" r:id="rId106"/>
    <p:sldId id="586" r:id="rId107"/>
    <p:sldId id="714" r:id="rId108"/>
    <p:sldId id="588" r:id="rId109"/>
    <p:sldId id="752" r:id="rId110"/>
    <p:sldId id="748" r:id="rId111"/>
    <p:sldId id="750" r:id="rId112"/>
    <p:sldId id="749" r:id="rId113"/>
    <p:sldId id="751" r:id="rId114"/>
    <p:sldId id="587" r:id="rId115"/>
    <p:sldId id="702" r:id="rId116"/>
    <p:sldId id="754" r:id="rId117"/>
    <p:sldId id="670" r:id="rId118"/>
    <p:sldId id="717" r:id="rId119"/>
    <p:sldId id="728" r:id="rId120"/>
    <p:sldId id="719" r:id="rId121"/>
    <p:sldId id="780" r:id="rId122"/>
    <p:sldId id="718" r:id="rId123"/>
    <p:sldId id="703" r:id="rId124"/>
    <p:sldId id="581" r:id="rId125"/>
    <p:sldId id="753" r:id="rId126"/>
    <p:sldId id="582" r:id="rId127"/>
    <p:sldId id="705" r:id="rId128"/>
    <p:sldId id="755" r:id="rId129"/>
    <p:sldId id="756" r:id="rId130"/>
    <p:sldId id="724" r:id="rId131"/>
    <p:sldId id="726" r:id="rId132"/>
    <p:sldId id="723" r:id="rId133"/>
    <p:sldId id="706" r:id="rId134"/>
    <p:sldId id="584" r:id="rId135"/>
    <p:sldId id="707" r:id="rId136"/>
    <p:sldId id="725" r:id="rId137"/>
    <p:sldId id="727" r:id="rId138"/>
    <p:sldId id="493" r:id="rId139"/>
    <p:sldId id="528" r:id="rId140"/>
    <p:sldId id="529" r:id="rId141"/>
    <p:sldId id="530" r:id="rId142"/>
    <p:sldId id="499" r:id="rId143"/>
    <p:sldId id="506" r:id="rId144"/>
    <p:sldId id="500" r:id="rId145"/>
    <p:sldId id="507" r:id="rId146"/>
    <p:sldId id="496" r:id="rId147"/>
    <p:sldId id="533" r:id="rId148"/>
    <p:sldId id="763" r:id="rId149"/>
    <p:sldId id="761" r:id="rId150"/>
    <p:sldId id="759" r:id="rId151"/>
    <p:sldId id="760" r:id="rId152"/>
    <p:sldId id="757" r:id="rId153"/>
    <p:sldId id="758" r:id="rId154"/>
    <p:sldId id="501" r:id="rId155"/>
    <p:sldId id="508" r:id="rId156"/>
    <p:sldId id="495" r:id="rId157"/>
    <p:sldId id="509" r:id="rId158"/>
    <p:sldId id="467" r:id="rId159"/>
    <p:sldId id="510" r:id="rId160"/>
    <p:sldId id="534" r:id="rId161"/>
    <p:sldId id="503" r:id="rId162"/>
    <p:sldId id="512" r:id="rId163"/>
    <p:sldId id="519" r:id="rId164"/>
    <p:sldId id="532" r:id="rId165"/>
    <p:sldId id="502" r:id="rId166"/>
    <p:sldId id="513" r:id="rId167"/>
    <p:sldId id="518" r:id="rId168"/>
    <p:sldId id="535" r:id="rId169"/>
    <p:sldId id="514" r:id="rId170"/>
    <p:sldId id="515" r:id="rId171"/>
    <p:sldId id="520" r:id="rId172"/>
    <p:sldId id="516" r:id="rId173"/>
    <p:sldId id="517" r:id="rId174"/>
    <p:sldId id="538" r:id="rId175"/>
    <p:sldId id="537" r:id="rId176"/>
    <p:sldId id="691" r:id="rId177"/>
    <p:sldId id="692" r:id="rId178"/>
    <p:sldId id="693" r:id="rId179"/>
    <p:sldId id="694" r:id="rId180"/>
    <p:sldId id="695" r:id="rId181"/>
    <p:sldId id="696" r:id="rId182"/>
    <p:sldId id="697" r:id="rId183"/>
    <p:sldId id="698" r:id="rId184"/>
    <p:sldId id="699" r:id="rId185"/>
    <p:sldId id="700" r:id="rId186"/>
    <p:sldId id="461" r:id="rId187"/>
    <p:sldId id="729" r:id="rId188"/>
    <p:sldId id="819" r:id="rId189"/>
    <p:sldId id="256" r:id="rId190"/>
    <p:sldId id="524" r:id="rId191"/>
    <p:sldId id="523" r:id="rId192"/>
    <p:sldId id="820" r:id="rId193"/>
    <p:sldId id="821" r:id="rId194"/>
    <p:sldId id="822" r:id="rId195"/>
    <p:sldId id="823" r:id="rId196"/>
    <p:sldId id="824" r:id="rId197"/>
    <p:sldId id="825" r:id="rId198"/>
    <p:sldId id="826" r:id="rId199"/>
    <p:sldId id="827" r:id="rId200"/>
    <p:sldId id="690" r:id="rId201"/>
    <p:sldId id="480" r:id="rId202"/>
    <p:sldId id="777" r:id="rId203"/>
    <p:sldId id="680" r:id="rId204"/>
    <p:sldId id="684" r:id="rId205"/>
    <p:sldId id="682" r:id="rId206"/>
    <p:sldId id="681" r:id="rId207"/>
    <p:sldId id="482" r:id="rId208"/>
    <p:sldId id="489" r:id="rId209"/>
    <p:sldId id="483" r:id="rId210"/>
    <p:sldId id="490" r:id="rId211"/>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Year 1 Intro" id="{8CD916D4-C61B-4DE1-BA53-06CFF0F5F6D1}">
          <p14:sldIdLst>
            <p14:sldId id="262"/>
            <p14:sldId id="424"/>
            <p14:sldId id="430"/>
            <p14:sldId id="470"/>
            <p14:sldId id="465"/>
            <p14:sldId id="491"/>
            <p14:sldId id="481"/>
            <p14:sldId id="685"/>
            <p14:sldId id="479"/>
            <p14:sldId id="686"/>
          </p14:sldIdLst>
        </p14:section>
        <p14:section name="Internal commentary" id="{1C33CE3C-DDFD-4A04-A8B3-5B64861D3E79}">
          <p14:sldIdLst>
            <p14:sldId id="595"/>
            <p14:sldId id="659"/>
            <p14:sldId id="660"/>
            <p14:sldId id="688"/>
            <p14:sldId id="689"/>
          </p14:sldIdLst>
        </p14:section>
        <p14:section name="Display" id="{7F5F0C3E-99A6-45D0-9B99-14930DA3A596}">
          <p14:sldIdLst>
            <p14:sldId id="658"/>
            <p14:sldId id="260"/>
            <p14:sldId id="661"/>
          </p14:sldIdLst>
        </p14:section>
        <p14:section name="Selecting data" id="{2EDCD0F4-5722-4C0A-AACB-6CCC95B63552}">
          <p14:sldIdLst>
            <p14:sldId id="434"/>
            <p14:sldId id="687"/>
            <p14:sldId id="436"/>
            <p14:sldId id="435"/>
            <p14:sldId id="455"/>
            <p14:sldId id="437"/>
            <p14:sldId id="589"/>
            <p14:sldId id="774"/>
          </p14:sldIdLst>
        </p14:section>
        <p14:section name="Simple filtering" id="{4EB2FB9F-0FB5-438F-B6F9-2895898BD036}">
          <p14:sldIdLst>
            <p14:sldId id="662"/>
            <p14:sldId id="448"/>
            <p14:sldId id="536"/>
            <p14:sldId id="287"/>
            <p14:sldId id="710"/>
            <p14:sldId id="438"/>
            <p14:sldId id="590"/>
            <p14:sldId id="772"/>
            <p14:sldId id="553"/>
            <p14:sldId id="591"/>
            <p14:sldId id="555"/>
            <p14:sldId id="592"/>
            <p14:sldId id="559"/>
            <p14:sldId id="593"/>
            <p14:sldId id="554"/>
            <p14:sldId id="594"/>
          </p14:sldIdLst>
        </p14:section>
        <p14:section name="Complex filtering" id="{9260256F-28F3-4E9E-9446-CE52F48BD61A}">
          <p14:sldIdLst>
            <p14:sldId id="664"/>
            <p14:sldId id="539"/>
            <p14:sldId id="773"/>
            <p14:sldId id="665"/>
          </p14:sldIdLst>
        </p14:section>
        <p14:section name="Task 1" id="{03337F12-57C8-453A-971A-F8161C78F81A}">
          <p14:sldIdLst>
            <p14:sldId id="543"/>
          </p14:sldIdLst>
        </p14:section>
        <p14:section name="Sorting" id="{A0843CDC-A3D8-42E2-A92F-876C3B7F5B35}">
          <p14:sldIdLst>
            <p14:sldId id="663"/>
            <p14:sldId id="472"/>
            <p14:sldId id="711"/>
            <p14:sldId id="775"/>
            <p14:sldId id="473"/>
            <p14:sldId id="712"/>
            <p14:sldId id="471"/>
            <p14:sldId id="713"/>
          </p14:sldIdLst>
        </p14:section>
        <p14:section name="Example" id="{B6EB70A0-1A80-446A-8A12-585F4D8FA8F1}">
          <p14:sldIdLst>
            <p14:sldId id="441"/>
            <p14:sldId id="669"/>
          </p14:sldIdLst>
        </p14:section>
        <p14:section name="Santa's List" id="{2C9D3CBD-6540-4C6A-A58A-81BD1FCDA0C9}">
          <p14:sldIdLst>
            <p14:sldId id="730"/>
            <p14:sldId id="731"/>
          </p14:sldIdLst>
        </p14:section>
        <p14:section name="Task 2" id="{3BCFA8B2-C681-4E71-834C-6EEF522B4C45}">
          <p14:sldIdLst>
            <p14:sldId id="544"/>
          </p14:sldIdLst>
        </p14:section>
        <p14:section name="Order of Operations" id="{11B55FB4-B940-4A7E-92D4-97A5E14B2FF2}">
          <p14:sldIdLst>
            <p14:sldId id="701"/>
            <p14:sldId id="740"/>
            <p14:sldId id="741"/>
            <p14:sldId id="769"/>
            <p14:sldId id="742"/>
          </p14:sldIdLst>
        </p14:section>
        <p14:section name="Equi-join" id="{9156AF32-3F4A-4277-919D-54926F4D484A}">
          <p14:sldIdLst>
            <p14:sldId id="445"/>
            <p14:sldId id="776"/>
            <p14:sldId id="764"/>
            <p14:sldId id="766"/>
            <p14:sldId id="765"/>
            <p14:sldId id="768"/>
            <p14:sldId id="732"/>
            <p14:sldId id="734"/>
            <p14:sldId id="444"/>
            <p14:sldId id="447"/>
            <p14:sldId id="460"/>
            <p14:sldId id="446"/>
            <p14:sldId id="671"/>
            <p14:sldId id="521"/>
            <p14:sldId id="735"/>
          </p14:sldIdLst>
        </p14:section>
        <p14:section name="INSERT" id="{45B73AF7-9771-40C9-90A1-856F89D715F7}">
          <p14:sldIdLst>
            <p14:sldId id="450"/>
            <p14:sldId id="449"/>
            <p14:sldId id="675"/>
            <p14:sldId id="468"/>
            <p14:sldId id="673"/>
            <p14:sldId id="570"/>
            <p14:sldId id="674"/>
          </p14:sldIdLst>
        </p14:section>
        <p14:section name="UPDATE" id="{9BC599F8-639E-4FCE-BD7E-70C803913791}">
          <p14:sldIdLst>
            <p14:sldId id="451"/>
            <p14:sldId id="452"/>
            <p14:sldId id="676"/>
            <p14:sldId id="736"/>
            <p14:sldId id="737"/>
            <p14:sldId id="574"/>
            <p14:sldId id="677"/>
          </p14:sldIdLst>
        </p14:section>
        <p14:section name="DELETE" id="{F1AC29AD-00A0-4DA8-8F76-72F463CC9F85}">
          <p14:sldIdLst>
            <p14:sldId id="454"/>
            <p14:sldId id="453"/>
            <p14:sldId id="678"/>
            <p14:sldId id="738"/>
            <p14:sldId id="739"/>
          </p14:sldIdLst>
        </p14:section>
        <p14:section name="Task 3" id="{FFFB8ABA-72F5-423C-8F68-E44D6D6CBCDF}">
          <p14:sldIdLst>
            <p14:sldId id="545"/>
            <p14:sldId id="778"/>
            <p14:sldId id="781"/>
          </p14:sldIdLst>
        </p14:section>
        <p14:section name="Create Table" id="{8ACCEF9C-31EB-4348-9580-7D53892E83BF}">
          <p14:sldIdLst>
            <p14:sldId id="577"/>
            <p14:sldId id="715"/>
            <p14:sldId id="743"/>
            <p14:sldId id="586"/>
            <p14:sldId id="714"/>
            <p14:sldId id="588"/>
            <p14:sldId id="752"/>
            <p14:sldId id="748"/>
            <p14:sldId id="750"/>
            <p14:sldId id="749"/>
            <p14:sldId id="751"/>
          </p14:sldIdLst>
        </p14:section>
        <p14:section name="Modify Table" id="{DF38FDF2-0431-4BF2-8BBE-659739AD517E}">
          <p14:sldIdLst>
            <p14:sldId id="587"/>
            <p14:sldId id="702"/>
            <p14:sldId id="754"/>
            <p14:sldId id="670"/>
            <p14:sldId id="717"/>
            <p14:sldId id="728"/>
            <p14:sldId id="719"/>
            <p14:sldId id="780"/>
            <p14:sldId id="718"/>
            <p14:sldId id="703"/>
            <p14:sldId id="581"/>
            <p14:sldId id="753"/>
            <p14:sldId id="582"/>
            <p14:sldId id="705"/>
            <p14:sldId id="755"/>
            <p14:sldId id="756"/>
            <p14:sldId id="724"/>
            <p14:sldId id="726"/>
            <p14:sldId id="723"/>
            <p14:sldId id="706"/>
            <p14:sldId id="584"/>
            <p14:sldId id="707"/>
            <p14:sldId id="725"/>
            <p14:sldId id="727"/>
          </p14:sldIdLst>
        </p14:section>
        <p14:section name="Cardinality" id="{12EF5A2B-A0F7-4F06-BD1F-F08B7156C11F}">
          <p14:sldIdLst>
            <p14:sldId id="493"/>
            <p14:sldId id="528"/>
            <p14:sldId id="529"/>
            <p14:sldId id="530"/>
            <p14:sldId id="499"/>
            <p14:sldId id="506"/>
            <p14:sldId id="500"/>
            <p14:sldId id="507"/>
            <p14:sldId id="496"/>
          </p14:sldIdLst>
        </p14:section>
        <p14:section name="ER Diagrams" id="{092385FA-4484-4009-B3DD-2DCFD486ADB0}">
          <p14:sldIdLst>
            <p14:sldId id="533"/>
            <p14:sldId id="763"/>
            <p14:sldId id="761"/>
            <p14:sldId id="759"/>
            <p14:sldId id="760"/>
            <p14:sldId id="757"/>
            <p14:sldId id="758"/>
            <p14:sldId id="501"/>
            <p14:sldId id="508"/>
            <p14:sldId id="495"/>
            <p14:sldId id="509"/>
          </p14:sldIdLst>
        </p14:section>
        <p14:section name="Validation" id="{960C753B-D75F-4BD0-BB9D-EFEB3AE6A3E3}">
          <p14:sldIdLst>
            <p14:sldId id="467"/>
            <p14:sldId id="510"/>
          </p14:sldIdLst>
        </p14:section>
        <p14:section name="Data dictionary" id="{9CA5A04E-ED73-4CF8-B424-44457E4EFEF6}">
          <p14:sldIdLst>
            <p14:sldId id="534"/>
            <p14:sldId id="503"/>
            <p14:sldId id="512"/>
            <p14:sldId id="519"/>
            <p14:sldId id="532"/>
            <p14:sldId id="502"/>
            <p14:sldId id="513"/>
            <p14:sldId id="518"/>
          </p14:sldIdLst>
        </p14:section>
        <p14:section name="Query design" id="{C6B6DB09-4C97-48C8-99C9-D1EA85B0A8EC}">
          <p14:sldIdLst>
            <p14:sldId id="535"/>
            <p14:sldId id="514"/>
            <p14:sldId id="515"/>
            <p14:sldId id="520"/>
            <p14:sldId id="516"/>
            <p14:sldId id="517"/>
          </p14:sldIdLst>
        </p14:section>
        <p14:section name="Testing" id="{7B65612F-A0B7-4E55-9E2E-74B74BB2989B}">
          <p14:sldIdLst>
            <p14:sldId id="538"/>
          </p14:sldIdLst>
        </p14:section>
        <p14:section name="Evaluation" id="{17170198-367D-4381-96A8-6FAB281DB504}">
          <p14:sldIdLst>
            <p14:sldId id="537"/>
          </p14:sldIdLst>
        </p14:section>
        <p14:section name="Unused" id="{6B78BB24-7CD6-4957-A4D8-8AE3A74FF31C}">
          <p14:sldIdLst>
            <p14:sldId id="691"/>
            <p14:sldId id="692"/>
            <p14:sldId id="693"/>
            <p14:sldId id="694"/>
            <p14:sldId id="695"/>
            <p14:sldId id="696"/>
            <p14:sldId id="697"/>
            <p14:sldId id="698"/>
            <p14:sldId id="699"/>
            <p14:sldId id="700"/>
          </p14:sldIdLst>
        </p14:section>
        <p14:section name="Year 2 Intro" id="{49A7278B-A6C0-4D9B-A99D-A786B3EA68AB}">
          <p14:sldIdLst>
            <p14:sldId id="461"/>
            <p14:sldId id="729"/>
            <p14:sldId id="819"/>
          </p14:sldIdLst>
        </p14:section>
        <p14:section name="GDPR" id="{E37955AC-40BA-4116-85D2-DB10939CD5EC}">
          <p14:sldIdLst>
            <p14:sldId id="256"/>
            <p14:sldId id="524"/>
            <p14:sldId id="523"/>
            <p14:sldId id="820"/>
            <p14:sldId id="821"/>
            <p14:sldId id="822"/>
            <p14:sldId id="823"/>
            <p14:sldId id="824"/>
            <p14:sldId id="825"/>
            <p14:sldId id="826"/>
            <p14:sldId id="827"/>
          </p14:sldIdLst>
        </p14:section>
        <p14:section name="Analysis" id="{FC1A97FF-E730-48B4-9EC4-29660A1AAE1C}">
          <p14:sldIdLst>
            <p14:sldId id="690"/>
            <p14:sldId id="480"/>
            <p14:sldId id="777"/>
            <p14:sldId id="680"/>
            <p14:sldId id="684"/>
            <p14:sldId id="682"/>
            <p14:sldId id="681"/>
          </p14:sldIdLst>
        </p14:section>
        <p14:section name="Design" id="{56203B2E-7417-47BB-9FEF-6B2DD80B6A0E}">
          <p14:sldIdLst>
            <p14:sldId id="482"/>
            <p14:sldId id="489"/>
            <p14:sldId id="483"/>
            <p14:sldId id="490"/>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1D5D"/>
    <a:srgbClr val="183691"/>
    <a:srgbClr val="0086B3"/>
    <a:srgbClr val="FF00FF"/>
    <a:srgbClr val="FFFF00"/>
    <a:srgbClr val="8BC2DE"/>
    <a:srgbClr val="49A5CA"/>
    <a:srgbClr val="BDD7EE"/>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926BA-00D2-44DD-8A38-012ED60BCDBF}" v="64" dt="2024-09-28T20:53:29.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9" autoAdjust="0"/>
    <p:restoredTop sz="79122" autoAdjust="0"/>
  </p:normalViewPr>
  <p:slideViewPr>
    <p:cSldViewPr snapToGrid="0" showGuides="1">
      <p:cViewPr varScale="1">
        <p:scale>
          <a:sx n="85" d="100"/>
          <a:sy n="85" d="100"/>
        </p:scale>
        <p:origin x="720" y="78"/>
      </p:cViewPr>
      <p:guideLst>
        <p:guide orient="horz" pos="2137"/>
        <p:guide pos="3840"/>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tableStyles" Target="tableStyles.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presProps" Target="presProps.xml"/><Relationship Id="rId218"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37F926BA-00D2-44DD-8A38-012ED60BCDBF}"/>
    <pc:docChg chg="undo custSel modSld">
      <pc:chgData name="Al Friend" userId="e5ed79da-d858-46d4-9eed-a7a24903f2de" providerId="ADAL" clId="{37F926BA-00D2-44DD-8A38-012ED60BCDBF}" dt="2024-09-28T20:54:03.109" v="106" actId="20577"/>
      <pc:docMkLst>
        <pc:docMk/>
      </pc:docMkLst>
      <pc:sldChg chg="mod modShow">
        <pc:chgData name="Al Friend" userId="e5ed79da-d858-46d4-9eed-a7a24903f2de" providerId="ADAL" clId="{37F926BA-00D2-44DD-8A38-012ED60BCDBF}" dt="2024-09-28T10:31:35.901" v="0" actId="729"/>
        <pc:sldMkLst>
          <pc:docMk/>
          <pc:sldMk cId="3436463184" sldId="260"/>
        </pc:sldMkLst>
      </pc:sldChg>
      <pc:sldChg chg="modSp">
        <pc:chgData name="Al Friend" userId="e5ed79da-d858-46d4-9eed-a7a24903f2de" providerId="ADAL" clId="{37F926BA-00D2-44DD-8A38-012ED60BCDBF}" dt="2024-09-28T14:23:02.533" v="65" actId="20577"/>
        <pc:sldMkLst>
          <pc:docMk/>
          <pc:sldMk cId="2723771124" sldId="441"/>
        </pc:sldMkLst>
        <pc:spChg chg="mod">
          <ac:chgData name="Al Friend" userId="e5ed79da-d858-46d4-9eed-a7a24903f2de" providerId="ADAL" clId="{37F926BA-00D2-44DD-8A38-012ED60BCDBF}" dt="2024-09-28T14:23:02.533" v="65" actId="20577"/>
          <ac:spMkLst>
            <pc:docMk/>
            <pc:sldMk cId="2723771124" sldId="441"/>
            <ac:spMk id="3" creationId="{E4EE7085-4C5B-409B-8843-A8A3D3CB6E90}"/>
          </ac:spMkLst>
        </pc:spChg>
      </pc:sldChg>
      <pc:sldChg chg="modSp mod">
        <pc:chgData name="Al Friend" userId="e5ed79da-d858-46d4-9eed-a7a24903f2de" providerId="ADAL" clId="{37F926BA-00D2-44DD-8A38-012ED60BCDBF}" dt="2024-09-28T14:34:29.588" v="85" actId="1076"/>
        <pc:sldMkLst>
          <pc:docMk/>
          <pc:sldMk cId="955029639" sldId="446"/>
        </pc:sldMkLst>
        <pc:spChg chg="mod">
          <ac:chgData name="Al Friend" userId="e5ed79da-d858-46d4-9eed-a7a24903f2de" providerId="ADAL" clId="{37F926BA-00D2-44DD-8A38-012ED60BCDBF}" dt="2024-09-28T14:34:29.588" v="85" actId="1076"/>
          <ac:spMkLst>
            <pc:docMk/>
            <pc:sldMk cId="955029639" sldId="446"/>
            <ac:spMk id="4" creationId="{AEA6DA72-342C-5C4F-0234-290FC2ACD1BE}"/>
          </ac:spMkLst>
        </pc:spChg>
      </pc:sldChg>
      <pc:sldChg chg="modSp">
        <pc:chgData name="Al Friend" userId="e5ed79da-d858-46d4-9eed-a7a24903f2de" providerId="ADAL" clId="{37F926BA-00D2-44DD-8A38-012ED60BCDBF}" dt="2024-09-28T20:52:07.729" v="86" actId="207"/>
        <pc:sldMkLst>
          <pc:docMk/>
          <pc:sldMk cId="4222611681" sldId="449"/>
        </pc:sldMkLst>
        <pc:spChg chg="mod">
          <ac:chgData name="Al Friend" userId="e5ed79da-d858-46d4-9eed-a7a24903f2de" providerId="ADAL" clId="{37F926BA-00D2-44DD-8A38-012ED60BCDBF}" dt="2024-09-28T20:52:07.729" v="86" actId="207"/>
          <ac:spMkLst>
            <pc:docMk/>
            <pc:sldMk cId="4222611681" sldId="449"/>
            <ac:spMk id="8" creationId="{DF4BA8FF-524A-4C13-87BF-68801971FA28}"/>
          </ac:spMkLst>
        </pc:spChg>
      </pc:sldChg>
      <pc:sldChg chg="modSp">
        <pc:chgData name="Al Friend" userId="e5ed79da-d858-46d4-9eed-a7a24903f2de" providerId="ADAL" clId="{37F926BA-00D2-44DD-8A38-012ED60BCDBF}" dt="2024-09-28T20:52:52.448" v="90" actId="207"/>
        <pc:sldMkLst>
          <pc:docMk/>
          <pc:sldMk cId="3407202451" sldId="452"/>
        </pc:sldMkLst>
        <pc:spChg chg="mod">
          <ac:chgData name="Al Friend" userId="e5ed79da-d858-46d4-9eed-a7a24903f2de" providerId="ADAL" clId="{37F926BA-00D2-44DD-8A38-012ED60BCDBF}" dt="2024-09-28T20:52:52.448" v="90" actId="207"/>
          <ac:spMkLst>
            <pc:docMk/>
            <pc:sldMk cId="3407202451" sldId="452"/>
            <ac:spMk id="11" creationId="{DF4BA8FF-524A-4C13-87BF-68801971FA28}"/>
          </ac:spMkLst>
        </pc:spChg>
      </pc:sldChg>
      <pc:sldChg chg="modSp">
        <pc:chgData name="Al Friend" userId="e5ed79da-d858-46d4-9eed-a7a24903f2de" providerId="ADAL" clId="{37F926BA-00D2-44DD-8A38-012ED60BCDBF}" dt="2024-09-28T20:53:29.580" v="94" actId="207"/>
        <pc:sldMkLst>
          <pc:docMk/>
          <pc:sldMk cId="1681721792" sldId="453"/>
        </pc:sldMkLst>
        <pc:spChg chg="mod">
          <ac:chgData name="Al Friend" userId="e5ed79da-d858-46d4-9eed-a7a24903f2de" providerId="ADAL" clId="{37F926BA-00D2-44DD-8A38-012ED60BCDBF}" dt="2024-09-28T20:53:29.580" v="94" actId="207"/>
          <ac:spMkLst>
            <pc:docMk/>
            <pc:sldMk cId="1681721792" sldId="453"/>
            <ac:spMk id="7" creationId="{DF4BA8FF-524A-4C13-87BF-68801971FA28}"/>
          </ac:spMkLst>
        </pc:spChg>
      </pc:sldChg>
      <pc:sldChg chg="modSp">
        <pc:chgData name="Al Friend" userId="e5ed79da-d858-46d4-9eed-a7a24903f2de" providerId="ADAL" clId="{37F926BA-00D2-44DD-8A38-012ED60BCDBF}" dt="2024-09-28T20:52:38.156" v="88" actId="207"/>
        <pc:sldMkLst>
          <pc:docMk/>
          <pc:sldMk cId="1083383636" sldId="468"/>
        </pc:sldMkLst>
        <pc:spChg chg="mod">
          <ac:chgData name="Al Friend" userId="e5ed79da-d858-46d4-9eed-a7a24903f2de" providerId="ADAL" clId="{37F926BA-00D2-44DD-8A38-012ED60BCDBF}" dt="2024-09-28T20:52:18.206" v="87" actId="207"/>
          <ac:spMkLst>
            <pc:docMk/>
            <pc:sldMk cId="1083383636" sldId="468"/>
            <ac:spMk id="8" creationId="{DF4BA8FF-524A-4C13-87BF-68801971FA28}"/>
          </ac:spMkLst>
        </pc:spChg>
        <pc:spChg chg="mod">
          <ac:chgData name="Al Friend" userId="e5ed79da-d858-46d4-9eed-a7a24903f2de" providerId="ADAL" clId="{37F926BA-00D2-44DD-8A38-012ED60BCDBF}" dt="2024-09-28T20:52:38.156" v="88" actId="207"/>
          <ac:spMkLst>
            <pc:docMk/>
            <pc:sldMk cId="1083383636" sldId="468"/>
            <ac:spMk id="9" creationId="{DF4BA8FF-524A-4C13-87BF-68801971FA28}"/>
          </ac:spMkLst>
        </pc:spChg>
      </pc:sldChg>
      <pc:sldChg chg="modSp mod modAnim">
        <pc:chgData name="Al Friend" userId="e5ed79da-d858-46d4-9eed-a7a24903f2de" providerId="ADAL" clId="{37F926BA-00D2-44DD-8A38-012ED60BCDBF}" dt="2024-09-28T14:22:46.384" v="51"/>
        <pc:sldMkLst>
          <pc:docMk/>
          <pc:sldMk cId="818983537" sldId="471"/>
        </pc:sldMkLst>
        <pc:spChg chg="mod">
          <ac:chgData name="Al Friend" userId="e5ed79da-d858-46d4-9eed-a7a24903f2de" providerId="ADAL" clId="{37F926BA-00D2-44DD-8A38-012ED60BCDBF}" dt="2024-09-28T14:21:33.650" v="30" actId="20577"/>
          <ac:spMkLst>
            <pc:docMk/>
            <pc:sldMk cId="818983537" sldId="471"/>
            <ac:spMk id="3" creationId="{E4EE7085-4C5B-409B-8843-A8A3D3CB6E90}"/>
          </ac:spMkLst>
        </pc:spChg>
        <pc:spChg chg="mod">
          <ac:chgData name="Al Friend" userId="e5ed79da-d858-46d4-9eed-a7a24903f2de" providerId="ADAL" clId="{37F926BA-00D2-44DD-8A38-012ED60BCDBF}" dt="2024-09-28T14:22:01.261" v="36" actId="14100"/>
          <ac:spMkLst>
            <pc:docMk/>
            <pc:sldMk cId="818983537" sldId="471"/>
            <ac:spMk id="12" creationId="{47DDF0B2-A520-4AA2-A4DF-C894D27E74F3}"/>
          </ac:spMkLst>
        </pc:spChg>
      </pc:sldChg>
      <pc:sldChg chg="modSp mod">
        <pc:chgData name="Al Friend" userId="e5ed79da-d858-46d4-9eed-a7a24903f2de" providerId="ADAL" clId="{37F926BA-00D2-44DD-8A38-012ED60BCDBF}" dt="2024-09-28T20:53:58.036" v="102" actId="20577"/>
        <pc:sldMkLst>
          <pc:docMk/>
          <pc:sldMk cId="2797075726" sldId="543"/>
        </pc:sldMkLst>
        <pc:spChg chg="mod">
          <ac:chgData name="Al Friend" userId="e5ed79da-d858-46d4-9eed-a7a24903f2de" providerId="ADAL" clId="{37F926BA-00D2-44DD-8A38-012ED60BCDBF}" dt="2024-09-28T20:53:58.036" v="102" actId="20577"/>
          <ac:spMkLst>
            <pc:docMk/>
            <pc:sldMk cId="2797075726" sldId="543"/>
            <ac:spMk id="3" creationId="{E4EE7085-4C5B-409B-8843-A8A3D3CB6E90}"/>
          </ac:spMkLst>
        </pc:spChg>
      </pc:sldChg>
      <pc:sldChg chg="modSp mod">
        <pc:chgData name="Al Friend" userId="e5ed79da-d858-46d4-9eed-a7a24903f2de" providerId="ADAL" clId="{37F926BA-00D2-44DD-8A38-012ED60BCDBF}" dt="2024-09-28T20:54:03.109" v="106" actId="20577"/>
        <pc:sldMkLst>
          <pc:docMk/>
          <pc:sldMk cId="927004980" sldId="544"/>
        </pc:sldMkLst>
        <pc:spChg chg="mod">
          <ac:chgData name="Al Friend" userId="e5ed79da-d858-46d4-9eed-a7a24903f2de" providerId="ADAL" clId="{37F926BA-00D2-44DD-8A38-012ED60BCDBF}" dt="2024-09-28T20:54:03.109" v="106" actId="20577"/>
          <ac:spMkLst>
            <pc:docMk/>
            <pc:sldMk cId="927004980" sldId="544"/>
            <ac:spMk id="3" creationId="{E4EE7085-4C5B-409B-8843-A8A3D3CB6E90}"/>
          </ac:spMkLst>
        </pc:spChg>
      </pc:sldChg>
      <pc:sldChg chg="modSp mod">
        <pc:chgData name="Al Friend" userId="e5ed79da-d858-46d4-9eed-a7a24903f2de" providerId="ADAL" clId="{37F926BA-00D2-44DD-8A38-012ED60BCDBF}" dt="2024-09-28T20:53:42.764" v="98" actId="20577"/>
        <pc:sldMkLst>
          <pc:docMk/>
          <pc:sldMk cId="3936275849" sldId="545"/>
        </pc:sldMkLst>
        <pc:spChg chg="mod">
          <ac:chgData name="Al Friend" userId="e5ed79da-d858-46d4-9eed-a7a24903f2de" providerId="ADAL" clId="{37F926BA-00D2-44DD-8A38-012ED60BCDBF}" dt="2024-09-28T20:53:42.764" v="98" actId="20577"/>
          <ac:spMkLst>
            <pc:docMk/>
            <pc:sldMk cId="3936275849" sldId="545"/>
            <ac:spMk id="3" creationId="{E4EE7085-4C5B-409B-8843-A8A3D3CB6E90}"/>
          </ac:spMkLst>
        </pc:spChg>
      </pc:sldChg>
      <pc:sldChg chg="modSp">
        <pc:chgData name="Al Friend" userId="e5ed79da-d858-46d4-9eed-a7a24903f2de" providerId="ADAL" clId="{37F926BA-00D2-44DD-8A38-012ED60BCDBF}" dt="2024-09-28T20:53:14.630" v="92" actId="207"/>
        <pc:sldMkLst>
          <pc:docMk/>
          <pc:sldMk cId="1563702757" sldId="574"/>
        </pc:sldMkLst>
        <pc:spChg chg="mod">
          <ac:chgData name="Al Friend" userId="e5ed79da-d858-46d4-9eed-a7a24903f2de" providerId="ADAL" clId="{37F926BA-00D2-44DD-8A38-012ED60BCDBF}" dt="2024-09-28T20:53:14.630" v="92" actId="207"/>
          <ac:spMkLst>
            <pc:docMk/>
            <pc:sldMk cId="1563702757" sldId="574"/>
            <ac:spMk id="8" creationId="{B283BD82-FC96-C90C-169D-C505080B3876}"/>
          </ac:spMkLst>
        </pc:spChg>
      </pc:sldChg>
      <pc:sldChg chg="modSp mod">
        <pc:chgData name="Al Friend" userId="e5ed79da-d858-46d4-9eed-a7a24903f2de" providerId="ADAL" clId="{37F926BA-00D2-44DD-8A38-012ED60BCDBF}" dt="2024-09-28T14:23:20.124" v="76" actId="20577"/>
        <pc:sldMkLst>
          <pc:docMk/>
          <pc:sldMk cId="1343084538" sldId="669"/>
        </pc:sldMkLst>
        <pc:spChg chg="mod">
          <ac:chgData name="Al Friend" userId="e5ed79da-d858-46d4-9eed-a7a24903f2de" providerId="ADAL" clId="{37F926BA-00D2-44DD-8A38-012ED60BCDBF}" dt="2024-09-28T14:23:20.124" v="76" actId="20577"/>
          <ac:spMkLst>
            <pc:docMk/>
            <pc:sldMk cId="1343084538" sldId="669"/>
            <ac:spMk id="3" creationId="{E4EE7085-4C5B-409B-8843-A8A3D3CB6E90}"/>
          </ac:spMkLst>
        </pc:spChg>
      </pc:sldChg>
      <pc:sldChg chg="modSp">
        <pc:chgData name="Al Friend" userId="e5ed79da-d858-46d4-9eed-a7a24903f2de" providerId="ADAL" clId="{37F926BA-00D2-44DD-8A38-012ED60BCDBF}" dt="2024-09-28T14:12:51.552" v="9" actId="20577"/>
        <pc:sldMkLst>
          <pc:docMk/>
          <pc:sldMk cId="4089413313" sldId="688"/>
        </pc:sldMkLst>
        <pc:spChg chg="mod">
          <ac:chgData name="Al Friend" userId="e5ed79da-d858-46d4-9eed-a7a24903f2de" providerId="ADAL" clId="{37F926BA-00D2-44DD-8A38-012ED60BCDBF}" dt="2024-09-28T14:12:51.552" v="9" actId="20577"/>
          <ac:spMkLst>
            <pc:docMk/>
            <pc:sldMk cId="4089413313" sldId="688"/>
            <ac:spMk id="3" creationId="{141DFD40-5B60-02A6-A1F0-71163A85F354}"/>
          </ac:spMkLst>
        </pc:spChg>
      </pc:sldChg>
      <pc:sldChg chg="modSp mod">
        <pc:chgData name="Al Friend" userId="e5ed79da-d858-46d4-9eed-a7a24903f2de" providerId="ADAL" clId="{37F926BA-00D2-44DD-8A38-012ED60BCDBF}" dt="2024-09-28T14:22:14.010" v="45" actId="20577"/>
        <pc:sldMkLst>
          <pc:docMk/>
          <pc:sldMk cId="3019406255" sldId="713"/>
        </pc:sldMkLst>
        <pc:spChg chg="mod">
          <ac:chgData name="Al Friend" userId="e5ed79da-d858-46d4-9eed-a7a24903f2de" providerId="ADAL" clId="{37F926BA-00D2-44DD-8A38-012ED60BCDBF}" dt="2024-09-28T14:22:14.010" v="45" actId="20577"/>
          <ac:spMkLst>
            <pc:docMk/>
            <pc:sldMk cId="3019406255" sldId="713"/>
            <ac:spMk id="3" creationId="{E4EE7085-4C5B-409B-8843-A8A3D3CB6E90}"/>
          </ac:spMkLst>
        </pc:spChg>
      </pc:sldChg>
      <pc:sldChg chg="modSp">
        <pc:chgData name="Al Friend" userId="e5ed79da-d858-46d4-9eed-a7a24903f2de" providerId="ADAL" clId="{37F926BA-00D2-44DD-8A38-012ED60BCDBF}" dt="2024-09-28T14:23:35.101" v="84" actId="20577"/>
        <pc:sldMkLst>
          <pc:docMk/>
          <pc:sldMk cId="3294101025" sldId="742"/>
        </pc:sldMkLst>
        <pc:spChg chg="mod">
          <ac:chgData name="Al Friend" userId="e5ed79da-d858-46d4-9eed-a7a24903f2de" providerId="ADAL" clId="{37F926BA-00D2-44DD-8A38-012ED60BCDBF}" dt="2024-09-28T14:23:35.101" v="84" actId="20577"/>
          <ac:spMkLst>
            <pc:docMk/>
            <pc:sldMk cId="3294101025" sldId="742"/>
            <ac:spMk id="3" creationId="{95A0844E-7BAE-4F4A-A1DA-DD7BE74B9B74}"/>
          </ac:spMkLst>
        </pc:spChg>
      </pc:sldChg>
      <pc:sldChg chg="modSp mod modAnim">
        <pc:chgData name="Al Friend" userId="e5ed79da-d858-46d4-9eed-a7a24903f2de" providerId="ADAL" clId="{37F926BA-00D2-44DD-8A38-012ED60BCDBF}" dt="2024-09-28T13:35:40.599" v="7"/>
        <pc:sldMkLst>
          <pc:docMk/>
          <pc:sldMk cId="2467989209" sldId="775"/>
        </pc:sldMkLst>
        <pc:spChg chg="mod ord">
          <ac:chgData name="Al Friend" userId="e5ed79da-d858-46d4-9eed-a7a24903f2de" providerId="ADAL" clId="{37F926BA-00D2-44DD-8A38-012ED60BCDBF}" dt="2024-09-28T13:34:28.865" v="4" actId="13244"/>
          <ac:spMkLst>
            <pc:docMk/>
            <pc:sldMk cId="2467989209" sldId="775"/>
            <ac:spMk id="7" creationId="{AE81BECE-3CD0-369A-52FF-49AEA36FC586}"/>
          </ac:spMkLst>
        </pc:spChg>
        <pc:spChg chg="mod">
          <ac:chgData name="Al Friend" userId="e5ed79da-d858-46d4-9eed-a7a24903f2de" providerId="ADAL" clId="{37F926BA-00D2-44DD-8A38-012ED60BCDBF}" dt="2024-09-28T13:34:11.827" v="1" actId="208"/>
          <ac:spMkLst>
            <pc:docMk/>
            <pc:sldMk cId="2467989209" sldId="775"/>
            <ac:spMk id="20" creationId="{CE0478C3-5F85-4F8D-AAFC-F12F58437907}"/>
          </ac:spMkLst>
        </pc:spChg>
        <pc:spChg chg="mod">
          <ac:chgData name="Al Friend" userId="e5ed79da-d858-46d4-9eed-a7a24903f2de" providerId="ADAL" clId="{37F926BA-00D2-44DD-8A38-012ED60BCDBF}" dt="2024-09-28T13:34:20.424" v="2" actId="208"/>
          <ac:spMkLst>
            <pc:docMk/>
            <pc:sldMk cId="2467989209" sldId="775"/>
            <ac:spMk id="21" creationId="{BE13FF1D-AE89-48DE-9545-FC614FA1848F}"/>
          </ac:spMkLst>
        </pc:spChg>
      </pc:sldChg>
    </pc:docChg>
  </pc:docChgLst>
  <pc:docChgLst>
    <pc:chgData name="Al Friend" userId="e5ed79da-d858-46d4-9eed-a7a24903f2de" providerId="ADAL" clId="{245C2401-382F-44DD-9995-CE4E72B4ABDB}"/>
    <pc:docChg chg="undo custSel addSld delSld modSld sldOrd addSection delSection modSection">
      <pc:chgData name="Al Friend" userId="e5ed79da-d858-46d4-9eed-a7a24903f2de" providerId="ADAL" clId="{245C2401-382F-44DD-9995-CE4E72B4ABDB}" dt="2023-12-21T09:27:31.773" v="4495" actId="20577"/>
      <pc:docMkLst>
        <pc:docMk/>
      </pc:docMkLst>
      <pc:sldChg chg="addSp delSp modSp add del ord modAnim">
        <pc:chgData name="Al Friend" userId="e5ed79da-d858-46d4-9eed-a7a24903f2de" providerId="ADAL" clId="{245C2401-382F-44DD-9995-CE4E72B4ABDB}" dt="2023-12-21T09:27:31.773" v="4495" actId="20577"/>
        <pc:sldMkLst>
          <pc:docMk/>
          <pc:sldMk cId="3662892889" sldId="438"/>
        </pc:sldMkLst>
        <pc:spChg chg="mod">
          <ac:chgData name="Al Friend" userId="e5ed79da-d858-46d4-9eed-a7a24903f2de" providerId="ADAL" clId="{245C2401-382F-44DD-9995-CE4E72B4ABDB}" dt="2023-11-07T15:24:36.591" v="158" actId="20577"/>
          <ac:spMkLst>
            <pc:docMk/>
            <pc:sldMk cId="3662892889" sldId="438"/>
            <ac:spMk id="3" creationId="{E4EE7085-4C5B-409B-8843-A8A3D3CB6E90}"/>
          </ac:spMkLst>
        </pc:spChg>
        <pc:spChg chg="mod">
          <ac:chgData name="Al Friend" userId="e5ed79da-d858-46d4-9eed-a7a24903f2de" providerId="ADAL" clId="{245C2401-382F-44DD-9995-CE4E72B4ABDB}" dt="2023-12-21T09:25:14.530" v="4466" actId="20577"/>
          <ac:spMkLst>
            <pc:docMk/>
            <pc:sldMk cId="3662892889" sldId="438"/>
            <ac:spMk id="4" creationId="{973BE903-2B4C-5BCA-8CFF-AD26E80D1A76}"/>
          </ac:spMkLst>
        </pc:spChg>
        <pc:spChg chg="mod">
          <ac:chgData name="Al Friend" userId="e5ed79da-d858-46d4-9eed-a7a24903f2de" providerId="ADAL" clId="{245C2401-382F-44DD-9995-CE4E72B4ABDB}" dt="2023-11-07T15:25:03.486" v="166" actId="207"/>
          <ac:spMkLst>
            <pc:docMk/>
            <pc:sldMk cId="3662892889" sldId="438"/>
            <ac:spMk id="5" creationId="{87B61908-2A1E-ED5C-FE12-C6DCD5EF3C3F}"/>
          </ac:spMkLst>
        </pc:spChg>
        <pc:spChg chg="mod">
          <ac:chgData name="Al Friend" userId="e5ed79da-d858-46d4-9eed-a7a24903f2de" providerId="ADAL" clId="{245C2401-382F-44DD-9995-CE4E72B4ABDB}" dt="2023-11-07T15:25:00.062" v="165" actId="207"/>
          <ac:spMkLst>
            <pc:docMk/>
            <pc:sldMk cId="3662892889" sldId="438"/>
            <ac:spMk id="6" creationId="{00EF8586-C5C9-BBB7-2263-DED3452C407B}"/>
          </ac:spMkLst>
        </pc:spChg>
        <pc:spChg chg="add del mod">
          <ac:chgData name="Al Friend" userId="e5ed79da-d858-46d4-9eed-a7a24903f2de" providerId="ADAL" clId="{245C2401-382F-44DD-9995-CE4E72B4ABDB}" dt="2023-11-07T15:24:49.932" v="162"/>
          <ac:spMkLst>
            <pc:docMk/>
            <pc:sldMk cId="3662892889" sldId="438"/>
            <ac:spMk id="7" creationId="{4040E22E-B53A-4B27-BF5A-06E1751680E5}"/>
          </ac:spMkLst>
        </pc:spChg>
        <pc:spChg chg="add mod">
          <ac:chgData name="Al Friend" userId="e5ed79da-d858-46d4-9eed-a7a24903f2de" providerId="ADAL" clId="{245C2401-382F-44DD-9995-CE4E72B4ABDB}" dt="2023-12-21T09:27:31.773" v="4495" actId="20577"/>
          <ac:spMkLst>
            <pc:docMk/>
            <pc:sldMk cId="3662892889" sldId="438"/>
            <ac:spMk id="13" creationId="{55A11A63-969F-4B38-8776-DA4F6EC83E0A}"/>
          </ac:spMkLst>
        </pc:spChg>
        <pc:spChg chg="mod">
          <ac:chgData name="Al Friend" userId="e5ed79da-d858-46d4-9eed-a7a24903f2de" providerId="ADAL" clId="{245C2401-382F-44DD-9995-CE4E72B4ABDB}" dt="2023-11-07T15:25:08.974" v="168" actId="207"/>
          <ac:spMkLst>
            <pc:docMk/>
            <pc:sldMk cId="3662892889" sldId="438"/>
            <ac:spMk id="15" creationId="{6DE07E5D-06E8-3DE4-D84D-5B99B0240450}"/>
          </ac:spMkLst>
        </pc:spChg>
        <pc:grpChg chg="mod">
          <ac:chgData name="Al Friend" userId="e5ed79da-d858-46d4-9eed-a7a24903f2de" providerId="ADAL" clId="{245C2401-382F-44DD-9995-CE4E72B4ABDB}" dt="2023-11-07T15:25:28.133" v="169" actId="1076"/>
          <ac:grpSpMkLst>
            <pc:docMk/>
            <pc:sldMk cId="3662892889" sldId="438"/>
            <ac:grpSpMk id="16" creationId="{BF181095-D978-47A3-6622-982A1296D1CD}"/>
          </ac:grpSpMkLst>
        </pc:grpChg>
      </pc:sldChg>
    </pc:docChg>
  </pc:docChgLst>
  <pc:docChgLst>
    <pc:chgData name="Al Friend" userId="e5ed79da-d858-46d4-9eed-a7a24903f2de" providerId="ADAL" clId="{19D329B1-B957-43E2-B192-861B776D3766}"/>
    <pc:docChg chg="custSel addSld delSld modSld modSection">
      <pc:chgData name="Al Friend" userId="e5ed79da-d858-46d4-9eed-a7a24903f2de" providerId="ADAL" clId="{19D329B1-B957-43E2-B192-861B776D3766}" dt="2024-03-20T16:12:10.760" v="39"/>
      <pc:docMkLst>
        <pc:docMk/>
      </pc:docMkLst>
      <pc:sldChg chg="modNotesTx">
        <pc:chgData name="Al Friend" userId="e5ed79da-d858-46d4-9eed-a7a24903f2de" providerId="ADAL" clId="{19D329B1-B957-43E2-B192-861B776D3766}" dt="2024-03-20T16:01:02.473" v="30" actId="20577"/>
        <pc:sldMkLst>
          <pc:docMk/>
          <pc:sldMk cId="2580359445" sldId="256"/>
        </pc:sldMkLst>
      </pc:sldChg>
      <pc:sldChg chg="modSp">
        <pc:chgData name="Al Friend" userId="e5ed79da-d858-46d4-9eed-a7a24903f2de" providerId="ADAL" clId="{19D329B1-B957-43E2-B192-861B776D3766}" dt="2024-03-07T16:09:52.422" v="2" actId="20577"/>
        <pc:sldMkLst>
          <pc:docMk/>
          <pc:sldMk cId="3688620620" sldId="461"/>
        </pc:sldMkLst>
        <pc:spChg chg="mod">
          <ac:chgData name="Al Friend" userId="e5ed79da-d858-46d4-9eed-a7a24903f2de" providerId="ADAL" clId="{19D329B1-B957-43E2-B192-861B776D3766}" dt="2024-03-07T16:09:52.422" v="2" actId="20577"/>
          <ac:spMkLst>
            <pc:docMk/>
            <pc:sldMk cId="3688620620" sldId="461"/>
            <ac:spMk id="2" creationId="{00000000-0000-0000-0000-000000000000}"/>
          </ac:spMkLst>
        </pc:spChg>
      </pc:sldChg>
      <pc:sldChg chg="modSp">
        <pc:chgData name="Al Friend" userId="e5ed79da-d858-46d4-9eed-a7a24903f2de" providerId="ADAL" clId="{19D329B1-B957-43E2-B192-861B776D3766}" dt="2024-03-20T16:11:34.734" v="32" actId="403"/>
        <pc:sldMkLst>
          <pc:docMk/>
          <pc:sldMk cId="3622404688" sldId="523"/>
        </pc:sldMkLst>
        <pc:spChg chg="mod">
          <ac:chgData name="Al Friend" userId="e5ed79da-d858-46d4-9eed-a7a24903f2de" providerId="ADAL" clId="{19D329B1-B957-43E2-B192-861B776D3766}" dt="2024-03-20T16:11:34.734" v="32" actId="403"/>
          <ac:spMkLst>
            <pc:docMk/>
            <pc:sldMk cId="3622404688" sldId="523"/>
            <ac:spMk id="3" creationId="{257141CB-89B9-453C-950A-3B96F4293BEE}"/>
          </ac:spMkLst>
        </pc:spChg>
      </pc:sldChg>
      <pc:sldChg chg="modSp del">
        <pc:chgData name="Al Friend" userId="e5ed79da-d858-46d4-9eed-a7a24903f2de" providerId="ADAL" clId="{19D329B1-B957-43E2-B192-861B776D3766}" dt="2024-03-20T16:12:01.313" v="37" actId="2696"/>
        <pc:sldMkLst>
          <pc:docMk/>
          <pc:sldMk cId="3755814826" sldId="525"/>
        </pc:sldMkLst>
        <pc:spChg chg="mod">
          <ac:chgData name="Al Friend" userId="e5ed79da-d858-46d4-9eed-a7a24903f2de" providerId="ADAL" clId="{19D329B1-B957-43E2-B192-861B776D3766}" dt="2024-03-20T16:11:45.164" v="35" actId="27636"/>
          <ac:spMkLst>
            <pc:docMk/>
            <pc:sldMk cId="3755814826" sldId="525"/>
            <ac:spMk id="3" creationId="{257141CB-89B9-453C-950A-3B96F4293BEE}"/>
          </ac:spMkLst>
        </pc:spChg>
      </pc:sldChg>
      <pc:sldChg chg="add modTransition modAnim">
        <pc:chgData name="Al Friend" userId="e5ed79da-d858-46d4-9eed-a7a24903f2de" providerId="ADAL" clId="{19D329B1-B957-43E2-B192-861B776D3766}" dt="2024-03-20T16:12:10.760" v="39"/>
        <pc:sldMkLst>
          <pc:docMk/>
          <pc:sldMk cId="2949184964" sldId="782"/>
        </pc:sldMkLst>
      </pc:sldChg>
    </pc:docChg>
  </pc:docChgLst>
  <pc:docChgLst>
    <pc:chgData name="Al Friend" userId="e5ed79da-d858-46d4-9eed-a7a24903f2de" providerId="ADAL" clId="{D5083F99-9D98-4D49-A33D-15FD65077218}"/>
    <pc:docChg chg="undo custSel addSld delSld modSld sldOrd modSection">
      <pc:chgData name="Al Friend" userId="e5ed79da-d858-46d4-9eed-a7a24903f2de" providerId="ADAL" clId="{D5083F99-9D98-4D49-A33D-15FD65077218}" dt="2024-01-16T16:15:42.287" v="670"/>
      <pc:docMkLst>
        <pc:docMk/>
      </pc:docMkLst>
      <pc:sldChg chg="modTransition">
        <pc:chgData name="Al Friend" userId="e5ed79da-d858-46d4-9eed-a7a24903f2de" providerId="ADAL" clId="{D5083F99-9D98-4D49-A33D-15FD65077218}" dt="2024-01-16T15:46:54.122" v="499"/>
        <pc:sldMkLst>
          <pc:docMk/>
          <pc:sldMk cId="1696073146" sldId="701"/>
        </pc:sldMkLst>
      </pc:sldChg>
      <pc:sldChg chg="modSp">
        <pc:chgData name="Al Friend" userId="e5ed79da-d858-46d4-9eed-a7a24903f2de" providerId="ADAL" clId="{D5083F99-9D98-4D49-A33D-15FD65077218}" dt="2024-01-15T10:57:10.122" v="12" actId="20577"/>
        <pc:sldMkLst>
          <pc:docMk/>
          <pc:sldMk cId="4165258570" sldId="740"/>
        </pc:sldMkLst>
        <pc:spChg chg="mod">
          <ac:chgData name="Al Friend" userId="e5ed79da-d858-46d4-9eed-a7a24903f2de" providerId="ADAL" clId="{D5083F99-9D98-4D49-A33D-15FD65077218}" dt="2024-01-15T10:57:10.122" v="12" actId="20577"/>
          <ac:spMkLst>
            <pc:docMk/>
            <pc:sldMk cId="4165258570" sldId="740"/>
            <ac:spMk id="3" creationId="{C0396F45-AB41-5147-8CA1-DD95C04F8120}"/>
          </ac:spMkLst>
        </pc:spChg>
      </pc:sldChg>
      <pc:sldChg chg="delSp modSp modTransition delAnim modAnim">
        <pc:chgData name="Al Friend" userId="e5ed79da-d858-46d4-9eed-a7a24903f2de" providerId="ADAL" clId="{D5083F99-9D98-4D49-A33D-15FD65077218}" dt="2024-01-16T15:46:51.328" v="498"/>
        <pc:sldMkLst>
          <pc:docMk/>
          <pc:sldMk cId="75635524" sldId="741"/>
        </pc:sldMkLst>
        <pc:spChg chg="mod">
          <ac:chgData name="Al Friend" userId="e5ed79da-d858-46d4-9eed-a7a24903f2de" providerId="ADAL" clId="{D5083F99-9D98-4D49-A33D-15FD65077218}" dt="2024-01-15T11:02:02.354" v="33" actId="20577"/>
          <ac:spMkLst>
            <pc:docMk/>
            <pc:sldMk cId="75635524" sldId="741"/>
            <ac:spMk id="3" creationId="{95A0844E-7BAE-4F4A-A1DA-DD7BE74B9B74}"/>
          </ac:spMkLst>
        </pc:spChg>
        <pc:picChg chg="del">
          <ac:chgData name="Al Friend" userId="e5ed79da-d858-46d4-9eed-a7a24903f2de" providerId="ADAL" clId="{D5083F99-9D98-4D49-A33D-15FD65077218}" dt="2024-01-15T11:01:37.911" v="18" actId="478"/>
          <ac:picMkLst>
            <pc:docMk/>
            <pc:sldMk cId="75635524" sldId="741"/>
            <ac:picMk id="4" creationId="{FAFFE658-F01D-40A9-823C-07C6E7D981AB}"/>
          </ac:picMkLst>
        </pc:picChg>
      </pc:sldChg>
      <pc:sldChg chg="modSp modTransition">
        <pc:chgData name="Al Friend" userId="e5ed79da-d858-46d4-9eed-a7a24903f2de" providerId="ADAL" clId="{D5083F99-9D98-4D49-A33D-15FD65077218}" dt="2024-01-16T15:46:47.901" v="497"/>
        <pc:sldMkLst>
          <pc:docMk/>
          <pc:sldMk cId="3294101025" sldId="742"/>
        </pc:sldMkLst>
        <pc:spChg chg="mod">
          <ac:chgData name="Al Friend" userId="e5ed79da-d858-46d4-9eed-a7a24903f2de" providerId="ADAL" clId="{D5083F99-9D98-4D49-A33D-15FD65077218}" dt="2024-01-15T11:01:33.555" v="17" actId="20577"/>
          <ac:spMkLst>
            <pc:docMk/>
            <pc:sldMk cId="3294101025" sldId="742"/>
            <ac:spMk id="2" creationId="{A4150D6E-A7AE-40F1-B520-C3C5A5B9033C}"/>
          </ac:spMkLst>
        </pc:spChg>
      </pc:sldChg>
      <pc:sldChg chg="modSp">
        <pc:chgData name="Al Friend" userId="e5ed79da-d858-46d4-9eed-a7a24903f2de" providerId="ADAL" clId="{D5083F99-9D98-4D49-A33D-15FD65077218}" dt="2024-01-15T11:29:07.262" v="42" actId="20577"/>
        <pc:sldMkLst>
          <pc:docMk/>
          <pc:sldMk cId="1948743443" sldId="764"/>
        </pc:sldMkLst>
        <pc:spChg chg="mod">
          <ac:chgData name="Al Friend" userId="e5ed79da-d858-46d4-9eed-a7a24903f2de" providerId="ADAL" clId="{D5083F99-9D98-4D49-A33D-15FD65077218}" dt="2024-01-15T11:29:07.262" v="42" actId="20577"/>
          <ac:spMkLst>
            <pc:docMk/>
            <pc:sldMk cId="1948743443" sldId="764"/>
            <ac:spMk id="19" creationId="{39027E70-266E-C921-B96A-180149336170}"/>
          </ac:spMkLst>
        </pc:spChg>
      </pc:sldChg>
      <pc:sldChg chg="modSp add modTransition">
        <pc:chgData name="Al Friend" userId="e5ed79da-d858-46d4-9eed-a7a24903f2de" providerId="ADAL" clId="{D5083F99-9D98-4D49-A33D-15FD65077218}" dt="2024-01-16T15:46:45.742" v="496"/>
        <pc:sldMkLst>
          <pc:docMk/>
          <pc:sldMk cId="3475209536" sldId="769"/>
        </pc:sldMkLst>
        <pc:spChg chg="mod">
          <ac:chgData name="Al Friend" userId="e5ed79da-d858-46d4-9eed-a7a24903f2de" providerId="ADAL" clId="{D5083F99-9D98-4D49-A33D-15FD65077218}" dt="2024-01-15T11:01:29.377" v="15" actId="20577"/>
          <ac:spMkLst>
            <pc:docMk/>
            <pc:sldMk cId="3475209536" sldId="769"/>
            <ac:spMk id="2" creationId="{A4150D6E-A7AE-40F1-B520-C3C5A5B9033C}"/>
          </ac:spMkLst>
        </pc:spChg>
      </pc:sldChg>
      <pc:sldChg chg="addSp modSp add modAnim modNotesTx">
        <pc:chgData name="Al Friend" userId="e5ed79da-d858-46d4-9eed-a7a24903f2de" providerId="ADAL" clId="{D5083F99-9D98-4D49-A33D-15FD65077218}" dt="2024-01-16T16:15:42.287" v="670"/>
        <pc:sldMkLst>
          <pc:docMk/>
          <pc:sldMk cId="3816715675" sldId="772"/>
        </pc:sldMkLst>
        <pc:spChg chg="add mod">
          <ac:chgData name="Al Friend" userId="e5ed79da-d858-46d4-9eed-a7a24903f2de" providerId="ADAL" clId="{D5083F99-9D98-4D49-A33D-15FD65077218}" dt="2024-01-16T11:21:34.139" v="327" actId="1038"/>
          <ac:spMkLst>
            <pc:docMk/>
            <pc:sldMk cId="3816715675" sldId="772"/>
            <ac:spMk id="2" creationId="{E3E80C3B-A12B-4BB4-8CEF-16AB911AA2D2}"/>
          </ac:spMkLst>
        </pc:spChg>
        <pc:spChg chg="mod">
          <ac:chgData name="Al Friend" userId="e5ed79da-d858-46d4-9eed-a7a24903f2de" providerId="ADAL" clId="{D5083F99-9D98-4D49-A33D-15FD65077218}" dt="2024-01-16T11:15:24.282" v="235" actId="20577"/>
          <ac:spMkLst>
            <pc:docMk/>
            <pc:sldMk cId="3816715675" sldId="772"/>
            <ac:spMk id="6" creationId="{C460184D-D803-F499-E82E-972FB39F9288}"/>
          </ac:spMkLst>
        </pc:spChg>
        <pc:spChg chg="mod">
          <ac:chgData name="Al Friend" userId="e5ed79da-d858-46d4-9eed-a7a24903f2de" providerId="ADAL" clId="{D5083F99-9D98-4D49-A33D-15FD65077218}" dt="2024-01-16T11:08:51.235" v="177" actId="962"/>
          <ac:spMkLst>
            <pc:docMk/>
            <pc:sldMk cId="3816715675" sldId="772"/>
            <ac:spMk id="10" creationId="{BC0A24A5-7704-6A36-CD80-4ED2C2F64BD2}"/>
          </ac:spMkLst>
        </pc:spChg>
        <pc:spChg chg="mod">
          <ac:chgData name="Al Friend" userId="e5ed79da-d858-46d4-9eed-a7a24903f2de" providerId="ADAL" clId="{D5083F99-9D98-4D49-A33D-15FD65077218}" dt="2024-01-16T11:09:05.605" v="179" actId="962"/>
          <ac:spMkLst>
            <pc:docMk/>
            <pc:sldMk cId="3816715675" sldId="772"/>
            <ac:spMk id="17" creationId="{37697A85-FE4A-5F49-87D3-DF60452AD532}"/>
          </ac:spMkLst>
        </pc:spChg>
        <pc:spChg chg="add mod">
          <ac:chgData name="Al Friend" userId="e5ed79da-d858-46d4-9eed-a7a24903f2de" providerId="ADAL" clId="{D5083F99-9D98-4D49-A33D-15FD65077218}" dt="2024-01-16T11:10:12.150" v="183" actId="962"/>
          <ac:spMkLst>
            <pc:docMk/>
            <pc:sldMk cId="3816715675" sldId="772"/>
            <ac:spMk id="18" creationId="{D91C0E01-A6BE-4A60-8F93-0BBA5801C23F}"/>
          </ac:spMkLst>
        </pc:spChg>
        <pc:spChg chg="mod">
          <ac:chgData name="Al Friend" userId="e5ed79da-d858-46d4-9eed-a7a24903f2de" providerId="ADAL" clId="{D5083F99-9D98-4D49-A33D-15FD65077218}" dt="2024-01-16T11:08:57.539" v="178" actId="962"/>
          <ac:spMkLst>
            <pc:docMk/>
            <pc:sldMk cId="3816715675" sldId="772"/>
            <ac:spMk id="19" creationId="{39027E70-266E-C921-B96A-180149336170}"/>
          </ac:spMkLst>
        </pc:spChg>
        <pc:spChg chg="add mod">
          <ac:chgData name="Al Friend" userId="e5ed79da-d858-46d4-9eed-a7a24903f2de" providerId="ADAL" clId="{D5083F99-9D98-4D49-A33D-15FD65077218}" dt="2024-01-16T11:07:07.551" v="168" actId="962"/>
          <ac:spMkLst>
            <pc:docMk/>
            <pc:sldMk cId="3816715675" sldId="772"/>
            <ac:spMk id="20" creationId="{CE0478C3-5F85-4F8D-AAFC-F12F58437907}"/>
          </ac:spMkLst>
        </pc:spChg>
        <pc:spChg chg="add mod">
          <ac:chgData name="Al Friend" userId="e5ed79da-d858-46d4-9eed-a7a24903f2de" providerId="ADAL" clId="{D5083F99-9D98-4D49-A33D-15FD65077218}" dt="2024-01-16T11:06:59.416" v="167" actId="962"/>
          <ac:spMkLst>
            <pc:docMk/>
            <pc:sldMk cId="3816715675" sldId="772"/>
            <ac:spMk id="21" creationId="{BE13FF1D-AE89-48DE-9545-FC614FA1848F}"/>
          </ac:spMkLst>
        </pc:spChg>
        <pc:spChg chg="mod">
          <ac:chgData name="Al Friend" userId="e5ed79da-d858-46d4-9eed-a7a24903f2de" providerId="ADAL" clId="{D5083F99-9D98-4D49-A33D-15FD65077218}" dt="2024-01-16T11:22:05.155" v="331" actId="1076"/>
          <ac:spMkLst>
            <pc:docMk/>
            <pc:sldMk cId="3816715675" sldId="772"/>
            <ac:spMk id="25" creationId="{35683CAD-1E2A-EA31-E6BB-C707B14B8F0A}"/>
          </ac:spMkLst>
        </pc:spChg>
        <pc:spChg chg="mod">
          <ac:chgData name="Al Friend" userId="e5ed79da-d858-46d4-9eed-a7a24903f2de" providerId="ADAL" clId="{D5083F99-9D98-4D49-A33D-15FD65077218}" dt="2024-01-16T11:12:16.128" v="222" actId="962"/>
          <ac:spMkLst>
            <pc:docMk/>
            <pc:sldMk cId="3816715675" sldId="772"/>
            <ac:spMk id="26" creationId="{0812AA0D-71D1-9B9D-4AED-E09E855A4185}"/>
          </ac:spMkLst>
        </pc:spChg>
        <pc:spChg chg="mod">
          <ac:chgData name="Al Friend" userId="e5ed79da-d858-46d4-9eed-a7a24903f2de" providerId="ADAL" clId="{D5083F99-9D98-4D49-A33D-15FD65077218}" dt="2024-01-16T11:11:28.508" v="218" actId="962"/>
          <ac:spMkLst>
            <pc:docMk/>
            <pc:sldMk cId="3816715675" sldId="772"/>
            <ac:spMk id="27" creationId="{269837FC-7069-F1D9-E16A-87AF1D4A80CD}"/>
          </ac:spMkLst>
        </pc:spChg>
        <pc:spChg chg="mod">
          <ac:chgData name="Al Friend" userId="e5ed79da-d858-46d4-9eed-a7a24903f2de" providerId="ADAL" clId="{D5083F99-9D98-4D49-A33D-15FD65077218}" dt="2024-01-16T11:12:05.904" v="221" actId="962"/>
          <ac:spMkLst>
            <pc:docMk/>
            <pc:sldMk cId="3816715675" sldId="772"/>
            <ac:spMk id="28" creationId="{27833E17-04CE-E6AD-804B-EB51B8F41239}"/>
          </ac:spMkLst>
        </pc:spChg>
        <pc:spChg chg="mod">
          <ac:chgData name="Al Friend" userId="e5ed79da-d858-46d4-9eed-a7a24903f2de" providerId="ADAL" clId="{D5083F99-9D98-4D49-A33D-15FD65077218}" dt="2024-01-16T11:29:28.243" v="358" actId="962"/>
          <ac:spMkLst>
            <pc:docMk/>
            <pc:sldMk cId="3816715675" sldId="772"/>
            <ac:spMk id="29" creationId="{9CFD6623-90F9-8CA0-585A-959ADF79ADE1}"/>
          </ac:spMkLst>
        </pc:spChg>
        <pc:spChg chg="mod">
          <ac:chgData name="Al Friend" userId="e5ed79da-d858-46d4-9eed-a7a24903f2de" providerId="ADAL" clId="{D5083F99-9D98-4D49-A33D-15FD65077218}" dt="2024-01-16T11:29:34.820" v="359" actId="962"/>
          <ac:spMkLst>
            <pc:docMk/>
            <pc:sldMk cId="3816715675" sldId="772"/>
            <ac:spMk id="30" creationId="{F8908677-B9D0-5945-93E8-1112E85882A9}"/>
          </ac:spMkLst>
        </pc:spChg>
        <pc:spChg chg="mod">
          <ac:chgData name="Al Friend" userId="e5ed79da-d858-46d4-9eed-a7a24903f2de" providerId="ADAL" clId="{D5083F99-9D98-4D49-A33D-15FD65077218}" dt="2024-01-16T11:11:43.085" v="219" actId="962"/>
          <ac:spMkLst>
            <pc:docMk/>
            <pc:sldMk cId="3816715675" sldId="772"/>
            <ac:spMk id="31" creationId="{44EEC309-5164-E750-8A98-948F7250CF9F}"/>
          </ac:spMkLst>
        </pc:spChg>
        <pc:spChg chg="mod">
          <ac:chgData name="Al Friend" userId="e5ed79da-d858-46d4-9eed-a7a24903f2de" providerId="ADAL" clId="{D5083F99-9D98-4D49-A33D-15FD65077218}" dt="2024-01-16T11:07:26.440" v="170" actId="962"/>
          <ac:spMkLst>
            <pc:docMk/>
            <pc:sldMk cId="3816715675" sldId="772"/>
            <ac:spMk id="32" creationId="{56038AF1-3FFC-CE48-15B4-04B9F7CE57D9}"/>
          </ac:spMkLst>
        </pc:spChg>
        <pc:spChg chg="add mod">
          <ac:chgData name="Al Friend" userId="e5ed79da-d858-46d4-9eed-a7a24903f2de" providerId="ADAL" clId="{D5083F99-9D98-4D49-A33D-15FD65077218}" dt="2024-01-16T11:21:36.817" v="328" actId="1038"/>
          <ac:spMkLst>
            <pc:docMk/>
            <pc:sldMk cId="3816715675" sldId="772"/>
            <ac:spMk id="33" creationId="{F2A2FD4D-D5A1-4882-9270-445588B3BF14}"/>
          </ac:spMkLst>
        </pc:spChg>
        <pc:spChg chg="add mod">
          <ac:chgData name="Al Friend" userId="e5ed79da-d858-46d4-9eed-a7a24903f2de" providerId="ADAL" clId="{D5083F99-9D98-4D49-A33D-15FD65077218}" dt="2024-01-16T11:21:39.525" v="330" actId="1037"/>
          <ac:spMkLst>
            <pc:docMk/>
            <pc:sldMk cId="3816715675" sldId="772"/>
            <ac:spMk id="34" creationId="{02546B7F-2DFC-4F0E-BC48-161A956E6261}"/>
          </ac:spMkLst>
        </pc:spChg>
        <pc:spChg chg="add mod">
          <ac:chgData name="Al Friend" userId="e5ed79da-d858-46d4-9eed-a7a24903f2de" providerId="ADAL" clId="{D5083F99-9D98-4D49-A33D-15FD65077218}" dt="2024-01-16T11:11:54.242" v="220" actId="962"/>
          <ac:spMkLst>
            <pc:docMk/>
            <pc:sldMk cId="3816715675" sldId="772"/>
            <ac:spMk id="35" creationId="{570E26B8-2533-45CC-B630-78104B4BF6E3}"/>
          </ac:spMkLst>
        </pc:spChg>
        <pc:spChg chg="add mod">
          <ac:chgData name="Al Friend" userId="e5ed79da-d858-46d4-9eed-a7a24903f2de" providerId="ADAL" clId="{D5083F99-9D98-4D49-A33D-15FD65077218}" dt="2024-01-16T11:24:11.574" v="333" actId="962"/>
          <ac:spMkLst>
            <pc:docMk/>
            <pc:sldMk cId="3816715675" sldId="772"/>
            <ac:spMk id="36" creationId="{9FC6139A-DFAA-47AE-9247-10271BCD7ACF}"/>
          </ac:spMkLst>
        </pc:spChg>
        <pc:spChg chg="add mod">
          <ac:chgData name="Al Friend" userId="e5ed79da-d858-46d4-9eed-a7a24903f2de" providerId="ADAL" clId="{D5083F99-9D98-4D49-A33D-15FD65077218}" dt="2024-01-16T11:23:54.594" v="332" actId="962"/>
          <ac:spMkLst>
            <pc:docMk/>
            <pc:sldMk cId="3816715675" sldId="772"/>
            <ac:spMk id="37" creationId="{D1DD8C35-F278-4C99-90DE-19CCA4DEF251}"/>
          </ac:spMkLst>
        </pc:spChg>
        <pc:graphicFrameChg chg="mod">
          <ac:chgData name="Al Friend" userId="e5ed79da-d858-46d4-9eed-a7a24903f2de" providerId="ADAL" clId="{D5083F99-9D98-4D49-A33D-15FD65077218}" dt="2024-01-16T11:08:45.177" v="176" actId="962"/>
          <ac:graphicFrameMkLst>
            <pc:docMk/>
            <pc:sldMk cId="3816715675" sldId="772"/>
            <ac:graphicFrameMk id="22" creationId="{E1C47C29-B1FD-7991-E626-2F12DC1AFFDE}"/>
          </ac:graphicFrameMkLst>
        </pc:graphicFrameChg>
        <pc:graphicFrameChg chg="mod">
          <ac:chgData name="Al Friend" userId="e5ed79da-d858-46d4-9eed-a7a24903f2de" providerId="ADAL" clId="{D5083F99-9D98-4D49-A33D-15FD65077218}" dt="2024-01-16T11:08:35.098" v="175" actId="962"/>
          <ac:graphicFrameMkLst>
            <pc:docMk/>
            <pc:sldMk cId="3816715675" sldId="772"/>
            <ac:graphicFrameMk id="23" creationId="{57FE39BF-DC05-E516-87E6-26364C7BBE24}"/>
          </ac:graphicFrameMkLst>
        </pc:graphicFrameChg>
        <pc:graphicFrameChg chg="mod modGraphic">
          <ac:chgData name="Al Friend" userId="e5ed79da-d858-46d4-9eed-a7a24903f2de" providerId="ADAL" clId="{D5083F99-9D98-4D49-A33D-15FD65077218}" dt="2024-01-16T11:16:11.812" v="292" actId="14734"/>
          <ac:graphicFrameMkLst>
            <pc:docMk/>
            <pc:sldMk cId="3816715675" sldId="772"/>
            <ac:graphicFrameMk id="24" creationId="{31F6E6FA-42D3-E5C9-36B8-B7C6109BDE21}"/>
          </ac:graphicFrameMkLst>
        </pc:graphicFrameChg>
        <pc:cxnChg chg="add mod">
          <ac:chgData name="Al Friend" userId="e5ed79da-d858-46d4-9eed-a7a24903f2de" providerId="ADAL" clId="{D5083F99-9D98-4D49-A33D-15FD65077218}" dt="2024-01-16T11:28:17.233" v="353" actId="962"/>
          <ac:cxnSpMkLst>
            <pc:docMk/>
            <pc:sldMk cId="3816715675" sldId="772"/>
            <ac:cxnSpMk id="5" creationId="{74743580-1BBD-44D1-9B4B-3FCD69A573CA}"/>
          </ac:cxnSpMkLst>
        </pc:cxnChg>
        <pc:cxnChg chg="add mod">
          <ac:chgData name="Al Friend" userId="e5ed79da-d858-46d4-9eed-a7a24903f2de" providerId="ADAL" clId="{D5083F99-9D98-4D49-A33D-15FD65077218}" dt="2024-01-16T11:28:24.577" v="354" actId="962"/>
          <ac:cxnSpMkLst>
            <pc:docMk/>
            <pc:sldMk cId="3816715675" sldId="772"/>
            <ac:cxnSpMk id="9" creationId="{4A59694F-BFA9-47E0-AA51-53E4E5936D1D}"/>
          </ac:cxnSpMkLst>
        </pc:cxnChg>
      </pc:sldChg>
      <pc:sldChg chg="addSp delSp modSp add delAnim modAnim modNotesTx">
        <pc:chgData name="Al Friend" userId="e5ed79da-d858-46d4-9eed-a7a24903f2de" providerId="ADAL" clId="{D5083F99-9D98-4D49-A33D-15FD65077218}" dt="2024-01-16T16:15:20.420" v="667"/>
        <pc:sldMkLst>
          <pc:docMk/>
          <pc:sldMk cId="1135862847" sldId="773"/>
        </pc:sldMkLst>
        <pc:spChg chg="del">
          <ac:chgData name="Al Friend" userId="e5ed79da-d858-46d4-9eed-a7a24903f2de" providerId="ADAL" clId="{D5083F99-9D98-4D49-A33D-15FD65077218}" dt="2024-01-16T13:59:36.577" v="393" actId="478"/>
          <ac:spMkLst>
            <pc:docMk/>
            <pc:sldMk cId="1135862847" sldId="773"/>
            <ac:spMk id="2" creationId="{E3E80C3B-A12B-4BB4-8CEF-16AB911AA2D2}"/>
          </ac:spMkLst>
        </pc:spChg>
        <pc:spChg chg="mod">
          <ac:chgData name="Al Friend" userId="e5ed79da-d858-46d4-9eed-a7a24903f2de" providerId="ADAL" clId="{D5083F99-9D98-4D49-A33D-15FD65077218}" dt="2024-01-16T13:58:59.758" v="391" actId="20577"/>
          <ac:spMkLst>
            <pc:docMk/>
            <pc:sldMk cId="1135862847" sldId="773"/>
            <ac:spMk id="6" creationId="{C460184D-D803-F499-E82E-972FB39F9288}"/>
          </ac:spMkLst>
        </pc:spChg>
        <pc:spChg chg="del">
          <ac:chgData name="Al Friend" userId="e5ed79da-d858-46d4-9eed-a7a24903f2de" providerId="ADAL" clId="{D5083F99-9D98-4D49-A33D-15FD65077218}" dt="2024-01-16T13:59:38.431" v="394" actId="478"/>
          <ac:spMkLst>
            <pc:docMk/>
            <pc:sldMk cId="1135862847" sldId="773"/>
            <ac:spMk id="18" creationId="{D91C0E01-A6BE-4A60-8F93-0BBA5801C23F}"/>
          </ac:spMkLst>
        </pc:spChg>
        <pc:spChg chg="mod">
          <ac:chgData name="Al Friend" userId="e5ed79da-d858-46d4-9eed-a7a24903f2de" providerId="ADAL" clId="{D5083F99-9D98-4D49-A33D-15FD65077218}" dt="2024-01-16T14:28:04.215" v="445" actId="1036"/>
          <ac:spMkLst>
            <pc:docMk/>
            <pc:sldMk cId="1135862847" sldId="773"/>
            <ac:spMk id="27" creationId="{269837FC-7069-F1D9-E16A-87AF1D4A80CD}"/>
          </ac:spMkLst>
        </pc:spChg>
        <pc:spChg chg="mod">
          <ac:chgData name="Al Friend" userId="e5ed79da-d858-46d4-9eed-a7a24903f2de" providerId="ADAL" clId="{D5083F99-9D98-4D49-A33D-15FD65077218}" dt="2024-01-16T14:28:09.994" v="468" actId="1036"/>
          <ac:spMkLst>
            <pc:docMk/>
            <pc:sldMk cId="1135862847" sldId="773"/>
            <ac:spMk id="31" creationId="{44EEC309-5164-E750-8A98-948F7250CF9F}"/>
          </ac:spMkLst>
        </pc:spChg>
        <pc:spChg chg="mod">
          <ac:chgData name="Al Friend" userId="e5ed79da-d858-46d4-9eed-a7a24903f2de" providerId="ADAL" clId="{D5083F99-9D98-4D49-A33D-15FD65077218}" dt="2024-01-16T14:28:14.438" v="471" actId="1035"/>
          <ac:spMkLst>
            <pc:docMk/>
            <pc:sldMk cId="1135862847" sldId="773"/>
            <ac:spMk id="35" creationId="{570E26B8-2533-45CC-B630-78104B4BF6E3}"/>
          </ac:spMkLst>
        </pc:spChg>
        <pc:spChg chg="mod">
          <ac:chgData name="Al Friend" userId="e5ed79da-d858-46d4-9eed-a7a24903f2de" providerId="ADAL" clId="{D5083F99-9D98-4D49-A33D-15FD65077218}" dt="2024-01-16T14:00:54.677" v="411" actId="1076"/>
          <ac:spMkLst>
            <pc:docMk/>
            <pc:sldMk cId="1135862847" sldId="773"/>
            <ac:spMk id="36" creationId="{9FC6139A-DFAA-47AE-9247-10271BCD7ACF}"/>
          </ac:spMkLst>
        </pc:spChg>
        <pc:spChg chg="mod">
          <ac:chgData name="Al Friend" userId="e5ed79da-d858-46d4-9eed-a7a24903f2de" providerId="ADAL" clId="{D5083F99-9D98-4D49-A33D-15FD65077218}" dt="2024-01-16T14:01:13.445" v="414" actId="1076"/>
          <ac:spMkLst>
            <pc:docMk/>
            <pc:sldMk cId="1135862847" sldId="773"/>
            <ac:spMk id="37" creationId="{D1DD8C35-F278-4C99-90DE-19CCA4DEF251}"/>
          </ac:spMkLst>
        </pc:spChg>
        <pc:spChg chg="add mod">
          <ac:chgData name="Al Friend" userId="e5ed79da-d858-46d4-9eed-a7a24903f2de" providerId="ADAL" clId="{D5083F99-9D98-4D49-A33D-15FD65077218}" dt="2024-01-16T14:01:34.392" v="415" actId="962"/>
          <ac:spMkLst>
            <pc:docMk/>
            <pc:sldMk cId="1135862847" sldId="773"/>
            <ac:spMk id="38" creationId="{3E43DA8B-85F2-4ED1-8CB9-4C679A6B601F}"/>
          </ac:spMkLst>
        </pc:spChg>
        <pc:spChg chg="add mod">
          <ac:chgData name="Al Friend" userId="e5ed79da-d858-46d4-9eed-a7a24903f2de" providerId="ADAL" clId="{D5083F99-9D98-4D49-A33D-15FD65077218}" dt="2024-01-16T14:01:46.191" v="416" actId="962"/>
          <ac:spMkLst>
            <pc:docMk/>
            <pc:sldMk cId="1135862847" sldId="773"/>
            <ac:spMk id="39" creationId="{AB6F678D-D2D5-49A1-8AF3-02EE2A30680D}"/>
          </ac:spMkLst>
        </pc:spChg>
        <pc:spChg chg="add mod">
          <ac:chgData name="Al Friend" userId="e5ed79da-d858-46d4-9eed-a7a24903f2de" providerId="ADAL" clId="{D5083F99-9D98-4D49-A33D-15FD65077218}" dt="2024-01-16T14:29:23.990" v="492" actId="1035"/>
          <ac:spMkLst>
            <pc:docMk/>
            <pc:sldMk cId="1135862847" sldId="773"/>
            <ac:spMk id="40" creationId="{BDD628B9-0732-4AB7-93AF-03B17DA2D4A9}"/>
          </ac:spMkLst>
        </pc:spChg>
        <pc:graphicFrameChg chg="modGraphic">
          <ac:chgData name="Al Friend" userId="e5ed79da-d858-46d4-9eed-a7a24903f2de" providerId="ADAL" clId="{D5083F99-9D98-4D49-A33D-15FD65077218}" dt="2024-01-16T13:59:20.965" v="392" actId="2165"/>
          <ac:graphicFrameMkLst>
            <pc:docMk/>
            <pc:sldMk cId="1135862847" sldId="773"/>
            <ac:graphicFrameMk id="24" creationId="{31F6E6FA-42D3-E5C9-36B8-B7C6109BDE21}"/>
          </ac:graphicFrameMkLst>
        </pc:graphicFrameChg>
      </pc:sldChg>
      <pc:sldChg chg="addSp delSp modSp add ord addAnim delAnim modAnim modNotesTx">
        <pc:chgData name="Al Friend" userId="e5ed79da-d858-46d4-9eed-a7a24903f2de" providerId="ADAL" clId="{D5083F99-9D98-4D49-A33D-15FD65077218}" dt="2024-01-16T16:12:48.553" v="659" actId="20577"/>
        <pc:sldMkLst>
          <pc:docMk/>
          <pc:sldMk cId="3622928668" sldId="774"/>
        </pc:sldMkLst>
        <pc:spChg chg="del">
          <ac:chgData name="Al Friend" userId="e5ed79da-d858-46d4-9eed-a7a24903f2de" providerId="ADAL" clId="{D5083F99-9D98-4D49-A33D-15FD65077218}" dt="2024-01-16T15:49:39.394" v="529" actId="478"/>
          <ac:spMkLst>
            <pc:docMk/>
            <pc:sldMk cId="3622928668" sldId="774"/>
            <ac:spMk id="2" creationId="{E3E80C3B-A12B-4BB4-8CEF-16AB911AA2D2}"/>
          </ac:spMkLst>
        </pc:spChg>
        <pc:spChg chg="mod">
          <ac:chgData name="Al Friend" userId="e5ed79da-d858-46d4-9eed-a7a24903f2de" providerId="ADAL" clId="{D5083F99-9D98-4D49-A33D-15FD65077218}" dt="2024-01-16T15:48:19.655" v="514" actId="20577"/>
          <ac:spMkLst>
            <pc:docMk/>
            <pc:sldMk cId="3622928668" sldId="774"/>
            <ac:spMk id="6" creationId="{C460184D-D803-F499-E82E-972FB39F9288}"/>
          </ac:spMkLst>
        </pc:spChg>
        <pc:spChg chg="del">
          <ac:chgData name="Al Friend" userId="e5ed79da-d858-46d4-9eed-a7a24903f2de" providerId="ADAL" clId="{D5083F99-9D98-4D49-A33D-15FD65077218}" dt="2024-01-16T15:49:45.113" v="534" actId="478"/>
          <ac:spMkLst>
            <pc:docMk/>
            <pc:sldMk cId="3622928668" sldId="774"/>
            <ac:spMk id="18" creationId="{D91C0E01-A6BE-4A60-8F93-0BBA5801C23F}"/>
          </ac:spMkLst>
        </pc:spChg>
        <pc:spChg chg="mod">
          <ac:chgData name="Al Friend" userId="e5ed79da-d858-46d4-9eed-a7a24903f2de" providerId="ADAL" clId="{D5083F99-9D98-4D49-A33D-15FD65077218}" dt="2024-01-16T15:49:09.552" v="526" actId="20577"/>
          <ac:spMkLst>
            <pc:docMk/>
            <pc:sldMk cId="3622928668" sldId="774"/>
            <ac:spMk id="19" creationId="{39027E70-266E-C921-B96A-180149336170}"/>
          </ac:spMkLst>
        </pc:spChg>
        <pc:spChg chg="del">
          <ac:chgData name="Al Friend" userId="e5ed79da-d858-46d4-9eed-a7a24903f2de" providerId="ADAL" clId="{D5083F99-9D98-4D49-A33D-15FD65077218}" dt="2024-01-16T15:49:44.146" v="533" actId="478"/>
          <ac:spMkLst>
            <pc:docMk/>
            <pc:sldMk cId="3622928668" sldId="774"/>
            <ac:spMk id="20" creationId="{CE0478C3-5F85-4F8D-AAFC-F12F58437907}"/>
          </ac:spMkLst>
        </pc:spChg>
        <pc:spChg chg="del">
          <ac:chgData name="Al Friend" userId="e5ed79da-d858-46d4-9eed-a7a24903f2de" providerId="ADAL" clId="{D5083F99-9D98-4D49-A33D-15FD65077218}" dt="2024-01-16T15:49:42.188" v="532" actId="478"/>
          <ac:spMkLst>
            <pc:docMk/>
            <pc:sldMk cId="3622928668" sldId="774"/>
            <ac:spMk id="21" creationId="{BE13FF1D-AE89-48DE-9545-FC614FA1848F}"/>
          </ac:spMkLst>
        </pc:spChg>
        <pc:spChg chg="mod">
          <ac:chgData name="Al Friend" userId="e5ed79da-d858-46d4-9eed-a7a24903f2de" providerId="ADAL" clId="{D5083F99-9D98-4D49-A33D-15FD65077218}" dt="2024-01-16T15:50:44.372" v="546" actId="1076"/>
          <ac:spMkLst>
            <pc:docMk/>
            <pc:sldMk cId="3622928668" sldId="774"/>
            <ac:spMk id="25" creationId="{35683CAD-1E2A-EA31-E6BB-C707B14B8F0A}"/>
          </ac:spMkLst>
        </pc:spChg>
        <pc:spChg chg="mod">
          <ac:chgData name="Al Friend" userId="e5ed79da-d858-46d4-9eed-a7a24903f2de" providerId="ADAL" clId="{D5083F99-9D98-4D49-A33D-15FD65077218}" dt="2024-01-16T16:05:57.069" v="550" actId="1076"/>
          <ac:spMkLst>
            <pc:docMk/>
            <pc:sldMk cId="3622928668" sldId="774"/>
            <ac:spMk id="27" creationId="{269837FC-7069-F1D9-E16A-87AF1D4A80CD}"/>
          </ac:spMkLst>
        </pc:spChg>
        <pc:spChg chg="mod">
          <ac:chgData name="Al Friend" userId="e5ed79da-d858-46d4-9eed-a7a24903f2de" providerId="ADAL" clId="{D5083F99-9D98-4D49-A33D-15FD65077218}" dt="2024-01-16T16:09:15.262" v="568" actId="1076"/>
          <ac:spMkLst>
            <pc:docMk/>
            <pc:sldMk cId="3622928668" sldId="774"/>
            <ac:spMk id="28" creationId="{27833E17-04CE-E6AD-804B-EB51B8F41239}"/>
          </ac:spMkLst>
        </pc:spChg>
        <pc:spChg chg="mod">
          <ac:chgData name="Al Friend" userId="e5ed79da-d858-46d4-9eed-a7a24903f2de" providerId="ADAL" clId="{D5083F99-9D98-4D49-A33D-15FD65077218}" dt="2024-01-16T15:51:04.938" v="549" actId="1037"/>
          <ac:spMkLst>
            <pc:docMk/>
            <pc:sldMk cId="3622928668" sldId="774"/>
            <ac:spMk id="30" creationId="{F8908677-B9D0-5945-93E8-1112E85882A9}"/>
          </ac:spMkLst>
        </pc:spChg>
        <pc:spChg chg="add del mod">
          <ac:chgData name="Al Friend" userId="e5ed79da-d858-46d4-9eed-a7a24903f2de" providerId="ADAL" clId="{D5083F99-9D98-4D49-A33D-15FD65077218}" dt="2024-01-16T16:07:22.051" v="558" actId="1076"/>
          <ac:spMkLst>
            <pc:docMk/>
            <pc:sldMk cId="3622928668" sldId="774"/>
            <ac:spMk id="31" creationId="{44EEC309-5164-E750-8A98-948F7250CF9F}"/>
          </ac:spMkLst>
        </pc:spChg>
        <pc:spChg chg="del">
          <ac:chgData name="Al Friend" userId="e5ed79da-d858-46d4-9eed-a7a24903f2de" providerId="ADAL" clId="{D5083F99-9D98-4D49-A33D-15FD65077218}" dt="2024-01-16T15:49:40.099" v="530" actId="478"/>
          <ac:spMkLst>
            <pc:docMk/>
            <pc:sldMk cId="3622928668" sldId="774"/>
            <ac:spMk id="33" creationId="{F2A2FD4D-D5A1-4882-9270-445588B3BF14}"/>
          </ac:spMkLst>
        </pc:spChg>
        <pc:spChg chg="del">
          <ac:chgData name="Al Friend" userId="e5ed79da-d858-46d4-9eed-a7a24903f2de" providerId="ADAL" clId="{D5083F99-9D98-4D49-A33D-15FD65077218}" dt="2024-01-16T15:49:41.337" v="531" actId="478"/>
          <ac:spMkLst>
            <pc:docMk/>
            <pc:sldMk cId="3622928668" sldId="774"/>
            <ac:spMk id="34" creationId="{02546B7F-2DFC-4F0E-BC48-161A956E6261}"/>
          </ac:spMkLst>
        </pc:spChg>
        <pc:spChg chg="del mod">
          <ac:chgData name="Al Friend" userId="e5ed79da-d858-46d4-9eed-a7a24903f2de" providerId="ADAL" clId="{D5083F99-9D98-4D49-A33D-15FD65077218}" dt="2024-01-16T16:07:11.367" v="557" actId="478"/>
          <ac:spMkLst>
            <pc:docMk/>
            <pc:sldMk cId="3622928668" sldId="774"/>
            <ac:spMk id="35" creationId="{570E26B8-2533-45CC-B630-78104B4BF6E3}"/>
          </ac:spMkLst>
        </pc:spChg>
        <pc:spChg chg="del">
          <ac:chgData name="Al Friend" userId="e5ed79da-d858-46d4-9eed-a7a24903f2de" providerId="ADAL" clId="{D5083F99-9D98-4D49-A33D-15FD65077218}" dt="2024-01-16T15:49:30.469" v="528" actId="478"/>
          <ac:spMkLst>
            <pc:docMk/>
            <pc:sldMk cId="3622928668" sldId="774"/>
            <ac:spMk id="36" creationId="{9FC6139A-DFAA-47AE-9247-10271BCD7ACF}"/>
          </ac:spMkLst>
        </pc:spChg>
        <pc:spChg chg="del">
          <ac:chgData name="Al Friend" userId="e5ed79da-d858-46d4-9eed-a7a24903f2de" providerId="ADAL" clId="{D5083F99-9D98-4D49-A33D-15FD65077218}" dt="2024-01-16T15:49:29.523" v="527" actId="478"/>
          <ac:spMkLst>
            <pc:docMk/>
            <pc:sldMk cId="3622928668" sldId="774"/>
            <ac:spMk id="37" creationId="{D1DD8C35-F278-4C99-90DE-19CCA4DEF251}"/>
          </ac:spMkLst>
        </pc:spChg>
        <pc:graphicFrameChg chg="del">
          <ac:chgData name="Al Friend" userId="e5ed79da-d858-46d4-9eed-a7a24903f2de" providerId="ADAL" clId="{D5083F99-9D98-4D49-A33D-15FD65077218}" dt="2024-01-16T16:08:34.808" v="562" actId="478"/>
          <ac:graphicFrameMkLst>
            <pc:docMk/>
            <pc:sldMk cId="3622928668" sldId="774"/>
            <ac:graphicFrameMk id="24" creationId="{31F6E6FA-42D3-E5C9-36B8-B7C6109BDE21}"/>
          </ac:graphicFrameMkLst>
        </pc:graphicFrameChg>
        <pc:graphicFrameChg chg="add mod modGraphic">
          <ac:chgData name="Al Friend" userId="e5ed79da-d858-46d4-9eed-a7a24903f2de" providerId="ADAL" clId="{D5083F99-9D98-4D49-A33D-15FD65077218}" dt="2024-01-16T16:09:58.320" v="569" actId="962"/>
          <ac:graphicFrameMkLst>
            <pc:docMk/>
            <pc:sldMk cId="3622928668" sldId="774"/>
            <ac:graphicFrameMk id="39" creationId="{FE9A9C9B-4CA8-4DC8-AA69-A07BDFBF0F34}"/>
          </ac:graphicFrameMkLst>
        </pc:graphicFrameChg>
        <pc:cxnChg chg="mod">
          <ac:chgData name="Al Friend" userId="e5ed79da-d858-46d4-9eed-a7a24903f2de" providerId="ADAL" clId="{D5083F99-9D98-4D49-A33D-15FD65077218}" dt="2024-01-16T15:50:50.364" v="547" actId="14100"/>
          <ac:cxnSpMkLst>
            <pc:docMk/>
            <pc:sldMk cId="3622928668" sldId="774"/>
            <ac:cxnSpMk id="5" creationId="{74743580-1BBD-44D1-9B4B-3FCD69A573CA}"/>
          </ac:cxnSpMkLst>
        </pc:cxnChg>
        <pc:cxnChg chg="mod">
          <ac:chgData name="Al Friend" userId="e5ed79da-d858-46d4-9eed-a7a24903f2de" providerId="ADAL" clId="{D5083F99-9D98-4D49-A33D-15FD65077218}" dt="2024-01-16T15:51:04.938" v="549" actId="1037"/>
          <ac:cxnSpMkLst>
            <pc:docMk/>
            <pc:sldMk cId="3622928668" sldId="774"/>
            <ac:cxnSpMk id="9" creationId="{4A59694F-BFA9-47E0-AA51-53E4E5936D1D}"/>
          </ac:cxnSpMkLst>
        </pc:cxnChg>
      </pc:sldChg>
    </pc:docChg>
  </pc:docChgLst>
  <pc:docChgLst>
    <pc:chgData name="Al Friend" userId="e5ed79da-d858-46d4-9eed-a7a24903f2de" providerId="ADAL" clId="{39705CE3-9F92-402D-8B48-4F5894FD552B}"/>
    <pc:docChg chg="custSel addSld delSld modSld modSection">
      <pc:chgData name="Al Friend" userId="e5ed79da-d858-46d4-9eed-a7a24903f2de" providerId="ADAL" clId="{39705CE3-9F92-402D-8B48-4F5894FD552B}" dt="2024-02-12T09:11:29.751" v="619" actId="1076"/>
      <pc:docMkLst>
        <pc:docMk/>
      </pc:docMkLst>
      <pc:sldChg chg="addSp delSp modSp add modAnim">
        <pc:chgData name="Al Friend" userId="e5ed79da-d858-46d4-9eed-a7a24903f2de" providerId="ADAL" clId="{39705CE3-9F92-402D-8B48-4F5894FD552B}" dt="2024-02-12T09:11:29.751" v="619" actId="1076"/>
        <pc:sldMkLst>
          <pc:docMk/>
          <pc:sldMk cId="2352829044" sldId="778"/>
        </pc:sldMkLst>
        <pc:spChg chg="del">
          <ac:chgData name="Al Friend" userId="e5ed79da-d858-46d4-9eed-a7a24903f2de" providerId="ADAL" clId="{39705CE3-9F92-402D-8B48-4F5894FD552B}" dt="2024-02-09T13:58:58.023" v="1"/>
          <ac:spMkLst>
            <pc:docMk/>
            <pc:sldMk cId="2352829044" sldId="778"/>
            <ac:spMk id="2" creationId="{820BE544-D09D-4792-A574-DCD2DCF650F6}"/>
          </ac:spMkLst>
        </pc:spChg>
        <pc:spChg chg="del">
          <ac:chgData name="Al Friend" userId="e5ed79da-d858-46d4-9eed-a7a24903f2de" providerId="ADAL" clId="{39705CE3-9F92-402D-8B48-4F5894FD552B}" dt="2024-02-09T13:58:58.023" v="1"/>
          <ac:spMkLst>
            <pc:docMk/>
            <pc:sldMk cId="2352829044" sldId="778"/>
            <ac:spMk id="3" creationId="{D109B598-8BEB-472A-A6E7-6512F0B52411}"/>
          </ac:spMkLst>
        </pc:spChg>
        <pc:spChg chg="add mod">
          <ac:chgData name="Al Friend" userId="e5ed79da-d858-46d4-9eed-a7a24903f2de" providerId="ADAL" clId="{39705CE3-9F92-402D-8B48-4F5894FD552B}" dt="2024-02-09T13:59:07.236" v="23" actId="20577"/>
          <ac:spMkLst>
            <pc:docMk/>
            <pc:sldMk cId="2352829044" sldId="778"/>
            <ac:spMk id="4" creationId="{457F073F-C049-47E9-959D-70C4FC9FE669}"/>
          </ac:spMkLst>
        </pc:spChg>
        <pc:spChg chg="add mod">
          <ac:chgData name="Al Friend" userId="e5ed79da-d858-46d4-9eed-a7a24903f2de" providerId="ADAL" clId="{39705CE3-9F92-402D-8B48-4F5894FD552B}" dt="2024-02-12T08:58:24.038" v="590" actId="113"/>
          <ac:spMkLst>
            <pc:docMk/>
            <pc:sldMk cId="2352829044" sldId="778"/>
            <ac:spMk id="5" creationId="{BAA89BB4-3AB4-4ECE-8A4E-BAE9D9416378}"/>
          </ac:spMkLst>
        </pc:spChg>
        <pc:spChg chg="add mod">
          <ac:chgData name="Al Friend" userId="e5ed79da-d858-46d4-9eed-a7a24903f2de" providerId="ADAL" clId="{39705CE3-9F92-402D-8B48-4F5894FD552B}" dt="2024-02-12T08:58:29.016" v="591" actId="113"/>
          <ac:spMkLst>
            <pc:docMk/>
            <pc:sldMk cId="2352829044" sldId="778"/>
            <ac:spMk id="6" creationId="{194818A1-3C4F-43CB-A0EC-9F156FA116B6}"/>
          </ac:spMkLst>
        </pc:spChg>
        <pc:spChg chg="add mod">
          <ac:chgData name="Al Friend" userId="e5ed79da-d858-46d4-9eed-a7a24903f2de" providerId="ADAL" clId="{39705CE3-9F92-402D-8B48-4F5894FD552B}" dt="2024-02-12T08:55:58.307" v="552" actId="114"/>
          <ac:spMkLst>
            <pc:docMk/>
            <pc:sldMk cId="2352829044" sldId="778"/>
            <ac:spMk id="7" creationId="{A7748392-0430-47F2-9A73-6449587C132E}"/>
          </ac:spMkLst>
        </pc:spChg>
        <pc:spChg chg="add mod">
          <ac:chgData name="Al Friend" userId="e5ed79da-d858-46d4-9eed-a7a24903f2de" providerId="ADAL" clId="{39705CE3-9F92-402D-8B48-4F5894FD552B}" dt="2024-02-12T08:56:08.440" v="555" actId="114"/>
          <ac:spMkLst>
            <pc:docMk/>
            <pc:sldMk cId="2352829044" sldId="778"/>
            <ac:spMk id="8" creationId="{8E9F13E4-7830-4921-B255-D2BF3B973DB4}"/>
          </ac:spMkLst>
        </pc:spChg>
        <pc:spChg chg="add mod">
          <ac:chgData name="Al Friend" userId="e5ed79da-d858-46d4-9eed-a7a24903f2de" providerId="ADAL" clId="{39705CE3-9F92-402D-8B48-4F5894FD552B}" dt="2024-02-12T09:11:29.751" v="619" actId="1076"/>
          <ac:spMkLst>
            <pc:docMk/>
            <pc:sldMk cId="2352829044" sldId="778"/>
            <ac:spMk id="9" creationId="{D90CCF84-79A0-4860-8BAA-EEB57D73FB33}"/>
          </ac:spMkLst>
        </pc:spChg>
      </pc:sldChg>
      <pc:sldChg chg="modSp add modTransition modAnim">
        <pc:chgData name="Al Friend" userId="e5ed79da-d858-46d4-9eed-a7a24903f2de" providerId="ADAL" clId="{39705CE3-9F92-402D-8B48-4F5894FD552B}" dt="2024-02-12T08:51:32.233" v="546" actId="114"/>
        <pc:sldMkLst>
          <pc:docMk/>
          <pc:sldMk cId="142200069" sldId="781"/>
        </pc:sldMkLst>
        <pc:spChg chg="mod">
          <ac:chgData name="Al Friend" userId="e5ed79da-d858-46d4-9eed-a7a24903f2de" providerId="ADAL" clId="{39705CE3-9F92-402D-8B48-4F5894FD552B}" dt="2024-02-12T08:50:32.825" v="509" actId="20577"/>
          <ac:spMkLst>
            <pc:docMk/>
            <pc:sldMk cId="142200069" sldId="781"/>
            <ac:spMk id="5" creationId="{BAA89BB4-3AB4-4ECE-8A4E-BAE9D9416378}"/>
          </ac:spMkLst>
        </pc:spChg>
        <pc:spChg chg="mod">
          <ac:chgData name="Al Friend" userId="e5ed79da-d858-46d4-9eed-a7a24903f2de" providerId="ADAL" clId="{39705CE3-9F92-402D-8B48-4F5894FD552B}" dt="2024-02-12T08:51:22.683" v="542" actId="114"/>
          <ac:spMkLst>
            <pc:docMk/>
            <pc:sldMk cId="142200069" sldId="781"/>
            <ac:spMk id="6" creationId="{194818A1-3C4F-43CB-A0EC-9F156FA116B6}"/>
          </ac:spMkLst>
        </pc:spChg>
        <pc:spChg chg="mod">
          <ac:chgData name="Al Friend" userId="e5ed79da-d858-46d4-9eed-a7a24903f2de" providerId="ADAL" clId="{39705CE3-9F92-402D-8B48-4F5894FD552B}" dt="2024-02-12T08:51:28.926" v="544" actId="114"/>
          <ac:spMkLst>
            <pc:docMk/>
            <pc:sldMk cId="142200069" sldId="781"/>
            <ac:spMk id="7" creationId="{A7748392-0430-47F2-9A73-6449587C132E}"/>
          </ac:spMkLst>
        </pc:spChg>
        <pc:spChg chg="mod">
          <ac:chgData name="Al Friend" userId="e5ed79da-d858-46d4-9eed-a7a24903f2de" providerId="ADAL" clId="{39705CE3-9F92-402D-8B48-4F5894FD552B}" dt="2024-02-12T08:51:32.233" v="546" actId="114"/>
          <ac:spMkLst>
            <pc:docMk/>
            <pc:sldMk cId="142200069" sldId="781"/>
            <ac:spMk id="8" creationId="{8E9F13E4-7830-4921-B255-D2BF3B973DB4}"/>
          </ac:spMkLst>
        </pc:spChg>
      </pc:sldChg>
    </pc:docChg>
  </pc:docChgLst>
  <pc:docChgLst>
    <pc:chgData name="Al Friend" userId="e5ed79da-d858-46d4-9eed-a7a24903f2de" providerId="ADAL" clId="{6BC78D25-BFA3-43F2-B9D1-393E958EDE7A}"/>
    <pc:docChg chg="undo redo custSel addSld delSld modSld sldOrd delSection modSection">
      <pc:chgData name="Al Friend" userId="e5ed79da-d858-46d4-9eed-a7a24903f2de" providerId="ADAL" clId="{6BC78D25-BFA3-43F2-B9D1-393E958EDE7A}" dt="2024-03-23T14:00:46.977" v="5947" actId="207"/>
      <pc:docMkLst>
        <pc:docMk/>
      </pc:docMkLst>
      <pc:sldChg chg="modSp mod">
        <pc:chgData name="Al Friend" userId="e5ed79da-d858-46d4-9eed-a7a24903f2de" providerId="ADAL" clId="{6BC78D25-BFA3-43F2-B9D1-393E958EDE7A}" dt="2023-12-22T23:22:48.726" v="1696" actId="20577"/>
        <pc:sldMkLst>
          <pc:docMk/>
          <pc:sldMk cId="1701761292" sldId="435"/>
        </pc:sldMkLst>
        <pc:spChg chg="mod">
          <ac:chgData name="Al Friend" userId="e5ed79da-d858-46d4-9eed-a7a24903f2de" providerId="ADAL" clId="{6BC78D25-BFA3-43F2-B9D1-393E958EDE7A}" dt="2023-12-22T23:22:48.726" v="1696" actId="20577"/>
          <ac:spMkLst>
            <pc:docMk/>
            <pc:sldMk cId="1701761292" sldId="435"/>
            <ac:spMk id="2" creationId="{2CE87805-17F2-4B70-B505-57FB17E1FEE3}"/>
          </ac:spMkLst>
        </pc:spChg>
      </pc:sldChg>
      <pc:sldChg chg="modSp mod">
        <pc:chgData name="Al Friend" userId="e5ed79da-d858-46d4-9eed-a7a24903f2de" providerId="ADAL" clId="{6BC78D25-BFA3-43F2-B9D1-393E958EDE7A}" dt="2023-12-22T23:22:58.608" v="1698"/>
        <pc:sldMkLst>
          <pc:docMk/>
          <pc:sldMk cId="2774159214" sldId="437"/>
        </pc:sldMkLst>
        <pc:spChg chg="mod">
          <ac:chgData name="Al Friend" userId="e5ed79da-d858-46d4-9eed-a7a24903f2de" providerId="ADAL" clId="{6BC78D25-BFA3-43F2-B9D1-393E958EDE7A}" dt="2023-12-22T23:22:58.608" v="1698"/>
          <ac:spMkLst>
            <pc:docMk/>
            <pc:sldMk cId="2774159214" sldId="437"/>
            <ac:spMk id="2" creationId="{2CE87805-17F2-4B70-B505-57FB17E1FEE3}"/>
          </ac:spMkLst>
        </pc:spChg>
      </pc:sldChg>
      <pc:sldChg chg="modSp mod">
        <pc:chgData name="Al Friend" userId="e5ed79da-d858-46d4-9eed-a7a24903f2de" providerId="ADAL" clId="{6BC78D25-BFA3-43F2-B9D1-393E958EDE7A}" dt="2023-12-22T23:23:12.626" v="1700" actId="6549"/>
        <pc:sldMkLst>
          <pc:docMk/>
          <pc:sldMk cId="3662892889" sldId="438"/>
        </pc:sldMkLst>
        <pc:spChg chg="mod">
          <ac:chgData name="Al Friend" userId="e5ed79da-d858-46d4-9eed-a7a24903f2de" providerId="ADAL" clId="{6BC78D25-BFA3-43F2-B9D1-393E958EDE7A}" dt="2023-12-22T23:23:12.626" v="1700" actId="6549"/>
          <ac:spMkLst>
            <pc:docMk/>
            <pc:sldMk cId="3662892889" sldId="438"/>
            <ac:spMk id="2" creationId="{2CE87805-17F2-4B70-B505-57FB17E1FEE3}"/>
          </ac:spMkLst>
        </pc:spChg>
      </pc:sldChg>
      <pc:sldChg chg="modSp mod">
        <pc:chgData name="Al Friend" userId="e5ed79da-d858-46d4-9eed-a7a24903f2de" providerId="ADAL" clId="{6BC78D25-BFA3-43F2-B9D1-393E958EDE7A}" dt="2024-01-16T19:48:52.953" v="4920" actId="27636"/>
        <pc:sldMkLst>
          <pc:docMk/>
          <pc:sldMk cId="2723771124" sldId="441"/>
        </pc:sldMkLst>
        <pc:spChg chg="mod">
          <ac:chgData name="Al Friend" userId="e5ed79da-d858-46d4-9eed-a7a24903f2de" providerId="ADAL" clId="{6BC78D25-BFA3-43F2-B9D1-393E958EDE7A}" dt="2023-12-22T23:25:02.063" v="1738" actId="20577"/>
          <ac:spMkLst>
            <pc:docMk/>
            <pc:sldMk cId="2723771124" sldId="441"/>
            <ac:spMk id="2" creationId="{2CE87805-17F2-4B70-B505-57FB17E1FEE3}"/>
          </ac:spMkLst>
        </pc:spChg>
        <pc:spChg chg="mod">
          <ac:chgData name="Al Friend" userId="e5ed79da-d858-46d4-9eed-a7a24903f2de" providerId="ADAL" clId="{6BC78D25-BFA3-43F2-B9D1-393E958EDE7A}" dt="2024-01-16T19:48:52.953" v="4920" actId="27636"/>
          <ac:spMkLst>
            <pc:docMk/>
            <pc:sldMk cId="2723771124" sldId="441"/>
            <ac:spMk id="3" creationId="{E4EE7085-4C5B-409B-8843-A8A3D3CB6E90}"/>
          </ac:spMkLst>
        </pc:spChg>
      </pc:sldChg>
      <pc:sldChg chg="modSp mod">
        <pc:chgData name="Al Friend" userId="e5ed79da-d858-46d4-9eed-a7a24903f2de" providerId="ADAL" clId="{6BC78D25-BFA3-43F2-B9D1-393E958EDE7A}" dt="2023-12-22T23:25:37.918" v="1752" actId="20577"/>
        <pc:sldMkLst>
          <pc:docMk/>
          <pc:sldMk cId="4222611681" sldId="449"/>
        </pc:sldMkLst>
        <pc:spChg chg="mod">
          <ac:chgData name="Al Friend" userId="e5ed79da-d858-46d4-9eed-a7a24903f2de" providerId="ADAL" clId="{6BC78D25-BFA3-43F2-B9D1-393E958EDE7A}" dt="2023-12-22T23:25:37.918" v="1752" actId="20577"/>
          <ac:spMkLst>
            <pc:docMk/>
            <pc:sldMk cId="4222611681" sldId="449"/>
            <ac:spMk id="2" creationId="{2CE87805-17F2-4B70-B505-57FB17E1FEE3}"/>
          </ac:spMkLst>
        </pc:spChg>
      </pc:sldChg>
      <pc:sldChg chg="modSp mod">
        <pc:chgData name="Al Friend" userId="e5ed79da-d858-46d4-9eed-a7a24903f2de" providerId="ADAL" clId="{6BC78D25-BFA3-43F2-B9D1-393E958EDE7A}" dt="2023-12-22T23:26:12.505" v="1773" actId="20577"/>
        <pc:sldMkLst>
          <pc:docMk/>
          <pc:sldMk cId="3407202451" sldId="452"/>
        </pc:sldMkLst>
        <pc:spChg chg="mod">
          <ac:chgData name="Al Friend" userId="e5ed79da-d858-46d4-9eed-a7a24903f2de" providerId="ADAL" clId="{6BC78D25-BFA3-43F2-B9D1-393E958EDE7A}" dt="2023-12-22T23:26:12.505" v="1773" actId="20577"/>
          <ac:spMkLst>
            <pc:docMk/>
            <pc:sldMk cId="3407202451" sldId="452"/>
            <ac:spMk id="2" creationId="{2CE87805-17F2-4B70-B505-57FB17E1FEE3}"/>
          </ac:spMkLst>
        </pc:spChg>
      </pc:sldChg>
      <pc:sldChg chg="modSp mod">
        <pc:chgData name="Al Friend" userId="e5ed79da-d858-46d4-9eed-a7a24903f2de" providerId="ADAL" clId="{6BC78D25-BFA3-43F2-B9D1-393E958EDE7A}" dt="2023-12-22T23:26:46.778" v="1801" actId="20577"/>
        <pc:sldMkLst>
          <pc:docMk/>
          <pc:sldMk cId="1681721792" sldId="453"/>
        </pc:sldMkLst>
        <pc:spChg chg="mod">
          <ac:chgData name="Al Friend" userId="e5ed79da-d858-46d4-9eed-a7a24903f2de" providerId="ADAL" clId="{6BC78D25-BFA3-43F2-B9D1-393E958EDE7A}" dt="2023-12-22T23:26:46.778" v="1801" actId="20577"/>
          <ac:spMkLst>
            <pc:docMk/>
            <pc:sldMk cId="1681721792" sldId="453"/>
            <ac:spMk id="2" creationId="{2CE87805-17F2-4B70-B505-57FB17E1FEE3}"/>
          </ac:spMkLst>
        </pc:spChg>
      </pc:sldChg>
      <pc:sldChg chg="modSp mod">
        <pc:chgData name="Al Friend" userId="e5ed79da-d858-46d4-9eed-a7a24903f2de" providerId="ADAL" clId="{6BC78D25-BFA3-43F2-B9D1-393E958EDE7A}" dt="2023-12-22T23:22:55.166" v="1697"/>
        <pc:sldMkLst>
          <pc:docMk/>
          <pc:sldMk cId="1739365771" sldId="455"/>
        </pc:sldMkLst>
        <pc:spChg chg="mod">
          <ac:chgData name="Al Friend" userId="e5ed79da-d858-46d4-9eed-a7a24903f2de" providerId="ADAL" clId="{6BC78D25-BFA3-43F2-B9D1-393E958EDE7A}" dt="2023-12-22T23:22:55.166" v="1697"/>
          <ac:spMkLst>
            <pc:docMk/>
            <pc:sldMk cId="1739365771" sldId="455"/>
            <ac:spMk id="2" creationId="{2CE87805-17F2-4B70-B505-57FB17E1FEE3}"/>
          </ac:spMkLst>
        </pc:spChg>
      </pc:sldChg>
      <pc:sldChg chg="modSp">
        <pc:chgData name="Al Friend" userId="e5ed79da-d858-46d4-9eed-a7a24903f2de" providerId="ADAL" clId="{6BC78D25-BFA3-43F2-B9D1-393E958EDE7A}" dt="2024-01-03T14:38:28.967" v="2618" actId="20577"/>
        <pc:sldMkLst>
          <pc:docMk/>
          <pc:sldMk cId="3210650822" sldId="467"/>
        </pc:sldMkLst>
        <pc:spChg chg="mod">
          <ac:chgData name="Al Friend" userId="e5ed79da-d858-46d4-9eed-a7a24903f2de" providerId="ADAL" clId="{6BC78D25-BFA3-43F2-B9D1-393E958EDE7A}" dt="2024-01-03T14:38:28.967" v="2618" actId="20577"/>
          <ac:spMkLst>
            <pc:docMk/>
            <pc:sldMk cId="3210650822" sldId="467"/>
            <ac:spMk id="4" creationId="{00000000-0000-0000-0000-000000000000}"/>
          </ac:spMkLst>
        </pc:spChg>
      </pc:sldChg>
      <pc:sldChg chg="modSp mod">
        <pc:chgData name="Al Friend" userId="e5ed79da-d858-46d4-9eed-a7a24903f2de" providerId="ADAL" clId="{6BC78D25-BFA3-43F2-B9D1-393E958EDE7A}" dt="2023-12-22T23:25:50.106" v="1756" actId="20577"/>
        <pc:sldMkLst>
          <pc:docMk/>
          <pc:sldMk cId="1083383636" sldId="468"/>
        </pc:sldMkLst>
        <pc:spChg chg="mod">
          <ac:chgData name="Al Friend" userId="e5ed79da-d858-46d4-9eed-a7a24903f2de" providerId="ADAL" clId="{6BC78D25-BFA3-43F2-B9D1-393E958EDE7A}" dt="2023-12-22T23:25:50.106" v="1756" actId="20577"/>
          <ac:spMkLst>
            <pc:docMk/>
            <pc:sldMk cId="1083383636" sldId="468"/>
            <ac:spMk id="2" creationId="{2CE87805-17F2-4B70-B505-57FB17E1FEE3}"/>
          </ac:spMkLst>
        </pc:spChg>
      </pc:sldChg>
      <pc:sldChg chg="modSp mod">
        <pc:chgData name="Al Friend" userId="e5ed79da-d858-46d4-9eed-a7a24903f2de" providerId="ADAL" clId="{6BC78D25-BFA3-43F2-B9D1-393E958EDE7A}" dt="2023-12-22T23:24:36.684" v="1721" actId="20577"/>
        <pc:sldMkLst>
          <pc:docMk/>
          <pc:sldMk cId="818983537" sldId="471"/>
        </pc:sldMkLst>
        <pc:spChg chg="mod">
          <ac:chgData name="Al Friend" userId="e5ed79da-d858-46d4-9eed-a7a24903f2de" providerId="ADAL" clId="{6BC78D25-BFA3-43F2-B9D1-393E958EDE7A}" dt="2023-12-22T23:24:36.684" v="1721" actId="20577"/>
          <ac:spMkLst>
            <pc:docMk/>
            <pc:sldMk cId="818983537" sldId="471"/>
            <ac:spMk id="2" creationId="{2CE87805-17F2-4B70-B505-57FB17E1FEE3}"/>
          </ac:spMkLst>
        </pc:spChg>
      </pc:sldChg>
      <pc:sldChg chg="modSp mod modNotesTx">
        <pc:chgData name="Al Friend" userId="e5ed79da-d858-46d4-9eed-a7a24903f2de" providerId="ADAL" clId="{6BC78D25-BFA3-43F2-B9D1-393E958EDE7A}" dt="2024-01-17T18:10:54.932" v="5607" actId="20577"/>
        <pc:sldMkLst>
          <pc:docMk/>
          <pc:sldMk cId="2545018025" sldId="472"/>
        </pc:sldMkLst>
        <pc:spChg chg="mod">
          <ac:chgData name="Al Friend" userId="e5ed79da-d858-46d4-9eed-a7a24903f2de" providerId="ADAL" clId="{6BC78D25-BFA3-43F2-B9D1-393E958EDE7A}" dt="2023-12-22T23:24:09.254" v="1716" actId="20577"/>
          <ac:spMkLst>
            <pc:docMk/>
            <pc:sldMk cId="2545018025" sldId="472"/>
            <ac:spMk id="2" creationId="{2CE87805-17F2-4B70-B505-57FB17E1FEE3}"/>
          </ac:spMkLst>
        </pc:spChg>
      </pc:sldChg>
      <pc:sldChg chg="modSp mod">
        <pc:chgData name="Al Friend" userId="e5ed79da-d858-46d4-9eed-a7a24903f2de" providerId="ADAL" clId="{6BC78D25-BFA3-43F2-B9D1-393E958EDE7A}" dt="2023-12-22T23:24:21.028" v="1718"/>
        <pc:sldMkLst>
          <pc:docMk/>
          <pc:sldMk cId="2752439583" sldId="473"/>
        </pc:sldMkLst>
        <pc:spChg chg="mod">
          <ac:chgData name="Al Friend" userId="e5ed79da-d858-46d4-9eed-a7a24903f2de" providerId="ADAL" clId="{6BC78D25-BFA3-43F2-B9D1-393E958EDE7A}" dt="2023-12-22T23:24:21.028" v="1718"/>
          <ac:spMkLst>
            <pc:docMk/>
            <pc:sldMk cId="2752439583" sldId="473"/>
            <ac:spMk id="2" creationId="{2CE87805-17F2-4B70-B505-57FB17E1FEE3}"/>
          </ac:spMkLst>
        </pc:spChg>
      </pc:sldChg>
      <pc:sldChg chg="addSp modSp mod modAnim">
        <pc:chgData name="Al Friend" userId="e5ed79da-d858-46d4-9eed-a7a24903f2de" providerId="ADAL" clId="{6BC78D25-BFA3-43F2-B9D1-393E958EDE7A}" dt="2023-12-23T09:28:39.579" v="1974"/>
        <pc:sldMkLst>
          <pc:docMk/>
          <pc:sldMk cId="3877628735" sldId="481"/>
        </pc:sldMkLst>
        <pc:spChg chg="mod">
          <ac:chgData name="Al Friend" userId="e5ed79da-d858-46d4-9eed-a7a24903f2de" providerId="ADAL" clId="{6BC78D25-BFA3-43F2-B9D1-393E958EDE7A}" dt="2023-12-23T09:25:50.871" v="1934" actId="1036"/>
          <ac:spMkLst>
            <pc:docMk/>
            <pc:sldMk cId="3877628735" sldId="481"/>
            <ac:spMk id="4" creationId="{5D773087-09BD-45AD-89A6-29025E9351DE}"/>
          </ac:spMkLst>
        </pc:spChg>
        <pc:spChg chg="mod">
          <ac:chgData name="Al Friend" userId="e5ed79da-d858-46d4-9eed-a7a24903f2de" providerId="ADAL" clId="{6BC78D25-BFA3-43F2-B9D1-393E958EDE7A}" dt="2023-12-23T09:25:50.871" v="1934" actId="1036"/>
          <ac:spMkLst>
            <pc:docMk/>
            <pc:sldMk cId="3877628735" sldId="481"/>
            <ac:spMk id="6" creationId="{924404A3-ED4C-4699-9CA9-EFEB23F51AA9}"/>
          </ac:spMkLst>
        </pc:spChg>
        <pc:spChg chg="add mod">
          <ac:chgData name="Al Friend" userId="e5ed79da-d858-46d4-9eed-a7a24903f2de" providerId="ADAL" clId="{6BC78D25-BFA3-43F2-B9D1-393E958EDE7A}" dt="2023-12-23T09:27:24.554" v="1952" actId="14100"/>
          <ac:spMkLst>
            <pc:docMk/>
            <pc:sldMk cId="3877628735" sldId="481"/>
            <ac:spMk id="7" creationId="{EBD85118-3121-322A-A785-D7E5BC3C6DDB}"/>
          </ac:spMkLst>
        </pc:spChg>
        <pc:spChg chg="add mod">
          <ac:chgData name="Al Friend" userId="e5ed79da-d858-46d4-9eed-a7a24903f2de" providerId="ADAL" clId="{6BC78D25-BFA3-43F2-B9D1-393E958EDE7A}" dt="2023-12-23T09:27:27.828" v="1957" actId="20577"/>
          <ac:spMkLst>
            <pc:docMk/>
            <pc:sldMk cId="3877628735" sldId="481"/>
            <ac:spMk id="8" creationId="{B9255652-7499-91E1-0752-F0DD357DD42C}"/>
          </ac:spMkLst>
        </pc:spChg>
        <pc:graphicFrameChg chg="mod">
          <ac:chgData name="Al Friend" userId="e5ed79da-d858-46d4-9eed-a7a24903f2de" providerId="ADAL" clId="{6BC78D25-BFA3-43F2-B9D1-393E958EDE7A}" dt="2023-12-23T09:25:32.052" v="1900" actId="1076"/>
          <ac:graphicFrameMkLst>
            <pc:docMk/>
            <pc:sldMk cId="3877628735" sldId="481"/>
            <ac:graphicFrameMk id="5" creationId="{38A8414E-6490-4AD8-90BD-DF0216F61C69}"/>
          </ac:graphicFrameMkLst>
        </pc:graphicFrameChg>
      </pc:sldChg>
      <pc:sldChg chg="modSp mod">
        <pc:chgData name="Al Friend" userId="e5ed79da-d858-46d4-9eed-a7a24903f2de" providerId="ADAL" clId="{6BC78D25-BFA3-43F2-B9D1-393E958EDE7A}" dt="2023-12-23T09:31:35.398" v="2062" actId="1038"/>
        <pc:sldMkLst>
          <pc:docMk/>
          <pc:sldMk cId="3615840122" sldId="483"/>
        </pc:sldMkLst>
        <pc:spChg chg="mod">
          <ac:chgData name="Al Friend" userId="e5ed79da-d858-46d4-9eed-a7a24903f2de" providerId="ADAL" clId="{6BC78D25-BFA3-43F2-B9D1-393E958EDE7A}" dt="2023-12-23T09:30:59.882" v="1982" actId="113"/>
          <ac:spMkLst>
            <pc:docMk/>
            <pc:sldMk cId="3615840122" sldId="483"/>
            <ac:spMk id="16" creationId="{B935E981-B7C6-4BDF-ADC2-EFF2B075D3D8}"/>
          </ac:spMkLst>
        </pc:spChg>
        <pc:grpChg chg="mod">
          <ac:chgData name="Al Friend" userId="e5ed79da-d858-46d4-9eed-a7a24903f2de" providerId="ADAL" clId="{6BC78D25-BFA3-43F2-B9D1-393E958EDE7A}" dt="2023-12-23T09:31:35.398" v="2062" actId="1038"/>
          <ac:grpSpMkLst>
            <pc:docMk/>
            <pc:sldMk cId="3615840122" sldId="483"/>
            <ac:grpSpMk id="18" creationId="{20E0E031-543D-491F-B7AE-53BDEF72DAE8}"/>
          </ac:grpSpMkLst>
        </pc:grpChg>
        <pc:cxnChg chg="mod">
          <ac:chgData name="Al Friend" userId="e5ed79da-d858-46d4-9eed-a7a24903f2de" providerId="ADAL" clId="{6BC78D25-BFA3-43F2-B9D1-393E958EDE7A}" dt="2023-12-23T09:31:26.243" v="2012" actId="1038"/>
          <ac:cxnSpMkLst>
            <pc:docMk/>
            <pc:sldMk cId="3615840122" sldId="483"/>
            <ac:cxnSpMk id="4" creationId="{00000000-0000-0000-0000-000000000000}"/>
          </ac:cxnSpMkLst>
        </pc:cxnChg>
      </pc:sldChg>
      <pc:sldChg chg="modSp mod">
        <pc:chgData name="Al Friend" userId="e5ed79da-d858-46d4-9eed-a7a24903f2de" providerId="ADAL" clId="{6BC78D25-BFA3-43F2-B9D1-393E958EDE7A}" dt="2023-12-23T09:41:09.656" v="2202" actId="1076"/>
        <pc:sldMkLst>
          <pc:docMk/>
          <pc:sldMk cId="2467363616" sldId="493"/>
        </pc:sldMkLst>
        <pc:spChg chg="mod">
          <ac:chgData name="Al Friend" userId="e5ed79da-d858-46d4-9eed-a7a24903f2de" providerId="ADAL" clId="{6BC78D25-BFA3-43F2-B9D1-393E958EDE7A}" dt="2023-12-23T09:39:54.214" v="2141" actId="1035"/>
          <ac:spMkLst>
            <pc:docMk/>
            <pc:sldMk cId="2467363616" sldId="493"/>
            <ac:spMk id="13" creationId="{55DC47B9-3D2E-4E16-9AC3-CBB2180D962E}"/>
          </ac:spMkLst>
        </pc:spChg>
        <pc:spChg chg="mod">
          <ac:chgData name="Al Friend" userId="e5ed79da-d858-46d4-9eed-a7a24903f2de" providerId="ADAL" clId="{6BC78D25-BFA3-43F2-B9D1-393E958EDE7A}" dt="2023-12-23T09:41:09.656" v="2202" actId="1076"/>
          <ac:spMkLst>
            <pc:docMk/>
            <pc:sldMk cId="2467363616" sldId="493"/>
            <ac:spMk id="27" creationId="{46F76525-63F7-433C-B5AB-86D8EDEDE006}"/>
          </ac:spMkLst>
        </pc:spChg>
        <pc:spChg chg="mod">
          <ac:chgData name="Al Friend" userId="e5ed79da-d858-46d4-9eed-a7a24903f2de" providerId="ADAL" clId="{6BC78D25-BFA3-43F2-B9D1-393E958EDE7A}" dt="2023-12-23T09:39:38.013" v="2135" actId="1076"/>
          <ac:spMkLst>
            <pc:docMk/>
            <pc:sldMk cId="2467363616" sldId="493"/>
            <ac:spMk id="38" creationId="{663E3461-DC5D-48CF-AE13-69B629EAA16E}"/>
          </ac:spMkLst>
        </pc:spChg>
      </pc:sldChg>
      <pc:sldChg chg="modSp mod">
        <pc:chgData name="Al Friend" userId="e5ed79da-d858-46d4-9eed-a7a24903f2de" providerId="ADAL" clId="{6BC78D25-BFA3-43F2-B9D1-393E958EDE7A}" dt="2023-12-23T09:33:27.405" v="2078" actId="12788"/>
        <pc:sldMkLst>
          <pc:docMk/>
          <pc:sldMk cId="592100352" sldId="495"/>
        </pc:sldMkLst>
        <pc:spChg chg="mod">
          <ac:chgData name="Al Friend" userId="e5ed79da-d858-46d4-9eed-a7a24903f2de" providerId="ADAL" clId="{6BC78D25-BFA3-43F2-B9D1-393E958EDE7A}" dt="2023-12-23T09:33:27.405" v="2078" actId="12788"/>
          <ac:spMkLst>
            <pc:docMk/>
            <pc:sldMk cId="592100352" sldId="495"/>
            <ac:spMk id="12" creationId="{04922DB4-E3E8-4CF4-A4E2-621E15D7DA29}"/>
          </ac:spMkLst>
        </pc:spChg>
      </pc:sldChg>
      <pc:sldChg chg="modSp mod">
        <pc:chgData name="Al Friend" userId="e5ed79da-d858-46d4-9eed-a7a24903f2de" providerId="ADAL" clId="{6BC78D25-BFA3-43F2-B9D1-393E958EDE7A}" dt="2023-12-23T09:42:43.313" v="2221" actId="1076"/>
        <pc:sldMkLst>
          <pc:docMk/>
          <pc:sldMk cId="1089194263" sldId="496"/>
        </pc:sldMkLst>
        <pc:spChg chg="mod">
          <ac:chgData name="Al Friend" userId="e5ed79da-d858-46d4-9eed-a7a24903f2de" providerId="ADAL" clId="{6BC78D25-BFA3-43F2-B9D1-393E958EDE7A}" dt="2023-12-23T09:32:31.901" v="2070" actId="207"/>
          <ac:spMkLst>
            <pc:docMk/>
            <pc:sldMk cId="1089194263" sldId="496"/>
            <ac:spMk id="26" creationId="{E4E906EA-1683-47CE-92F3-7C1069BCAC19}"/>
          </ac:spMkLst>
        </pc:spChg>
        <pc:spChg chg="mod">
          <ac:chgData name="Al Friend" userId="e5ed79da-d858-46d4-9eed-a7a24903f2de" providerId="ADAL" clId="{6BC78D25-BFA3-43F2-B9D1-393E958EDE7A}" dt="2023-12-23T09:42:18.121" v="2216" actId="1076"/>
          <ac:spMkLst>
            <pc:docMk/>
            <pc:sldMk cId="1089194263" sldId="496"/>
            <ac:spMk id="38" creationId="{663E3461-DC5D-48CF-AE13-69B629EAA16E}"/>
          </ac:spMkLst>
        </pc:spChg>
        <pc:spChg chg="mod">
          <ac:chgData name="Al Friend" userId="e5ed79da-d858-46d4-9eed-a7a24903f2de" providerId="ADAL" clId="{6BC78D25-BFA3-43F2-B9D1-393E958EDE7A}" dt="2023-12-23T09:42:27.960" v="2219" actId="1076"/>
          <ac:spMkLst>
            <pc:docMk/>
            <pc:sldMk cId="1089194263" sldId="496"/>
            <ac:spMk id="39" creationId="{663E3461-DC5D-48CF-AE13-69B629EAA16E}"/>
          </ac:spMkLst>
        </pc:spChg>
        <pc:spChg chg="mod">
          <ac:chgData name="Al Friend" userId="e5ed79da-d858-46d4-9eed-a7a24903f2de" providerId="ADAL" clId="{6BC78D25-BFA3-43F2-B9D1-393E958EDE7A}" dt="2023-12-23T09:42:43.313" v="2221" actId="1076"/>
          <ac:spMkLst>
            <pc:docMk/>
            <pc:sldMk cId="1089194263" sldId="496"/>
            <ac:spMk id="40" creationId="{663E3461-DC5D-48CF-AE13-69B629EAA16E}"/>
          </ac:spMkLst>
        </pc:spChg>
      </pc:sldChg>
      <pc:sldChg chg="modSp mod">
        <pc:chgData name="Al Friend" userId="e5ed79da-d858-46d4-9eed-a7a24903f2de" providerId="ADAL" clId="{6BC78D25-BFA3-43F2-B9D1-393E958EDE7A}" dt="2023-12-23T09:39:12.834" v="2130" actId="207"/>
        <pc:sldMkLst>
          <pc:docMk/>
          <pc:sldMk cId="3552811018" sldId="499"/>
        </pc:sldMkLst>
        <pc:spChg chg="mod">
          <ac:chgData name="Al Friend" userId="e5ed79da-d858-46d4-9eed-a7a24903f2de" providerId="ADAL" clId="{6BC78D25-BFA3-43F2-B9D1-393E958EDE7A}" dt="2023-12-23T09:36:10.544" v="2088" actId="208"/>
          <ac:spMkLst>
            <pc:docMk/>
            <pc:sldMk cId="3552811018" sldId="499"/>
            <ac:spMk id="16" creationId="{3F69C500-F565-491D-AB71-83B51F06FDA1}"/>
          </ac:spMkLst>
        </pc:spChg>
        <pc:spChg chg="mod">
          <ac:chgData name="Al Friend" userId="e5ed79da-d858-46d4-9eed-a7a24903f2de" providerId="ADAL" clId="{6BC78D25-BFA3-43F2-B9D1-393E958EDE7A}" dt="2023-12-23T09:36:13.817" v="2089" actId="208"/>
          <ac:spMkLst>
            <pc:docMk/>
            <pc:sldMk cId="3552811018" sldId="499"/>
            <ac:spMk id="27" creationId="{46F76525-63F7-433C-B5AB-86D8EDEDE006}"/>
          </ac:spMkLst>
        </pc:spChg>
        <pc:spChg chg="mod">
          <ac:chgData name="Al Friend" userId="e5ed79da-d858-46d4-9eed-a7a24903f2de" providerId="ADAL" clId="{6BC78D25-BFA3-43F2-B9D1-393E958EDE7A}" dt="2023-12-23T09:39:08.823" v="2129" actId="207"/>
          <ac:spMkLst>
            <pc:docMk/>
            <pc:sldMk cId="3552811018" sldId="499"/>
            <ac:spMk id="30" creationId="{38FDF8BB-0126-4237-8383-DB35B0B3EE27}"/>
          </ac:spMkLst>
        </pc:spChg>
        <pc:spChg chg="mod">
          <ac:chgData name="Al Friend" userId="e5ed79da-d858-46d4-9eed-a7a24903f2de" providerId="ADAL" clId="{6BC78D25-BFA3-43F2-B9D1-393E958EDE7A}" dt="2023-12-23T09:39:12.834" v="2130" actId="207"/>
          <ac:spMkLst>
            <pc:docMk/>
            <pc:sldMk cId="3552811018" sldId="499"/>
            <ac:spMk id="39" creationId="{9A331333-6526-4CF3-B84D-93950069E577}"/>
          </ac:spMkLst>
        </pc:spChg>
        <pc:grpChg chg="mod">
          <ac:chgData name="Al Friend" userId="e5ed79da-d858-46d4-9eed-a7a24903f2de" providerId="ADAL" clId="{6BC78D25-BFA3-43F2-B9D1-393E958EDE7A}" dt="2023-12-23T09:37:14.494" v="2104" actId="1076"/>
          <ac:grpSpMkLst>
            <pc:docMk/>
            <pc:sldMk cId="3552811018" sldId="499"/>
            <ac:grpSpMk id="24" creationId="{31D2FA32-D154-46BD-9391-89996670DC30}"/>
          </ac:grpSpMkLst>
        </pc:grpChg>
      </pc:sldChg>
      <pc:sldChg chg="modSp mod">
        <pc:chgData name="Al Friend" userId="e5ed79da-d858-46d4-9eed-a7a24903f2de" providerId="ADAL" clId="{6BC78D25-BFA3-43F2-B9D1-393E958EDE7A}" dt="2023-12-23T09:41:44.360" v="2210" actId="1035"/>
        <pc:sldMkLst>
          <pc:docMk/>
          <pc:sldMk cId="3053095926" sldId="500"/>
        </pc:sldMkLst>
        <pc:spChg chg="mod">
          <ac:chgData name="Al Friend" userId="e5ed79da-d858-46d4-9eed-a7a24903f2de" providerId="ADAL" clId="{6BC78D25-BFA3-43F2-B9D1-393E958EDE7A}" dt="2023-12-23T09:36:26.672" v="2090" actId="208"/>
          <ac:spMkLst>
            <pc:docMk/>
            <pc:sldMk cId="3053095926" sldId="500"/>
            <ac:spMk id="16" creationId="{3F69C500-F565-491D-AB71-83B51F06FDA1}"/>
          </ac:spMkLst>
        </pc:spChg>
        <pc:spChg chg="mod">
          <ac:chgData name="Al Friend" userId="e5ed79da-d858-46d4-9eed-a7a24903f2de" providerId="ADAL" clId="{6BC78D25-BFA3-43F2-B9D1-393E958EDE7A}" dt="2023-12-23T09:41:40.958" v="2207" actId="1035"/>
          <ac:spMkLst>
            <pc:docMk/>
            <pc:sldMk cId="3053095926" sldId="500"/>
            <ac:spMk id="26" creationId="{4F052754-CF53-4CC5-81E2-201FFCF1ADEF}"/>
          </ac:spMkLst>
        </pc:spChg>
        <pc:spChg chg="mod">
          <ac:chgData name="Al Friend" userId="e5ed79da-d858-46d4-9eed-a7a24903f2de" providerId="ADAL" clId="{6BC78D25-BFA3-43F2-B9D1-393E958EDE7A}" dt="2023-12-23T09:36:29.623" v="2091" actId="208"/>
          <ac:spMkLst>
            <pc:docMk/>
            <pc:sldMk cId="3053095926" sldId="500"/>
            <ac:spMk id="27" creationId="{46F76525-63F7-433C-B5AB-86D8EDEDE006}"/>
          </ac:spMkLst>
        </pc:spChg>
        <pc:spChg chg="mod">
          <ac:chgData name="Al Friend" userId="e5ed79da-d858-46d4-9eed-a7a24903f2de" providerId="ADAL" clId="{6BC78D25-BFA3-43F2-B9D1-393E958EDE7A}" dt="2023-12-23T09:41:44.360" v="2210" actId="1035"/>
          <ac:spMkLst>
            <pc:docMk/>
            <pc:sldMk cId="3053095926" sldId="500"/>
            <ac:spMk id="50" creationId="{B6B84172-F9B4-4F21-B3B5-E22731A18339}"/>
          </ac:spMkLst>
        </pc:spChg>
      </pc:sldChg>
      <pc:sldChg chg="modSp mod">
        <pc:chgData name="Al Friend" userId="e5ed79da-d858-46d4-9eed-a7a24903f2de" providerId="ADAL" clId="{6BC78D25-BFA3-43F2-B9D1-393E958EDE7A}" dt="2024-01-03T13:47:38.482" v="2332" actId="1076"/>
        <pc:sldMkLst>
          <pc:docMk/>
          <pc:sldMk cId="471910484" sldId="501"/>
        </pc:sldMkLst>
        <pc:spChg chg="mod">
          <ac:chgData name="Al Friend" userId="e5ed79da-d858-46d4-9eed-a7a24903f2de" providerId="ADAL" clId="{6BC78D25-BFA3-43F2-B9D1-393E958EDE7A}" dt="2024-01-03T13:47:38.482" v="2332" actId="1076"/>
          <ac:spMkLst>
            <pc:docMk/>
            <pc:sldMk cId="471910484" sldId="501"/>
            <ac:spMk id="49" creationId="{3E2043B9-FD80-4841-9113-F312E768322B}"/>
          </ac:spMkLst>
        </pc:spChg>
      </pc:sldChg>
      <pc:sldChg chg="modSp">
        <pc:chgData name="Al Friend" userId="e5ed79da-d858-46d4-9eed-a7a24903f2de" providerId="ADAL" clId="{6BC78D25-BFA3-43F2-B9D1-393E958EDE7A}" dt="2023-12-23T09:33:55.153" v="2080" actId="207"/>
        <pc:sldMkLst>
          <pc:docMk/>
          <pc:sldMk cId="393934492" sldId="503"/>
        </pc:sldMkLst>
        <pc:spChg chg="mod">
          <ac:chgData name="Al Friend" userId="e5ed79da-d858-46d4-9eed-a7a24903f2de" providerId="ADAL" clId="{6BC78D25-BFA3-43F2-B9D1-393E958EDE7A}" dt="2023-12-23T09:33:55.153" v="2080" actId="207"/>
          <ac:spMkLst>
            <pc:docMk/>
            <pc:sldMk cId="393934492" sldId="503"/>
            <ac:spMk id="7" creationId="{A1BFC853-8304-4B36-ABE6-4EFE5EDE6F3D}"/>
          </ac:spMkLst>
        </pc:spChg>
      </pc:sldChg>
      <pc:sldChg chg="modSp mod">
        <pc:chgData name="Al Friend" userId="e5ed79da-d858-46d4-9eed-a7a24903f2de" providerId="ADAL" clId="{6BC78D25-BFA3-43F2-B9D1-393E958EDE7A}" dt="2023-12-23T09:39:01.386" v="2128" actId="1076"/>
        <pc:sldMkLst>
          <pc:docMk/>
          <pc:sldMk cId="1311849371" sldId="506"/>
        </pc:sldMkLst>
        <pc:spChg chg="mod">
          <ac:chgData name="Al Friend" userId="e5ed79da-d858-46d4-9eed-a7a24903f2de" providerId="ADAL" clId="{6BC78D25-BFA3-43F2-B9D1-393E958EDE7A}" dt="2023-12-23T09:39:01.386" v="2128" actId="1076"/>
          <ac:spMkLst>
            <pc:docMk/>
            <pc:sldMk cId="1311849371" sldId="506"/>
            <ac:spMk id="30" creationId="{38FDF8BB-0126-4237-8383-DB35B0B3EE27}"/>
          </ac:spMkLst>
        </pc:spChg>
      </pc:sldChg>
      <pc:sldChg chg="modSp mod">
        <pc:chgData name="Al Friend" userId="e5ed79da-d858-46d4-9eed-a7a24903f2de" providerId="ADAL" clId="{6BC78D25-BFA3-43F2-B9D1-393E958EDE7A}" dt="2023-12-23T09:41:58.186" v="2213" actId="1076"/>
        <pc:sldMkLst>
          <pc:docMk/>
          <pc:sldMk cId="1991034504" sldId="507"/>
        </pc:sldMkLst>
        <pc:spChg chg="mod">
          <ac:chgData name="Al Friend" userId="e5ed79da-d858-46d4-9eed-a7a24903f2de" providerId="ADAL" clId="{6BC78D25-BFA3-43F2-B9D1-393E958EDE7A}" dt="2023-12-23T09:41:58.186" v="2213" actId="1076"/>
          <ac:spMkLst>
            <pc:docMk/>
            <pc:sldMk cId="1991034504" sldId="507"/>
            <ac:spMk id="26" creationId="{4F052754-CF53-4CC5-81E2-201FFCF1ADEF}"/>
          </ac:spMkLst>
        </pc:spChg>
      </pc:sldChg>
      <pc:sldChg chg="addSp modSp mod modNotesTx">
        <pc:chgData name="Al Friend" userId="e5ed79da-d858-46d4-9eed-a7a24903f2de" providerId="ADAL" clId="{6BC78D25-BFA3-43F2-B9D1-393E958EDE7A}" dt="2024-03-23T14:00:46.977" v="5947" actId="207"/>
        <pc:sldMkLst>
          <pc:docMk/>
          <pc:sldMk cId="2647622202" sldId="524"/>
        </pc:sldMkLst>
        <pc:spChg chg="add mod">
          <ac:chgData name="Al Friend" userId="e5ed79da-d858-46d4-9eed-a7a24903f2de" providerId="ADAL" clId="{6BC78D25-BFA3-43F2-B9D1-393E958EDE7A}" dt="2024-03-23T14:00:46.977" v="5947" actId="207"/>
          <ac:spMkLst>
            <pc:docMk/>
            <pc:sldMk cId="2647622202" sldId="524"/>
            <ac:spMk id="4" creationId="{FF3A55D2-53DA-A5F8-282C-07911623CC19}"/>
          </ac:spMkLst>
        </pc:spChg>
      </pc:sldChg>
      <pc:sldChg chg="modSp mod">
        <pc:chgData name="Al Friend" userId="e5ed79da-d858-46d4-9eed-a7a24903f2de" providerId="ADAL" clId="{6BC78D25-BFA3-43F2-B9D1-393E958EDE7A}" dt="2023-12-23T09:39:23.547" v="2132" actId="207"/>
        <pc:sldMkLst>
          <pc:docMk/>
          <pc:sldMk cId="749712412" sldId="529"/>
        </pc:sldMkLst>
        <pc:spChg chg="mod">
          <ac:chgData name="Al Friend" userId="e5ed79da-d858-46d4-9eed-a7a24903f2de" providerId="ADAL" clId="{6BC78D25-BFA3-43F2-B9D1-393E958EDE7A}" dt="2023-12-23T09:35:54.428" v="2086" actId="208"/>
          <ac:spMkLst>
            <pc:docMk/>
            <pc:sldMk cId="749712412" sldId="529"/>
            <ac:spMk id="16" creationId="{3F69C500-F565-491D-AB71-83B51F06FDA1}"/>
          </ac:spMkLst>
        </pc:spChg>
        <pc:spChg chg="mod">
          <ac:chgData name="Al Friend" userId="e5ed79da-d858-46d4-9eed-a7a24903f2de" providerId="ADAL" clId="{6BC78D25-BFA3-43F2-B9D1-393E958EDE7A}" dt="2023-12-23T09:39:16.795" v="2131" actId="207"/>
          <ac:spMkLst>
            <pc:docMk/>
            <pc:sldMk cId="749712412" sldId="529"/>
            <ac:spMk id="26" creationId="{8DA6A6EF-3CBA-4A05-A07C-FC50A86F6760}"/>
          </ac:spMkLst>
        </pc:spChg>
        <pc:spChg chg="mod">
          <ac:chgData name="Al Friend" userId="e5ed79da-d858-46d4-9eed-a7a24903f2de" providerId="ADAL" clId="{6BC78D25-BFA3-43F2-B9D1-393E958EDE7A}" dt="2023-12-23T09:35:56.891" v="2087" actId="208"/>
          <ac:spMkLst>
            <pc:docMk/>
            <pc:sldMk cId="749712412" sldId="529"/>
            <ac:spMk id="27" creationId="{46F76525-63F7-433C-B5AB-86D8EDEDE006}"/>
          </ac:spMkLst>
        </pc:spChg>
        <pc:spChg chg="mod">
          <ac:chgData name="Al Friend" userId="e5ed79da-d858-46d4-9eed-a7a24903f2de" providerId="ADAL" clId="{6BC78D25-BFA3-43F2-B9D1-393E958EDE7A}" dt="2023-12-23T09:39:23.547" v="2132" actId="207"/>
          <ac:spMkLst>
            <pc:docMk/>
            <pc:sldMk cId="749712412" sldId="529"/>
            <ac:spMk id="38" creationId="{663E3461-DC5D-48CF-AE13-69B629EAA16E}"/>
          </ac:spMkLst>
        </pc:spChg>
      </pc:sldChg>
      <pc:sldChg chg="modSp mod">
        <pc:chgData name="Al Friend" userId="e5ed79da-d858-46d4-9eed-a7a24903f2de" providerId="ADAL" clId="{6BC78D25-BFA3-43F2-B9D1-393E958EDE7A}" dt="2023-12-23T09:41:24.281" v="2203" actId="207"/>
        <pc:sldMkLst>
          <pc:docMk/>
          <pc:sldMk cId="3819555592" sldId="530"/>
        </pc:sldMkLst>
        <pc:spChg chg="mod">
          <ac:chgData name="Al Friend" userId="e5ed79da-d858-46d4-9eed-a7a24903f2de" providerId="ADAL" clId="{6BC78D25-BFA3-43F2-B9D1-393E958EDE7A}" dt="2023-12-23T09:41:24.281" v="2203" actId="207"/>
          <ac:spMkLst>
            <pc:docMk/>
            <pc:sldMk cId="3819555592" sldId="530"/>
            <ac:spMk id="38" creationId="{663E3461-DC5D-48CF-AE13-69B629EAA16E}"/>
          </ac:spMkLst>
        </pc:spChg>
      </pc:sldChg>
      <pc:sldChg chg="modSp mod">
        <pc:chgData name="Al Friend" userId="e5ed79da-d858-46d4-9eed-a7a24903f2de" providerId="ADAL" clId="{6BC78D25-BFA3-43F2-B9D1-393E958EDE7A}" dt="2023-12-23T09:35:07.462" v="2083" actId="208"/>
        <pc:sldMkLst>
          <pc:docMk/>
          <pc:sldMk cId="1086661506" sldId="532"/>
        </pc:sldMkLst>
        <pc:spChg chg="mod">
          <ac:chgData name="Al Friend" userId="e5ed79da-d858-46d4-9eed-a7a24903f2de" providerId="ADAL" clId="{6BC78D25-BFA3-43F2-B9D1-393E958EDE7A}" dt="2023-12-23T09:34:13.116" v="2082" actId="207"/>
          <ac:spMkLst>
            <pc:docMk/>
            <pc:sldMk cId="1086661506" sldId="532"/>
            <ac:spMk id="3" creationId="{90265A99-404E-4BBB-940A-BBE407BE1CF0}"/>
          </ac:spMkLst>
        </pc:spChg>
        <pc:spChg chg="mod">
          <ac:chgData name="Al Friend" userId="e5ed79da-d858-46d4-9eed-a7a24903f2de" providerId="ADAL" clId="{6BC78D25-BFA3-43F2-B9D1-393E958EDE7A}" dt="2023-12-23T09:34:05.358" v="2081" actId="207"/>
          <ac:spMkLst>
            <pc:docMk/>
            <pc:sldMk cId="1086661506" sldId="532"/>
            <ac:spMk id="12" creationId="{924404A3-ED4C-4699-9CA9-EFEB23F51AA9}"/>
          </ac:spMkLst>
        </pc:spChg>
        <pc:cxnChg chg="mod">
          <ac:chgData name="Al Friend" userId="e5ed79da-d858-46d4-9eed-a7a24903f2de" providerId="ADAL" clId="{6BC78D25-BFA3-43F2-B9D1-393E958EDE7A}" dt="2023-12-23T09:35:07.462" v="2083" actId="208"/>
          <ac:cxnSpMkLst>
            <pc:docMk/>
            <pc:sldMk cId="1086661506" sldId="532"/>
            <ac:cxnSpMk id="7" creationId="{8B19F821-1630-4A82-9343-B45712962E89}"/>
          </ac:cxnSpMkLst>
        </pc:cxnChg>
      </pc:sldChg>
      <pc:sldChg chg="modSp mod">
        <pc:chgData name="Al Friend" userId="e5ed79da-d858-46d4-9eed-a7a24903f2de" providerId="ADAL" clId="{6BC78D25-BFA3-43F2-B9D1-393E958EDE7A}" dt="2023-12-22T23:23:55.786" v="1710" actId="6549"/>
        <pc:sldMkLst>
          <pc:docMk/>
          <pc:sldMk cId="2830124929" sldId="539"/>
        </pc:sldMkLst>
        <pc:spChg chg="mod">
          <ac:chgData name="Al Friend" userId="e5ed79da-d858-46d4-9eed-a7a24903f2de" providerId="ADAL" clId="{6BC78D25-BFA3-43F2-B9D1-393E958EDE7A}" dt="2023-12-22T23:23:55.786" v="1710" actId="6549"/>
          <ac:spMkLst>
            <pc:docMk/>
            <pc:sldMk cId="2830124929" sldId="539"/>
            <ac:spMk id="2" creationId="{2CE87805-17F2-4B70-B505-57FB17E1FEE3}"/>
          </ac:spMkLst>
        </pc:spChg>
      </pc:sldChg>
      <pc:sldChg chg="modSp mod">
        <pc:chgData name="Al Friend" userId="e5ed79da-d858-46d4-9eed-a7a24903f2de" providerId="ADAL" clId="{6BC78D25-BFA3-43F2-B9D1-393E958EDE7A}" dt="2023-12-22T23:23:22.359" v="1702" actId="6549"/>
        <pc:sldMkLst>
          <pc:docMk/>
          <pc:sldMk cId="2796949558" sldId="553"/>
        </pc:sldMkLst>
        <pc:spChg chg="mod">
          <ac:chgData name="Al Friend" userId="e5ed79da-d858-46d4-9eed-a7a24903f2de" providerId="ADAL" clId="{6BC78D25-BFA3-43F2-B9D1-393E958EDE7A}" dt="2023-12-22T23:23:22.359" v="1702" actId="6549"/>
          <ac:spMkLst>
            <pc:docMk/>
            <pc:sldMk cId="2796949558" sldId="553"/>
            <ac:spMk id="2" creationId="{2CE87805-17F2-4B70-B505-57FB17E1FEE3}"/>
          </ac:spMkLst>
        </pc:spChg>
      </pc:sldChg>
      <pc:sldChg chg="modSp mod">
        <pc:chgData name="Al Friend" userId="e5ed79da-d858-46d4-9eed-a7a24903f2de" providerId="ADAL" clId="{6BC78D25-BFA3-43F2-B9D1-393E958EDE7A}" dt="2023-12-22T23:23:46.218" v="1708" actId="6549"/>
        <pc:sldMkLst>
          <pc:docMk/>
          <pc:sldMk cId="1736274729" sldId="554"/>
        </pc:sldMkLst>
        <pc:spChg chg="mod">
          <ac:chgData name="Al Friend" userId="e5ed79da-d858-46d4-9eed-a7a24903f2de" providerId="ADAL" clId="{6BC78D25-BFA3-43F2-B9D1-393E958EDE7A}" dt="2023-12-22T23:23:46.218" v="1708" actId="6549"/>
          <ac:spMkLst>
            <pc:docMk/>
            <pc:sldMk cId="1736274729" sldId="554"/>
            <ac:spMk id="2" creationId="{2CE87805-17F2-4B70-B505-57FB17E1FEE3}"/>
          </ac:spMkLst>
        </pc:spChg>
      </pc:sldChg>
      <pc:sldChg chg="modSp mod">
        <pc:chgData name="Al Friend" userId="e5ed79da-d858-46d4-9eed-a7a24903f2de" providerId="ADAL" clId="{6BC78D25-BFA3-43F2-B9D1-393E958EDE7A}" dt="2023-12-22T23:23:30.934" v="1704" actId="6549"/>
        <pc:sldMkLst>
          <pc:docMk/>
          <pc:sldMk cId="3656827312" sldId="555"/>
        </pc:sldMkLst>
        <pc:spChg chg="mod">
          <ac:chgData name="Al Friend" userId="e5ed79da-d858-46d4-9eed-a7a24903f2de" providerId="ADAL" clId="{6BC78D25-BFA3-43F2-B9D1-393E958EDE7A}" dt="2023-12-22T23:23:30.934" v="1704" actId="6549"/>
          <ac:spMkLst>
            <pc:docMk/>
            <pc:sldMk cId="3656827312" sldId="555"/>
            <ac:spMk id="2" creationId="{2CE87805-17F2-4B70-B505-57FB17E1FEE3}"/>
          </ac:spMkLst>
        </pc:spChg>
      </pc:sldChg>
      <pc:sldChg chg="modSp mod">
        <pc:chgData name="Al Friend" userId="e5ed79da-d858-46d4-9eed-a7a24903f2de" providerId="ADAL" clId="{6BC78D25-BFA3-43F2-B9D1-393E958EDE7A}" dt="2023-12-22T23:23:39.047" v="1706" actId="6549"/>
        <pc:sldMkLst>
          <pc:docMk/>
          <pc:sldMk cId="970874047" sldId="559"/>
        </pc:sldMkLst>
        <pc:spChg chg="mod">
          <ac:chgData name="Al Friend" userId="e5ed79da-d858-46d4-9eed-a7a24903f2de" providerId="ADAL" clId="{6BC78D25-BFA3-43F2-B9D1-393E958EDE7A}" dt="2023-12-22T23:23:39.047" v="1706" actId="6549"/>
          <ac:spMkLst>
            <pc:docMk/>
            <pc:sldMk cId="970874047" sldId="559"/>
            <ac:spMk id="2" creationId="{2CE87805-17F2-4B70-B505-57FB17E1FEE3}"/>
          </ac:spMkLst>
        </pc:spChg>
      </pc:sldChg>
      <pc:sldChg chg="modSp mod">
        <pc:chgData name="Al Friend" userId="e5ed79da-d858-46d4-9eed-a7a24903f2de" providerId="ADAL" clId="{6BC78D25-BFA3-43F2-B9D1-393E958EDE7A}" dt="2023-12-22T23:25:58.422" v="1760" actId="20577"/>
        <pc:sldMkLst>
          <pc:docMk/>
          <pc:sldMk cId="3173619728" sldId="570"/>
        </pc:sldMkLst>
        <pc:spChg chg="mod">
          <ac:chgData name="Al Friend" userId="e5ed79da-d858-46d4-9eed-a7a24903f2de" providerId="ADAL" clId="{6BC78D25-BFA3-43F2-B9D1-393E958EDE7A}" dt="2023-12-22T23:25:58.422" v="1760" actId="20577"/>
          <ac:spMkLst>
            <pc:docMk/>
            <pc:sldMk cId="3173619728" sldId="570"/>
            <ac:spMk id="2" creationId="{2CE87805-17F2-4B70-B505-57FB17E1FEE3}"/>
          </ac:spMkLst>
        </pc:spChg>
      </pc:sldChg>
      <pc:sldChg chg="modSp mod">
        <pc:chgData name="Al Friend" userId="e5ed79da-d858-46d4-9eed-a7a24903f2de" providerId="ADAL" clId="{6BC78D25-BFA3-43F2-B9D1-393E958EDE7A}" dt="2023-12-22T23:26:31.018" v="1777"/>
        <pc:sldMkLst>
          <pc:docMk/>
          <pc:sldMk cId="1563702757" sldId="574"/>
        </pc:sldMkLst>
        <pc:spChg chg="mod">
          <ac:chgData name="Al Friend" userId="e5ed79da-d858-46d4-9eed-a7a24903f2de" providerId="ADAL" clId="{6BC78D25-BFA3-43F2-B9D1-393E958EDE7A}" dt="2023-12-22T23:26:31.018" v="1777"/>
          <ac:spMkLst>
            <pc:docMk/>
            <pc:sldMk cId="1563702757" sldId="574"/>
            <ac:spMk id="2" creationId="{2CE87805-17F2-4B70-B505-57FB17E1FEE3}"/>
          </ac:spMkLst>
        </pc:spChg>
      </pc:sldChg>
      <pc:sldChg chg="modSp mod">
        <pc:chgData name="Al Friend" userId="e5ed79da-d858-46d4-9eed-a7a24903f2de" providerId="ADAL" clId="{6BC78D25-BFA3-43F2-B9D1-393E958EDE7A}" dt="2023-12-22T23:29:18.095" v="1844" actId="20577"/>
        <pc:sldMkLst>
          <pc:docMk/>
          <pc:sldMk cId="1125596638" sldId="584"/>
        </pc:sldMkLst>
        <pc:spChg chg="mod">
          <ac:chgData name="Al Friend" userId="e5ed79da-d858-46d4-9eed-a7a24903f2de" providerId="ADAL" clId="{6BC78D25-BFA3-43F2-B9D1-393E958EDE7A}" dt="2023-12-22T23:29:18.095" v="1844" actId="20577"/>
          <ac:spMkLst>
            <pc:docMk/>
            <pc:sldMk cId="1125596638" sldId="584"/>
            <ac:spMk id="2" creationId="{2CE87805-17F2-4B70-B505-57FB17E1FEE3}"/>
          </ac:spMkLst>
        </pc:spChg>
      </pc:sldChg>
      <pc:sldChg chg="modSp mod">
        <pc:chgData name="Al Friend" userId="e5ed79da-d858-46d4-9eed-a7a24903f2de" providerId="ADAL" clId="{6BC78D25-BFA3-43F2-B9D1-393E958EDE7A}" dt="2023-12-22T23:23:01.675" v="1699"/>
        <pc:sldMkLst>
          <pc:docMk/>
          <pc:sldMk cId="1599820182" sldId="589"/>
        </pc:sldMkLst>
        <pc:spChg chg="mod">
          <ac:chgData name="Al Friend" userId="e5ed79da-d858-46d4-9eed-a7a24903f2de" providerId="ADAL" clId="{6BC78D25-BFA3-43F2-B9D1-393E958EDE7A}" dt="2023-12-22T23:23:01.675" v="1699"/>
          <ac:spMkLst>
            <pc:docMk/>
            <pc:sldMk cId="1599820182" sldId="589"/>
            <ac:spMk id="2" creationId="{2CE87805-17F2-4B70-B505-57FB17E1FEE3}"/>
          </ac:spMkLst>
        </pc:spChg>
      </pc:sldChg>
      <pc:sldChg chg="modSp mod">
        <pc:chgData name="Al Friend" userId="e5ed79da-d858-46d4-9eed-a7a24903f2de" providerId="ADAL" clId="{6BC78D25-BFA3-43F2-B9D1-393E958EDE7A}" dt="2023-12-22T23:23:18.394" v="1701" actId="6549"/>
        <pc:sldMkLst>
          <pc:docMk/>
          <pc:sldMk cId="2929584588" sldId="590"/>
        </pc:sldMkLst>
        <pc:spChg chg="mod">
          <ac:chgData name="Al Friend" userId="e5ed79da-d858-46d4-9eed-a7a24903f2de" providerId="ADAL" clId="{6BC78D25-BFA3-43F2-B9D1-393E958EDE7A}" dt="2023-12-22T23:23:18.394" v="1701" actId="6549"/>
          <ac:spMkLst>
            <pc:docMk/>
            <pc:sldMk cId="2929584588" sldId="590"/>
            <ac:spMk id="2" creationId="{2CE87805-17F2-4B70-B505-57FB17E1FEE3}"/>
          </ac:spMkLst>
        </pc:spChg>
      </pc:sldChg>
      <pc:sldChg chg="modSp mod">
        <pc:chgData name="Al Friend" userId="e5ed79da-d858-46d4-9eed-a7a24903f2de" providerId="ADAL" clId="{6BC78D25-BFA3-43F2-B9D1-393E958EDE7A}" dt="2023-12-22T23:23:27.168" v="1703" actId="6549"/>
        <pc:sldMkLst>
          <pc:docMk/>
          <pc:sldMk cId="3483862181" sldId="591"/>
        </pc:sldMkLst>
        <pc:spChg chg="mod">
          <ac:chgData name="Al Friend" userId="e5ed79da-d858-46d4-9eed-a7a24903f2de" providerId="ADAL" clId="{6BC78D25-BFA3-43F2-B9D1-393E958EDE7A}" dt="2023-12-22T23:23:27.168" v="1703" actId="6549"/>
          <ac:spMkLst>
            <pc:docMk/>
            <pc:sldMk cId="3483862181" sldId="591"/>
            <ac:spMk id="2" creationId="{2CE87805-17F2-4B70-B505-57FB17E1FEE3}"/>
          </ac:spMkLst>
        </pc:spChg>
      </pc:sldChg>
      <pc:sldChg chg="modSp mod">
        <pc:chgData name="Al Friend" userId="e5ed79da-d858-46d4-9eed-a7a24903f2de" providerId="ADAL" clId="{6BC78D25-BFA3-43F2-B9D1-393E958EDE7A}" dt="2023-12-22T23:23:34.612" v="1705" actId="6549"/>
        <pc:sldMkLst>
          <pc:docMk/>
          <pc:sldMk cId="818404692" sldId="592"/>
        </pc:sldMkLst>
        <pc:spChg chg="mod">
          <ac:chgData name="Al Friend" userId="e5ed79da-d858-46d4-9eed-a7a24903f2de" providerId="ADAL" clId="{6BC78D25-BFA3-43F2-B9D1-393E958EDE7A}" dt="2023-12-22T23:23:34.612" v="1705" actId="6549"/>
          <ac:spMkLst>
            <pc:docMk/>
            <pc:sldMk cId="818404692" sldId="592"/>
            <ac:spMk id="2" creationId="{2CE87805-17F2-4B70-B505-57FB17E1FEE3}"/>
          </ac:spMkLst>
        </pc:spChg>
      </pc:sldChg>
      <pc:sldChg chg="modSp mod">
        <pc:chgData name="Al Friend" userId="e5ed79da-d858-46d4-9eed-a7a24903f2de" providerId="ADAL" clId="{6BC78D25-BFA3-43F2-B9D1-393E958EDE7A}" dt="2023-12-22T23:23:42.718" v="1707" actId="6549"/>
        <pc:sldMkLst>
          <pc:docMk/>
          <pc:sldMk cId="1368737392" sldId="593"/>
        </pc:sldMkLst>
        <pc:spChg chg="mod">
          <ac:chgData name="Al Friend" userId="e5ed79da-d858-46d4-9eed-a7a24903f2de" providerId="ADAL" clId="{6BC78D25-BFA3-43F2-B9D1-393E958EDE7A}" dt="2023-12-22T23:23:42.718" v="1707" actId="6549"/>
          <ac:spMkLst>
            <pc:docMk/>
            <pc:sldMk cId="1368737392" sldId="593"/>
            <ac:spMk id="2" creationId="{2CE87805-17F2-4B70-B505-57FB17E1FEE3}"/>
          </ac:spMkLst>
        </pc:spChg>
      </pc:sldChg>
      <pc:sldChg chg="modSp mod">
        <pc:chgData name="Al Friend" userId="e5ed79da-d858-46d4-9eed-a7a24903f2de" providerId="ADAL" clId="{6BC78D25-BFA3-43F2-B9D1-393E958EDE7A}" dt="2023-12-22T23:23:50.221" v="1709" actId="6549"/>
        <pc:sldMkLst>
          <pc:docMk/>
          <pc:sldMk cId="3908499378" sldId="594"/>
        </pc:sldMkLst>
        <pc:spChg chg="mod">
          <ac:chgData name="Al Friend" userId="e5ed79da-d858-46d4-9eed-a7a24903f2de" providerId="ADAL" clId="{6BC78D25-BFA3-43F2-B9D1-393E958EDE7A}" dt="2023-12-22T23:23:50.221" v="1709" actId="6549"/>
          <ac:spMkLst>
            <pc:docMk/>
            <pc:sldMk cId="3908499378" sldId="594"/>
            <ac:spMk id="2" creationId="{2CE87805-17F2-4B70-B505-57FB17E1FEE3}"/>
          </ac:spMkLst>
        </pc:spChg>
      </pc:sldChg>
      <pc:sldChg chg="modSp">
        <pc:chgData name="Al Friend" userId="e5ed79da-d858-46d4-9eed-a7a24903f2de" providerId="ADAL" clId="{6BC78D25-BFA3-43F2-B9D1-393E958EDE7A}" dt="2023-12-23T09:23:25.739" v="1896" actId="20577"/>
        <pc:sldMkLst>
          <pc:docMk/>
          <pc:sldMk cId="3288459417" sldId="659"/>
        </pc:sldMkLst>
        <pc:spChg chg="mod">
          <ac:chgData name="Al Friend" userId="e5ed79da-d858-46d4-9eed-a7a24903f2de" providerId="ADAL" clId="{6BC78D25-BFA3-43F2-B9D1-393E958EDE7A}" dt="2023-12-23T09:23:25.739" v="1896" actId="20577"/>
          <ac:spMkLst>
            <pc:docMk/>
            <pc:sldMk cId="3288459417" sldId="659"/>
            <ac:spMk id="3" creationId="{141DFD40-5B60-02A6-A1F0-71163A85F354}"/>
          </ac:spMkLst>
        </pc:spChg>
      </pc:sldChg>
      <pc:sldChg chg="modSp mod">
        <pc:chgData name="Al Friend" userId="e5ed79da-d858-46d4-9eed-a7a24903f2de" providerId="ADAL" clId="{6BC78D25-BFA3-43F2-B9D1-393E958EDE7A}" dt="2023-12-23T09:23:36.002" v="1897"/>
        <pc:sldMkLst>
          <pc:docMk/>
          <pc:sldMk cId="2156027550" sldId="660"/>
        </pc:sldMkLst>
        <pc:spChg chg="mod">
          <ac:chgData name="Al Friend" userId="e5ed79da-d858-46d4-9eed-a7a24903f2de" providerId="ADAL" clId="{6BC78D25-BFA3-43F2-B9D1-393E958EDE7A}" dt="2023-12-23T09:23:36.002" v="1897"/>
          <ac:spMkLst>
            <pc:docMk/>
            <pc:sldMk cId="2156027550" sldId="660"/>
            <ac:spMk id="3" creationId="{141DFD40-5B60-02A6-A1F0-71163A85F354}"/>
          </ac:spMkLst>
        </pc:spChg>
      </pc:sldChg>
      <pc:sldChg chg="modSp mod">
        <pc:chgData name="Al Friend" userId="e5ed79da-d858-46d4-9eed-a7a24903f2de" providerId="ADAL" clId="{6BC78D25-BFA3-43F2-B9D1-393E958EDE7A}" dt="2023-12-22T23:23:59.410" v="1711" actId="6549"/>
        <pc:sldMkLst>
          <pc:docMk/>
          <pc:sldMk cId="3697990193" sldId="665"/>
        </pc:sldMkLst>
        <pc:spChg chg="mod">
          <ac:chgData name="Al Friend" userId="e5ed79da-d858-46d4-9eed-a7a24903f2de" providerId="ADAL" clId="{6BC78D25-BFA3-43F2-B9D1-393E958EDE7A}" dt="2023-12-22T23:23:59.410" v="1711" actId="6549"/>
          <ac:spMkLst>
            <pc:docMk/>
            <pc:sldMk cId="3697990193" sldId="665"/>
            <ac:spMk id="2" creationId="{2CE87805-17F2-4B70-B505-57FB17E1FEE3}"/>
          </ac:spMkLst>
        </pc:spChg>
      </pc:sldChg>
      <pc:sldChg chg="modSp mod">
        <pc:chgData name="Al Friend" userId="e5ed79da-d858-46d4-9eed-a7a24903f2de" providerId="ADAL" clId="{6BC78D25-BFA3-43F2-B9D1-393E958EDE7A}" dt="2024-01-16T19:49:01.148" v="4921" actId="255"/>
        <pc:sldMkLst>
          <pc:docMk/>
          <pc:sldMk cId="1343084538" sldId="669"/>
        </pc:sldMkLst>
        <pc:spChg chg="mod">
          <ac:chgData name="Al Friend" userId="e5ed79da-d858-46d4-9eed-a7a24903f2de" providerId="ADAL" clId="{6BC78D25-BFA3-43F2-B9D1-393E958EDE7A}" dt="2023-12-22T23:25:08.895" v="1739"/>
          <ac:spMkLst>
            <pc:docMk/>
            <pc:sldMk cId="1343084538" sldId="669"/>
            <ac:spMk id="2" creationId="{2CE87805-17F2-4B70-B505-57FB17E1FEE3}"/>
          </ac:spMkLst>
        </pc:spChg>
        <pc:spChg chg="mod">
          <ac:chgData name="Al Friend" userId="e5ed79da-d858-46d4-9eed-a7a24903f2de" providerId="ADAL" clId="{6BC78D25-BFA3-43F2-B9D1-393E958EDE7A}" dt="2024-01-16T19:49:01.148" v="4921" actId="255"/>
          <ac:spMkLst>
            <pc:docMk/>
            <pc:sldMk cId="1343084538" sldId="669"/>
            <ac:spMk id="3" creationId="{E4EE7085-4C5B-409B-8843-A8A3D3CB6E90}"/>
          </ac:spMkLst>
        </pc:spChg>
      </pc:sldChg>
      <pc:sldChg chg="modSp mod">
        <pc:chgData name="Al Friend" userId="e5ed79da-d858-46d4-9eed-a7a24903f2de" providerId="ADAL" clId="{6BC78D25-BFA3-43F2-B9D1-393E958EDE7A}" dt="2023-12-22T23:25:53.757" v="1758" actId="20577"/>
        <pc:sldMkLst>
          <pc:docMk/>
          <pc:sldMk cId="864512744" sldId="673"/>
        </pc:sldMkLst>
        <pc:spChg chg="mod">
          <ac:chgData name="Al Friend" userId="e5ed79da-d858-46d4-9eed-a7a24903f2de" providerId="ADAL" clId="{6BC78D25-BFA3-43F2-B9D1-393E958EDE7A}" dt="2023-12-22T23:25:53.757" v="1758" actId="20577"/>
          <ac:spMkLst>
            <pc:docMk/>
            <pc:sldMk cId="864512744" sldId="673"/>
            <ac:spMk id="2" creationId="{2CE87805-17F2-4B70-B505-57FB17E1FEE3}"/>
          </ac:spMkLst>
        </pc:spChg>
      </pc:sldChg>
      <pc:sldChg chg="modSp mod">
        <pc:chgData name="Al Friend" userId="e5ed79da-d858-46d4-9eed-a7a24903f2de" providerId="ADAL" clId="{6BC78D25-BFA3-43F2-B9D1-393E958EDE7A}" dt="2023-12-22T23:26:02.173" v="1762" actId="20577"/>
        <pc:sldMkLst>
          <pc:docMk/>
          <pc:sldMk cId="98939593" sldId="674"/>
        </pc:sldMkLst>
        <pc:spChg chg="mod">
          <ac:chgData name="Al Friend" userId="e5ed79da-d858-46d4-9eed-a7a24903f2de" providerId="ADAL" clId="{6BC78D25-BFA3-43F2-B9D1-393E958EDE7A}" dt="2023-12-22T23:26:02.173" v="1762" actId="20577"/>
          <ac:spMkLst>
            <pc:docMk/>
            <pc:sldMk cId="98939593" sldId="674"/>
            <ac:spMk id="2" creationId="{2CE87805-17F2-4B70-B505-57FB17E1FEE3}"/>
          </ac:spMkLst>
        </pc:spChg>
      </pc:sldChg>
      <pc:sldChg chg="modSp mod">
        <pc:chgData name="Al Friend" userId="e5ed79da-d858-46d4-9eed-a7a24903f2de" providerId="ADAL" clId="{6BC78D25-BFA3-43F2-B9D1-393E958EDE7A}" dt="2023-12-22T23:25:45.735" v="1754" actId="20577"/>
        <pc:sldMkLst>
          <pc:docMk/>
          <pc:sldMk cId="2837841370" sldId="675"/>
        </pc:sldMkLst>
        <pc:spChg chg="mod">
          <ac:chgData name="Al Friend" userId="e5ed79da-d858-46d4-9eed-a7a24903f2de" providerId="ADAL" clId="{6BC78D25-BFA3-43F2-B9D1-393E958EDE7A}" dt="2023-12-22T23:25:45.735" v="1754" actId="20577"/>
          <ac:spMkLst>
            <pc:docMk/>
            <pc:sldMk cId="2837841370" sldId="675"/>
            <ac:spMk id="2" creationId="{2CE87805-17F2-4B70-B505-57FB17E1FEE3}"/>
          </ac:spMkLst>
        </pc:spChg>
      </pc:sldChg>
      <pc:sldChg chg="modSp mod">
        <pc:chgData name="Al Friend" userId="e5ed79da-d858-46d4-9eed-a7a24903f2de" providerId="ADAL" clId="{6BC78D25-BFA3-43F2-B9D1-393E958EDE7A}" dt="2023-12-22T23:26:18.983" v="1774"/>
        <pc:sldMkLst>
          <pc:docMk/>
          <pc:sldMk cId="3328011524" sldId="676"/>
        </pc:sldMkLst>
        <pc:spChg chg="mod">
          <ac:chgData name="Al Friend" userId="e5ed79da-d858-46d4-9eed-a7a24903f2de" providerId="ADAL" clId="{6BC78D25-BFA3-43F2-B9D1-393E958EDE7A}" dt="2023-12-22T23:26:18.983" v="1774"/>
          <ac:spMkLst>
            <pc:docMk/>
            <pc:sldMk cId="3328011524" sldId="676"/>
            <ac:spMk id="2" creationId="{2CE87805-17F2-4B70-B505-57FB17E1FEE3}"/>
          </ac:spMkLst>
        </pc:spChg>
      </pc:sldChg>
      <pc:sldChg chg="modSp mod">
        <pc:chgData name="Al Friend" userId="e5ed79da-d858-46d4-9eed-a7a24903f2de" providerId="ADAL" clId="{6BC78D25-BFA3-43F2-B9D1-393E958EDE7A}" dt="2023-12-22T23:26:34.484" v="1778"/>
        <pc:sldMkLst>
          <pc:docMk/>
          <pc:sldMk cId="2927532629" sldId="677"/>
        </pc:sldMkLst>
        <pc:spChg chg="mod">
          <ac:chgData name="Al Friend" userId="e5ed79da-d858-46d4-9eed-a7a24903f2de" providerId="ADAL" clId="{6BC78D25-BFA3-43F2-B9D1-393E958EDE7A}" dt="2023-12-22T23:26:34.484" v="1778"/>
          <ac:spMkLst>
            <pc:docMk/>
            <pc:sldMk cId="2927532629" sldId="677"/>
            <ac:spMk id="2" creationId="{2CE87805-17F2-4B70-B505-57FB17E1FEE3}"/>
          </ac:spMkLst>
        </pc:spChg>
      </pc:sldChg>
      <pc:sldChg chg="modSp mod">
        <pc:chgData name="Al Friend" userId="e5ed79da-d858-46d4-9eed-a7a24903f2de" providerId="ADAL" clId="{6BC78D25-BFA3-43F2-B9D1-393E958EDE7A}" dt="2023-12-22T23:26:53.493" v="1802"/>
        <pc:sldMkLst>
          <pc:docMk/>
          <pc:sldMk cId="1479912318" sldId="678"/>
        </pc:sldMkLst>
        <pc:spChg chg="mod">
          <ac:chgData name="Al Friend" userId="e5ed79da-d858-46d4-9eed-a7a24903f2de" providerId="ADAL" clId="{6BC78D25-BFA3-43F2-B9D1-393E958EDE7A}" dt="2023-12-22T23:26:53.493" v="1802"/>
          <ac:spMkLst>
            <pc:docMk/>
            <pc:sldMk cId="1479912318" sldId="678"/>
            <ac:spMk id="2" creationId="{2CE87805-17F2-4B70-B505-57FB17E1FEE3}"/>
          </ac:spMkLst>
        </pc:spChg>
      </pc:sldChg>
      <pc:sldChg chg="modSp mod">
        <pc:chgData name="Al Friend" userId="e5ed79da-d858-46d4-9eed-a7a24903f2de" providerId="ADAL" clId="{6BC78D25-BFA3-43F2-B9D1-393E958EDE7A}" dt="2024-01-21T21:05:01.253" v="5859" actId="20577"/>
        <pc:sldMkLst>
          <pc:docMk/>
          <pc:sldMk cId="1164188483" sldId="680"/>
        </pc:sldMkLst>
        <pc:spChg chg="mod">
          <ac:chgData name="Al Friend" userId="e5ed79da-d858-46d4-9eed-a7a24903f2de" providerId="ADAL" clId="{6BC78D25-BFA3-43F2-B9D1-393E958EDE7A}" dt="2024-01-21T21:05:01.253" v="5859" actId="20577"/>
          <ac:spMkLst>
            <pc:docMk/>
            <pc:sldMk cId="1164188483" sldId="680"/>
            <ac:spMk id="4" creationId="{B3977BA9-5052-AEBB-63AE-9572018FCAC5}"/>
          </ac:spMkLst>
        </pc:spChg>
      </pc:sldChg>
      <pc:sldChg chg="modSp mod">
        <pc:chgData name="Al Friend" userId="e5ed79da-d858-46d4-9eed-a7a24903f2de" providerId="ADAL" clId="{6BC78D25-BFA3-43F2-B9D1-393E958EDE7A}" dt="2024-01-21T21:05:04.844" v="5861" actId="20577"/>
        <pc:sldMkLst>
          <pc:docMk/>
          <pc:sldMk cId="1188421745" sldId="684"/>
        </pc:sldMkLst>
        <pc:spChg chg="mod">
          <ac:chgData name="Al Friend" userId="e5ed79da-d858-46d4-9eed-a7a24903f2de" providerId="ADAL" clId="{6BC78D25-BFA3-43F2-B9D1-393E958EDE7A}" dt="2024-01-21T21:05:04.844" v="5861" actId="20577"/>
          <ac:spMkLst>
            <pc:docMk/>
            <pc:sldMk cId="1188421745" sldId="684"/>
            <ac:spMk id="4" creationId="{B3977BA9-5052-AEBB-63AE-9572018FCAC5}"/>
          </ac:spMkLst>
        </pc:spChg>
      </pc:sldChg>
      <pc:sldChg chg="modSp modAnim">
        <pc:chgData name="Al Friend" userId="e5ed79da-d858-46d4-9eed-a7a24903f2de" providerId="ADAL" clId="{6BC78D25-BFA3-43F2-B9D1-393E958EDE7A}" dt="2023-12-23T09:23:49.063" v="1898"/>
        <pc:sldMkLst>
          <pc:docMk/>
          <pc:sldMk cId="4089413313" sldId="688"/>
        </pc:sldMkLst>
        <pc:spChg chg="mod">
          <ac:chgData name="Al Friend" userId="e5ed79da-d858-46d4-9eed-a7a24903f2de" providerId="ADAL" clId="{6BC78D25-BFA3-43F2-B9D1-393E958EDE7A}" dt="2023-12-23T09:23:49.063" v="1898"/>
          <ac:spMkLst>
            <pc:docMk/>
            <pc:sldMk cId="4089413313" sldId="688"/>
            <ac:spMk id="3" creationId="{141DFD40-5B60-02A6-A1F0-71163A85F354}"/>
          </ac:spMkLst>
        </pc:spChg>
      </pc:sldChg>
      <pc:sldChg chg="modSp mod">
        <pc:chgData name="Al Friend" userId="e5ed79da-d858-46d4-9eed-a7a24903f2de" providerId="ADAL" clId="{6BC78D25-BFA3-43F2-B9D1-393E958EDE7A}" dt="2023-12-23T09:23:54.629" v="1899"/>
        <pc:sldMkLst>
          <pc:docMk/>
          <pc:sldMk cId="1265154754" sldId="689"/>
        </pc:sldMkLst>
        <pc:spChg chg="mod">
          <ac:chgData name="Al Friend" userId="e5ed79da-d858-46d4-9eed-a7a24903f2de" providerId="ADAL" clId="{6BC78D25-BFA3-43F2-B9D1-393E958EDE7A}" dt="2023-12-23T09:23:54.629" v="1899"/>
          <ac:spMkLst>
            <pc:docMk/>
            <pc:sldMk cId="1265154754" sldId="689"/>
            <ac:spMk id="3" creationId="{141DFD40-5B60-02A6-A1F0-71163A85F354}"/>
          </ac:spMkLst>
        </pc:spChg>
      </pc:sldChg>
      <pc:sldChg chg="modNotesTx">
        <pc:chgData name="Al Friend" userId="e5ed79da-d858-46d4-9eed-a7a24903f2de" providerId="ADAL" clId="{6BC78D25-BFA3-43F2-B9D1-393E958EDE7A}" dt="2024-01-14T16:56:55.900" v="4030" actId="207"/>
        <pc:sldMkLst>
          <pc:docMk/>
          <pc:sldMk cId="1696073146" sldId="701"/>
        </pc:sldMkLst>
      </pc:sldChg>
      <pc:sldChg chg="modSp mod modAnim">
        <pc:chgData name="Al Friend" userId="e5ed79da-d858-46d4-9eed-a7a24903f2de" providerId="ADAL" clId="{6BC78D25-BFA3-43F2-B9D1-393E958EDE7A}" dt="2023-12-22T23:28:05.121" v="1828" actId="1076"/>
        <pc:sldMkLst>
          <pc:docMk/>
          <pc:sldMk cId="1046013409" sldId="702"/>
        </pc:sldMkLst>
        <pc:spChg chg="mod">
          <ac:chgData name="Al Friend" userId="e5ed79da-d858-46d4-9eed-a7a24903f2de" providerId="ADAL" clId="{6BC78D25-BFA3-43F2-B9D1-393E958EDE7A}" dt="2023-12-22T23:27:57.619" v="1827" actId="20577"/>
          <ac:spMkLst>
            <pc:docMk/>
            <pc:sldMk cId="1046013409" sldId="702"/>
            <ac:spMk id="2" creationId="{8584C72E-788B-FC8C-1E58-4206DC25034E}"/>
          </ac:spMkLst>
        </pc:spChg>
        <pc:spChg chg="mod">
          <ac:chgData name="Al Friend" userId="e5ed79da-d858-46d4-9eed-a7a24903f2de" providerId="ADAL" clId="{6BC78D25-BFA3-43F2-B9D1-393E958EDE7A}" dt="2023-12-22T23:27:54.821" v="1826" actId="255"/>
          <ac:spMkLst>
            <pc:docMk/>
            <pc:sldMk cId="1046013409" sldId="702"/>
            <ac:spMk id="3" creationId="{42ABBBA0-8EAA-7A33-3162-51F1894BF9C3}"/>
          </ac:spMkLst>
        </pc:spChg>
        <pc:grpChg chg="mod">
          <ac:chgData name="Al Friend" userId="e5ed79da-d858-46d4-9eed-a7a24903f2de" providerId="ADAL" clId="{6BC78D25-BFA3-43F2-B9D1-393E958EDE7A}" dt="2023-12-22T23:28:05.121" v="1828" actId="1076"/>
          <ac:grpSpMkLst>
            <pc:docMk/>
            <pc:sldMk cId="1046013409" sldId="702"/>
            <ac:grpSpMk id="12" creationId="{7B1C52D3-D2CA-C355-3FB3-D69B7DDFA6A0}"/>
          </ac:grpSpMkLst>
        </pc:grpChg>
      </pc:sldChg>
      <pc:sldChg chg="modSp">
        <pc:chgData name="Al Friend" userId="e5ed79da-d858-46d4-9eed-a7a24903f2de" providerId="ADAL" clId="{6BC78D25-BFA3-43F2-B9D1-393E958EDE7A}" dt="2024-02-11T19:49:18.746" v="5902" actId="20577"/>
        <pc:sldMkLst>
          <pc:docMk/>
          <pc:sldMk cId="1819570850" sldId="703"/>
        </pc:sldMkLst>
        <pc:spChg chg="mod">
          <ac:chgData name="Al Friend" userId="e5ed79da-d858-46d4-9eed-a7a24903f2de" providerId="ADAL" clId="{6BC78D25-BFA3-43F2-B9D1-393E958EDE7A}" dt="2024-02-11T19:49:18.746" v="5902" actId="20577"/>
          <ac:spMkLst>
            <pc:docMk/>
            <pc:sldMk cId="1819570850" sldId="703"/>
            <ac:spMk id="10" creationId="{0E523A2E-4E81-1110-D5F2-FAB72AD8D149}"/>
          </ac:spMkLst>
        </pc:spChg>
      </pc:sldChg>
      <pc:sldChg chg="modSp mod">
        <pc:chgData name="Al Friend" userId="e5ed79da-d858-46d4-9eed-a7a24903f2de" providerId="ADAL" clId="{6BC78D25-BFA3-43F2-B9D1-393E958EDE7A}" dt="2023-12-22T23:29:13.600" v="1842" actId="20577"/>
        <pc:sldMkLst>
          <pc:docMk/>
          <pc:sldMk cId="537458580" sldId="706"/>
        </pc:sldMkLst>
        <pc:spChg chg="mod">
          <ac:chgData name="Al Friend" userId="e5ed79da-d858-46d4-9eed-a7a24903f2de" providerId="ADAL" clId="{6BC78D25-BFA3-43F2-B9D1-393E958EDE7A}" dt="2023-12-22T23:29:13.600" v="1842" actId="20577"/>
          <ac:spMkLst>
            <pc:docMk/>
            <pc:sldMk cId="537458580" sldId="706"/>
            <ac:spMk id="2" creationId="{2CE87805-17F2-4B70-B505-57FB17E1FEE3}"/>
          </ac:spMkLst>
        </pc:spChg>
      </pc:sldChg>
      <pc:sldChg chg="modSp mod">
        <pc:chgData name="Al Friend" userId="e5ed79da-d858-46d4-9eed-a7a24903f2de" providerId="ADAL" clId="{6BC78D25-BFA3-43F2-B9D1-393E958EDE7A}" dt="2023-12-22T23:29:21.323" v="1846" actId="20577"/>
        <pc:sldMkLst>
          <pc:docMk/>
          <pc:sldMk cId="954236486" sldId="707"/>
        </pc:sldMkLst>
        <pc:spChg chg="mod">
          <ac:chgData name="Al Friend" userId="e5ed79da-d858-46d4-9eed-a7a24903f2de" providerId="ADAL" clId="{6BC78D25-BFA3-43F2-B9D1-393E958EDE7A}" dt="2023-12-22T23:29:21.323" v="1846" actId="20577"/>
          <ac:spMkLst>
            <pc:docMk/>
            <pc:sldMk cId="954236486" sldId="707"/>
            <ac:spMk id="2" creationId="{2CE87805-17F2-4B70-B505-57FB17E1FEE3}"/>
          </ac:spMkLst>
        </pc:spChg>
      </pc:sldChg>
      <pc:sldChg chg="modSp mod">
        <pc:chgData name="Al Friend" userId="e5ed79da-d858-46d4-9eed-a7a24903f2de" providerId="ADAL" clId="{6BC78D25-BFA3-43F2-B9D1-393E958EDE7A}" dt="2023-12-22T23:24:16.376" v="1717"/>
        <pc:sldMkLst>
          <pc:docMk/>
          <pc:sldMk cId="630824385" sldId="711"/>
        </pc:sldMkLst>
        <pc:spChg chg="mod">
          <ac:chgData name="Al Friend" userId="e5ed79da-d858-46d4-9eed-a7a24903f2de" providerId="ADAL" clId="{6BC78D25-BFA3-43F2-B9D1-393E958EDE7A}" dt="2023-12-22T23:24:16.376" v="1717"/>
          <ac:spMkLst>
            <pc:docMk/>
            <pc:sldMk cId="630824385" sldId="711"/>
            <ac:spMk id="2" creationId="{2CE87805-17F2-4B70-B505-57FB17E1FEE3}"/>
          </ac:spMkLst>
        </pc:spChg>
      </pc:sldChg>
      <pc:sldChg chg="modSp mod">
        <pc:chgData name="Al Friend" userId="e5ed79da-d858-46d4-9eed-a7a24903f2de" providerId="ADAL" clId="{6BC78D25-BFA3-43F2-B9D1-393E958EDE7A}" dt="2023-12-22T23:24:24.522" v="1719"/>
        <pc:sldMkLst>
          <pc:docMk/>
          <pc:sldMk cId="2327285765" sldId="712"/>
        </pc:sldMkLst>
        <pc:spChg chg="mod">
          <ac:chgData name="Al Friend" userId="e5ed79da-d858-46d4-9eed-a7a24903f2de" providerId="ADAL" clId="{6BC78D25-BFA3-43F2-B9D1-393E958EDE7A}" dt="2023-12-22T23:24:24.522" v="1719"/>
          <ac:spMkLst>
            <pc:docMk/>
            <pc:sldMk cId="2327285765" sldId="712"/>
            <ac:spMk id="2" creationId="{2CE87805-17F2-4B70-B505-57FB17E1FEE3}"/>
          </ac:spMkLst>
        </pc:spChg>
      </pc:sldChg>
      <pc:sldChg chg="modSp mod">
        <pc:chgData name="Al Friend" userId="e5ed79da-d858-46d4-9eed-a7a24903f2de" providerId="ADAL" clId="{6BC78D25-BFA3-43F2-B9D1-393E958EDE7A}" dt="2023-12-22T23:24:40.420" v="1723" actId="20577"/>
        <pc:sldMkLst>
          <pc:docMk/>
          <pc:sldMk cId="3019406255" sldId="713"/>
        </pc:sldMkLst>
        <pc:spChg chg="mod">
          <ac:chgData name="Al Friend" userId="e5ed79da-d858-46d4-9eed-a7a24903f2de" providerId="ADAL" clId="{6BC78D25-BFA3-43F2-B9D1-393E958EDE7A}" dt="2023-12-22T23:24:40.420" v="1723" actId="20577"/>
          <ac:spMkLst>
            <pc:docMk/>
            <pc:sldMk cId="3019406255" sldId="713"/>
            <ac:spMk id="2" creationId="{2CE87805-17F2-4B70-B505-57FB17E1FEE3}"/>
          </ac:spMkLst>
        </pc:spChg>
      </pc:sldChg>
      <pc:sldChg chg="modSp">
        <pc:chgData name="Al Friend" userId="e5ed79da-d858-46d4-9eed-a7a24903f2de" providerId="ADAL" clId="{6BC78D25-BFA3-43F2-B9D1-393E958EDE7A}" dt="2024-02-11T19:49:09.272" v="5900" actId="20577"/>
        <pc:sldMkLst>
          <pc:docMk/>
          <pc:sldMk cId="2509845556" sldId="718"/>
        </pc:sldMkLst>
        <pc:spChg chg="mod">
          <ac:chgData name="Al Friend" userId="e5ed79da-d858-46d4-9eed-a7a24903f2de" providerId="ADAL" clId="{6BC78D25-BFA3-43F2-B9D1-393E958EDE7A}" dt="2024-02-11T19:49:09.272" v="5900" actId="20577"/>
          <ac:spMkLst>
            <pc:docMk/>
            <pc:sldMk cId="2509845556" sldId="718"/>
            <ac:spMk id="10" creationId="{0E523A2E-4E81-1110-D5F2-FAB72AD8D149}"/>
          </ac:spMkLst>
        </pc:spChg>
      </pc:sldChg>
      <pc:sldChg chg="modSp mod">
        <pc:chgData name="Al Friend" userId="e5ed79da-d858-46d4-9eed-a7a24903f2de" providerId="ADAL" clId="{6BC78D25-BFA3-43F2-B9D1-393E958EDE7A}" dt="2023-12-22T23:29:10.096" v="1840" actId="20577"/>
        <pc:sldMkLst>
          <pc:docMk/>
          <pc:sldMk cId="3285537933" sldId="723"/>
        </pc:sldMkLst>
        <pc:spChg chg="mod">
          <ac:chgData name="Al Friend" userId="e5ed79da-d858-46d4-9eed-a7a24903f2de" providerId="ADAL" clId="{6BC78D25-BFA3-43F2-B9D1-393E958EDE7A}" dt="2023-12-22T23:29:10.096" v="1840" actId="20577"/>
          <ac:spMkLst>
            <pc:docMk/>
            <pc:sldMk cId="3285537933" sldId="723"/>
            <ac:spMk id="2" creationId="{2CE87805-17F2-4B70-B505-57FB17E1FEE3}"/>
          </ac:spMkLst>
        </pc:spChg>
      </pc:sldChg>
      <pc:sldChg chg="modSp mod">
        <pc:chgData name="Al Friend" userId="e5ed79da-d858-46d4-9eed-a7a24903f2de" providerId="ADAL" clId="{6BC78D25-BFA3-43F2-B9D1-393E958EDE7A}" dt="2023-12-22T23:29:02.647" v="1836" actId="20577"/>
        <pc:sldMkLst>
          <pc:docMk/>
          <pc:sldMk cId="1216612343" sldId="724"/>
        </pc:sldMkLst>
        <pc:spChg chg="mod">
          <ac:chgData name="Al Friend" userId="e5ed79da-d858-46d4-9eed-a7a24903f2de" providerId="ADAL" clId="{6BC78D25-BFA3-43F2-B9D1-393E958EDE7A}" dt="2023-12-22T23:29:02.647" v="1836" actId="20577"/>
          <ac:spMkLst>
            <pc:docMk/>
            <pc:sldMk cId="1216612343" sldId="724"/>
            <ac:spMk id="2" creationId="{2CE87805-17F2-4B70-B505-57FB17E1FEE3}"/>
          </ac:spMkLst>
        </pc:spChg>
      </pc:sldChg>
      <pc:sldChg chg="modSp mod">
        <pc:chgData name="Al Friend" userId="e5ed79da-d858-46d4-9eed-a7a24903f2de" providerId="ADAL" clId="{6BC78D25-BFA3-43F2-B9D1-393E958EDE7A}" dt="2023-12-22T23:29:24.831" v="1848" actId="20577"/>
        <pc:sldMkLst>
          <pc:docMk/>
          <pc:sldMk cId="1140632032" sldId="725"/>
        </pc:sldMkLst>
        <pc:spChg chg="mod">
          <ac:chgData name="Al Friend" userId="e5ed79da-d858-46d4-9eed-a7a24903f2de" providerId="ADAL" clId="{6BC78D25-BFA3-43F2-B9D1-393E958EDE7A}" dt="2023-12-22T23:29:24.831" v="1848" actId="20577"/>
          <ac:spMkLst>
            <pc:docMk/>
            <pc:sldMk cId="1140632032" sldId="725"/>
            <ac:spMk id="2" creationId="{2CE87805-17F2-4B70-B505-57FB17E1FEE3}"/>
          </ac:spMkLst>
        </pc:spChg>
      </pc:sldChg>
      <pc:sldChg chg="modSp mod">
        <pc:chgData name="Al Friend" userId="e5ed79da-d858-46d4-9eed-a7a24903f2de" providerId="ADAL" clId="{6BC78D25-BFA3-43F2-B9D1-393E958EDE7A}" dt="2023-12-22T23:29:05.875" v="1838" actId="20577"/>
        <pc:sldMkLst>
          <pc:docMk/>
          <pc:sldMk cId="2439365964" sldId="726"/>
        </pc:sldMkLst>
        <pc:spChg chg="mod">
          <ac:chgData name="Al Friend" userId="e5ed79da-d858-46d4-9eed-a7a24903f2de" providerId="ADAL" clId="{6BC78D25-BFA3-43F2-B9D1-393E958EDE7A}" dt="2023-12-22T23:29:05.875" v="1838" actId="20577"/>
          <ac:spMkLst>
            <pc:docMk/>
            <pc:sldMk cId="2439365964" sldId="726"/>
            <ac:spMk id="2" creationId="{2CE87805-17F2-4B70-B505-57FB17E1FEE3}"/>
          </ac:spMkLst>
        </pc:spChg>
      </pc:sldChg>
      <pc:sldChg chg="modSp mod">
        <pc:chgData name="Al Friend" userId="e5ed79da-d858-46d4-9eed-a7a24903f2de" providerId="ADAL" clId="{6BC78D25-BFA3-43F2-B9D1-393E958EDE7A}" dt="2023-12-22T23:29:27.862" v="1850" actId="20577"/>
        <pc:sldMkLst>
          <pc:docMk/>
          <pc:sldMk cId="3916622930" sldId="727"/>
        </pc:sldMkLst>
        <pc:spChg chg="mod">
          <ac:chgData name="Al Friend" userId="e5ed79da-d858-46d4-9eed-a7a24903f2de" providerId="ADAL" clId="{6BC78D25-BFA3-43F2-B9D1-393E958EDE7A}" dt="2023-12-22T23:29:27.862" v="1850" actId="20577"/>
          <ac:spMkLst>
            <pc:docMk/>
            <pc:sldMk cId="3916622930" sldId="727"/>
            <ac:spMk id="2" creationId="{2CE87805-17F2-4B70-B505-57FB17E1FEE3}"/>
          </ac:spMkLst>
        </pc:spChg>
      </pc:sldChg>
      <pc:sldChg chg="modSp mod">
        <pc:chgData name="Al Friend" userId="e5ed79da-d858-46d4-9eed-a7a24903f2de" providerId="ADAL" clId="{6BC78D25-BFA3-43F2-B9D1-393E958EDE7A}" dt="2023-12-22T23:26:22.178" v="1775"/>
        <pc:sldMkLst>
          <pc:docMk/>
          <pc:sldMk cId="2545875336" sldId="736"/>
        </pc:sldMkLst>
        <pc:spChg chg="mod">
          <ac:chgData name="Al Friend" userId="e5ed79da-d858-46d4-9eed-a7a24903f2de" providerId="ADAL" clId="{6BC78D25-BFA3-43F2-B9D1-393E958EDE7A}" dt="2023-12-22T23:26:22.178" v="1775"/>
          <ac:spMkLst>
            <pc:docMk/>
            <pc:sldMk cId="2545875336" sldId="736"/>
            <ac:spMk id="2" creationId="{A4150D6E-A7AE-40F1-B520-C3C5A5B9033C}"/>
          </ac:spMkLst>
        </pc:spChg>
        <pc:spChg chg="mod">
          <ac:chgData name="Al Friend" userId="e5ed79da-d858-46d4-9eed-a7a24903f2de" providerId="ADAL" clId="{6BC78D25-BFA3-43F2-B9D1-393E958EDE7A}" dt="2023-12-16T20:28:02.473" v="1625" actId="12788"/>
          <ac:spMkLst>
            <pc:docMk/>
            <pc:sldMk cId="2545875336" sldId="736"/>
            <ac:spMk id="7" creationId="{3D7C5561-49CA-4DD0-9A81-A755A354B542}"/>
          </ac:spMkLst>
        </pc:spChg>
      </pc:sldChg>
      <pc:sldChg chg="addSp modSp mod modAnim">
        <pc:chgData name="Al Friend" userId="e5ed79da-d858-46d4-9eed-a7a24903f2de" providerId="ADAL" clId="{6BC78D25-BFA3-43F2-B9D1-393E958EDE7A}" dt="2023-12-22T23:26:27.344" v="1776"/>
        <pc:sldMkLst>
          <pc:docMk/>
          <pc:sldMk cId="456428960" sldId="737"/>
        </pc:sldMkLst>
        <pc:spChg chg="mod">
          <ac:chgData name="Al Friend" userId="e5ed79da-d858-46d4-9eed-a7a24903f2de" providerId="ADAL" clId="{6BC78D25-BFA3-43F2-B9D1-393E958EDE7A}" dt="2023-12-22T23:26:27.344" v="1776"/>
          <ac:spMkLst>
            <pc:docMk/>
            <pc:sldMk cId="456428960" sldId="737"/>
            <ac:spMk id="2" creationId="{A4150D6E-A7AE-40F1-B520-C3C5A5B9033C}"/>
          </ac:spMkLst>
        </pc:spChg>
        <pc:spChg chg="add mod">
          <ac:chgData name="Al Friend" userId="e5ed79da-d858-46d4-9eed-a7a24903f2de" providerId="ADAL" clId="{6BC78D25-BFA3-43F2-B9D1-393E958EDE7A}" dt="2023-12-16T20:29:46.446" v="1631" actId="6549"/>
          <ac:spMkLst>
            <pc:docMk/>
            <pc:sldMk cId="456428960" sldId="737"/>
            <ac:spMk id="7" creationId="{41751C26-6A04-C944-CDD6-9316AA4E0BC6}"/>
          </ac:spMkLst>
        </pc:spChg>
      </pc:sldChg>
      <pc:sldChg chg="modSp mod">
        <pc:chgData name="Al Friend" userId="e5ed79da-d858-46d4-9eed-a7a24903f2de" providerId="ADAL" clId="{6BC78D25-BFA3-43F2-B9D1-393E958EDE7A}" dt="2023-12-22T23:26:56.365" v="1803"/>
        <pc:sldMkLst>
          <pc:docMk/>
          <pc:sldMk cId="2351112501" sldId="738"/>
        </pc:sldMkLst>
        <pc:spChg chg="mod">
          <ac:chgData name="Al Friend" userId="e5ed79da-d858-46d4-9eed-a7a24903f2de" providerId="ADAL" clId="{6BC78D25-BFA3-43F2-B9D1-393E958EDE7A}" dt="2023-12-22T23:26:56.365" v="1803"/>
          <ac:spMkLst>
            <pc:docMk/>
            <pc:sldMk cId="2351112501" sldId="738"/>
            <ac:spMk id="2" creationId="{A4150D6E-A7AE-40F1-B520-C3C5A5B9033C}"/>
          </ac:spMkLst>
        </pc:spChg>
        <pc:spChg chg="mod">
          <ac:chgData name="Al Friend" userId="e5ed79da-d858-46d4-9eed-a7a24903f2de" providerId="ADAL" clId="{6BC78D25-BFA3-43F2-B9D1-393E958EDE7A}" dt="2023-12-16T20:27:36.458" v="1619" actId="12788"/>
          <ac:spMkLst>
            <pc:docMk/>
            <pc:sldMk cId="2351112501" sldId="738"/>
            <ac:spMk id="7" creationId="{3D7C5561-49CA-4DD0-9A81-A755A354B542}"/>
          </ac:spMkLst>
        </pc:spChg>
      </pc:sldChg>
      <pc:sldChg chg="addSp modSp mod">
        <pc:chgData name="Al Friend" userId="e5ed79da-d858-46d4-9eed-a7a24903f2de" providerId="ADAL" clId="{6BC78D25-BFA3-43F2-B9D1-393E958EDE7A}" dt="2023-12-22T23:26:59.516" v="1804"/>
        <pc:sldMkLst>
          <pc:docMk/>
          <pc:sldMk cId="3289411279" sldId="739"/>
        </pc:sldMkLst>
        <pc:spChg chg="mod">
          <ac:chgData name="Al Friend" userId="e5ed79da-d858-46d4-9eed-a7a24903f2de" providerId="ADAL" clId="{6BC78D25-BFA3-43F2-B9D1-393E958EDE7A}" dt="2023-12-22T23:26:59.516" v="1804"/>
          <ac:spMkLst>
            <pc:docMk/>
            <pc:sldMk cId="3289411279" sldId="739"/>
            <ac:spMk id="2" creationId="{A4150D6E-A7AE-40F1-B520-C3C5A5B9033C}"/>
          </ac:spMkLst>
        </pc:spChg>
        <pc:spChg chg="add mod">
          <ac:chgData name="Al Friend" userId="e5ed79da-d858-46d4-9eed-a7a24903f2de" providerId="ADAL" clId="{6BC78D25-BFA3-43F2-B9D1-393E958EDE7A}" dt="2023-12-16T20:29:56.558" v="1632"/>
          <ac:spMkLst>
            <pc:docMk/>
            <pc:sldMk cId="3289411279" sldId="739"/>
            <ac:spMk id="7" creationId="{4F13AA94-9389-A23C-9F7B-78D9F5F9BC32}"/>
          </ac:spMkLst>
        </pc:spChg>
      </pc:sldChg>
      <pc:sldChg chg="modSp">
        <pc:chgData name="Al Friend" userId="e5ed79da-d858-46d4-9eed-a7a24903f2de" providerId="ADAL" clId="{6BC78D25-BFA3-43F2-B9D1-393E958EDE7A}" dt="2024-01-15T20:07:08.644" v="4034" actId="20577"/>
        <pc:sldMkLst>
          <pc:docMk/>
          <pc:sldMk cId="75635524" sldId="741"/>
        </pc:sldMkLst>
        <pc:spChg chg="mod">
          <ac:chgData name="Al Friend" userId="e5ed79da-d858-46d4-9eed-a7a24903f2de" providerId="ADAL" clId="{6BC78D25-BFA3-43F2-B9D1-393E958EDE7A}" dt="2024-01-15T20:07:08.644" v="4034" actId="20577"/>
          <ac:spMkLst>
            <pc:docMk/>
            <pc:sldMk cId="75635524" sldId="741"/>
            <ac:spMk id="3" creationId="{95A0844E-7BAE-4F4A-A1DA-DD7BE74B9B74}"/>
          </ac:spMkLst>
        </pc:spChg>
      </pc:sldChg>
      <pc:sldChg chg="delSp modSp add mod delAnim modShow">
        <pc:chgData name="Al Friend" userId="e5ed79da-d858-46d4-9eed-a7a24903f2de" providerId="ADAL" clId="{6BC78D25-BFA3-43F2-B9D1-393E958EDE7A}" dt="2023-12-22T23:28:26.168" v="1834" actId="6549"/>
        <pc:sldMkLst>
          <pc:docMk/>
          <pc:sldMk cId="141378594" sldId="754"/>
        </pc:sldMkLst>
        <pc:spChg chg="mod">
          <ac:chgData name="Al Friend" userId="e5ed79da-d858-46d4-9eed-a7a24903f2de" providerId="ADAL" clId="{6BC78D25-BFA3-43F2-B9D1-393E958EDE7A}" dt="2023-12-22T23:28:26.168" v="1834" actId="6549"/>
          <ac:spMkLst>
            <pc:docMk/>
            <pc:sldMk cId="141378594" sldId="754"/>
            <ac:spMk id="3" creationId="{42ABBBA0-8EAA-7A33-3162-51F1894BF9C3}"/>
          </ac:spMkLst>
        </pc:spChg>
        <pc:grpChg chg="del">
          <ac:chgData name="Al Friend" userId="e5ed79da-d858-46d4-9eed-a7a24903f2de" providerId="ADAL" clId="{6BC78D25-BFA3-43F2-B9D1-393E958EDE7A}" dt="2023-12-22T23:28:22.745" v="1832" actId="478"/>
          <ac:grpSpMkLst>
            <pc:docMk/>
            <pc:sldMk cId="141378594" sldId="754"/>
            <ac:grpSpMk id="12" creationId="{7B1C52D3-D2CA-C355-3FB3-D69B7DDFA6A0}"/>
          </ac:grpSpMkLst>
        </pc:grpChg>
        <pc:cxnChg chg="mod">
          <ac:chgData name="Al Friend" userId="e5ed79da-d858-46d4-9eed-a7a24903f2de" providerId="ADAL" clId="{6BC78D25-BFA3-43F2-B9D1-393E958EDE7A}" dt="2023-12-22T23:28:22.745" v="1832" actId="478"/>
          <ac:cxnSpMkLst>
            <pc:docMk/>
            <pc:sldMk cId="141378594" sldId="754"/>
            <ac:cxnSpMk id="7" creationId="{6D5E464B-EC13-BF7E-D0F5-29933590FC61}"/>
          </ac:cxnSpMkLst>
        </pc:cxnChg>
        <pc:cxnChg chg="mod">
          <ac:chgData name="Al Friend" userId="e5ed79da-d858-46d4-9eed-a7a24903f2de" providerId="ADAL" clId="{6BC78D25-BFA3-43F2-B9D1-393E958EDE7A}" dt="2023-12-22T23:28:22.745" v="1832" actId="478"/>
          <ac:cxnSpMkLst>
            <pc:docMk/>
            <pc:sldMk cId="141378594" sldId="754"/>
            <ac:cxnSpMk id="8" creationId="{1D5B82FC-98F6-DD8C-5C6F-D9B8F86F5B1C}"/>
          </ac:cxnSpMkLst>
        </pc:cxnChg>
      </pc:sldChg>
      <pc:sldChg chg="addSp delSp modSp add mod addAnim delAnim">
        <pc:chgData name="Al Friend" userId="e5ed79da-d858-46d4-9eed-a7a24903f2de" providerId="ADAL" clId="{6BC78D25-BFA3-43F2-B9D1-393E958EDE7A}" dt="2023-12-22T23:31:05.394" v="1869" actId="20577"/>
        <pc:sldMkLst>
          <pc:docMk/>
          <pc:sldMk cId="3409792951" sldId="755"/>
        </pc:sldMkLst>
        <pc:spChg chg="mod">
          <ac:chgData name="Al Friend" userId="e5ed79da-d858-46d4-9eed-a7a24903f2de" providerId="ADAL" clId="{6BC78D25-BFA3-43F2-B9D1-393E958EDE7A}" dt="2023-12-22T23:30:53.531" v="1866" actId="20577"/>
          <ac:spMkLst>
            <pc:docMk/>
            <pc:sldMk cId="3409792951" sldId="755"/>
            <ac:spMk id="2" creationId="{2CE87805-17F2-4B70-B505-57FB17E1FEE3}"/>
          </ac:spMkLst>
        </pc:spChg>
        <pc:spChg chg="add del mod">
          <ac:chgData name="Al Friend" userId="e5ed79da-d858-46d4-9eed-a7a24903f2de" providerId="ADAL" clId="{6BC78D25-BFA3-43F2-B9D1-393E958EDE7A}" dt="2023-12-22T23:30:26.275" v="1854" actId="478"/>
          <ac:spMkLst>
            <pc:docMk/>
            <pc:sldMk cId="3409792951" sldId="755"/>
            <ac:spMk id="3" creationId="{E4EE7085-4C5B-409B-8843-A8A3D3CB6E90}"/>
          </ac:spMkLst>
        </pc:spChg>
        <pc:spChg chg="del">
          <ac:chgData name="Al Friend" userId="e5ed79da-d858-46d4-9eed-a7a24903f2de" providerId="ADAL" clId="{6BC78D25-BFA3-43F2-B9D1-393E958EDE7A}" dt="2023-12-22T23:30:33.022" v="1857" actId="478"/>
          <ac:spMkLst>
            <pc:docMk/>
            <pc:sldMk cId="3409792951" sldId="755"/>
            <ac:spMk id="4" creationId="{77E8332C-AADD-4F2B-B0E2-AC0B43D6AE90}"/>
          </ac:spMkLst>
        </pc:spChg>
        <pc:spChg chg="del">
          <ac:chgData name="Al Friend" userId="e5ed79da-d858-46d4-9eed-a7a24903f2de" providerId="ADAL" clId="{6BC78D25-BFA3-43F2-B9D1-393E958EDE7A}" dt="2023-12-22T23:30:31.534" v="1856" actId="478"/>
          <ac:spMkLst>
            <pc:docMk/>
            <pc:sldMk cId="3409792951" sldId="755"/>
            <ac:spMk id="5" creationId="{924404A3-ED4C-4699-9CA9-EFEB23F51AA9}"/>
          </ac:spMkLst>
        </pc:spChg>
        <pc:spChg chg="mod">
          <ac:chgData name="Al Friend" userId="e5ed79da-d858-46d4-9eed-a7a24903f2de" providerId="ADAL" clId="{6BC78D25-BFA3-43F2-B9D1-393E958EDE7A}" dt="2023-12-22T23:31:05.394" v="1869" actId="20577"/>
          <ac:spMkLst>
            <pc:docMk/>
            <pc:sldMk cId="3409792951" sldId="755"/>
            <ac:spMk id="6" creationId="{58A7E803-997A-41BB-B0A2-D305F06E3754}"/>
          </ac:spMkLst>
        </pc:spChg>
        <pc:spChg chg="del">
          <ac:chgData name="Al Friend" userId="e5ed79da-d858-46d4-9eed-a7a24903f2de" providerId="ADAL" clId="{6BC78D25-BFA3-43F2-B9D1-393E958EDE7A}" dt="2023-12-22T23:30:29.961" v="1855" actId="478"/>
          <ac:spMkLst>
            <pc:docMk/>
            <pc:sldMk cId="3409792951" sldId="755"/>
            <ac:spMk id="7" creationId="{5FE7746D-D127-4927-B238-DF71612EDD32}"/>
          </ac:spMkLst>
        </pc:spChg>
        <pc:spChg chg="add del mod">
          <ac:chgData name="Al Friend" userId="e5ed79da-d858-46d4-9eed-a7a24903f2de" providerId="ADAL" clId="{6BC78D25-BFA3-43F2-B9D1-393E958EDE7A}" dt="2023-12-22T23:30:26.275" v="1854" actId="478"/>
          <ac:spMkLst>
            <pc:docMk/>
            <pc:sldMk cId="3409792951" sldId="755"/>
            <ac:spMk id="9" creationId="{7C128178-2CFD-1C09-2835-893BCBBEE630}"/>
          </ac:spMkLst>
        </pc:spChg>
      </pc:sldChg>
      <pc:sldChg chg="delSp add mod delAnim modShow">
        <pc:chgData name="Al Friend" userId="e5ed79da-d858-46d4-9eed-a7a24903f2de" providerId="ADAL" clId="{6BC78D25-BFA3-43F2-B9D1-393E958EDE7A}" dt="2023-12-22T23:31:18.993" v="1872" actId="478"/>
        <pc:sldMkLst>
          <pc:docMk/>
          <pc:sldMk cId="775382618" sldId="756"/>
        </pc:sldMkLst>
        <pc:spChg chg="del">
          <ac:chgData name="Al Friend" userId="e5ed79da-d858-46d4-9eed-a7a24903f2de" providerId="ADAL" clId="{6BC78D25-BFA3-43F2-B9D1-393E958EDE7A}" dt="2023-12-22T23:31:18.993" v="1872" actId="478"/>
          <ac:spMkLst>
            <pc:docMk/>
            <pc:sldMk cId="775382618" sldId="756"/>
            <ac:spMk id="6" creationId="{58A7E803-997A-41BB-B0A2-D305F06E3754}"/>
          </ac:spMkLst>
        </pc:spChg>
      </pc:sldChg>
      <pc:sldChg chg="modSp add mod">
        <pc:chgData name="Al Friend" userId="e5ed79da-d858-46d4-9eed-a7a24903f2de" providerId="ADAL" clId="{6BC78D25-BFA3-43F2-B9D1-393E958EDE7A}" dt="2024-01-03T14:33:32.581" v="2614" actId="1076"/>
        <pc:sldMkLst>
          <pc:docMk/>
          <pc:sldMk cId="2021259202" sldId="757"/>
        </pc:sldMkLst>
        <pc:spChg chg="mod">
          <ac:chgData name="Al Friend" userId="e5ed79da-d858-46d4-9eed-a7a24903f2de" providerId="ADAL" clId="{6BC78D25-BFA3-43F2-B9D1-393E958EDE7A}" dt="2024-01-03T14:32:53.744" v="2610" actId="20577"/>
          <ac:spMkLst>
            <pc:docMk/>
            <pc:sldMk cId="2021259202" sldId="757"/>
            <ac:spMk id="4" creationId="{12630251-0176-4E08-9A40-5821ACD1944C}"/>
          </ac:spMkLst>
        </pc:spChg>
        <pc:spChg chg="mod">
          <ac:chgData name="Al Friend" userId="e5ed79da-d858-46d4-9eed-a7a24903f2de" providerId="ADAL" clId="{6BC78D25-BFA3-43F2-B9D1-393E958EDE7A}" dt="2024-01-03T14:33:32.581" v="2614" actId="1076"/>
          <ac:spMkLst>
            <pc:docMk/>
            <pc:sldMk cId="2021259202" sldId="757"/>
            <ac:spMk id="12" creationId="{04922DB4-E3E8-4CF4-A4E2-621E15D7DA29}"/>
          </ac:spMkLst>
        </pc:spChg>
        <pc:spChg chg="mod">
          <ac:chgData name="Al Friend" userId="e5ed79da-d858-46d4-9eed-a7a24903f2de" providerId="ADAL" clId="{6BC78D25-BFA3-43F2-B9D1-393E958EDE7A}" dt="2024-01-03T14:33:27.674" v="2613" actId="1076"/>
          <ac:spMkLst>
            <pc:docMk/>
            <pc:sldMk cId="2021259202" sldId="757"/>
            <ac:spMk id="22" creationId="{42F83827-384D-43B4-AAE0-51B1DF4B7C1B}"/>
          </ac:spMkLst>
        </pc:spChg>
        <pc:grpChg chg="mod">
          <ac:chgData name="Al Friend" userId="e5ed79da-d858-46d4-9eed-a7a24903f2de" providerId="ADAL" clId="{6BC78D25-BFA3-43F2-B9D1-393E958EDE7A}" dt="2024-01-03T13:35:00.503" v="2225" actId="1037"/>
          <ac:grpSpMkLst>
            <pc:docMk/>
            <pc:sldMk cId="2021259202" sldId="757"/>
            <ac:grpSpMk id="24" creationId="{B3DF221B-C6A2-6FA7-48E2-C0A032EFC0E0}"/>
          </ac:grpSpMkLst>
        </pc:grpChg>
      </pc:sldChg>
      <pc:sldChg chg="modSp add mod modNotesTx">
        <pc:chgData name="Al Friend" userId="e5ed79da-d858-46d4-9eed-a7a24903f2de" providerId="ADAL" clId="{6BC78D25-BFA3-43F2-B9D1-393E958EDE7A}" dt="2024-01-03T14:33:05.535" v="2611"/>
        <pc:sldMkLst>
          <pc:docMk/>
          <pc:sldMk cId="317975627" sldId="758"/>
        </pc:sldMkLst>
        <pc:spChg chg="mod">
          <ac:chgData name="Al Friend" userId="e5ed79da-d858-46d4-9eed-a7a24903f2de" providerId="ADAL" clId="{6BC78D25-BFA3-43F2-B9D1-393E958EDE7A}" dt="2024-01-03T14:33:05.535" v="2611"/>
          <ac:spMkLst>
            <pc:docMk/>
            <pc:sldMk cId="317975627" sldId="758"/>
            <ac:spMk id="4" creationId="{12630251-0176-4E08-9A40-5821ACD1944C}"/>
          </ac:spMkLst>
        </pc:spChg>
      </pc:sldChg>
      <pc:sldChg chg="addSp delSp modSp add mod addAnim delAnim modAnim">
        <pc:chgData name="Al Friend" userId="e5ed79da-d858-46d4-9eed-a7a24903f2de" providerId="ADAL" clId="{6BC78D25-BFA3-43F2-B9D1-393E958EDE7A}" dt="2024-01-03T13:44:34.707" v="2323" actId="478"/>
        <pc:sldMkLst>
          <pc:docMk/>
          <pc:sldMk cId="914793800" sldId="759"/>
        </pc:sldMkLst>
        <pc:spChg chg="mod">
          <ac:chgData name="Al Friend" userId="e5ed79da-d858-46d4-9eed-a7a24903f2de" providerId="ADAL" clId="{6BC78D25-BFA3-43F2-B9D1-393E958EDE7A}" dt="2024-01-03T13:35:39.472" v="2237" actId="20577"/>
          <ac:spMkLst>
            <pc:docMk/>
            <pc:sldMk cId="914793800" sldId="759"/>
            <ac:spMk id="4" creationId="{12630251-0176-4E08-9A40-5821ACD1944C}"/>
          </ac:spMkLst>
        </pc:spChg>
        <pc:spChg chg="mod">
          <ac:chgData name="Al Friend" userId="e5ed79da-d858-46d4-9eed-a7a24903f2de" providerId="ADAL" clId="{6BC78D25-BFA3-43F2-B9D1-393E958EDE7A}" dt="2024-01-03T13:37:38.304" v="2264" actId="115"/>
          <ac:spMkLst>
            <pc:docMk/>
            <pc:sldMk cId="914793800" sldId="759"/>
            <ac:spMk id="5" creationId="{9E8D577D-F9B0-4C26-95CB-954FFDF61DBD}"/>
          </ac:spMkLst>
        </pc:spChg>
        <pc:spChg chg="mod">
          <ac:chgData name="Al Friend" userId="e5ed79da-d858-46d4-9eed-a7a24903f2de" providerId="ADAL" clId="{6BC78D25-BFA3-43F2-B9D1-393E958EDE7A}" dt="2024-01-03T13:37:41.453" v="2265" actId="115"/>
          <ac:spMkLst>
            <pc:docMk/>
            <pc:sldMk cId="914793800" sldId="759"/>
            <ac:spMk id="6" creationId="{06B8E8D6-C037-4571-B1CB-E4BD14A48ED7}"/>
          </ac:spMkLst>
        </pc:spChg>
        <pc:spChg chg="add del mod">
          <ac:chgData name="Al Friend" userId="e5ed79da-d858-46d4-9eed-a7a24903f2de" providerId="ADAL" clId="{6BC78D25-BFA3-43F2-B9D1-393E958EDE7A}" dt="2024-01-03T13:36:21.726" v="2252"/>
          <ac:spMkLst>
            <pc:docMk/>
            <pc:sldMk cId="914793800" sldId="759"/>
            <ac:spMk id="9" creationId="{2F2EB50D-51C5-F1F4-6F66-F2E71F3F5B43}"/>
          </ac:spMkLst>
        </pc:spChg>
        <pc:spChg chg="add mod">
          <ac:chgData name="Al Friend" userId="e5ed79da-d858-46d4-9eed-a7a24903f2de" providerId="ADAL" clId="{6BC78D25-BFA3-43F2-B9D1-393E958EDE7A}" dt="2024-01-03T13:37:01.055" v="2263" actId="12788"/>
          <ac:spMkLst>
            <pc:docMk/>
            <pc:sldMk cId="914793800" sldId="759"/>
            <ac:spMk id="10" creationId="{36222909-F7FE-1DBD-B46D-B8FE16846092}"/>
          </ac:spMkLst>
        </pc:spChg>
        <pc:spChg chg="del">
          <ac:chgData name="Al Friend" userId="e5ed79da-d858-46d4-9eed-a7a24903f2de" providerId="ADAL" clId="{6BC78D25-BFA3-43F2-B9D1-393E958EDE7A}" dt="2024-01-03T13:36:24.187" v="2253" actId="478"/>
          <ac:spMkLst>
            <pc:docMk/>
            <pc:sldMk cId="914793800" sldId="759"/>
            <ac:spMk id="12" creationId="{04922DB4-E3E8-4CF4-A4E2-621E15D7DA29}"/>
          </ac:spMkLst>
        </pc:spChg>
        <pc:spChg chg="del">
          <ac:chgData name="Al Friend" userId="e5ed79da-d858-46d4-9eed-a7a24903f2de" providerId="ADAL" clId="{6BC78D25-BFA3-43F2-B9D1-393E958EDE7A}" dt="2024-01-03T13:36:52.141" v="2262" actId="478"/>
          <ac:spMkLst>
            <pc:docMk/>
            <pc:sldMk cId="914793800" sldId="759"/>
            <ac:spMk id="14" creationId="{365A4904-DD2F-4FE6-BACB-463E7D0213EC}"/>
          </ac:spMkLst>
        </pc:spChg>
        <pc:spChg chg="add mod">
          <ac:chgData name="Al Friend" userId="e5ed79da-d858-46d4-9eed-a7a24903f2de" providerId="ADAL" clId="{6BC78D25-BFA3-43F2-B9D1-393E958EDE7A}" dt="2024-01-03T13:42:44.427" v="2320" actId="1076"/>
          <ac:spMkLst>
            <pc:docMk/>
            <pc:sldMk cId="914793800" sldId="759"/>
            <ac:spMk id="21" creationId="{C94ED22F-8452-163D-85D5-A3ED48A8F6FC}"/>
          </ac:spMkLst>
        </pc:spChg>
        <pc:spChg chg="add del">
          <ac:chgData name="Al Friend" userId="e5ed79da-d858-46d4-9eed-a7a24903f2de" providerId="ADAL" clId="{6BC78D25-BFA3-43F2-B9D1-393E958EDE7A}" dt="2024-01-03T13:36:26.353" v="2254" actId="478"/>
          <ac:spMkLst>
            <pc:docMk/>
            <pc:sldMk cId="914793800" sldId="759"/>
            <ac:spMk id="22" creationId="{42F83827-384D-43B4-AAE0-51B1DF4B7C1B}"/>
          </ac:spMkLst>
        </pc:spChg>
        <pc:spChg chg="add mod">
          <ac:chgData name="Al Friend" userId="e5ed79da-d858-46d4-9eed-a7a24903f2de" providerId="ADAL" clId="{6BC78D25-BFA3-43F2-B9D1-393E958EDE7A}" dt="2024-01-03T13:42:44.427" v="2320" actId="1076"/>
          <ac:spMkLst>
            <pc:docMk/>
            <pc:sldMk cId="914793800" sldId="759"/>
            <ac:spMk id="23" creationId="{B7B19BF9-6E34-5C97-3810-B94C6343DDAC}"/>
          </ac:spMkLst>
        </pc:spChg>
        <pc:spChg chg="add del mod">
          <ac:chgData name="Al Friend" userId="e5ed79da-d858-46d4-9eed-a7a24903f2de" providerId="ADAL" clId="{6BC78D25-BFA3-43F2-B9D1-393E958EDE7A}" dt="2024-01-03T13:44:32.490" v="2322" actId="478"/>
          <ac:spMkLst>
            <pc:docMk/>
            <pc:sldMk cId="914793800" sldId="759"/>
            <ac:spMk id="27" creationId="{64B349A6-5131-C232-AF06-97FBC07EB658}"/>
          </ac:spMkLst>
        </pc:spChg>
        <pc:spChg chg="add del mod">
          <ac:chgData name="Al Friend" userId="e5ed79da-d858-46d4-9eed-a7a24903f2de" providerId="ADAL" clId="{6BC78D25-BFA3-43F2-B9D1-393E958EDE7A}" dt="2024-01-03T13:44:34.707" v="2323" actId="478"/>
          <ac:spMkLst>
            <pc:docMk/>
            <pc:sldMk cId="914793800" sldId="759"/>
            <ac:spMk id="28" creationId="{262987A7-D98B-D937-5FAF-4225CBA48078}"/>
          </ac:spMkLst>
        </pc:spChg>
        <pc:grpChg chg="del">
          <ac:chgData name="Al Friend" userId="e5ed79da-d858-46d4-9eed-a7a24903f2de" providerId="ADAL" clId="{6BC78D25-BFA3-43F2-B9D1-393E958EDE7A}" dt="2024-01-03T13:36:50.830" v="2261" actId="478"/>
          <ac:grpSpMkLst>
            <pc:docMk/>
            <pc:sldMk cId="914793800" sldId="759"/>
            <ac:grpSpMk id="2" creationId="{8DEFC1F2-EF4B-C1D0-C9B8-431797FDB08F}"/>
          </ac:grpSpMkLst>
        </pc:grpChg>
        <pc:grpChg chg="del">
          <ac:chgData name="Al Friend" userId="e5ed79da-d858-46d4-9eed-a7a24903f2de" providerId="ADAL" clId="{6BC78D25-BFA3-43F2-B9D1-393E958EDE7A}" dt="2024-01-03T13:36:49.434" v="2260" actId="478"/>
          <ac:grpSpMkLst>
            <pc:docMk/>
            <pc:sldMk cId="914793800" sldId="759"/>
            <ac:grpSpMk id="24" creationId="{B3DF221B-C6A2-6FA7-48E2-C0A032EFC0E0}"/>
          </ac:grpSpMkLst>
        </pc:grpChg>
        <pc:cxnChg chg="add mod">
          <ac:chgData name="Al Friend" userId="e5ed79da-d858-46d4-9eed-a7a24903f2de" providerId="ADAL" clId="{6BC78D25-BFA3-43F2-B9D1-393E958EDE7A}" dt="2024-01-03T13:40:09.959" v="2301" actId="208"/>
          <ac:cxnSpMkLst>
            <pc:docMk/>
            <pc:sldMk cId="914793800" sldId="759"/>
            <ac:cxnSpMk id="13" creationId="{0320D1A5-A702-82E6-DE29-45343BB8E315}"/>
          </ac:cxnSpMkLst>
        </pc:cxnChg>
        <pc:cxnChg chg="add mod">
          <ac:chgData name="Al Friend" userId="e5ed79da-d858-46d4-9eed-a7a24903f2de" providerId="ADAL" clId="{6BC78D25-BFA3-43F2-B9D1-393E958EDE7A}" dt="2024-01-03T13:40:16.271" v="2302" actId="208"/>
          <ac:cxnSpMkLst>
            <pc:docMk/>
            <pc:sldMk cId="914793800" sldId="759"/>
            <ac:cxnSpMk id="20" creationId="{300331DE-A66D-F169-CE39-D19F3C0DE700}"/>
          </ac:cxnSpMkLst>
        </pc:cxnChg>
      </pc:sldChg>
      <pc:sldChg chg="modSp add mod">
        <pc:chgData name="Al Friend" userId="e5ed79da-d858-46d4-9eed-a7a24903f2de" providerId="ADAL" clId="{6BC78D25-BFA3-43F2-B9D1-393E958EDE7A}" dt="2024-01-03T13:35:47.238" v="2248" actId="20577"/>
        <pc:sldMkLst>
          <pc:docMk/>
          <pc:sldMk cId="3808520573" sldId="760"/>
        </pc:sldMkLst>
        <pc:spChg chg="mod">
          <ac:chgData name="Al Friend" userId="e5ed79da-d858-46d4-9eed-a7a24903f2de" providerId="ADAL" clId="{6BC78D25-BFA3-43F2-B9D1-393E958EDE7A}" dt="2024-01-03T13:35:47.238" v="2248" actId="20577"/>
          <ac:spMkLst>
            <pc:docMk/>
            <pc:sldMk cId="3808520573" sldId="760"/>
            <ac:spMk id="4" creationId="{12630251-0176-4E08-9A40-5821ACD1944C}"/>
          </ac:spMkLst>
        </pc:spChg>
      </pc:sldChg>
      <pc:sldChg chg="addSp delSp modSp add mod delAnim modAnim modShow modNotesTx">
        <pc:chgData name="Al Friend" userId="e5ed79da-d858-46d4-9eed-a7a24903f2de" providerId="ADAL" clId="{6BC78D25-BFA3-43F2-B9D1-393E958EDE7A}" dt="2024-01-03T14:36:56.008" v="2615" actId="20577"/>
        <pc:sldMkLst>
          <pc:docMk/>
          <pc:sldMk cId="669716453" sldId="761"/>
        </pc:sldMkLst>
        <pc:spChg chg="mod">
          <ac:chgData name="Al Friend" userId="e5ed79da-d858-46d4-9eed-a7a24903f2de" providerId="ADAL" clId="{6BC78D25-BFA3-43F2-B9D1-393E958EDE7A}" dt="2024-01-03T13:47:18.671" v="2327"/>
          <ac:spMkLst>
            <pc:docMk/>
            <pc:sldMk cId="669716453" sldId="761"/>
            <ac:spMk id="3" creationId="{2959D27C-CDF8-CA65-4C10-A17F2B18320F}"/>
          </ac:spMkLst>
        </pc:spChg>
        <pc:spChg chg="mod">
          <ac:chgData name="Al Friend" userId="e5ed79da-d858-46d4-9eed-a7a24903f2de" providerId="ADAL" clId="{6BC78D25-BFA3-43F2-B9D1-393E958EDE7A}" dt="2024-01-03T13:48:33.183" v="2360" actId="20577"/>
          <ac:spMkLst>
            <pc:docMk/>
            <pc:sldMk cId="669716453" sldId="761"/>
            <ac:spMk id="4" creationId="{12630251-0176-4E08-9A40-5821ACD1944C}"/>
          </ac:spMkLst>
        </pc:spChg>
        <pc:spChg chg="mod">
          <ac:chgData name="Al Friend" userId="e5ed79da-d858-46d4-9eed-a7a24903f2de" providerId="ADAL" clId="{6BC78D25-BFA3-43F2-B9D1-393E958EDE7A}" dt="2024-01-03T13:47:18.671" v="2327"/>
          <ac:spMkLst>
            <pc:docMk/>
            <pc:sldMk cId="669716453" sldId="761"/>
            <ac:spMk id="9" creationId="{DA2DF4FB-0534-E4F4-63A5-3E9CE972577B}"/>
          </ac:spMkLst>
        </pc:spChg>
        <pc:spChg chg="del">
          <ac:chgData name="Al Friend" userId="e5ed79da-d858-46d4-9eed-a7a24903f2de" providerId="ADAL" clId="{6BC78D25-BFA3-43F2-B9D1-393E958EDE7A}" dt="2024-01-03T13:46:44.955" v="2325" actId="478"/>
          <ac:spMkLst>
            <pc:docMk/>
            <pc:sldMk cId="669716453" sldId="761"/>
            <ac:spMk id="10" creationId="{36222909-F7FE-1DBD-B46D-B8FE16846092}"/>
          </ac:spMkLst>
        </pc:spChg>
        <pc:spChg chg="mod">
          <ac:chgData name="Al Friend" userId="e5ed79da-d858-46d4-9eed-a7a24903f2de" providerId="ADAL" clId="{6BC78D25-BFA3-43F2-B9D1-393E958EDE7A}" dt="2024-01-03T13:47:18.671" v="2327"/>
          <ac:spMkLst>
            <pc:docMk/>
            <pc:sldMk cId="669716453" sldId="761"/>
            <ac:spMk id="14" creationId="{F5566948-5726-3B9D-7FF9-576FFF4A5E09}"/>
          </ac:spMkLst>
        </pc:spChg>
        <pc:spChg chg="del mod">
          <ac:chgData name="Al Friend" userId="e5ed79da-d858-46d4-9eed-a7a24903f2de" providerId="ADAL" clId="{6BC78D25-BFA3-43F2-B9D1-393E958EDE7A}" dt="2024-01-03T14:04:13.603" v="2526" actId="478"/>
          <ac:spMkLst>
            <pc:docMk/>
            <pc:sldMk cId="669716453" sldId="761"/>
            <ac:spMk id="21" creationId="{C94ED22F-8452-163D-85D5-A3ED48A8F6FC}"/>
          </ac:spMkLst>
        </pc:spChg>
        <pc:spChg chg="del mod">
          <ac:chgData name="Al Friend" userId="e5ed79da-d858-46d4-9eed-a7a24903f2de" providerId="ADAL" clId="{6BC78D25-BFA3-43F2-B9D1-393E958EDE7A}" dt="2024-01-03T14:04:21.127" v="2531" actId="478"/>
          <ac:spMkLst>
            <pc:docMk/>
            <pc:sldMk cId="669716453" sldId="761"/>
            <ac:spMk id="23" creationId="{B7B19BF9-6E34-5C97-3810-B94C6343DDAC}"/>
          </ac:spMkLst>
        </pc:spChg>
        <pc:spChg chg="mod">
          <ac:chgData name="Al Friend" userId="e5ed79da-d858-46d4-9eed-a7a24903f2de" providerId="ADAL" clId="{6BC78D25-BFA3-43F2-B9D1-393E958EDE7A}" dt="2024-01-03T13:47:18.671" v="2327"/>
          <ac:spMkLst>
            <pc:docMk/>
            <pc:sldMk cId="669716453" sldId="761"/>
            <ac:spMk id="24" creationId="{DD56D03A-F699-BE5B-163F-58A9F132E8E4}"/>
          </ac:spMkLst>
        </pc:spChg>
        <pc:spChg chg="mod">
          <ac:chgData name="Al Friend" userId="e5ed79da-d858-46d4-9eed-a7a24903f2de" providerId="ADAL" clId="{6BC78D25-BFA3-43F2-B9D1-393E958EDE7A}" dt="2024-01-03T13:48:42.660" v="2361" actId="115"/>
          <ac:spMkLst>
            <pc:docMk/>
            <pc:sldMk cId="669716453" sldId="761"/>
            <ac:spMk id="27" creationId="{5C79223C-F87D-9D4A-2FC0-1D0A4E23A7E8}"/>
          </ac:spMkLst>
        </pc:spChg>
        <pc:spChg chg="mod">
          <ac:chgData name="Al Friend" userId="e5ed79da-d858-46d4-9eed-a7a24903f2de" providerId="ADAL" clId="{6BC78D25-BFA3-43F2-B9D1-393E958EDE7A}" dt="2024-01-03T13:52:50.191" v="2369" actId="1076"/>
          <ac:spMkLst>
            <pc:docMk/>
            <pc:sldMk cId="669716453" sldId="761"/>
            <ac:spMk id="30" creationId="{26ABCA27-83CF-C618-EF84-D7BA1DD089B0}"/>
          </ac:spMkLst>
        </pc:spChg>
        <pc:spChg chg="mod">
          <ac:chgData name="Al Friend" userId="e5ed79da-d858-46d4-9eed-a7a24903f2de" providerId="ADAL" clId="{6BC78D25-BFA3-43F2-B9D1-393E958EDE7A}" dt="2024-01-03T13:47:59.565" v="2333"/>
          <ac:spMkLst>
            <pc:docMk/>
            <pc:sldMk cId="669716453" sldId="761"/>
            <ac:spMk id="33" creationId="{AD6265B6-77C5-E966-0025-E0F8C13CB1C3}"/>
          </ac:spMkLst>
        </pc:spChg>
        <pc:spChg chg="mod">
          <ac:chgData name="Al Friend" userId="e5ed79da-d858-46d4-9eed-a7a24903f2de" providerId="ADAL" clId="{6BC78D25-BFA3-43F2-B9D1-393E958EDE7A}" dt="2024-01-03T13:52:13.229" v="2364" actId="1076"/>
          <ac:spMkLst>
            <pc:docMk/>
            <pc:sldMk cId="669716453" sldId="761"/>
            <ac:spMk id="36" creationId="{5895D21C-3B11-DD94-529C-A0BF6B790A5B}"/>
          </ac:spMkLst>
        </pc:spChg>
        <pc:spChg chg="mod topLvl">
          <ac:chgData name="Al Friend" userId="e5ed79da-d858-46d4-9eed-a7a24903f2de" providerId="ADAL" clId="{6BC78D25-BFA3-43F2-B9D1-393E958EDE7A}" dt="2024-01-03T13:57:08.302" v="2419" actId="1076"/>
          <ac:spMkLst>
            <pc:docMk/>
            <pc:sldMk cId="669716453" sldId="761"/>
            <ac:spMk id="39" creationId="{E77C9CB4-7480-34AE-F005-18C10AB34DD6}"/>
          </ac:spMkLst>
        </pc:spChg>
        <pc:spChg chg="del mod topLvl">
          <ac:chgData name="Al Friend" userId="e5ed79da-d858-46d4-9eed-a7a24903f2de" providerId="ADAL" clId="{6BC78D25-BFA3-43F2-B9D1-393E958EDE7A}" dt="2024-01-03T13:48:18.543" v="2336" actId="478"/>
          <ac:spMkLst>
            <pc:docMk/>
            <pc:sldMk cId="669716453" sldId="761"/>
            <ac:spMk id="40" creationId="{C62451C8-493A-9082-BCFE-C62126D1CE29}"/>
          </ac:spMkLst>
        </pc:spChg>
        <pc:spChg chg="mod">
          <ac:chgData name="Al Friend" userId="e5ed79da-d858-46d4-9eed-a7a24903f2de" providerId="ADAL" clId="{6BC78D25-BFA3-43F2-B9D1-393E958EDE7A}" dt="2024-01-03T13:48:14.624" v="2335" actId="165"/>
          <ac:spMkLst>
            <pc:docMk/>
            <pc:sldMk cId="669716453" sldId="761"/>
            <ac:spMk id="43" creationId="{103369B9-AD52-56B5-D340-DDFD94F31280}"/>
          </ac:spMkLst>
        </pc:spChg>
        <pc:spChg chg="add del mod">
          <ac:chgData name="Al Friend" userId="e5ed79da-d858-46d4-9eed-a7a24903f2de" providerId="ADAL" clId="{6BC78D25-BFA3-43F2-B9D1-393E958EDE7A}" dt="2024-01-03T14:04:15.841" v="2528" actId="478"/>
          <ac:spMkLst>
            <pc:docMk/>
            <pc:sldMk cId="669716453" sldId="761"/>
            <ac:spMk id="53" creationId="{32ED144E-D951-D848-30E0-9ADE636CED3C}"/>
          </ac:spMkLst>
        </pc:spChg>
        <pc:spChg chg="add del mod">
          <ac:chgData name="Al Friend" userId="e5ed79da-d858-46d4-9eed-a7a24903f2de" providerId="ADAL" clId="{6BC78D25-BFA3-43F2-B9D1-393E958EDE7A}" dt="2024-01-03T14:04:17.436" v="2529" actId="478"/>
          <ac:spMkLst>
            <pc:docMk/>
            <pc:sldMk cId="669716453" sldId="761"/>
            <ac:spMk id="54" creationId="{EB7C4233-532A-127C-8E21-38C7DEB9EA18}"/>
          </ac:spMkLst>
        </pc:spChg>
        <pc:spChg chg="add del mod">
          <ac:chgData name="Al Friend" userId="e5ed79da-d858-46d4-9eed-a7a24903f2de" providerId="ADAL" clId="{6BC78D25-BFA3-43F2-B9D1-393E958EDE7A}" dt="2024-01-03T14:04:14.873" v="2527" actId="478"/>
          <ac:spMkLst>
            <pc:docMk/>
            <pc:sldMk cId="669716453" sldId="761"/>
            <ac:spMk id="55" creationId="{1A037B0F-AEF9-CA89-EADF-09BB62D8E211}"/>
          </ac:spMkLst>
        </pc:spChg>
        <pc:spChg chg="add del mod">
          <ac:chgData name="Al Friend" userId="e5ed79da-d858-46d4-9eed-a7a24903f2de" providerId="ADAL" clId="{6BC78D25-BFA3-43F2-B9D1-393E958EDE7A}" dt="2024-01-03T13:56:07.806" v="2399"/>
          <ac:spMkLst>
            <pc:docMk/>
            <pc:sldMk cId="669716453" sldId="761"/>
            <ac:spMk id="56" creationId="{CF0453D9-A23F-1DDD-F64A-3FD82A10163F}"/>
          </ac:spMkLst>
        </pc:spChg>
        <pc:spChg chg="add del mod">
          <ac:chgData name="Al Friend" userId="e5ed79da-d858-46d4-9eed-a7a24903f2de" providerId="ADAL" clId="{6BC78D25-BFA3-43F2-B9D1-393E958EDE7A}" dt="2024-01-03T14:04:19.204" v="2530" actId="478"/>
          <ac:spMkLst>
            <pc:docMk/>
            <pc:sldMk cId="669716453" sldId="761"/>
            <ac:spMk id="57" creationId="{076158D0-449E-331E-02B8-6187272187CD}"/>
          </ac:spMkLst>
        </pc:spChg>
        <pc:spChg chg="add del mod">
          <ac:chgData name="Al Friend" userId="e5ed79da-d858-46d4-9eed-a7a24903f2de" providerId="ADAL" clId="{6BC78D25-BFA3-43F2-B9D1-393E958EDE7A}" dt="2024-01-03T14:04:23.349" v="2532" actId="478"/>
          <ac:spMkLst>
            <pc:docMk/>
            <pc:sldMk cId="669716453" sldId="761"/>
            <ac:spMk id="58" creationId="{8AA476A7-1B57-DF07-D9A2-C5604785C7DF}"/>
          </ac:spMkLst>
        </pc:spChg>
        <pc:spChg chg="mod">
          <ac:chgData name="Al Friend" userId="e5ed79da-d858-46d4-9eed-a7a24903f2de" providerId="ADAL" clId="{6BC78D25-BFA3-43F2-B9D1-393E958EDE7A}" dt="2024-01-03T13:58:22.633" v="2448"/>
          <ac:spMkLst>
            <pc:docMk/>
            <pc:sldMk cId="669716453" sldId="761"/>
            <ac:spMk id="60" creationId="{FF3C45D0-632D-F7B1-F94D-C175CEB6FC87}"/>
          </ac:spMkLst>
        </pc:spChg>
        <pc:spChg chg="mod">
          <ac:chgData name="Al Friend" userId="e5ed79da-d858-46d4-9eed-a7a24903f2de" providerId="ADAL" clId="{6BC78D25-BFA3-43F2-B9D1-393E958EDE7A}" dt="2024-01-03T13:58:22.633" v="2448"/>
          <ac:spMkLst>
            <pc:docMk/>
            <pc:sldMk cId="669716453" sldId="761"/>
            <ac:spMk id="61" creationId="{D8A2A582-A5F5-2F9C-A3D3-8B64D0792D1A}"/>
          </ac:spMkLst>
        </pc:spChg>
        <pc:grpChg chg="add del mod">
          <ac:chgData name="Al Friend" userId="e5ed79da-d858-46d4-9eed-a7a24903f2de" providerId="ADAL" clId="{6BC78D25-BFA3-43F2-B9D1-393E958EDE7A}" dt="2024-01-03T13:47:27.835" v="2330"/>
          <ac:grpSpMkLst>
            <pc:docMk/>
            <pc:sldMk cId="669716453" sldId="761"/>
            <ac:grpSpMk id="2" creationId="{EEBB7EB9-11E8-9D98-3318-848E082D6B5A}"/>
          </ac:grpSpMkLst>
        </pc:grpChg>
        <pc:grpChg chg="add del mod">
          <ac:chgData name="Al Friend" userId="e5ed79da-d858-46d4-9eed-a7a24903f2de" providerId="ADAL" clId="{6BC78D25-BFA3-43F2-B9D1-393E958EDE7A}" dt="2024-01-03T13:47:27.835" v="2330"/>
          <ac:grpSpMkLst>
            <pc:docMk/>
            <pc:sldMk cId="669716453" sldId="761"/>
            <ac:grpSpMk id="8" creationId="{08F62E2E-080E-25C5-0E2C-075BF8089EEC}"/>
          </ac:grpSpMkLst>
        </pc:grpChg>
        <pc:grpChg chg="add del mod">
          <ac:chgData name="Al Friend" userId="e5ed79da-d858-46d4-9eed-a7a24903f2de" providerId="ADAL" clId="{6BC78D25-BFA3-43F2-B9D1-393E958EDE7A}" dt="2024-01-03T13:47:27.835" v="2330"/>
          <ac:grpSpMkLst>
            <pc:docMk/>
            <pc:sldMk cId="669716453" sldId="761"/>
            <ac:grpSpMk id="12" creationId="{712359BC-1150-6B8F-DEF8-AB30AB49278E}"/>
          </ac:grpSpMkLst>
        </pc:grpChg>
        <pc:grpChg chg="del mod">
          <ac:chgData name="Al Friend" userId="e5ed79da-d858-46d4-9eed-a7a24903f2de" providerId="ADAL" clId="{6BC78D25-BFA3-43F2-B9D1-393E958EDE7A}" dt="2024-01-03T13:58:26.943" v="2449" actId="478"/>
          <ac:grpSpMkLst>
            <pc:docMk/>
            <pc:sldMk cId="669716453" sldId="761"/>
            <ac:grpSpMk id="18" creationId="{9B0A13DE-1279-4C56-8488-32B10C503456}"/>
          </ac:grpSpMkLst>
        </pc:grpChg>
        <pc:grpChg chg="del">
          <ac:chgData name="Al Friend" userId="e5ed79da-d858-46d4-9eed-a7a24903f2de" providerId="ADAL" clId="{6BC78D25-BFA3-43F2-B9D1-393E958EDE7A}" dt="2024-01-03T13:46:50.559" v="2326" actId="478"/>
          <ac:grpSpMkLst>
            <pc:docMk/>
            <pc:sldMk cId="669716453" sldId="761"/>
            <ac:grpSpMk id="19" creationId="{1F565CB8-10B5-434D-9118-818C6E69EDA5}"/>
          </ac:grpSpMkLst>
        </pc:grpChg>
        <pc:grpChg chg="add del mod">
          <ac:chgData name="Al Friend" userId="e5ed79da-d858-46d4-9eed-a7a24903f2de" providerId="ADAL" clId="{6BC78D25-BFA3-43F2-B9D1-393E958EDE7A}" dt="2024-01-03T13:47:27.835" v="2330"/>
          <ac:grpSpMkLst>
            <pc:docMk/>
            <pc:sldMk cId="669716453" sldId="761"/>
            <ac:grpSpMk id="22" creationId="{FB29934F-660C-26CC-3E90-DD40358CCC90}"/>
          </ac:grpSpMkLst>
        </pc:grpChg>
        <pc:grpChg chg="add mod">
          <ac:chgData name="Al Friend" userId="e5ed79da-d858-46d4-9eed-a7a24903f2de" providerId="ADAL" clId="{6BC78D25-BFA3-43F2-B9D1-393E958EDE7A}" dt="2024-01-03T13:57:08.302" v="2419" actId="1076"/>
          <ac:grpSpMkLst>
            <pc:docMk/>
            <pc:sldMk cId="669716453" sldId="761"/>
            <ac:grpSpMk id="26" creationId="{8F357257-88EB-76DF-DD3A-B3C4F289DEBA}"/>
          </ac:grpSpMkLst>
        </pc:grpChg>
        <pc:grpChg chg="add mod">
          <ac:chgData name="Al Friend" userId="e5ed79da-d858-46d4-9eed-a7a24903f2de" providerId="ADAL" clId="{6BC78D25-BFA3-43F2-B9D1-393E958EDE7A}" dt="2024-01-03T13:57:08.302" v="2419" actId="1076"/>
          <ac:grpSpMkLst>
            <pc:docMk/>
            <pc:sldMk cId="669716453" sldId="761"/>
            <ac:grpSpMk id="29" creationId="{03538675-1675-4963-C3B2-283EEC646117}"/>
          </ac:grpSpMkLst>
        </pc:grpChg>
        <pc:grpChg chg="add mod">
          <ac:chgData name="Al Friend" userId="e5ed79da-d858-46d4-9eed-a7a24903f2de" providerId="ADAL" clId="{6BC78D25-BFA3-43F2-B9D1-393E958EDE7A}" dt="2024-01-03T13:57:08.302" v="2419" actId="1076"/>
          <ac:grpSpMkLst>
            <pc:docMk/>
            <pc:sldMk cId="669716453" sldId="761"/>
            <ac:grpSpMk id="32" creationId="{E72321CB-ED7D-1846-1BDC-EB201C4754CD}"/>
          </ac:grpSpMkLst>
        </pc:grpChg>
        <pc:grpChg chg="add mod">
          <ac:chgData name="Al Friend" userId="e5ed79da-d858-46d4-9eed-a7a24903f2de" providerId="ADAL" clId="{6BC78D25-BFA3-43F2-B9D1-393E958EDE7A}" dt="2024-01-03T13:57:08.302" v="2419" actId="1076"/>
          <ac:grpSpMkLst>
            <pc:docMk/>
            <pc:sldMk cId="669716453" sldId="761"/>
            <ac:grpSpMk id="35" creationId="{43685DE5-782A-9089-F067-6CD7304E9700}"/>
          </ac:grpSpMkLst>
        </pc:grpChg>
        <pc:grpChg chg="add del mod">
          <ac:chgData name="Al Friend" userId="e5ed79da-d858-46d4-9eed-a7a24903f2de" providerId="ADAL" clId="{6BC78D25-BFA3-43F2-B9D1-393E958EDE7A}" dt="2024-01-03T13:48:14.624" v="2335" actId="165"/>
          <ac:grpSpMkLst>
            <pc:docMk/>
            <pc:sldMk cId="669716453" sldId="761"/>
            <ac:grpSpMk id="38" creationId="{976A3C75-DBB3-9583-5E6A-A45C44CBD6AB}"/>
          </ac:grpSpMkLst>
        </pc:grpChg>
        <pc:grpChg chg="del mod topLvl">
          <ac:chgData name="Al Friend" userId="e5ed79da-d858-46d4-9eed-a7a24903f2de" providerId="ADAL" clId="{6BC78D25-BFA3-43F2-B9D1-393E958EDE7A}" dt="2024-01-03T13:48:20.783" v="2337" actId="478"/>
          <ac:grpSpMkLst>
            <pc:docMk/>
            <pc:sldMk cId="669716453" sldId="761"/>
            <ac:grpSpMk id="41" creationId="{DC739368-9C0C-6CE6-1AF5-7449692409D2}"/>
          </ac:grpSpMkLst>
        </pc:grpChg>
        <pc:grpChg chg="add mod">
          <ac:chgData name="Al Friend" userId="e5ed79da-d858-46d4-9eed-a7a24903f2de" providerId="ADAL" clId="{6BC78D25-BFA3-43F2-B9D1-393E958EDE7A}" dt="2024-01-03T13:58:22.633" v="2448"/>
          <ac:grpSpMkLst>
            <pc:docMk/>
            <pc:sldMk cId="669716453" sldId="761"/>
            <ac:grpSpMk id="59" creationId="{6075F69E-C1EC-0376-D32A-442345F8B341}"/>
          </ac:grpSpMkLst>
        </pc:grpChg>
        <pc:cxnChg chg="mod">
          <ac:chgData name="Al Friend" userId="e5ed79da-d858-46d4-9eed-a7a24903f2de" providerId="ADAL" clId="{6BC78D25-BFA3-43F2-B9D1-393E958EDE7A}" dt="2024-01-03T13:47:18.671" v="2327"/>
          <ac:cxnSpMkLst>
            <pc:docMk/>
            <pc:sldMk cId="669716453" sldId="761"/>
            <ac:cxnSpMk id="7" creationId="{84FA8393-C8AF-3D12-DEE9-0604AC206468}"/>
          </ac:cxnSpMkLst>
        </pc:cxnChg>
        <pc:cxnChg chg="mod">
          <ac:chgData name="Al Friend" userId="e5ed79da-d858-46d4-9eed-a7a24903f2de" providerId="ADAL" clId="{6BC78D25-BFA3-43F2-B9D1-393E958EDE7A}" dt="2024-01-03T13:47:18.671" v="2327"/>
          <ac:cxnSpMkLst>
            <pc:docMk/>
            <pc:sldMk cId="669716453" sldId="761"/>
            <ac:cxnSpMk id="11" creationId="{05F9F4D6-7EB0-E57C-909B-66BB89219DEE}"/>
          </ac:cxnSpMkLst>
        </pc:cxnChg>
        <pc:cxnChg chg="del">
          <ac:chgData name="Al Friend" userId="e5ed79da-d858-46d4-9eed-a7a24903f2de" providerId="ADAL" clId="{6BC78D25-BFA3-43F2-B9D1-393E958EDE7A}" dt="2024-01-03T13:48:48.444" v="2362" actId="478"/>
          <ac:cxnSpMkLst>
            <pc:docMk/>
            <pc:sldMk cId="669716453" sldId="761"/>
            <ac:cxnSpMk id="13" creationId="{0320D1A5-A702-82E6-DE29-45343BB8E315}"/>
          </ac:cxnSpMkLst>
        </pc:cxnChg>
        <pc:cxnChg chg="mod">
          <ac:chgData name="Al Friend" userId="e5ed79da-d858-46d4-9eed-a7a24903f2de" providerId="ADAL" clId="{6BC78D25-BFA3-43F2-B9D1-393E958EDE7A}" dt="2024-01-03T13:47:18.671" v="2327"/>
          <ac:cxnSpMkLst>
            <pc:docMk/>
            <pc:sldMk cId="669716453" sldId="761"/>
            <ac:cxnSpMk id="15" creationId="{DD6BF2E5-168A-C4F1-985C-BE7663785058}"/>
          </ac:cxnSpMkLst>
        </pc:cxnChg>
        <pc:cxnChg chg="del">
          <ac:chgData name="Al Friend" userId="e5ed79da-d858-46d4-9eed-a7a24903f2de" providerId="ADAL" clId="{6BC78D25-BFA3-43F2-B9D1-393E958EDE7A}" dt="2024-01-03T13:46:50.559" v="2326" actId="478"/>
          <ac:cxnSpMkLst>
            <pc:docMk/>
            <pc:sldMk cId="669716453" sldId="761"/>
            <ac:cxnSpMk id="20" creationId="{300331DE-A66D-F169-CE39-D19F3C0DE700}"/>
          </ac:cxnSpMkLst>
        </pc:cxnChg>
        <pc:cxnChg chg="mod">
          <ac:chgData name="Al Friend" userId="e5ed79da-d858-46d4-9eed-a7a24903f2de" providerId="ADAL" clId="{6BC78D25-BFA3-43F2-B9D1-393E958EDE7A}" dt="2024-01-03T13:47:18.671" v="2327"/>
          <ac:cxnSpMkLst>
            <pc:docMk/>
            <pc:sldMk cId="669716453" sldId="761"/>
            <ac:cxnSpMk id="25" creationId="{05307809-D165-E0CC-5F5A-4172C296ADF9}"/>
          </ac:cxnSpMkLst>
        </pc:cxnChg>
        <pc:cxnChg chg="mod">
          <ac:chgData name="Al Friend" userId="e5ed79da-d858-46d4-9eed-a7a24903f2de" providerId="ADAL" clId="{6BC78D25-BFA3-43F2-B9D1-393E958EDE7A}" dt="2024-01-03T13:53:19.756" v="2373" actId="14100"/>
          <ac:cxnSpMkLst>
            <pc:docMk/>
            <pc:sldMk cId="669716453" sldId="761"/>
            <ac:cxnSpMk id="28" creationId="{BB71B7D6-0EAF-DC80-A0F6-0A401BD8C7F1}"/>
          </ac:cxnSpMkLst>
        </pc:cxnChg>
        <pc:cxnChg chg="mod">
          <ac:chgData name="Al Friend" userId="e5ed79da-d858-46d4-9eed-a7a24903f2de" providerId="ADAL" clId="{6BC78D25-BFA3-43F2-B9D1-393E958EDE7A}" dt="2024-01-03T13:52:58.010" v="2370" actId="14100"/>
          <ac:cxnSpMkLst>
            <pc:docMk/>
            <pc:sldMk cId="669716453" sldId="761"/>
            <ac:cxnSpMk id="31" creationId="{7BDE9141-4474-D423-22AF-3AE396A639DC}"/>
          </ac:cxnSpMkLst>
        </pc:cxnChg>
        <pc:cxnChg chg="mod">
          <ac:chgData name="Al Friend" userId="e5ed79da-d858-46d4-9eed-a7a24903f2de" providerId="ADAL" clId="{6BC78D25-BFA3-43F2-B9D1-393E958EDE7A}" dt="2024-01-03T13:53:38.772" v="2376" actId="14100"/>
          <ac:cxnSpMkLst>
            <pc:docMk/>
            <pc:sldMk cId="669716453" sldId="761"/>
            <ac:cxnSpMk id="34" creationId="{5831A48A-A67B-AABF-5E00-CE37532B25CB}"/>
          </ac:cxnSpMkLst>
        </pc:cxnChg>
        <pc:cxnChg chg="mod">
          <ac:chgData name="Al Friend" userId="e5ed79da-d858-46d4-9eed-a7a24903f2de" providerId="ADAL" clId="{6BC78D25-BFA3-43F2-B9D1-393E958EDE7A}" dt="2024-01-03T13:52:28.786" v="2365" actId="14100"/>
          <ac:cxnSpMkLst>
            <pc:docMk/>
            <pc:sldMk cId="669716453" sldId="761"/>
            <ac:cxnSpMk id="37" creationId="{D0440EF5-2DA9-B41D-774C-1FD67737F6EB}"/>
          </ac:cxnSpMkLst>
        </pc:cxnChg>
        <pc:cxnChg chg="mod">
          <ac:chgData name="Al Friend" userId="e5ed79da-d858-46d4-9eed-a7a24903f2de" providerId="ADAL" clId="{6BC78D25-BFA3-43F2-B9D1-393E958EDE7A}" dt="2024-01-03T13:48:20.783" v="2337" actId="478"/>
          <ac:cxnSpMkLst>
            <pc:docMk/>
            <pc:sldMk cId="669716453" sldId="761"/>
            <ac:cxnSpMk id="42" creationId="{23FA3D2C-AF30-8B0D-BB2A-247953806FCA}"/>
          </ac:cxnSpMkLst>
        </pc:cxnChg>
        <pc:cxnChg chg="mod">
          <ac:chgData name="Al Friend" userId="e5ed79da-d858-46d4-9eed-a7a24903f2de" providerId="ADAL" clId="{6BC78D25-BFA3-43F2-B9D1-393E958EDE7A}" dt="2024-01-03T13:48:14.624" v="2335" actId="165"/>
          <ac:cxnSpMkLst>
            <pc:docMk/>
            <pc:sldMk cId="669716453" sldId="761"/>
            <ac:cxnSpMk id="44" creationId="{5699297D-A78E-57BA-941A-C9F667238415}"/>
          </ac:cxnSpMkLst>
        </pc:cxnChg>
        <pc:cxnChg chg="mod">
          <ac:chgData name="Al Friend" userId="e5ed79da-d858-46d4-9eed-a7a24903f2de" providerId="ADAL" clId="{6BC78D25-BFA3-43F2-B9D1-393E958EDE7A}" dt="2024-01-03T13:48:14.624" v="2335" actId="165"/>
          <ac:cxnSpMkLst>
            <pc:docMk/>
            <pc:sldMk cId="669716453" sldId="761"/>
            <ac:cxnSpMk id="45" creationId="{53A2E0F7-7A13-61EC-D851-50C5BDFFF3AC}"/>
          </ac:cxnSpMkLst>
        </pc:cxnChg>
      </pc:sldChg>
      <pc:sldChg chg="addSp modSp add ord modAnim">
        <pc:chgData name="Al Friend" userId="e5ed79da-d858-46d4-9eed-a7a24903f2de" providerId="ADAL" clId="{6BC78D25-BFA3-43F2-B9D1-393E958EDE7A}" dt="2024-01-03T14:32:00.611" v="2599"/>
        <pc:sldMkLst>
          <pc:docMk/>
          <pc:sldMk cId="4198218161" sldId="763"/>
        </pc:sldMkLst>
        <pc:spChg chg="mod">
          <ac:chgData name="Al Friend" userId="e5ed79da-d858-46d4-9eed-a7a24903f2de" providerId="ADAL" clId="{6BC78D25-BFA3-43F2-B9D1-393E958EDE7A}" dt="2024-01-03T14:12:13.711" v="2547" actId="164"/>
          <ac:spMkLst>
            <pc:docMk/>
            <pc:sldMk cId="4198218161" sldId="763"/>
            <ac:spMk id="21" creationId="{C94ED22F-8452-163D-85D5-A3ED48A8F6FC}"/>
          </ac:spMkLst>
        </pc:spChg>
        <pc:spChg chg="mod">
          <ac:chgData name="Al Friend" userId="e5ed79da-d858-46d4-9eed-a7a24903f2de" providerId="ADAL" clId="{6BC78D25-BFA3-43F2-B9D1-393E958EDE7A}" dt="2024-01-03T14:12:13.711" v="2547" actId="164"/>
          <ac:spMkLst>
            <pc:docMk/>
            <pc:sldMk cId="4198218161" sldId="763"/>
            <ac:spMk id="23" creationId="{B7B19BF9-6E34-5C97-3810-B94C6343DDAC}"/>
          </ac:spMkLst>
        </pc:spChg>
        <pc:spChg chg="mod">
          <ac:chgData name="Al Friend" userId="e5ed79da-d858-46d4-9eed-a7a24903f2de" providerId="ADAL" clId="{6BC78D25-BFA3-43F2-B9D1-393E958EDE7A}" dt="2024-01-03T14:11:51.816" v="2540" actId="164"/>
          <ac:spMkLst>
            <pc:docMk/>
            <pc:sldMk cId="4198218161" sldId="763"/>
            <ac:spMk id="53" creationId="{32ED144E-D951-D848-30E0-9ADE636CED3C}"/>
          </ac:spMkLst>
        </pc:spChg>
        <pc:spChg chg="mod">
          <ac:chgData name="Al Friend" userId="e5ed79da-d858-46d4-9eed-a7a24903f2de" providerId="ADAL" clId="{6BC78D25-BFA3-43F2-B9D1-393E958EDE7A}" dt="2024-01-03T14:11:51.816" v="2540" actId="164"/>
          <ac:spMkLst>
            <pc:docMk/>
            <pc:sldMk cId="4198218161" sldId="763"/>
            <ac:spMk id="54" creationId="{EB7C4233-532A-127C-8E21-38C7DEB9EA18}"/>
          </ac:spMkLst>
        </pc:spChg>
        <pc:spChg chg="mod">
          <ac:chgData name="Al Friend" userId="e5ed79da-d858-46d4-9eed-a7a24903f2de" providerId="ADAL" clId="{6BC78D25-BFA3-43F2-B9D1-393E958EDE7A}" dt="2024-01-03T14:12:30.251" v="2548" actId="164"/>
          <ac:spMkLst>
            <pc:docMk/>
            <pc:sldMk cId="4198218161" sldId="763"/>
            <ac:spMk id="55" creationId="{1A037B0F-AEF9-CA89-EADF-09BB62D8E211}"/>
          </ac:spMkLst>
        </pc:spChg>
        <pc:spChg chg="mod">
          <ac:chgData name="Al Friend" userId="e5ed79da-d858-46d4-9eed-a7a24903f2de" providerId="ADAL" clId="{6BC78D25-BFA3-43F2-B9D1-393E958EDE7A}" dt="2024-01-03T14:12:30.251" v="2548" actId="164"/>
          <ac:spMkLst>
            <pc:docMk/>
            <pc:sldMk cId="4198218161" sldId="763"/>
            <ac:spMk id="57" creationId="{076158D0-449E-331E-02B8-6187272187CD}"/>
          </ac:spMkLst>
        </pc:spChg>
        <pc:grpChg chg="add mod">
          <ac:chgData name="Al Friend" userId="e5ed79da-d858-46d4-9eed-a7a24903f2de" providerId="ADAL" clId="{6BC78D25-BFA3-43F2-B9D1-393E958EDE7A}" dt="2024-01-03T14:11:51.816" v="2540" actId="164"/>
          <ac:grpSpMkLst>
            <pc:docMk/>
            <pc:sldMk cId="4198218161" sldId="763"/>
            <ac:grpSpMk id="2" creationId="{A3C74B9B-3BAB-6BA3-1F88-6DBACABC7D75}"/>
          </ac:grpSpMkLst>
        </pc:grpChg>
        <pc:grpChg chg="add mod">
          <ac:chgData name="Al Friend" userId="e5ed79da-d858-46d4-9eed-a7a24903f2de" providerId="ADAL" clId="{6BC78D25-BFA3-43F2-B9D1-393E958EDE7A}" dt="2024-01-03T14:12:13.711" v="2547" actId="164"/>
          <ac:grpSpMkLst>
            <pc:docMk/>
            <pc:sldMk cId="4198218161" sldId="763"/>
            <ac:grpSpMk id="3" creationId="{A0BF8D62-1D13-0E2F-C7D7-D66EB29E90BB}"/>
          </ac:grpSpMkLst>
        </pc:grpChg>
        <pc:grpChg chg="add mod">
          <ac:chgData name="Al Friend" userId="e5ed79da-d858-46d4-9eed-a7a24903f2de" providerId="ADAL" clId="{6BC78D25-BFA3-43F2-B9D1-393E958EDE7A}" dt="2024-01-03T14:12:30.251" v="2548" actId="164"/>
          <ac:grpSpMkLst>
            <pc:docMk/>
            <pc:sldMk cId="4198218161" sldId="763"/>
            <ac:grpSpMk id="5" creationId="{5C083DB6-3057-54C9-AC03-19D525314A07}"/>
          </ac:grpSpMkLst>
        </pc:grpChg>
      </pc:sldChg>
      <pc:sldChg chg="addSp delSp modSp new mod ord modClrScheme addAnim delAnim modAnim chgLayout modNotesTx">
        <pc:chgData name="Al Friend" userId="e5ed79da-d858-46d4-9eed-a7a24903f2de" providerId="ADAL" clId="{6BC78D25-BFA3-43F2-B9D1-393E958EDE7A}" dt="2024-01-14T16:45:09.175" v="3986"/>
        <pc:sldMkLst>
          <pc:docMk/>
          <pc:sldMk cId="1948743443" sldId="764"/>
        </pc:sldMkLst>
        <pc:spChg chg="add mod ord">
          <ac:chgData name="Al Friend" userId="e5ed79da-d858-46d4-9eed-a7a24903f2de" providerId="ADAL" clId="{6BC78D25-BFA3-43F2-B9D1-393E958EDE7A}" dt="2024-01-14T10:30:44.786" v="2749" actId="20577"/>
          <ac:spMkLst>
            <pc:docMk/>
            <pc:sldMk cId="1948743443" sldId="764"/>
            <ac:spMk id="4" creationId="{08C76DEA-F650-51AB-7EE7-9B3064808EC0}"/>
          </ac:spMkLst>
        </pc:spChg>
        <pc:spChg chg="add mod">
          <ac:chgData name="Al Friend" userId="e5ed79da-d858-46d4-9eed-a7a24903f2de" providerId="ADAL" clId="{6BC78D25-BFA3-43F2-B9D1-393E958EDE7A}" dt="2024-01-14T11:17:47.493" v="3296" actId="20577"/>
          <ac:spMkLst>
            <pc:docMk/>
            <pc:sldMk cId="1948743443" sldId="764"/>
            <ac:spMk id="6" creationId="{C460184D-D803-F499-E82E-972FB39F9288}"/>
          </ac:spMkLst>
        </pc:spChg>
        <pc:spChg chg="add mod">
          <ac:chgData name="Al Friend" userId="e5ed79da-d858-46d4-9eed-a7a24903f2de" providerId="ADAL" clId="{6BC78D25-BFA3-43F2-B9D1-393E958EDE7A}" dt="2024-01-14T10:41:54.521" v="2992" actId="1076"/>
          <ac:spMkLst>
            <pc:docMk/>
            <pc:sldMk cId="1948743443" sldId="764"/>
            <ac:spMk id="7" creationId="{E522E4EC-A252-8051-515D-454162F41019}"/>
          </ac:spMkLst>
        </pc:spChg>
        <pc:spChg chg="add mod">
          <ac:chgData name="Al Friend" userId="e5ed79da-d858-46d4-9eed-a7a24903f2de" providerId="ADAL" clId="{6BC78D25-BFA3-43F2-B9D1-393E958EDE7A}" dt="2024-01-14T16:44:18.864" v="3972" actId="1036"/>
          <ac:spMkLst>
            <pc:docMk/>
            <pc:sldMk cId="1948743443" sldId="764"/>
            <ac:spMk id="8" creationId="{83AD3B43-E6AB-275B-AFCD-09A1FDEC62F7}"/>
          </ac:spMkLst>
        </pc:spChg>
        <pc:spChg chg="add mod">
          <ac:chgData name="Al Friend" userId="e5ed79da-d858-46d4-9eed-a7a24903f2de" providerId="ADAL" clId="{6BC78D25-BFA3-43F2-B9D1-393E958EDE7A}" dt="2024-01-14T10:50:29" v="3050" actId="14100"/>
          <ac:spMkLst>
            <pc:docMk/>
            <pc:sldMk cId="1948743443" sldId="764"/>
            <ac:spMk id="9" creationId="{28278FD7-E5C9-A484-3936-752A2AC5E815}"/>
          </ac:spMkLst>
        </pc:spChg>
        <pc:spChg chg="add del mod">
          <ac:chgData name="Al Friend" userId="e5ed79da-d858-46d4-9eed-a7a24903f2de" providerId="ADAL" clId="{6BC78D25-BFA3-43F2-B9D1-393E958EDE7A}" dt="2024-01-14T10:45:09.268" v="3017" actId="478"/>
          <ac:spMkLst>
            <pc:docMk/>
            <pc:sldMk cId="1948743443" sldId="764"/>
            <ac:spMk id="10" creationId="{21BBC04F-073A-BBB5-4E8F-9542AA3F1CF4}"/>
          </ac:spMkLst>
        </pc:spChg>
        <pc:spChg chg="add mod">
          <ac:chgData name="Al Friend" userId="e5ed79da-d858-46d4-9eed-a7a24903f2de" providerId="ADAL" clId="{6BC78D25-BFA3-43F2-B9D1-393E958EDE7A}" dt="2024-01-14T16:44:31.890" v="3973" actId="1076"/>
          <ac:spMkLst>
            <pc:docMk/>
            <pc:sldMk cId="1948743443" sldId="764"/>
            <ac:spMk id="10" creationId="{BC0A24A5-7704-6A36-CD80-4ED2C2F64BD2}"/>
          </ac:spMkLst>
        </pc:spChg>
        <pc:spChg chg="add mod">
          <ac:chgData name="Al Friend" userId="e5ed79da-d858-46d4-9eed-a7a24903f2de" providerId="ADAL" clId="{6BC78D25-BFA3-43F2-B9D1-393E958EDE7A}" dt="2024-01-14T10:52:16.514" v="3077" actId="1076"/>
          <ac:spMkLst>
            <pc:docMk/>
            <pc:sldMk cId="1948743443" sldId="764"/>
            <ac:spMk id="11" creationId="{EB80E3BC-6D45-90BC-5798-77A70E23EF5B}"/>
          </ac:spMkLst>
        </pc:spChg>
        <pc:spChg chg="add mod">
          <ac:chgData name="Al Friend" userId="e5ed79da-d858-46d4-9eed-a7a24903f2de" providerId="ADAL" clId="{6BC78D25-BFA3-43F2-B9D1-393E958EDE7A}" dt="2024-01-14T10:52:16.514" v="3077" actId="1076"/>
          <ac:spMkLst>
            <pc:docMk/>
            <pc:sldMk cId="1948743443" sldId="764"/>
            <ac:spMk id="12" creationId="{561BF2BD-1ECC-7FE0-20EA-17965C043EAD}"/>
          </ac:spMkLst>
        </pc:spChg>
        <pc:spChg chg="add mod">
          <ac:chgData name="Al Friend" userId="e5ed79da-d858-46d4-9eed-a7a24903f2de" providerId="ADAL" clId="{6BC78D25-BFA3-43F2-B9D1-393E958EDE7A}" dt="2024-01-14T10:52:16.514" v="3077" actId="1076"/>
          <ac:spMkLst>
            <pc:docMk/>
            <pc:sldMk cId="1948743443" sldId="764"/>
            <ac:spMk id="13" creationId="{076B38F0-5296-D0C7-7002-B9162DAA88DE}"/>
          </ac:spMkLst>
        </pc:spChg>
        <pc:spChg chg="add mod">
          <ac:chgData name="Al Friend" userId="e5ed79da-d858-46d4-9eed-a7a24903f2de" providerId="ADAL" clId="{6BC78D25-BFA3-43F2-B9D1-393E958EDE7A}" dt="2024-01-14T16:44:18.864" v="3972" actId="1036"/>
          <ac:spMkLst>
            <pc:docMk/>
            <pc:sldMk cId="1948743443" sldId="764"/>
            <ac:spMk id="14" creationId="{6AB6C2FE-A92E-0089-7BCF-915F8368FF19}"/>
          </ac:spMkLst>
        </pc:spChg>
        <pc:spChg chg="add mod">
          <ac:chgData name="Al Friend" userId="e5ed79da-d858-46d4-9eed-a7a24903f2de" providerId="ADAL" clId="{6BC78D25-BFA3-43F2-B9D1-393E958EDE7A}" dt="2024-01-14T16:44:18.864" v="3972" actId="1036"/>
          <ac:spMkLst>
            <pc:docMk/>
            <pc:sldMk cId="1948743443" sldId="764"/>
            <ac:spMk id="15" creationId="{F55FD949-F804-33E8-5976-0CC945D11C11}"/>
          </ac:spMkLst>
        </pc:spChg>
        <pc:spChg chg="add mod">
          <ac:chgData name="Al Friend" userId="e5ed79da-d858-46d4-9eed-a7a24903f2de" providerId="ADAL" clId="{6BC78D25-BFA3-43F2-B9D1-393E958EDE7A}" dt="2024-01-14T16:44:18.864" v="3972" actId="1036"/>
          <ac:spMkLst>
            <pc:docMk/>
            <pc:sldMk cId="1948743443" sldId="764"/>
            <ac:spMk id="16" creationId="{68E44AAF-82EF-636B-2416-A984414620AD}"/>
          </ac:spMkLst>
        </pc:spChg>
        <pc:spChg chg="add mod">
          <ac:chgData name="Al Friend" userId="e5ed79da-d858-46d4-9eed-a7a24903f2de" providerId="ADAL" clId="{6BC78D25-BFA3-43F2-B9D1-393E958EDE7A}" dt="2024-01-14T11:22:28.295" v="3320" actId="14100"/>
          <ac:spMkLst>
            <pc:docMk/>
            <pc:sldMk cId="1948743443" sldId="764"/>
            <ac:spMk id="17" creationId="{37697A85-FE4A-5F49-87D3-DF60452AD532}"/>
          </ac:spMkLst>
        </pc:spChg>
        <pc:spChg chg="add mod">
          <ac:chgData name="Al Friend" userId="e5ed79da-d858-46d4-9eed-a7a24903f2de" providerId="ADAL" clId="{6BC78D25-BFA3-43F2-B9D1-393E958EDE7A}" dt="2024-01-14T11:22:37.765" v="3328" actId="14100"/>
          <ac:spMkLst>
            <pc:docMk/>
            <pc:sldMk cId="1948743443" sldId="764"/>
            <ac:spMk id="18" creationId="{2BBBEDEE-6D85-8C2C-E803-4AAFF578343C}"/>
          </ac:spMkLst>
        </pc:spChg>
        <pc:spChg chg="add mod">
          <ac:chgData name="Al Friend" userId="e5ed79da-d858-46d4-9eed-a7a24903f2de" providerId="ADAL" clId="{6BC78D25-BFA3-43F2-B9D1-393E958EDE7A}" dt="2024-01-14T11:27:32.132" v="3410" actId="1076"/>
          <ac:spMkLst>
            <pc:docMk/>
            <pc:sldMk cId="1948743443" sldId="764"/>
            <ac:spMk id="19" creationId="{39027E70-266E-C921-B96A-180149336170}"/>
          </ac:spMkLst>
        </pc:spChg>
        <pc:spChg chg="add mod">
          <ac:chgData name="Al Friend" userId="e5ed79da-d858-46d4-9eed-a7a24903f2de" providerId="ADAL" clId="{6BC78D25-BFA3-43F2-B9D1-393E958EDE7A}" dt="2024-01-14T11:30:25.758" v="3429" actId="208"/>
          <ac:spMkLst>
            <pc:docMk/>
            <pc:sldMk cId="1948743443" sldId="764"/>
            <ac:spMk id="20" creationId="{DCA65FDB-F7C3-285A-74EA-D11733D2C28E}"/>
          </ac:spMkLst>
        </pc:spChg>
        <pc:spChg chg="add mod">
          <ac:chgData name="Al Friend" userId="e5ed79da-d858-46d4-9eed-a7a24903f2de" providerId="ADAL" clId="{6BC78D25-BFA3-43F2-B9D1-393E958EDE7A}" dt="2024-01-14T16:44:18.864" v="3972" actId="1036"/>
          <ac:spMkLst>
            <pc:docMk/>
            <pc:sldMk cId="1948743443" sldId="764"/>
            <ac:spMk id="21" creationId="{8490DDA6-8DF9-C005-30B9-53B1B1461596}"/>
          </ac:spMkLst>
        </pc:spChg>
        <pc:spChg chg="del mod topLvl">
          <ac:chgData name="Al Friend" userId="e5ed79da-d858-46d4-9eed-a7a24903f2de" providerId="ADAL" clId="{6BC78D25-BFA3-43F2-B9D1-393E958EDE7A}" dt="2024-01-14T11:34:19.796" v="3442" actId="478"/>
          <ac:spMkLst>
            <pc:docMk/>
            <pc:sldMk cId="1948743443" sldId="764"/>
            <ac:spMk id="23" creationId="{1F3C3F81-EEF6-8DA0-3BC9-820AFF97DEF0}"/>
          </ac:spMkLst>
        </pc:spChg>
        <pc:spChg chg="del mod topLvl">
          <ac:chgData name="Al Friend" userId="e5ed79da-d858-46d4-9eed-a7a24903f2de" providerId="ADAL" clId="{6BC78D25-BFA3-43F2-B9D1-393E958EDE7A}" dt="2024-01-14T11:33:30.711" v="3436" actId="478"/>
          <ac:spMkLst>
            <pc:docMk/>
            <pc:sldMk cId="1948743443" sldId="764"/>
            <ac:spMk id="24" creationId="{D145080F-D280-5C16-6FFE-4D0CE49C7DA8}"/>
          </ac:spMkLst>
        </pc:spChg>
        <pc:spChg chg="add mod">
          <ac:chgData name="Al Friend" userId="e5ed79da-d858-46d4-9eed-a7a24903f2de" providerId="ADAL" clId="{6BC78D25-BFA3-43F2-B9D1-393E958EDE7A}" dt="2024-01-14T13:24:55.549" v="3844" actId="1076"/>
          <ac:spMkLst>
            <pc:docMk/>
            <pc:sldMk cId="1948743443" sldId="764"/>
            <ac:spMk id="27" creationId="{269837FC-7069-F1D9-E16A-87AF1D4A80CD}"/>
          </ac:spMkLst>
        </pc:spChg>
        <pc:grpChg chg="add del mod">
          <ac:chgData name="Al Friend" userId="e5ed79da-d858-46d4-9eed-a7a24903f2de" providerId="ADAL" clId="{6BC78D25-BFA3-43F2-B9D1-393E958EDE7A}" dt="2024-01-14T11:33:30.711" v="3436" actId="478"/>
          <ac:grpSpMkLst>
            <pc:docMk/>
            <pc:sldMk cId="1948743443" sldId="764"/>
            <ac:grpSpMk id="22" creationId="{61A9B7F1-D1A4-A282-0456-576BE34257AF}"/>
          </ac:grpSpMkLst>
        </pc:grpChg>
        <pc:graphicFrameChg chg="add mod modGraphic">
          <ac:chgData name="Al Friend" userId="e5ed79da-d858-46d4-9eed-a7a24903f2de" providerId="ADAL" clId="{6BC78D25-BFA3-43F2-B9D1-393E958EDE7A}" dt="2024-01-14T11:17:32.447" v="3290" actId="20577"/>
          <ac:graphicFrameMkLst>
            <pc:docMk/>
            <pc:sldMk cId="1948743443" sldId="764"/>
            <ac:graphicFrameMk id="2" creationId="{9DC68C19-351A-3231-597F-BFCBD4B88260}"/>
          </ac:graphicFrameMkLst>
        </pc:graphicFrameChg>
        <pc:graphicFrameChg chg="add mod modGraphic">
          <ac:chgData name="Al Friend" userId="e5ed79da-d858-46d4-9eed-a7a24903f2de" providerId="ADAL" clId="{6BC78D25-BFA3-43F2-B9D1-393E958EDE7A}" dt="2024-01-14T10:52:16.514" v="3077" actId="1076"/>
          <ac:graphicFrameMkLst>
            <pc:docMk/>
            <pc:sldMk cId="1948743443" sldId="764"/>
            <ac:graphicFrameMk id="3" creationId="{06073312-7797-7B0B-4431-5CE3C3EE5C84}"/>
          </ac:graphicFrameMkLst>
        </pc:graphicFrameChg>
        <pc:graphicFrameChg chg="add mod modGraphic">
          <ac:chgData name="Al Friend" userId="e5ed79da-d858-46d4-9eed-a7a24903f2de" providerId="ADAL" clId="{6BC78D25-BFA3-43F2-B9D1-393E958EDE7A}" dt="2024-01-14T16:44:18.864" v="3972" actId="1036"/>
          <ac:graphicFrameMkLst>
            <pc:docMk/>
            <pc:sldMk cId="1948743443" sldId="764"/>
            <ac:graphicFrameMk id="5" creationId="{AAE10826-EEB4-463C-A5D4-C6E96E00A12F}"/>
          </ac:graphicFrameMkLst>
        </pc:graphicFrameChg>
        <pc:cxnChg chg="add del mod">
          <ac:chgData name="Al Friend" userId="e5ed79da-d858-46d4-9eed-a7a24903f2de" providerId="ADAL" clId="{6BC78D25-BFA3-43F2-B9D1-393E958EDE7A}" dt="2024-01-14T11:34:57.440" v="3443" actId="478"/>
          <ac:cxnSpMkLst>
            <pc:docMk/>
            <pc:sldMk cId="1948743443" sldId="764"/>
            <ac:cxnSpMk id="26" creationId="{BCA68E2C-2163-7277-F340-35504C51B49E}"/>
          </ac:cxnSpMkLst>
        </pc:cxnChg>
      </pc:sldChg>
      <pc:sldChg chg="addSp delSp modSp add mod addAnim delAnim modAnim modNotesTx">
        <pc:chgData name="Al Friend" userId="e5ed79da-d858-46d4-9eed-a7a24903f2de" providerId="ADAL" clId="{6BC78D25-BFA3-43F2-B9D1-393E958EDE7A}" dt="2024-01-14T16:49:23.764" v="4015" actId="1076"/>
        <pc:sldMkLst>
          <pc:docMk/>
          <pc:sldMk cId="2856463235" sldId="765"/>
        </pc:sldMkLst>
        <pc:spChg chg="add mod">
          <ac:chgData name="Al Friend" userId="e5ed79da-d858-46d4-9eed-a7a24903f2de" providerId="ADAL" clId="{6BC78D25-BFA3-43F2-B9D1-393E958EDE7A}" dt="2024-01-14T16:47:48.889" v="4010" actId="1076"/>
          <ac:spMkLst>
            <pc:docMk/>
            <pc:sldMk cId="2856463235" sldId="765"/>
            <ac:spMk id="2" creationId="{C803A09E-15AD-D7A7-D9C3-CF1FF6E7DDBC}"/>
          </ac:spMkLst>
        </pc:spChg>
        <pc:spChg chg="mod">
          <ac:chgData name="Al Friend" userId="e5ed79da-d858-46d4-9eed-a7a24903f2de" providerId="ADAL" clId="{6BC78D25-BFA3-43F2-B9D1-393E958EDE7A}" dt="2024-01-14T16:49:20.471" v="4014" actId="1076"/>
          <ac:spMkLst>
            <pc:docMk/>
            <pc:sldMk cId="2856463235" sldId="765"/>
            <ac:spMk id="6" creationId="{C460184D-D803-F499-E82E-972FB39F9288}"/>
          </ac:spMkLst>
        </pc:spChg>
        <pc:spChg chg="del">
          <ac:chgData name="Al Friend" userId="e5ed79da-d858-46d4-9eed-a7a24903f2de" providerId="ADAL" clId="{6BC78D25-BFA3-43F2-B9D1-393E958EDE7A}" dt="2024-01-14T11:38:56.728" v="3445" actId="478"/>
          <ac:spMkLst>
            <pc:docMk/>
            <pc:sldMk cId="2856463235" sldId="765"/>
            <ac:spMk id="7" creationId="{E522E4EC-A252-8051-515D-454162F41019}"/>
          </ac:spMkLst>
        </pc:spChg>
        <pc:spChg chg="del">
          <ac:chgData name="Al Friend" userId="e5ed79da-d858-46d4-9eed-a7a24903f2de" providerId="ADAL" clId="{6BC78D25-BFA3-43F2-B9D1-393E958EDE7A}" dt="2024-01-14T11:39:11.027" v="3448" actId="478"/>
          <ac:spMkLst>
            <pc:docMk/>
            <pc:sldMk cId="2856463235" sldId="765"/>
            <ac:spMk id="8" creationId="{83AD3B43-E6AB-275B-AFCD-09A1FDEC62F7}"/>
          </ac:spMkLst>
        </pc:spChg>
        <pc:spChg chg="del">
          <ac:chgData name="Al Friend" userId="e5ed79da-d858-46d4-9eed-a7a24903f2de" providerId="ADAL" clId="{6BC78D25-BFA3-43F2-B9D1-393E958EDE7A}" dt="2024-01-14T11:38:56.728" v="3445" actId="478"/>
          <ac:spMkLst>
            <pc:docMk/>
            <pc:sldMk cId="2856463235" sldId="765"/>
            <ac:spMk id="9" creationId="{28278FD7-E5C9-A484-3936-752A2AC5E815}"/>
          </ac:spMkLst>
        </pc:spChg>
        <pc:spChg chg="add mod">
          <ac:chgData name="Al Friend" userId="e5ed79da-d858-46d4-9eed-a7a24903f2de" providerId="ADAL" clId="{6BC78D25-BFA3-43F2-B9D1-393E958EDE7A}" dt="2024-01-14T13:50:17.775" v="3904" actId="1035"/>
          <ac:spMkLst>
            <pc:docMk/>
            <pc:sldMk cId="2856463235" sldId="765"/>
            <ac:spMk id="10" creationId="{F90F4DF6-E7A4-CBE6-D903-C75335FCD200}"/>
          </ac:spMkLst>
        </pc:spChg>
        <pc:spChg chg="del">
          <ac:chgData name="Al Friend" userId="e5ed79da-d858-46d4-9eed-a7a24903f2de" providerId="ADAL" clId="{6BC78D25-BFA3-43F2-B9D1-393E958EDE7A}" dt="2024-01-14T11:38:56.728" v="3445" actId="478"/>
          <ac:spMkLst>
            <pc:docMk/>
            <pc:sldMk cId="2856463235" sldId="765"/>
            <ac:spMk id="11" creationId="{EB80E3BC-6D45-90BC-5798-77A70E23EF5B}"/>
          </ac:spMkLst>
        </pc:spChg>
        <pc:spChg chg="del">
          <ac:chgData name="Al Friend" userId="e5ed79da-d858-46d4-9eed-a7a24903f2de" providerId="ADAL" clId="{6BC78D25-BFA3-43F2-B9D1-393E958EDE7A}" dt="2024-01-14T11:38:56.728" v="3445" actId="478"/>
          <ac:spMkLst>
            <pc:docMk/>
            <pc:sldMk cId="2856463235" sldId="765"/>
            <ac:spMk id="12" creationId="{561BF2BD-1ECC-7FE0-20EA-17965C043EAD}"/>
          </ac:spMkLst>
        </pc:spChg>
        <pc:spChg chg="del">
          <ac:chgData name="Al Friend" userId="e5ed79da-d858-46d4-9eed-a7a24903f2de" providerId="ADAL" clId="{6BC78D25-BFA3-43F2-B9D1-393E958EDE7A}" dt="2024-01-14T11:38:56.728" v="3445" actId="478"/>
          <ac:spMkLst>
            <pc:docMk/>
            <pc:sldMk cId="2856463235" sldId="765"/>
            <ac:spMk id="13" creationId="{076B38F0-5296-D0C7-7002-B9162DAA88DE}"/>
          </ac:spMkLst>
        </pc:spChg>
        <pc:spChg chg="del">
          <ac:chgData name="Al Friend" userId="e5ed79da-d858-46d4-9eed-a7a24903f2de" providerId="ADAL" clId="{6BC78D25-BFA3-43F2-B9D1-393E958EDE7A}" dt="2024-01-14T11:39:11.027" v="3448" actId="478"/>
          <ac:spMkLst>
            <pc:docMk/>
            <pc:sldMk cId="2856463235" sldId="765"/>
            <ac:spMk id="14" creationId="{6AB6C2FE-A92E-0089-7BCF-915F8368FF19}"/>
          </ac:spMkLst>
        </pc:spChg>
        <pc:spChg chg="del">
          <ac:chgData name="Al Friend" userId="e5ed79da-d858-46d4-9eed-a7a24903f2de" providerId="ADAL" clId="{6BC78D25-BFA3-43F2-B9D1-393E958EDE7A}" dt="2024-01-14T11:39:11.027" v="3448" actId="478"/>
          <ac:spMkLst>
            <pc:docMk/>
            <pc:sldMk cId="2856463235" sldId="765"/>
            <ac:spMk id="15" creationId="{F55FD949-F804-33E8-5976-0CC945D11C11}"/>
          </ac:spMkLst>
        </pc:spChg>
        <pc:spChg chg="del">
          <ac:chgData name="Al Friend" userId="e5ed79da-d858-46d4-9eed-a7a24903f2de" providerId="ADAL" clId="{6BC78D25-BFA3-43F2-B9D1-393E958EDE7A}" dt="2024-01-14T11:39:11.027" v="3448" actId="478"/>
          <ac:spMkLst>
            <pc:docMk/>
            <pc:sldMk cId="2856463235" sldId="765"/>
            <ac:spMk id="16" creationId="{68E44AAF-82EF-636B-2416-A984414620AD}"/>
          </ac:spMkLst>
        </pc:spChg>
        <pc:spChg chg="del">
          <ac:chgData name="Al Friend" userId="e5ed79da-d858-46d4-9eed-a7a24903f2de" providerId="ADAL" clId="{6BC78D25-BFA3-43F2-B9D1-393E958EDE7A}" dt="2024-01-14T11:38:56.728" v="3445" actId="478"/>
          <ac:spMkLst>
            <pc:docMk/>
            <pc:sldMk cId="2856463235" sldId="765"/>
            <ac:spMk id="17" creationId="{37697A85-FE4A-5F49-87D3-DF60452AD532}"/>
          </ac:spMkLst>
        </pc:spChg>
        <pc:spChg chg="del">
          <ac:chgData name="Al Friend" userId="e5ed79da-d858-46d4-9eed-a7a24903f2de" providerId="ADAL" clId="{6BC78D25-BFA3-43F2-B9D1-393E958EDE7A}" dt="2024-01-14T11:38:56.728" v="3445" actId="478"/>
          <ac:spMkLst>
            <pc:docMk/>
            <pc:sldMk cId="2856463235" sldId="765"/>
            <ac:spMk id="18" creationId="{2BBBEDEE-6D85-8C2C-E803-4AAFF578343C}"/>
          </ac:spMkLst>
        </pc:spChg>
        <pc:spChg chg="del">
          <ac:chgData name="Al Friend" userId="e5ed79da-d858-46d4-9eed-a7a24903f2de" providerId="ADAL" clId="{6BC78D25-BFA3-43F2-B9D1-393E958EDE7A}" dt="2024-01-14T11:39:06.095" v="3447" actId="478"/>
          <ac:spMkLst>
            <pc:docMk/>
            <pc:sldMk cId="2856463235" sldId="765"/>
            <ac:spMk id="19" creationId="{39027E70-266E-C921-B96A-180149336170}"/>
          </ac:spMkLst>
        </pc:spChg>
        <pc:spChg chg="del">
          <ac:chgData name="Al Friend" userId="e5ed79da-d858-46d4-9eed-a7a24903f2de" providerId="ADAL" clId="{6BC78D25-BFA3-43F2-B9D1-393E958EDE7A}" dt="2024-01-14T11:38:56.728" v="3445" actId="478"/>
          <ac:spMkLst>
            <pc:docMk/>
            <pc:sldMk cId="2856463235" sldId="765"/>
            <ac:spMk id="20" creationId="{DCA65FDB-F7C3-285A-74EA-D11733D2C28E}"/>
          </ac:spMkLst>
        </pc:spChg>
        <pc:spChg chg="del">
          <ac:chgData name="Al Friend" userId="e5ed79da-d858-46d4-9eed-a7a24903f2de" providerId="ADAL" clId="{6BC78D25-BFA3-43F2-B9D1-393E958EDE7A}" dt="2024-01-14T11:39:11.027" v="3448" actId="478"/>
          <ac:spMkLst>
            <pc:docMk/>
            <pc:sldMk cId="2856463235" sldId="765"/>
            <ac:spMk id="21" creationId="{8490DDA6-8DF9-C005-30B9-53B1B1461596}"/>
          </ac:spMkLst>
        </pc:spChg>
        <pc:spChg chg="add mod">
          <ac:chgData name="Al Friend" userId="e5ed79da-d858-46d4-9eed-a7a24903f2de" providerId="ADAL" clId="{6BC78D25-BFA3-43F2-B9D1-393E958EDE7A}" dt="2024-01-14T13:50:17.775" v="3904" actId="1035"/>
          <ac:spMkLst>
            <pc:docMk/>
            <pc:sldMk cId="2856463235" sldId="765"/>
            <ac:spMk id="22" creationId="{F7A9C272-90E2-BA4B-0ADD-9FC307D3AF2B}"/>
          </ac:spMkLst>
        </pc:spChg>
        <pc:spChg chg="add mod">
          <ac:chgData name="Al Friend" userId="e5ed79da-d858-46d4-9eed-a7a24903f2de" providerId="ADAL" clId="{6BC78D25-BFA3-43F2-B9D1-393E958EDE7A}" dt="2024-01-14T13:50:17.775" v="3904" actId="1035"/>
          <ac:spMkLst>
            <pc:docMk/>
            <pc:sldMk cId="2856463235" sldId="765"/>
            <ac:spMk id="23" creationId="{3E4C874C-FA9C-72F1-4CA9-4252CCD1ADA6}"/>
          </ac:spMkLst>
        </pc:spChg>
        <pc:spChg chg="add mod">
          <ac:chgData name="Al Friend" userId="e5ed79da-d858-46d4-9eed-a7a24903f2de" providerId="ADAL" clId="{6BC78D25-BFA3-43F2-B9D1-393E958EDE7A}" dt="2024-01-14T13:50:17.775" v="3904" actId="1035"/>
          <ac:spMkLst>
            <pc:docMk/>
            <pc:sldMk cId="2856463235" sldId="765"/>
            <ac:spMk id="25" creationId="{F074091D-8FDF-1D11-17A5-9546B6B5C002}"/>
          </ac:spMkLst>
        </pc:spChg>
        <pc:spChg chg="add mod">
          <ac:chgData name="Al Friend" userId="e5ed79da-d858-46d4-9eed-a7a24903f2de" providerId="ADAL" clId="{6BC78D25-BFA3-43F2-B9D1-393E958EDE7A}" dt="2024-01-14T13:50:17.775" v="3904" actId="1035"/>
          <ac:spMkLst>
            <pc:docMk/>
            <pc:sldMk cId="2856463235" sldId="765"/>
            <ac:spMk id="26" creationId="{D1EEC889-7AC3-F152-2534-77ACED8825D6}"/>
          </ac:spMkLst>
        </pc:spChg>
        <pc:spChg chg="add mod">
          <ac:chgData name="Al Friend" userId="e5ed79da-d858-46d4-9eed-a7a24903f2de" providerId="ADAL" clId="{6BC78D25-BFA3-43F2-B9D1-393E958EDE7A}" dt="2024-01-14T16:49:23.764" v="4015" actId="1076"/>
          <ac:spMkLst>
            <pc:docMk/>
            <pc:sldMk cId="2856463235" sldId="765"/>
            <ac:spMk id="27" creationId="{C4EDE313-8EE8-417B-7F36-0143AC0D1F5D}"/>
          </ac:spMkLst>
        </pc:spChg>
        <pc:graphicFrameChg chg="del">
          <ac:chgData name="Al Friend" userId="e5ed79da-d858-46d4-9eed-a7a24903f2de" providerId="ADAL" clId="{6BC78D25-BFA3-43F2-B9D1-393E958EDE7A}" dt="2024-01-14T11:38:56.728" v="3445" actId="478"/>
          <ac:graphicFrameMkLst>
            <pc:docMk/>
            <pc:sldMk cId="2856463235" sldId="765"/>
            <ac:graphicFrameMk id="2" creationId="{9DC68C19-351A-3231-597F-BFCBD4B88260}"/>
          </ac:graphicFrameMkLst>
        </pc:graphicFrameChg>
        <pc:graphicFrameChg chg="del">
          <ac:chgData name="Al Friend" userId="e5ed79da-d858-46d4-9eed-a7a24903f2de" providerId="ADAL" clId="{6BC78D25-BFA3-43F2-B9D1-393E958EDE7A}" dt="2024-01-14T11:38:56.728" v="3445" actId="478"/>
          <ac:graphicFrameMkLst>
            <pc:docMk/>
            <pc:sldMk cId="2856463235" sldId="765"/>
            <ac:graphicFrameMk id="3" creationId="{06073312-7797-7B0B-4431-5CE3C3EE5C84}"/>
          </ac:graphicFrameMkLst>
        </pc:graphicFrameChg>
        <pc:graphicFrameChg chg="mod modGraphic">
          <ac:chgData name="Al Friend" userId="e5ed79da-d858-46d4-9eed-a7a24903f2de" providerId="ADAL" clId="{6BC78D25-BFA3-43F2-B9D1-393E958EDE7A}" dt="2024-01-14T13:50:17.775" v="3904" actId="1035"/>
          <ac:graphicFrameMkLst>
            <pc:docMk/>
            <pc:sldMk cId="2856463235" sldId="765"/>
            <ac:graphicFrameMk id="5" creationId="{AAE10826-EEB4-463C-A5D4-C6E96E00A12F}"/>
          </ac:graphicFrameMkLst>
        </pc:graphicFrameChg>
        <pc:graphicFrameChg chg="add del mod modGraphic">
          <ac:chgData name="Al Friend" userId="e5ed79da-d858-46d4-9eed-a7a24903f2de" providerId="ADAL" clId="{6BC78D25-BFA3-43F2-B9D1-393E958EDE7A}" dt="2024-01-14T13:50:17.775" v="3904" actId="1035"/>
          <ac:graphicFrameMkLst>
            <pc:docMk/>
            <pc:sldMk cId="2856463235" sldId="765"/>
            <ac:graphicFrameMk id="24" creationId="{B01AC9AA-1E76-2F56-E08D-D0481FC0E9C7}"/>
          </ac:graphicFrameMkLst>
        </pc:graphicFrameChg>
      </pc:sldChg>
      <pc:sldChg chg="addSp delSp modSp add mod delAnim modAnim modShow modNotesTx">
        <pc:chgData name="Al Friend" userId="e5ed79da-d858-46d4-9eed-a7a24903f2de" providerId="ADAL" clId="{6BC78D25-BFA3-43F2-B9D1-393E958EDE7A}" dt="2024-01-14T16:46:08.616" v="3989"/>
        <pc:sldMkLst>
          <pc:docMk/>
          <pc:sldMk cId="3647186911" sldId="766"/>
        </pc:sldMkLst>
        <pc:spChg chg="del">
          <ac:chgData name="Al Friend" userId="e5ed79da-d858-46d4-9eed-a7a24903f2de" providerId="ADAL" clId="{6BC78D25-BFA3-43F2-B9D1-393E958EDE7A}" dt="2024-01-14T16:05:21.783" v="3911" actId="478"/>
          <ac:spMkLst>
            <pc:docMk/>
            <pc:sldMk cId="3647186911" sldId="766"/>
            <ac:spMk id="7" creationId="{E522E4EC-A252-8051-515D-454162F41019}"/>
          </ac:spMkLst>
        </pc:spChg>
        <pc:spChg chg="del">
          <ac:chgData name="Al Friend" userId="e5ed79da-d858-46d4-9eed-a7a24903f2de" providerId="ADAL" clId="{6BC78D25-BFA3-43F2-B9D1-393E958EDE7A}" dt="2024-01-14T16:05:30.938" v="3916" actId="478"/>
          <ac:spMkLst>
            <pc:docMk/>
            <pc:sldMk cId="3647186911" sldId="766"/>
            <ac:spMk id="8" creationId="{83AD3B43-E6AB-275B-AFCD-09A1FDEC62F7}"/>
          </ac:spMkLst>
        </pc:spChg>
        <pc:spChg chg="del">
          <ac:chgData name="Al Friend" userId="e5ed79da-d858-46d4-9eed-a7a24903f2de" providerId="ADAL" clId="{6BC78D25-BFA3-43F2-B9D1-393E958EDE7A}" dt="2024-01-14T16:05:17.758" v="3909" actId="478"/>
          <ac:spMkLst>
            <pc:docMk/>
            <pc:sldMk cId="3647186911" sldId="766"/>
            <ac:spMk id="9" creationId="{28278FD7-E5C9-A484-3936-752A2AC5E815}"/>
          </ac:spMkLst>
        </pc:spChg>
        <pc:spChg chg="del">
          <ac:chgData name="Al Friend" userId="e5ed79da-d858-46d4-9eed-a7a24903f2de" providerId="ADAL" clId="{6BC78D25-BFA3-43F2-B9D1-393E958EDE7A}" dt="2024-01-14T16:05:26.590" v="3913" actId="478"/>
          <ac:spMkLst>
            <pc:docMk/>
            <pc:sldMk cId="3647186911" sldId="766"/>
            <ac:spMk id="11" creationId="{EB80E3BC-6D45-90BC-5798-77A70E23EF5B}"/>
          </ac:spMkLst>
        </pc:spChg>
        <pc:spChg chg="del">
          <ac:chgData name="Al Friend" userId="e5ed79da-d858-46d4-9eed-a7a24903f2de" providerId="ADAL" clId="{6BC78D25-BFA3-43F2-B9D1-393E958EDE7A}" dt="2024-01-14T16:05:27.893" v="3914" actId="478"/>
          <ac:spMkLst>
            <pc:docMk/>
            <pc:sldMk cId="3647186911" sldId="766"/>
            <ac:spMk id="12" creationId="{561BF2BD-1ECC-7FE0-20EA-17965C043EAD}"/>
          </ac:spMkLst>
        </pc:spChg>
        <pc:spChg chg="del">
          <ac:chgData name="Al Friend" userId="e5ed79da-d858-46d4-9eed-a7a24903f2de" providerId="ADAL" clId="{6BC78D25-BFA3-43F2-B9D1-393E958EDE7A}" dt="2024-01-14T16:05:25.132" v="3912" actId="478"/>
          <ac:spMkLst>
            <pc:docMk/>
            <pc:sldMk cId="3647186911" sldId="766"/>
            <ac:spMk id="13" creationId="{076B38F0-5296-D0C7-7002-B9162DAA88DE}"/>
          </ac:spMkLst>
        </pc:spChg>
        <pc:spChg chg="del">
          <ac:chgData name="Al Friend" userId="e5ed79da-d858-46d4-9eed-a7a24903f2de" providerId="ADAL" clId="{6BC78D25-BFA3-43F2-B9D1-393E958EDE7A}" dt="2024-01-14T16:05:33.512" v="3917" actId="478"/>
          <ac:spMkLst>
            <pc:docMk/>
            <pc:sldMk cId="3647186911" sldId="766"/>
            <ac:spMk id="14" creationId="{6AB6C2FE-A92E-0089-7BCF-915F8368FF19}"/>
          </ac:spMkLst>
        </pc:spChg>
        <pc:spChg chg="del">
          <ac:chgData name="Al Friend" userId="e5ed79da-d858-46d4-9eed-a7a24903f2de" providerId="ADAL" clId="{6BC78D25-BFA3-43F2-B9D1-393E958EDE7A}" dt="2024-01-14T16:05:34.453" v="3918" actId="478"/>
          <ac:spMkLst>
            <pc:docMk/>
            <pc:sldMk cId="3647186911" sldId="766"/>
            <ac:spMk id="15" creationId="{F55FD949-F804-33E8-5976-0CC945D11C11}"/>
          </ac:spMkLst>
        </pc:spChg>
        <pc:spChg chg="del">
          <ac:chgData name="Al Friend" userId="e5ed79da-d858-46d4-9eed-a7a24903f2de" providerId="ADAL" clId="{6BC78D25-BFA3-43F2-B9D1-393E958EDE7A}" dt="2024-01-14T16:05:35.879" v="3919" actId="478"/>
          <ac:spMkLst>
            <pc:docMk/>
            <pc:sldMk cId="3647186911" sldId="766"/>
            <ac:spMk id="16" creationId="{68E44AAF-82EF-636B-2416-A984414620AD}"/>
          </ac:spMkLst>
        </pc:spChg>
        <pc:spChg chg="del">
          <ac:chgData name="Al Friend" userId="e5ed79da-d858-46d4-9eed-a7a24903f2de" providerId="ADAL" clId="{6BC78D25-BFA3-43F2-B9D1-393E958EDE7A}" dt="2024-01-14T16:05:37.573" v="3920" actId="478"/>
          <ac:spMkLst>
            <pc:docMk/>
            <pc:sldMk cId="3647186911" sldId="766"/>
            <ac:spMk id="19" creationId="{39027E70-266E-C921-B96A-180149336170}"/>
          </ac:spMkLst>
        </pc:spChg>
        <pc:spChg chg="del">
          <ac:chgData name="Al Friend" userId="e5ed79da-d858-46d4-9eed-a7a24903f2de" providerId="ADAL" clId="{6BC78D25-BFA3-43F2-B9D1-393E958EDE7A}" dt="2024-01-14T16:05:20.717" v="3910" actId="478"/>
          <ac:spMkLst>
            <pc:docMk/>
            <pc:sldMk cId="3647186911" sldId="766"/>
            <ac:spMk id="20" creationId="{DCA65FDB-F7C3-285A-74EA-D11733D2C28E}"/>
          </ac:spMkLst>
        </pc:spChg>
        <pc:spChg chg="del">
          <ac:chgData name="Al Friend" userId="e5ed79da-d858-46d4-9eed-a7a24903f2de" providerId="ADAL" clId="{6BC78D25-BFA3-43F2-B9D1-393E958EDE7A}" dt="2024-01-14T16:05:29.502" v="3915" actId="478"/>
          <ac:spMkLst>
            <pc:docMk/>
            <pc:sldMk cId="3647186911" sldId="766"/>
            <ac:spMk id="21" creationId="{8490DDA6-8DF9-C005-30B9-53B1B1461596}"/>
          </ac:spMkLst>
        </pc:spChg>
        <pc:spChg chg="add mod">
          <ac:chgData name="Al Friend" userId="e5ed79da-d858-46d4-9eed-a7a24903f2de" providerId="ADAL" clId="{6BC78D25-BFA3-43F2-B9D1-393E958EDE7A}" dt="2024-01-14T16:46:04.257" v="3988"/>
          <ac:spMkLst>
            <pc:docMk/>
            <pc:sldMk cId="3647186911" sldId="766"/>
            <ac:spMk id="22" creationId="{8895A3E1-1C55-D20F-DDA5-44F6094135B5}"/>
          </ac:spMkLst>
        </pc:spChg>
        <pc:spChg chg="del">
          <ac:chgData name="Al Friend" userId="e5ed79da-d858-46d4-9eed-a7a24903f2de" providerId="ADAL" clId="{6BC78D25-BFA3-43F2-B9D1-393E958EDE7A}" dt="2024-01-14T16:05:16.261" v="3908" actId="478"/>
          <ac:spMkLst>
            <pc:docMk/>
            <pc:sldMk cId="3647186911" sldId="766"/>
            <ac:spMk id="27" creationId="{269837FC-7069-F1D9-E16A-87AF1D4A80CD}"/>
          </ac:spMkLst>
        </pc:spChg>
        <pc:graphicFrameChg chg="del">
          <ac:chgData name="Al Friend" userId="e5ed79da-d858-46d4-9eed-a7a24903f2de" providerId="ADAL" clId="{6BC78D25-BFA3-43F2-B9D1-393E958EDE7A}" dt="2024-01-14T16:46:03.272" v="3987" actId="478"/>
          <ac:graphicFrameMkLst>
            <pc:docMk/>
            <pc:sldMk cId="3647186911" sldId="766"/>
            <ac:graphicFrameMk id="5" creationId="{AAE10826-EEB4-463C-A5D4-C6E96E00A12F}"/>
          </ac:graphicFrameMkLst>
        </pc:graphicFrameChg>
        <pc:graphicFrameChg chg="add mod">
          <ac:chgData name="Al Friend" userId="e5ed79da-d858-46d4-9eed-a7a24903f2de" providerId="ADAL" clId="{6BC78D25-BFA3-43F2-B9D1-393E958EDE7A}" dt="2024-01-14T16:46:04.257" v="3988"/>
          <ac:graphicFrameMkLst>
            <pc:docMk/>
            <pc:sldMk cId="3647186911" sldId="766"/>
            <ac:graphicFrameMk id="10" creationId="{27447668-FB30-E0E5-4E84-12B3C9B657C5}"/>
          </ac:graphicFrameMkLst>
        </pc:graphicFrameChg>
      </pc:sldChg>
      <pc:sldChg chg="delSp add mod modAnim modShow modNotesTx">
        <pc:chgData name="Al Friend" userId="e5ed79da-d858-46d4-9eed-a7a24903f2de" providerId="ADAL" clId="{6BC78D25-BFA3-43F2-B9D1-393E958EDE7A}" dt="2024-01-14T16:49:57.366" v="4026" actId="478"/>
        <pc:sldMkLst>
          <pc:docMk/>
          <pc:sldMk cId="2672743132" sldId="768"/>
        </pc:sldMkLst>
        <pc:spChg chg="del">
          <ac:chgData name="Al Friend" userId="e5ed79da-d858-46d4-9eed-a7a24903f2de" providerId="ADAL" clId="{6BC78D25-BFA3-43F2-B9D1-393E958EDE7A}" dt="2024-01-14T16:49:51.004" v="4021" actId="478"/>
          <ac:spMkLst>
            <pc:docMk/>
            <pc:sldMk cId="2672743132" sldId="768"/>
            <ac:spMk id="10" creationId="{F90F4DF6-E7A4-CBE6-D903-C75335FCD200}"/>
          </ac:spMkLst>
        </pc:spChg>
        <pc:spChg chg="del">
          <ac:chgData name="Al Friend" userId="e5ed79da-d858-46d4-9eed-a7a24903f2de" providerId="ADAL" clId="{6BC78D25-BFA3-43F2-B9D1-393E958EDE7A}" dt="2024-01-14T16:49:52.525" v="4022" actId="478"/>
          <ac:spMkLst>
            <pc:docMk/>
            <pc:sldMk cId="2672743132" sldId="768"/>
            <ac:spMk id="22" creationId="{F7A9C272-90E2-BA4B-0ADD-9FC307D3AF2B}"/>
          </ac:spMkLst>
        </pc:spChg>
        <pc:spChg chg="del">
          <ac:chgData name="Al Friend" userId="e5ed79da-d858-46d4-9eed-a7a24903f2de" providerId="ADAL" clId="{6BC78D25-BFA3-43F2-B9D1-393E958EDE7A}" dt="2024-01-14T16:49:53.766" v="4023" actId="478"/>
          <ac:spMkLst>
            <pc:docMk/>
            <pc:sldMk cId="2672743132" sldId="768"/>
            <ac:spMk id="23" creationId="{3E4C874C-FA9C-72F1-4CA9-4252CCD1ADA6}"/>
          </ac:spMkLst>
        </pc:spChg>
        <pc:spChg chg="del">
          <ac:chgData name="Al Friend" userId="e5ed79da-d858-46d4-9eed-a7a24903f2de" providerId="ADAL" clId="{6BC78D25-BFA3-43F2-B9D1-393E958EDE7A}" dt="2024-01-14T16:49:55.380" v="4024" actId="478"/>
          <ac:spMkLst>
            <pc:docMk/>
            <pc:sldMk cId="2672743132" sldId="768"/>
            <ac:spMk id="25" creationId="{F074091D-8FDF-1D11-17A5-9546B6B5C002}"/>
          </ac:spMkLst>
        </pc:spChg>
        <pc:spChg chg="del">
          <ac:chgData name="Al Friend" userId="e5ed79da-d858-46d4-9eed-a7a24903f2de" providerId="ADAL" clId="{6BC78D25-BFA3-43F2-B9D1-393E958EDE7A}" dt="2024-01-14T16:49:55.989" v="4025" actId="478"/>
          <ac:spMkLst>
            <pc:docMk/>
            <pc:sldMk cId="2672743132" sldId="768"/>
            <ac:spMk id="26" creationId="{D1EEC889-7AC3-F152-2534-77ACED8825D6}"/>
          </ac:spMkLst>
        </pc:spChg>
        <pc:spChg chg="del">
          <ac:chgData name="Al Friend" userId="e5ed79da-d858-46d4-9eed-a7a24903f2de" providerId="ADAL" clId="{6BC78D25-BFA3-43F2-B9D1-393E958EDE7A}" dt="2024-01-14T16:49:57.366" v="4026" actId="478"/>
          <ac:spMkLst>
            <pc:docMk/>
            <pc:sldMk cId="2672743132" sldId="768"/>
            <ac:spMk id="27" creationId="{C4EDE313-8EE8-417B-7F36-0143AC0D1F5D}"/>
          </ac:spMkLst>
        </pc:spChg>
      </pc:sldChg>
      <pc:sldChg chg="modSp mod modAnim">
        <pc:chgData name="Al Friend" userId="e5ed79da-d858-46d4-9eed-a7a24903f2de" providerId="ADAL" clId="{6BC78D25-BFA3-43F2-B9D1-393E958EDE7A}" dt="2024-01-16T19:50:38.869" v="4925" actId="20577"/>
        <pc:sldMkLst>
          <pc:docMk/>
          <pc:sldMk cId="3816715675" sldId="772"/>
        </pc:sldMkLst>
        <pc:spChg chg="mod">
          <ac:chgData name="Al Friend" userId="e5ed79da-d858-46d4-9eed-a7a24903f2de" providerId="ADAL" clId="{6BC78D25-BFA3-43F2-B9D1-393E958EDE7A}" dt="2024-01-16T19:44:24.912" v="4860" actId="1035"/>
          <ac:spMkLst>
            <pc:docMk/>
            <pc:sldMk cId="3816715675" sldId="772"/>
            <ac:spMk id="2" creationId="{E3E80C3B-A12B-4BB4-8CEF-16AB911AA2D2}"/>
          </ac:spMkLst>
        </pc:spChg>
        <pc:spChg chg="mod">
          <ac:chgData name="Al Friend" userId="e5ed79da-d858-46d4-9eed-a7a24903f2de" providerId="ADAL" clId="{6BC78D25-BFA3-43F2-B9D1-393E958EDE7A}" dt="2024-01-16T19:45:06.810" v="4864" actId="207"/>
          <ac:spMkLst>
            <pc:docMk/>
            <pc:sldMk cId="3816715675" sldId="772"/>
            <ac:spMk id="6" creationId="{C460184D-D803-F499-E82E-972FB39F9288}"/>
          </ac:spMkLst>
        </pc:spChg>
        <pc:spChg chg="mod">
          <ac:chgData name="Al Friend" userId="e5ed79da-d858-46d4-9eed-a7a24903f2de" providerId="ADAL" clId="{6BC78D25-BFA3-43F2-B9D1-393E958EDE7A}" dt="2024-01-16T18:02:21.631" v="4564" actId="1076"/>
          <ac:spMkLst>
            <pc:docMk/>
            <pc:sldMk cId="3816715675" sldId="772"/>
            <ac:spMk id="19" creationId="{39027E70-266E-C921-B96A-180149336170}"/>
          </ac:spMkLst>
        </pc:spChg>
        <pc:spChg chg="mod">
          <ac:chgData name="Al Friend" userId="e5ed79da-d858-46d4-9eed-a7a24903f2de" providerId="ADAL" clId="{6BC78D25-BFA3-43F2-B9D1-393E958EDE7A}" dt="2024-01-16T17:53:53.258" v="4465" actId="1076"/>
          <ac:spMkLst>
            <pc:docMk/>
            <pc:sldMk cId="3816715675" sldId="772"/>
            <ac:spMk id="27" creationId="{269837FC-7069-F1D9-E16A-87AF1D4A80CD}"/>
          </ac:spMkLst>
        </pc:spChg>
        <pc:spChg chg="mod">
          <ac:chgData name="Al Friend" userId="e5ed79da-d858-46d4-9eed-a7a24903f2de" providerId="ADAL" clId="{6BC78D25-BFA3-43F2-B9D1-393E958EDE7A}" dt="2024-01-16T17:53:59.178" v="4466" actId="1076"/>
          <ac:spMkLst>
            <pc:docMk/>
            <pc:sldMk cId="3816715675" sldId="772"/>
            <ac:spMk id="31" creationId="{44EEC309-5164-E750-8A98-948F7250CF9F}"/>
          </ac:spMkLst>
        </pc:spChg>
        <pc:spChg chg="mod">
          <ac:chgData name="Al Friend" userId="e5ed79da-d858-46d4-9eed-a7a24903f2de" providerId="ADAL" clId="{6BC78D25-BFA3-43F2-B9D1-393E958EDE7A}" dt="2024-01-16T19:44:42.696" v="4863" actId="1035"/>
          <ac:spMkLst>
            <pc:docMk/>
            <pc:sldMk cId="3816715675" sldId="772"/>
            <ac:spMk id="33" creationId="{F2A2FD4D-D5A1-4882-9270-445588B3BF14}"/>
          </ac:spMkLst>
        </pc:spChg>
        <pc:spChg chg="mod">
          <ac:chgData name="Al Friend" userId="e5ed79da-d858-46d4-9eed-a7a24903f2de" providerId="ADAL" clId="{6BC78D25-BFA3-43F2-B9D1-393E958EDE7A}" dt="2024-01-16T17:54:07.549" v="4467" actId="1076"/>
          <ac:spMkLst>
            <pc:docMk/>
            <pc:sldMk cId="3816715675" sldId="772"/>
            <ac:spMk id="35" creationId="{570E26B8-2533-45CC-B630-78104B4BF6E3}"/>
          </ac:spMkLst>
        </pc:spChg>
        <pc:graphicFrameChg chg="modGraphic">
          <ac:chgData name="Al Friend" userId="e5ed79da-d858-46d4-9eed-a7a24903f2de" providerId="ADAL" clId="{6BC78D25-BFA3-43F2-B9D1-393E958EDE7A}" dt="2024-01-16T19:50:38.869" v="4925" actId="20577"/>
          <ac:graphicFrameMkLst>
            <pc:docMk/>
            <pc:sldMk cId="3816715675" sldId="772"/>
            <ac:graphicFrameMk id="23" creationId="{57FE39BF-DC05-E516-87E6-26364C7BBE24}"/>
          </ac:graphicFrameMkLst>
        </pc:graphicFrameChg>
      </pc:sldChg>
      <pc:sldChg chg="addSp delSp modSp mod delAnim modAnim">
        <pc:chgData name="Al Friend" userId="e5ed79da-d858-46d4-9eed-a7a24903f2de" providerId="ADAL" clId="{6BC78D25-BFA3-43F2-B9D1-393E958EDE7A}" dt="2024-01-16T19:43:58.869" v="4859" actId="1035"/>
        <pc:sldMkLst>
          <pc:docMk/>
          <pc:sldMk cId="1135862847" sldId="773"/>
        </pc:sldMkLst>
        <pc:spChg chg="mod">
          <ac:chgData name="Al Friend" userId="e5ed79da-d858-46d4-9eed-a7a24903f2de" providerId="ADAL" clId="{6BC78D25-BFA3-43F2-B9D1-393E958EDE7A}" dt="2024-01-16T19:31:02.658" v="4612" actId="108"/>
          <ac:spMkLst>
            <pc:docMk/>
            <pc:sldMk cId="1135862847" sldId="773"/>
            <ac:spMk id="6" creationId="{C460184D-D803-F499-E82E-972FB39F9288}"/>
          </ac:spMkLst>
        </pc:spChg>
        <pc:spChg chg="mod">
          <ac:chgData name="Al Friend" userId="e5ed79da-d858-46d4-9eed-a7a24903f2de" providerId="ADAL" clId="{6BC78D25-BFA3-43F2-B9D1-393E958EDE7A}" dt="2024-01-16T18:02:40.940" v="4565" actId="1076"/>
          <ac:spMkLst>
            <pc:docMk/>
            <pc:sldMk cId="1135862847" sldId="773"/>
            <ac:spMk id="19" creationId="{39027E70-266E-C921-B96A-180149336170}"/>
          </ac:spMkLst>
        </pc:spChg>
        <pc:spChg chg="mod">
          <ac:chgData name="Al Friend" userId="e5ed79da-d858-46d4-9eed-a7a24903f2de" providerId="ADAL" clId="{6BC78D25-BFA3-43F2-B9D1-393E958EDE7A}" dt="2024-01-16T19:39:23.892" v="4842" actId="12789"/>
          <ac:spMkLst>
            <pc:docMk/>
            <pc:sldMk cId="1135862847" sldId="773"/>
            <ac:spMk id="25" creationId="{35683CAD-1E2A-EA31-E6BB-C707B14B8F0A}"/>
          </ac:spMkLst>
        </pc:spChg>
        <pc:spChg chg="mod">
          <ac:chgData name="Al Friend" userId="e5ed79da-d858-46d4-9eed-a7a24903f2de" providerId="ADAL" clId="{6BC78D25-BFA3-43F2-B9D1-393E958EDE7A}" dt="2024-01-16T17:52:54.099" v="4462" actId="1076"/>
          <ac:spMkLst>
            <pc:docMk/>
            <pc:sldMk cId="1135862847" sldId="773"/>
            <ac:spMk id="27" creationId="{269837FC-7069-F1D9-E16A-87AF1D4A80CD}"/>
          </ac:spMkLst>
        </pc:spChg>
        <pc:spChg chg="mod">
          <ac:chgData name="Al Friend" userId="e5ed79da-d858-46d4-9eed-a7a24903f2de" providerId="ADAL" clId="{6BC78D25-BFA3-43F2-B9D1-393E958EDE7A}" dt="2024-01-16T19:34:44.566" v="4799" actId="14100"/>
          <ac:spMkLst>
            <pc:docMk/>
            <pc:sldMk cId="1135862847" sldId="773"/>
            <ac:spMk id="30" creationId="{F8908677-B9D0-5945-93E8-1112E85882A9}"/>
          </ac:spMkLst>
        </pc:spChg>
        <pc:spChg chg="mod">
          <ac:chgData name="Al Friend" userId="e5ed79da-d858-46d4-9eed-a7a24903f2de" providerId="ADAL" clId="{6BC78D25-BFA3-43F2-B9D1-393E958EDE7A}" dt="2024-01-16T19:43:53.231" v="4858" actId="1035"/>
          <ac:spMkLst>
            <pc:docMk/>
            <pc:sldMk cId="1135862847" sldId="773"/>
            <ac:spMk id="33" creationId="{F2A2FD4D-D5A1-4882-9270-445588B3BF14}"/>
          </ac:spMkLst>
        </pc:spChg>
        <pc:spChg chg="mod">
          <ac:chgData name="Al Friend" userId="e5ed79da-d858-46d4-9eed-a7a24903f2de" providerId="ADAL" clId="{6BC78D25-BFA3-43F2-B9D1-393E958EDE7A}" dt="2024-01-16T19:43:58.869" v="4859" actId="1035"/>
          <ac:spMkLst>
            <pc:docMk/>
            <pc:sldMk cId="1135862847" sldId="773"/>
            <ac:spMk id="34" creationId="{02546B7F-2DFC-4F0E-BC48-161A956E6261}"/>
          </ac:spMkLst>
        </pc:spChg>
        <pc:spChg chg="mod">
          <ac:chgData name="Al Friend" userId="e5ed79da-d858-46d4-9eed-a7a24903f2de" providerId="ADAL" clId="{6BC78D25-BFA3-43F2-B9D1-393E958EDE7A}" dt="2024-01-16T17:53:08.578" v="4463" actId="1076"/>
          <ac:spMkLst>
            <pc:docMk/>
            <pc:sldMk cId="1135862847" sldId="773"/>
            <ac:spMk id="35" creationId="{570E26B8-2533-45CC-B630-78104B4BF6E3}"/>
          </ac:spMkLst>
        </pc:spChg>
        <pc:spChg chg="del mod">
          <ac:chgData name="Al Friend" userId="e5ed79da-d858-46d4-9eed-a7a24903f2de" providerId="ADAL" clId="{6BC78D25-BFA3-43F2-B9D1-393E958EDE7A}" dt="2024-01-16T19:34:55.274" v="4801" actId="478"/>
          <ac:spMkLst>
            <pc:docMk/>
            <pc:sldMk cId="1135862847" sldId="773"/>
            <ac:spMk id="36" creationId="{9FC6139A-DFAA-47AE-9247-10271BCD7ACF}"/>
          </ac:spMkLst>
        </pc:spChg>
        <pc:spChg chg="mod">
          <ac:chgData name="Al Friend" userId="e5ed79da-d858-46d4-9eed-a7a24903f2de" providerId="ADAL" clId="{6BC78D25-BFA3-43F2-B9D1-393E958EDE7A}" dt="2024-01-16T19:39:23.892" v="4842" actId="12789"/>
          <ac:spMkLst>
            <pc:docMk/>
            <pc:sldMk cId="1135862847" sldId="773"/>
            <ac:spMk id="37" creationId="{D1DD8C35-F278-4C99-90DE-19CCA4DEF251}"/>
          </ac:spMkLst>
        </pc:spChg>
        <pc:spChg chg="mod">
          <ac:chgData name="Al Friend" userId="e5ed79da-d858-46d4-9eed-a7a24903f2de" providerId="ADAL" clId="{6BC78D25-BFA3-43F2-B9D1-393E958EDE7A}" dt="2024-01-16T19:43:48.400" v="4856" actId="1035"/>
          <ac:spMkLst>
            <pc:docMk/>
            <pc:sldMk cId="1135862847" sldId="773"/>
            <ac:spMk id="38" creationId="{3E43DA8B-85F2-4ED1-8CB9-4C679A6B601F}"/>
          </ac:spMkLst>
        </pc:spChg>
        <pc:spChg chg="mod">
          <ac:chgData name="Al Friend" userId="e5ed79da-d858-46d4-9eed-a7a24903f2de" providerId="ADAL" clId="{6BC78D25-BFA3-43F2-B9D1-393E958EDE7A}" dt="2024-01-16T19:43:42.717" v="4854" actId="1036"/>
          <ac:spMkLst>
            <pc:docMk/>
            <pc:sldMk cId="1135862847" sldId="773"/>
            <ac:spMk id="39" creationId="{AB6F678D-D2D5-49A1-8AF3-02EE2A30680D}"/>
          </ac:spMkLst>
        </pc:spChg>
        <pc:graphicFrameChg chg="modGraphic">
          <ac:chgData name="Al Friend" userId="e5ed79da-d858-46d4-9eed-a7a24903f2de" providerId="ADAL" clId="{6BC78D25-BFA3-43F2-B9D1-393E958EDE7A}" dt="2024-01-16T19:31:28.758" v="4643" actId="20577"/>
          <ac:graphicFrameMkLst>
            <pc:docMk/>
            <pc:sldMk cId="1135862847" sldId="773"/>
            <ac:graphicFrameMk id="23" creationId="{57FE39BF-DC05-E516-87E6-26364C7BBE24}"/>
          </ac:graphicFrameMkLst>
        </pc:graphicFrameChg>
        <pc:cxnChg chg="mod">
          <ac:chgData name="Al Friend" userId="e5ed79da-d858-46d4-9eed-a7a24903f2de" providerId="ADAL" clId="{6BC78D25-BFA3-43F2-B9D1-393E958EDE7A}" dt="2024-01-16T19:39:23.892" v="4842" actId="12789"/>
          <ac:cxnSpMkLst>
            <pc:docMk/>
            <pc:sldMk cId="1135862847" sldId="773"/>
            <ac:cxnSpMk id="5" creationId="{74743580-1BBD-44D1-9B4B-3FCD69A573CA}"/>
          </ac:cxnSpMkLst>
        </pc:cxnChg>
        <pc:cxnChg chg="mod">
          <ac:chgData name="Al Friend" userId="e5ed79da-d858-46d4-9eed-a7a24903f2de" providerId="ADAL" clId="{6BC78D25-BFA3-43F2-B9D1-393E958EDE7A}" dt="2024-01-16T19:39:23.892" v="4842" actId="12789"/>
          <ac:cxnSpMkLst>
            <pc:docMk/>
            <pc:sldMk cId="1135862847" sldId="773"/>
            <ac:cxnSpMk id="9" creationId="{4A59694F-BFA9-47E0-AA51-53E4E5936D1D}"/>
          </ac:cxnSpMkLst>
        </pc:cxnChg>
        <pc:cxnChg chg="add mod">
          <ac:chgData name="Al Friend" userId="e5ed79da-d858-46d4-9eed-a7a24903f2de" providerId="ADAL" clId="{6BC78D25-BFA3-43F2-B9D1-393E958EDE7A}" dt="2024-01-16T19:39:23.892" v="4842" actId="12789"/>
          <ac:cxnSpMkLst>
            <pc:docMk/>
            <pc:sldMk cId="1135862847" sldId="773"/>
            <ac:cxnSpMk id="18" creationId="{B2F61D89-25E6-4B6D-C1B6-6EC2F5A92982}"/>
          </ac:cxnSpMkLst>
        </pc:cxnChg>
        <pc:cxnChg chg="add mod">
          <ac:chgData name="Al Friend" userId="e5ed79da-d858-46d4-9eed-a7a24903f2de" providerId="ADAL" clId="{6BC78D25-BFA3-43F2-B9D1-393E958EDE7A}" dt="2024-01-16T19:39:28.885" v="4843" actId="14100"/>
          <ac:cxnSpMkLst>
            <pc:docMk/>
            <pc:sldMk cId="1135862847" sldId="773"/>
            <ac:cxnSpMk id="42" creationId="{A690C114-1660-9D11-3BF9-99F60F168DE6}"/>
          </ac:cxnSpMkLst>
        </pc:cxnChg>
      </pc:sldChg>
      <pc:sldChg chg="modSp mod">
        <pc:chgData name="Al Friend" userId="e5ed79da-d858-46d4-9eed-a7a24903f2de" providerId="ADAL" clId="{6BC78D25-BFA3-43F2-B9D1-393E958EDE7A}" dt="2024-01-16T19:50:51.994" v="4929" actId="20577"/>
        <pc:sldMkLst>
          <pc:docMk/>
          <pc:sldMk cId="3622928668" sldId="774"/>
        </pc:sldMkLst>
        <pc:graphicFrameChg chg="modGraphic">
          <ac:chgData name="Al Friend" userId="e5ed79da-d858-46d4-9eed-a7a24903f2de" providerId="ADAL" clId="{6BC78D25-BFA3-43F2-B9D1-393E958EDE7A}" dt="2024-01-16T19:50:51.994" v="4929" actId="20577"/>
          <ac:graphicFrameMkLst>
            <pc:docMk/>
            <pc:sldMk cId="3622928668" sldId="774"/>
            <ac:graphicFrameMk id="23" creationId="{57FE39BF-DC05-E516-87E6-26364C7BBE24}"/>
          </ac:graphicFrameMkLst>
        </pc:graphicFrameChg>
      </pc:sldChg>
      <pc:sldChg chg="addSp delSp modSp mod delAnim modAnim modShow">
        <pc:chgData name="Al Friend" userId="e5ed79da-d858-46d4-9eed-a7a24903f2de" providerId="ADAL" clId="{6BC78D25-BFA3-43F2-B9D1-393E958EDE7A}" dt="2024-01-17T18:21:47.405" v="5684" actId="113"/>
        <pc:sldMkLst>
          <pc:docMk/>
          <pc:sldMk cId="2467989209" sldId="775"/>
        </pc:sldMkLst>
        <pc:spChg chg="add mod">
          <ac:chgData name="Al Friend" userId="e5ed79da-d858-46d4-9eed-a7a24903f2de" providerId="ADAL" clId="{6BC78D25-BFA3-43F2-B9D1-393E958EDE7A}" dt="2024-01-16T18:06:04.340" v="4575" actId="1076"/>
          <ac:spMkLst>
            <pc:docMk/>
            <pc:sldMk cId="2467989209" sldId="775"/>
            <ac:spMk id="3" creationId="{939DDEB2-1728-FD36-D487-9D27F96429DC}"/>
          </ac:spMkLst>
        </pc:spChg>
        <pc:spChg chg="mod">
          <ac:chgData name="Al Friend" userId="e5ed79da-d858-46d4-9eed-a7a24903f2de" providerId="ADAL" clId="{6BC78D25-BFA3-43F2-B9D1-393E958EDE7A}" dt="2024-01-16T17:59:43.101" v="4533" actId="20577"/>
          <ac:spMkLst>
            <pc:docMk/>
            <pc:sldMk cId="2467989209" sldId="775"/>
            <ac:spMk id="6" creationId="{C460184D-D803-F499-E82E-972FB39F9288}"/>
          </ac:spMkLst>
        </pc:spChg>
        <pc:spChg chg="add mod">
          <ac:chgData name="Al Friend" userId="e5ed79da-d858-46d4-9eed-a7a24903f2de" providerId="ADAL" clId="{6BC78D25-BFA3-43F2-B9D1-393E958EDE7A}" dt="2024-01-16T18:08:41.571" v="4584" actId="962"/>
          <ac:spMkLst>
            <pc:docMk/>
            <pc:sldMk cId="2467989209" sldId="775"/>
            <ac:spMk id="7" creationId="{AE81BECE-3CD0-369A-52FF-49AEA36FC586}"/>
          </ac:spMkLst>
        </pc:spChg>
        <pc:spChg chg="mod">
          <ac:chgData name="Al Friend" userId="e5ed79da-d858-46d4-9eed-a7a24903f2de" providerId="ADAL" clId="{6BC78D25-BFA3-43F2-B9D1-393E958EDE7A}" dt="2024-01-16T20:26:51.948" v="4933" actId="1076"/>
          <ac:spMkLst>
            <pc:docMk/>
            <pc:sldMk cId="2467989209" sldId="775"/>
            <ac:spMk id="19" creationId="{39027E70-266E-C921-B96A-180149336170}"/>
          </ac:spMkLst>
        </pc:spChg>
        <pc:spChg chg="mod">
          <ac:chgData name="Al Friend" userId="e5ed79da-d858-46d4-9eed-a7a24903f2de" providerId="ADAL" clId="{6BC78D25-BFA3-43F2-B9D1-393E958EDE7A}" dt="2024-01-16T18:05:53.141" v="4573" actId="1076"/>
          <ac:spMkLst>
            <pc:docMk/>
            <pc:sldMk cId="2467989209" sldId="775"/>
            <ac:spMk id="27" creationId="{269837FC-7069-F1D9-E16A-87AF1D4A80CD}"/>
          </ac:spMkLst>
        </pc:spChg>
        <pc:spChg chg="mod ord">
          <ac:chgData name="Al Friend" userId="e5ed79da-d858-46d4-9eed-a7a24903f2de" providerId="ADAL" clId="{6BC78D25-BFA3-43F2-B9D1-393E958EDE7A}" dt="2024-01-17T18:16:45.525" v="5671" actId="166"/>
          <ac:spMkLst>
            <pc:docMk/>
            <pc:sldMk cId="2467989209" sldId="775"/>
            <ac:spMk id="29" creationId="{9CFD6623-90F9-8CA0-585A-959ADF79ADE1}"/>
          </ac:spMkLst>
        </pc:spChg>
        <pc:spChg chg="ord">
          <ac:chgData name="Al Friend" userId="e5ed79da-d858-46d4-9eed-a7a24903f2de" providerId="ADAL" clId="{6BC78D25-BFA3-43F2-B9D1-393E958EDE7A}" dt="2024-01-17T18:16:33.507" v="5670" actId="166"/>
          <ac:spMkLst>
            <pc:docMk/>
            <pc:sldMk cId="2467989209" sldId="775"/>
            <ac:spMk id="30" creationId="{F8908677-B9D0-5945-93E8-1112E85882A9}"/>
          </ac:spMkLst>
        </pc:spChg>
        <pc:spChg chg="mod">
          <ac:chgData name="Al Friend" userId="e5ed79da-d858-46d4-9eed-a7a24903f2de" providerId="ADAL" clId="{6BC78D25-BFA3-43F2-B9D1-393E958EDE7A}" dt="2024-01-16T18:06:11.983" v="4576" actId="1076"/>
          <ac:spMkLst>
            <pc:docMk/>
            <pc:sldMk cId="2467989209" sldId="775"/>
            <ac:spMk id="35" creationId="{570E26B8-2533-45CC-B630-78104B4BF6E3}"/>
          </ac:spMkLst>
        </pc:spChg>
        <pc:spChg chg="mod">
          <ac:chgData name="Al Friend" userId="e5ed79da-d858-46d4-9eed-a7a24903f2de" providerId="ADAL" clId="{6BC78D25-BFA3-43F2-B9D1-393E958EDE7A}" dt="2024-01-16T19:28:53.091" v="4590" actId="1038"/>
          <ac:spMkLst>
            <pc:docMk/>
            <pc:sldMk cId="2467989209" sldId="775"/>
            <ac:spMk id="36" creationId="{9FC6139A-DFAA-47AE-9247-10271BCD7ACF}"/>
          </ac:spMkLst>
        </pc:spChg>
        <pc:spChg chg="mod">
          <ac:chgData name="Al Friend" userId="e5ed79da-d858-46d4-9eed-a7a24903f2de" providerId="ADAL" clId="{6BC78D25-BFA3-43F2-B9D1-393E958EDE7A}" dt="2024-01-16T19:28:53.091" v="4590" actId="1038"/>
          <ac:spMkLst>
            <pc:docMk/>
            <pc:sldMk cId="2467989209" sldId="775"/>
            <ac:spMk id="37" creationId="{D1DD8C35-F278-4C99-90DE-19CCA4DEF251}"/>
          </ac:spMkLst>
        </pc:spChg>
        <pc:spChg chg="del">
          <ac:chgData name="Al Friend" userId="e5ed79da-d858-46d4-9eed-a7a24903f2de" providerId="ADAL" clId="{6BC78D25-BFA3-43F2-B9D1-393E958EDE7A}" dt="2024-01-16T17:50:14.272" v="4431" actId="478"/>
          <ac:spMkLst>
            <pc:docMk/>
            <pc:sldMk cId="2467989209" sldId="775"/>
            <ac:spMk id="38" creationId="{3E43DA8B-85F2-4ED1-8CB9-4C679A6B601F}"/>
          </ac:spMkLst>
        </pc:spChg>
        <pc:spChg chg="del">
          <ac:chgData name="Al Friend" userId="e5ed79da-d858-46d4-9eed-a7a24903f2de" providerId="ADAL" clId="{6BC78D25-BFA3-43F2-B9D1-393E958EDE7A}" dt="2024-01-16T17:50:16.308" v="4432" actId="478"/>
          <ac:spMkLst>
            <pc:docMk/>
            <pc:sldMk cId="2467989209" sldId="775"/>
            <ac:spMk id="39" creationId="{AB6F678D-D2D5-49A1-8AF3-02EE2A30680D}"/>
          </ac:spMkLst>
        </pc:spChg>
        <pc:graphicFrameChg chg="add mod ord modGraphic">
          <ac:chgData name="Al Friend" userId="e5ed79da-d858-46d4-9eed-a7a24903f2de" providerId="ADAL" clId="{6BC78D25-BFA3-43F2-B9D1-393E958EDE7A}" dt="2024-01-17T18:21:47.405" v="5684" actId="113"/>
          <ac:graphicFrameMkLst>
            <pc:docMk/>
            <pc:sldMk cId="2467989209" sldId="775"/>
            <ac:graphicFrameMk id="2" creationId="{ED2A28FA-C4F7-16C0-6538-AEC0715C5BFD}"/>
          </ac:graphicFrameMkLst>
        </pc:graphicFrameChg>
        <pc:graphicFrameChg chg="modGraphic">
          <ac:chgData name="Al Friend" userId="e5ed79da-d858-46d4-9eed-a7a24903f2de" providerId="ADAL" clId="{6BC78D25-BFA3-43F2-B9D1-393E958EDE7A}" dt="2024-01-16T17:59:58.882" v="4541" actId="20577"/>
          <ac:graphicFrameMkLst>
            <pc:docMk/>
            <pc:sldMk cId="2467989209" sldId="775"/>
            <ac:graphicFrameMk id="24" creationId="{31F6E6FA-42D3-E5C9-36B8-B7C6109BDE21}"/>
          </ac:graphicFrameMkLst>
        </pc:graphicFrameChg>
        <pc:cxnChg chg="mod">
          <ac:chgData name="Al Friend" userId="e5ed79da-d858-46d4-9eed-a7a24903f2de" providerId="ADAL" clId="{6BC78D25-BFA3-43F2-B9D1-393E958EDE7A}" dt="2024-01-16T17:49:56.906" v="4430" actId="14100"/>
          <ac:cxnSpMkLst>
            <pc:docMk/>
            <pc:sldMk cId="2467989209" sldId="775"/>
            <ac:cxnSpMk id="5" creationId="{74743580-1BBD-44D1-9B4B-3FCD69A573CA}"/>
          </ac:cxnSpMkLst>
        </pc:cxnChg>
      </pc:sldChg>
      <pc:sldChg chg="addSp delSp modSp mod addAnim delAnim modAnim">
        <pc:chgData name="Al Friend" userId="e5ed79da-d858-46d4-9eed-a7a24903f2de" providerId="ADAL" clId="{6BC78D25-BFA3-43F2-B9D1-393E958EDE7A}" dt="2024-01-16T21:26:19.242" v="5553" actId="113"/>
        <pc:sldMkLst>
          <pc:docMk/>
          <pc:sldMk cId="3929749998" sldId="776"/>
        </pc:sldMkLst>
        <pc:spChg chg="add mod">
          <ac:chgData name="Al Friend" userId="e5ed79da-d858-46d4-9eed-a7a24903f2de" providerId="ADAL" clId="{6BC78D25-BFA3-43F2-B9D1-393E958EDE7A}" dt="2024-01-16T20:34:00.035" v="5076" actId="1076"/>
          <ac:spMkLst>
            <pc:docMk/>
            <pc:sldMk cId="3929749998" sldId="776"/>
            <ac:spMk id="2" creationId="{94BF93ED-DCBC-929A-3978-645514F34654}"/>
          </ac:spMkLst>
        </pc:spChg>
        <pc:spChg chg="mod">
          <ac:chgData name="Al Friend" userId="e5ed79da-d858-46d4-9eed-a7a24903f2de" providerId="ADAL" clId="{6BC78D25-BFA3-43F2-B9D1-393E958EDE7A}" dt="2024-01-16T20:33:37.610" v="5074" actId="20577"/>
          <ac:spMkLst>
            <pc:docMk/>
            <pc:sldMk cId="3929749998" sldId="776"/>
            <ac:spMk id="6" creationId="{C460184D-D803-F499-E82E-972FB39F9288}"/>
          </ac:spMkLst>
        </pc:spChg>
        <pc:spChg chg="mod">
          <ac:chgData name="Al Friend" userId="e5ed79da-d858-46d4-9eed-a7a24903f2de" providerId="ADAL" clId="{6BC78D25-BFA3-43F2-B9D1-393E958EDE7A}" dt="2024-01-16T21:17:41.458" v="5432" actId="1076"/>
          <ac:spMkLst>
            <pc:docMk/>
            <pc:sldMk cId="3929749998" sldId="776"/>
            <ac:spMk id="10" creationId="{BC0A24A5-7704-6A36-CD80-4ED2C2F64BD2}"/>
          </ac:spMkLst>
        </pc:spChg>
        <pc:spChg chg="mod">
          <ac:chgData name="Al Friend" userId="e5ed79da-d858-46d4-9eed-a7a24903f2de" providerId="ADAL" clId="{6BC78D25-BFA3-43F2-B9D1-393E958EDE7A}" dt="2024-01-16T20:34:00.035" v="5076" actId="1076"/>
          <ac:spMkLst>
            <pc:docMk/>
            <pc:sldMk cId="3929749998" sldId="776"/>
            <ac:spMk id="17" creationId="{37697A85-FE4A-5F49-87D3-DF60452AD532}"/>
          </ac:spMkLst>
        </pc:spChg>
        <pc:spChg chg="mod">
          <ac:chgData name="Al Friend" userId="e5ed79da-d858-46d4-9eed-a7a24903f2de" providerId="ADAL" clId="{6BC78D25-BFA3-43F2-B9D1-393E958EDE7A}" dt="2024-01-16T20:33:47.017" v="5075" actId="6549"/>
          <ac:spMkLst>
            <pc:docMk/>
            <pc:sldMk cId="3929749998" sldId="776"/>
            <ac:spMk id="19" creationId="{39027E70-266E-C921-B96A-180149336170}"/>
          </ac:spMkLst>
        </pc:spChg>
        <pc:spChg chg="del">
          <ac:chgData name="Al Friend" userId="e5ed79da-d858-46d4-9eed-a7a24903f2de" providerId="ADAL" clId="{6BC78D25-BFA3-43F2-B9D1-393E958EDE7A}" dt="2024-01-16T20:35:41.799" v="5096" actId="478"/>
          <ac:spMkLst>
            <pc:docMk/>
            <pc:sldMk cId="3929749998" sldId="776"/>
            <ac:spMk id="20" creationId="{CE0478C3-5F85-4F8D-AAFC-F12F58437907}"/>
          </ac:spMkLst>
        </pc:spChg>
        <pc:spChg chg="del">
          <ac:chgData name="Al Friend" userId="e5ed79da-d858-46d4-9eed-a7a24903f2de" providerId="ADAL" clId="{6BC78D25-BFA3-43F2-B9D1-393E958EDE7A}" dt="2024-01-16T20:35:40.113" v="5095" actId="478"/>
          <ac:spMkLst>
            <pc:docMk/>
            <pc:sldMk cId="3929749998" sldId="776"/>
            <ac:spMk id="21" creationId="{BE13FF1D-AE89-48DE-9545-FC614FA1848F}"/>
          </ac:spMkLst>
        </pc:spChg>
        <pc:spChg chg="mod">
          <ac:chgData name="Al Friend" userId="e5ed79da-d858-46d4-9eed-a7a24903f2de" providerId="ADAL" clId="{6BC78D25-BFA3-43F2-B9D1-393E958EDE7A}" dt="2024-01-16T21:17:14.459" v="5430" actId="1037"/>
          <ac:spMkLst>
            <pc:docMk/>
            <pc:sldMk cId="3929749998" sldId="776"/>
            <ac:spMk id="25" creationId="{35683CAD-1E2A-EA31-E6BB-C707B14B8F0A}"/>
          </ac:spMkLst>
        </pc:spChg>
        <pc:spChg chg="del mod">
          <ac:chgData name="Al Friend" userId="e5ed79da-d858-46d4-9eed-a7a24903f2de" providerId="ADAL" clId="{6BC78D25-BFA3-43F2-B9D1-393E958EDE7A}" dt="2024-01-16T21:07:11.355" v="5367" actId="478"/>
          <ac:spMkLst>
            <pc:docMk/>
            <pc:sldMk cId="3929749998" sldId="776"/>
            <ac:spMk id="26" creationId="{0812AA0D-71D1-9B9D-4AED-E09E855A4185}"/>
          </ac:spMkLst>
        </pc:spChg>
        <pc:spChg chg="del">
          <ac:chgData name="Al Friend" userId="e5ed79da-d858-46d4-9eed-a7a24903f2de" providerId="ADAL" clId="{6BC78D25-BFA3-43F2-B9D1-393E958EDE7A}" dt="2024-01-16T21:03:30.468" v="5361" actId="478"/>
          <ac:spMkLst>
            <pc:docMk/>
            <pc:sldMk cId="3929749998" sldId="776"/>
            <ac:spMk id="27" creationId="{269837FC-7069-F1D9-E16A-87AF1D4A80CD}"/>
          </ac:spMkLst>
        </pc:spChg>
        <pc:spChg chg="mod">
          <ac:chgData name="Al Friend" userId="e5ed79da-d858-46d4-9eed-a7a24903f2de" providerId="ADAL" clId="{6BC78D25-BFA3-43F2-B9D1-393E958EDE7A}" dt="2024-01-16T21:18:27.026" v="5459" actId="1076"/>
          <ac:spMkLst>
            <pc:docMk/>
            <pc:sldMk cId="3929749998" sldId="776"/>
            <ac:spMk id="28" creationId="{27833E17-04CE-E6AD-804B-EB51B8F41239}"/>
          </ac:spMkLst>
        </pc:spChg>
        <pc:spChg chg="mod">
          <ac:chgData name="Al Friend" userId="e5ed79da-d858-46d4-9eed-a7a24903f2de" providerId="ADAL" clId="{6BC78D25-BFA3-43F2-B9D1-393E958EDE7A}" dt="2024-01-16T21:16:17.663" v="5420" actId="14100"/>
          <ac:spMkLst>
            <pc:docMk/>
            <pc:sldMk cId="3929749998" sldId="776"/>
            <ac:spMk id="29" creationId="{9CFD6623-90F9-8CA0-585A-959ADF79ADE1}"/>
          </ac:spMkLst>
        </pc:spChg>
        <pc:spChg chg="mod">
          <ac:chgData name="Al Friend" userId="e5ed79da-d858-46d4-9eed-a7a24903f2de" providerId="ADAL" clId="{6BC78D25-BFA3-43F2-B9D1-393E958EDE7A}" dt="2024-01-16T21:16:31.429" v="5422" actId="14100"/>
          <ac:spMkLst>
            <pc:docMk/>
            <pc:sldMk cId="3929749998" sldId="776"/>
            <ac:spMk id="30" creationId="{F8908677-B9D0-5945-93E8-1112E85882A9}"/>
          </ac:spMkLst>
        </pc:spChg>
        <pc:spChg chg="mod">
          <ac:chgData name="Al Friend" userId="e5ed79da-d858-46d4-9eed-a7a24903f2de" providerId="ADAL" clId="{6BC78D25-BFA3-43F2-B9D1-393E958EDE7A}" dt="2024-01-16T21:03:35.967" v="5362" actId="1076"/>
          <ac:spMkLst>
            <pc:docMk/>
            <pc:sldMk cId="3929749998" sldId="776"/>
            <ac:spMk id="31" creationId="{44EEC309-5164-E750-8A98-948F7250CF9F}"/>
          </ac:spMkLst>
        </pc:spChg>
        <pc:spChg chg="mod">
          <ac:chgData name="Al Friend" userId="e5ed79da-d858-46d4-9eed-a7a24903f2de" providerId="ADAL" clId="{6BC78D25-BFA3-43F2-B9D1-393E958EDE7A}" dt="2024-01-16T21:18:32.218" v="5460" actId="1076"/>
          <ac:spMkLst>
            <pc:docMk/>
            <pc:sldMk cId="3929749998" sldId="776"/>
            <ac:spMk id="32" creationId="{56038AF1-3FFC-CE48-15B4-04B9F7CE57D9}"/>
          </ac:spMkLst>
        </pc:spChg>
        <pc:spChg chg="del mod">
          <ac:chgData name="Al Friend" userId="e5ed79da-d858-46d4-9eed-a7a24903f2de" providerId="ADAL" clId="{6BC78D25-BFA3-43F2-B9D1-393E958EDE7A}" dt="2024-01-16T20:35:13.363" v="5087" actId="478"/>
          <ac:spMkLst>
            <pc:docMk/>
            <pc:sldMk cId="3929749998" sldId="776"/>
            <ac:spMk id="33" creationId="{F2A2FD4D-D5A1-4882-9270-445588B3BF14}"/>
          </ac:spMkLst>
        </pc:spChg>
        <pc:spChg chg="del mod">
          <ac:chgData name="Al Friend" userId="e5ed79da-d858-46d4-9eed-a7a24903f2de" providerId="ADAL" clId="{6BC78D25-BFA3-43F2-B9D1-393E958EDE7A}" dt="2024-01-16T20:35:15.777" v="5091" actId="478"/>
          <ac:spMkLst>
            <pc:docMk/>
            <pc:sldMk cId="3929749998" sldId="776"/>
            <ac:spMk id="34" creationId="{02546B7F-2DFC-4F0E-BC48-161A956E6261}"/>
          </ac:spMkLst>
        </pc:spChg>
        <pc:spChg chg="mod">
          <ac:chgData name="Al Friend" userId="e5ed79da-d858-46d4-9eed-a7a24903f2de" providerId="ADAL" clId="{6BC78D25-BFA3-43F2-B9D1-393E958EDE7A}" dt="2024-01-16T21:04:58.731" v="5363" actId="962"/>
          <ac:spMkLst>
            <pc:docMk/>
            <pc:sldMk cId="3929749998" sldId="776"/>
            <ac:spMk id="35" creationId="{570E26B8-2533-45CC-B630-78104B4BF6E3}"/>
          </ac:spMkLst>
        </pc:spChg>
        <pc:spChg chg="del">
          <ac:chgData name="Al Friend" userId="e5ed79da-d858-46d4-9eed-a7a24903f2de" providerId="ADAL" clId="{6BC78D25-BFA3-43F2-B9D1-393E958EDE7A}" dt="2024-01-16T20:35:11.818" v="5086" actId="478"/>
          <ac:spMkLst>
            <pc:docMk/>
            <pc:sldMk cId="3929749998" sldId="776"/>
            <ac:spMk id="37" creationId="{D1DD8C35-F278-4C99-90DE-19CCA4DEF251}"/>
          </ac:spMkLst>
        </pc:spChg>
        <pc:spChg chg="del mod">
          <ac:chgData name="Al Friend" userId="e5ed79da-d858-46d4-9eed-a7a24903f2de" providerId="ADAL" clId="{6BC78D25-BFA3-43F2-B9D1-393E958EDE7A}" dt="2024-01-16T20:35:13.850" v="5088" actId="478"/>
          <ac:spMkLst>
            <pc:docMk/>
            <pc:sldMk cId="3929749998" sldId="776"/>
            <ac:spMk id="38" creationId="{3E43DA8B-85F2-4ED1-8CB9-4C679A6B601F}"/>
          </ac:spMkLst>
        </pc:spChg>
        <pc:spChg chg="del mod">
          <ac:chgData name="Al Friend" userId="e5ed79da-d858-46d4-9eed-a7a24903f2de" providerId="ADAL" clId="{6BC78D25-BFA3-43F2-B9D1-393E958EDE7A}" dt="2024-01-16T20:35:14.571" v="5089" actId="478"/>
          <ac:spMkLst>
            <pc:docMk/>
            <pc:sldMk cId="3929749998" sldId="776"/>
            <ac:spMk id="39" creationId="{AB6F678D-D2D5-49A1-8AF3-02EE2A30680D}"/>
          </ac:spMkLst>
        </pc:spChg>
        <pc:spChg chg="del mod">
          <ac:chgData name="Al Friend" userId="e5ed79da-d858-46d4-9eed-a7a24903f2de" providerId="ADAL" clId="{6BC78D25-BFA3-43F2-B9D1-393E958EDE7A}" dt="2024-01-16T20:35:15.204" v="5090" actId="478"/>
          <ac:spMkLst>
            <pc:docMk/>
            <pc:sldMk cId="3929749998" sldId="776"/>
            <ac:spMk id="40" creationId="{BDD628B9-0732-4AB7-93AF-03B17DA2D4A9}"/>
          </ac:spMkLst>
        </pc:spChg>
        <pc:spChg chg="add mod">
          <ac:chgData name="Al Friend" userId="e5ed79da-d858-46d4-9eed-a7a24903f2de" providerId="ADAL" clId="{6BC78D25-BFA3-43F2-B9D1-393E958EDE7A}" dt="2024-01-16T21:17:34.740" v="5431" actId="1076"/>
          <ac:spMkLst>
            <pc:docMk/>
            <pc:sldMk cId="3929749998" sldId="776"/>
            <ac:spMk id="44" creationId="{4AB582EA-E161-553B-E130-D03025BDF6D6}"/>
          </ac:spMkLst>
        </pc:spChg>
        <pc:spChg chg="add mod">
          <ac:chgData name="Al Friend" userId="e5ed79da-d858-46d4-9eed-a7a24903f2de" providerId="ADAL" clId="{6BC78D25-BFA3-43F2-B9D1-393E958EDE7A}" dt="2024-01-16T21:19:39.982" v="5477" actId="1036"/>
          <ac:spMkLst>
            <pc:docMk/>
            <pc:sldMk cId="3929749998" sldId="776"/>
            <ac:spMk id="51" creationId="{A84125A0-FE9B-4B5B-4183-B7CDBBEF9D4C}"/>
          </ac:spMkLst>
        </pc:spChg>
        <pc:spChg chg="add mod">
          <ac:chgData name="Al Friend" userId="e5ed79da-d858-46d4-9eed-a7a24903f2de" providerId="ADAL" clId="{6BC78D25-BFA3-43F2-B9D1-393E958EDE7A}" dt="2024-01-16T21:26:19.242" v="5553" actId="113"/>
          <ac:spMkLst>
            <pc:docMk/>
            <pc:sldMk cId="3929749998" sldId="776"/>
            <ac:spMk id="52" creationId="{BCEA5CB0-5749-1A40-A7A8-2A13550A9ECB}"/>
          </ac:spMkLst>
        </pc:spChg>
        <pc:spChg chg="add mod">
          <ac:chgData name="Al Friend" userId="e5ed79da-d858-46d4-9eed-a7a24903f2de" providerId="ADAL" clId="{6BC78D25-BFA3-43F2-B9D1-393E958EDE7A}" dt="2024-01-16T21:22:20.612" v="5507" actId="113"/>
          <ac:spMkLst>
            <pc:docMk/>
            <pc:sldMk cId="3929749998" sldId="776"/>
            <ac:spMk id="53" creationId="{92831D18-72D2-C4FA-FD15-A525AFB4E5C5}"/>
          </ac:spMkLst>
        </pc:spChg>
        <pc:spChg chg="add del mod">
          <ac:chgData name="Al Friend" userId="e5ed79da-d858-46d4-9eed-a7a24903f2de" providerId="ADAL" clId="{6BC78D25-BFA3-43F2-B9D1-393E958EDE7A}" dt="2024-01-16T21:26:11.193" v="5552" actId="113"/>
          <ac:spMkLst>
            <pc:docMk/>
            <pc:sldMk cId="3929749998" sldId="776"/>
            <ac:spMk id="54" creationId="{FF73204C-FADD-6664-F4EE-878B598637DD}"/>
          </ac:spMkLst>
        </pc:spChg>
        <pc:graphicFrameChg chg="add del mod modGraphic">
          <ac:chgData name="Al Friend" userId="e5ed79da-d858-46d4-9eed-a7a24903f2de" providerId="ADAL" clId="{6BC78D25-BFA3-43F2-B9D1-393E958EDE7A}" dt="2024-01-16T21:15:00.540" v="5407" actId="14734"/>
          <ac:graphicFrameMkLst>
            <pc:docMk/>
            <pc:sldMk cId="3929749998" sldId="776"/>
            <ac:graphicFrameMk id="3" creationId="{DED03D99-A09A-68ED-29D5-FF622C9224CD}"/>
          </ac:graphicFrameMkLst>
        </pc:graphicFrameChg>
        <pc:graphicFrameChg chg="mod modGraphic">
          <ac:chgData name="Al Friend" userId="e5ed79da-d858-46d4-9eed-a7a24903f2de" providerId="ADAL" clId="{6BC78D25-BFA3-43F2-B9D1-393E958EDE7A}" dt="2024-01-16T21:14:50.203" v="5405" actId="14734"/>
          <ac:graphicFrameMkLst>
            <pc:docMk/>
            <pc:sldMk cId="3929749998" sldId="776"/>
            <ac:graphicFrameMk id="22" creationId="{E1C47C29-B1FD-7991-E626-2F12DC1AFFDE}"/>
          </ac:graphicFrameMkLst>
        </pc:graphicFrameChg>
        <pc:graphicFrameChg chg="mod modGraphic">
          <ac:chgData name="Al Friend" userId="e5ed79da-d858-46d4-9eed-a7a24903f2de" providerId="ADAL" clId="{6BC78D25-BFA3-43F2-B9D1-393E958EDE7A}" dt="2024-01-16T21:16:02.373" v="5417" actId="14734"/>
          <ac:graphicFrameMkLst>
            <pc:docMk/>
            <pc:sldMk cId="3929749998" sldId="776"/>
            <ac:graphicFrameMk id="23" creationId="{57FE39BF-DC05-E516-87E6-26364C7BBE24}"/>
          </ac:graphicFrameMkLst>
        </pc:graphicFrameChg>
        <pc:graphicFrameChg chg="del mod modGraphic">
          <ac:chgData name="Al Friend" userId="e5ed79da-d858-46d4-9eed-a7a24903f2de" providerId="ADAL" clId="{6BC78D25-BFA3-43F2-B9D1-393E958EDE7A}" dt="2024-01-16T21:02:08.732" v="5360" actId="478"/>
          <ac:graphicFrameMkLst>
            <pc:docMk/>
            <pc:sldMk cId="3929749998" sldId="776"/>
            <ac:graphicFrameMk id="24" creationId="{31F6E6FA-42D3-E5C9-36B8-B7C6109BDE21}"/>
          </ac:graphicFrameMkLst>
        </pc:graphicFrameChg>
        <pc:graphicFrameChg chg="add mod modGraphic">
          <ac:chgData name="Al Friend" userId="e5ed79da-d858-46d4-9eed-a7a24903f2de" providerId="ADAL" clId="{6BC78D25-BFA3-43F2-B9D1-393E958EDE7A}" dt="2024-01-16T21:18:17.186" v="5458" actId="1037"/>
          <ac:graphicFrameMkLst>
            <pc:docMk/>
            <pc:sldMk cId="3929749998" sldId="776"/>
            <ac:graphicFrameMk id="43" creationId="{568C7E54-FFF5-6232-653C-F1481651CB4C}"/>
          </ac:graphicFrameMkLst>
        </pc:graphicFrameChg>
        <pc:cxnChg chg="mod">
          <ac:chgData name="Al Friend" userId="e5ed79da-d858-46d4-9eed-a7a24903f2de" providerId="ADAL" clId="{6BC78D25-BFA3-43F2-B9D1-393E958EDE7A}" dt="2024-01-16T21:17:14.459" v="5430" actId="1037"/>
          <ac:cxnSpMkLst>
            <pc:docMk/>
            <pc:sldMk cId="3929749998" sldId="776"/>
            <ac:cxnSpMk id="5" creationId="{74743580-1BBD-44D1-9B4B-3FCD69A573CA}"/>
          </ac:cxnSpMkLst>
        </pc:cxnChg>
        <pc:cxnChg chg="mod">
          <ac:chgData name="Al Friend" userId="e5ed79da-d858-46d4-9eed-a7a24903f2de" providerId="ADAL" clId="{6BC78D25-BFA3-43F2-B9D1-393E958EDE7A}" dt="2024-01-16T21:17:14.459" v="5430" actId="1037"/>
          <ac:cxnSpMkLst>
            <pc:docMk/>
            <pc:sldMk cId="3929749998" sldId="776"/>
            <ac:cxnSpMk id="9" creationId="{4A59694F-BFA9-47E0-AA51-53E4E5936D1D}"/>
          </ac:cxnSpMkLst>
        </pc:cxnChg>
        <pc:cxnChg chg="del mod">
          <ac:chgData name="Al Friend" userId="e5ed79da-d858-46d4-9eed-a7a24903f2de" providerId="ADAL" clId="{6BC78D25-BFA3-43F2-B9D1-393E958EDE7A}" dt="2024-01-16T20:35:09.171" v="5084" actId="478"/>
          <ac:cxnSpMkLst>
            <pc:docMk/>
            <pc:sldMk cId="3929749998" sldId="776"/>
            <ac:cxnSpMk id="18" creationId="{B2F61D89-25E6-4B6D-C1B6-6EC2F5A92982}"/>
          </ac:cxnSpMkLst>
        </pc:cxnChg>
        <pc:cxnChg chg="del mod">
          <ac:chgData name="Al Friend" userId="e5ed79da-d858-46d4-9eed-a7a24903f2de" providerId="ADAL" clId="{6BC78D25-BFA3-43F2-B9D1-393E958EDE7A}" dt="2024-01-16T20:35:10.160" v="5085" actId="478"/>
          <ac:cxnSpMkLst>
            <pc:docMk/>
            <pc:sldMk cId="3929749998" sldId="776"/>
            <ac:cxnSpMk id="42" creationId="{A690C114-1660-9D11-3BF9-99F60F168DE6}"/>
          </ac:cxnSpMkLst>
        </pc:cxnChg>
      </pc:sldChg>
      <pc:sldChg chg="modSp add mod modAnim modShow modNotesTx">
        <pc:chgData name="Al Friend" userId="e5ed79da-d858-46d4-9eed-a7a24903f2de" providerId="ADAL" clId="{6BC78D25-BFA3-43F2-B9D1-393E958EDE7A}" dt="2024-01-21T21:03:49.998" v="5855" actId="20577"/>
        <pc:sldMkLst>
          <pc:docMk/>
          <pc:sldMk cId="583759258" sldId="777"/>
        </pc:sldMkLst>
        <pc:spChg chg="mod">
          <ac:chgData name="Al Friend" userId="e5ed79da-d858-46d4-9eed-a7a24903f2de" providerId="ADAL" clId="{6BC78D25-BFA3-43F2-B9D1-393E958EDE7A}" dt="2024-01-21T21:01:55.068" v="5803" actId="14100"/>
          <ac:spMkLst>
            <pc:docMk/>
            <pc:sldMk cId="583759258" sldId="777"/>
            <ac:spMk id="3" creationId="{D15345B6-E9DB-78B1-1F2F-94E853898FBE}"/>
          </ac:spMkLst>
        </pc:spChg>
        <pc:spChg chg="mod">
          <ac:chgData name="Al Friend" userId="e5ed79da-d858-46d4-9eed-a7a24903f2de" providerId="ADAL" clId="{6BC78D25-BFA3-43F2-B9D1-393E958EDE7A}" dt="2024-01-21T21:03:42.948" v="5833" actId="20577"/>
          <ac:spMkLst>
            <pc:docMk/>
            <pc:sldMk cId="583759258" sldId="777"/>
            <ac:spMk id="6" creationId="{980D2D71-F529-4649-9356-81FC175149AE}"/>
          </ac:spMkLst>
        </pc:spChg>
        <pc:spChg chg="mod">
          <ac:chgData name="Al Friend" userId="e5ed79da-d858-46d4-9eed-a7a24903f2de" providerId="ADAL" clId="{6BC78D25-BFA3-43F2-B9D1-393E958EDE7A}" dt="2024-01-21T21:03:49.998" v="5855" actId="20577"/>
          <ac:spMkLst>
            <pc:docMk/>
            <pc:sldMk cId="583759258" sldId="777"/>
            <ac:spMk id="8" creationId="{21EA3E42-8994-40FF-8791-2942875985C5}"/>
          </ac:spMkLst>
        </pc:spChg>
        <pc:spChg chg="mod">
          <ac:chgData name="Al Friend" userId="e5ed79da-d858-46d4-9eed-a7a24903f2de" providerId="ADAL" clId="{6BC78D25-BFA3-43F2-B9D1-393E958EDE7A}" dt="2024-01-21T21:02:24.384" v="5815" actId="20577"/>
          <ac:spMkLst>
            <pc:docMk/>
            <pc:sldMk cId="583759258" sldId="777"/>
            <ac:spMk id="14" creationId="{E05973AC-DAFB-40B7-9EB6-558188914A8C}"/>
          </ac:spMkLst>
        </pc:spChg>
        <pc:spChg chg="mod">
          <ac:chgData name="Al Friend" userId="e5ed79da-d858-46d4-9eed-a7a24903f2de" providerId="ADAL" clId="{6BC78D25-BFA3-43F2-B9D1-393E958EDE7A}" dt="2024-01-21T21:01:02.261" v="5754" actId="20577"/>
          <ac:spMkLst>
            <pc:docMk/>
            <pc:sldMk cId="583759258" sldId="777"/>
            <ac:spMk id="16" creationId="{330D2466-F170-40B9-B023-9A560AA62506}"/>
          </ac:spMkLst>
        </pc:spChg>
      </pc:sldChg>
      <pc:sldChg chg="modSp">
        <pc:chgData name="Al Friend" userId="e5ed79da-d858-46d4-9eed-a7a24903f2de" providerId="ADAL" clId="{6BC78D25-BFA3-43F2-B9D1-393E958EDE7A}" dt="2024-02-11T19:46:02.451" v="5892" actId="207"/>
        <pc:sldMkLst>
          <pc:docMk/>
          <pc:sldMk cId="2352829044" sldId="778"/>
        </pc:sldMkLst>
        <pc:spChg chg="mod">
          <ac:chgData name="Al Friend" userId="e5ed79da-d858-46d4-9eed-a7a24903f2de" providerId="ADAL" clId="{6BC78D25-BFA3-43F2-B9D1-393E958EDE7A}" dt="2024-02-11T19:46:02.451" v="5892" actId="207"/>
          <ac:spMkLst>
            <pc:docMk/>
            <pc:sldMk cId="2352829044" sldId="778"/>
            <ac:spMk id="5" creationId="{BAA89BB4-3AB4-4ECE-8A4E-BAE9D9416378}"/>
          </ac:spMkLst>
        </pc:spChg>
      </pc:sldChg>
      <pc:sldChg chg="delSp add mod modAnim modShow">
        <pc:chgData name="Al Friend" userId="e5ed79da-d858-46d4-9eed-a7a24903f2de" providerId="ADAL" clId="{6BC78D25-BFA3-43F2-B9D1-393E958EDE7A}" dt="2024-02-11T19:48:21.489" v="5897" actId="478"/>
        <pc:sldMkLst>
          <pc:docMk/>
          <pc:sldMk cId="1585838069" sldId="780"/>
        </pc:sldMkLst>
        <pc:spChg chg="del">
          <ac:chgData name="Al Friend" userId="e5ed79da-d858-46d4-9eed-a7a24903f2de" providerId="ADAL" clId="{6BC78D25-BFA3-43F2-B9D1-393E958EDE7A}" dt="2024-02-11T19:48:21.489" v="5897" actId="478"/>
          <ac:spMkLst>
            <pc:docMk/>
            <pc:sldMk cId="1585838069" sldId="780"/>
            <ac:spMk id="4" creationId="{4F3289D1-9E07-C14D-9882-00F737B361DA}"/>
          </ac:spMkLst>
        </pc:spChg>
        <pc:grpChg chg="del">
          <ac:chgData name="Al Friend" userId="e5ed79da-d858-46d4-9eed-a7a24903f2de" providerId="ADAL" clId="{6BC78D25-BFA3-43F2-B9D1-393E958EDE7A}" dt="2024-02-11T19:48:19.934" v="5896" actId="478"/>
          <ac:grpSpMkLst>
            <pc:docMk/>
            <pc:sldMk cId="1585838069" sldId="780"/>
            <ac:grpSpMk id="15" creationId="{B4BA4B74-8FBC-AA39-4B20-D5B6F424A023}"/>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4A3955F4-B1A6-4812-98ED-2D6D02D94E35}">
      <dgm:prSet phldrT="[Text]"/>
      <dgm:spPr/>
      <dgm:t>
        <a:bodyPr/>
        <a:lstStyle/>
        <a:p>
          <a:r>
            <a:rPr lang="en-US" b="1" dirty="0" err="1"/>
            <a:t>Assigment</a:t>
          </a:r>
          <a:r>
            <a:rPr lang="en-US" dirty="0" err="1"/>
            <a:t>C</a:t>
          </a:r>
          <a:r>
            <a:rPr lang="en-US" dirty="0"/>
            <a:t>/Sys</a:t>
          </a:r>
          <a:endParaRPr lang="en-US" b="1" dirty="0"/>
        </a:p>
      </dgm:t>
    </dgm:pt>
    <dgm:pt modelId="{10EB35A1-EA5F-40EF-95CA-BDAB4D957484}" type="sibTrans" cxnId="{7E5A0596-4D16-4207-B5F3-C2FD778C5412}">
      <dgm:prSet/>
      <dgm:spPr/>
      <dgm:t>
        <a:bodyPr/>
        <a:lstStyle/>
        <a:p>
          <a:endParaRPr lang="en-US"/>
        </a:p>
      </dgm:t>
    </dgm:pt>
    <dgm:pt modelId="{1EF809BA-BB9B-41F6-9A35-2C78CE3A0913}" type="parTrans" cxnId="{7E5A0596-4D16-4207-B5F3-C2FD778C5412}">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4">
        <dgm:presLayoutVars>
          <dgm:chMax val="1"/>
          <dgm:bulletEnabled val="1"/>
        </dgm:presLayoutVars>
      </dgm:prSet>
      <dgm:spPr/>
    </dgm:pt>
    <dgm:pt modelId="{19C32B8D-512E-49A1-A0E6-109384C61E4D}" type="pres">
      <dgm:prSet presAssocID="{13A3E740-D063-442F-85E3-8C13FFBDAFFB}" presName="descendantText" presStyleLbl="alignAcc1" presStyleIdx="0" presStyleCnt="4">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4">
        <dgm:presLayoutVars>
          <dgm:chMax val="1"/>
          <dgm:bulletEnabled val="1"/>
        </dgm:presLayoutVars>
      </dgm:prSet>
      <dgm:spPr/>
    </dgm:pt>
    <dgm:pt modelId="{0DFDFC6D-8604-4378-B6A3-6A6720006C95}" type="pres">
      <dgm:prSet presAssocID="{711BDD39-3FCE-427A-B0DC-2C28CEED9EDF}" presName="descendantText" presStyleLbl="alignAcc1" presStyleIdx="1" presStyleCnt="4">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4">
        <dgm:presLayoutVars>
          <dgm:chMax val="1"/>
          <dgm:bulletEnabled val="1"/>
        </dgm:presLayoutVars>
      </dgm:prSet>
      <dgm:spPr/>
    </dgm:pt>
    <dgm:pt modelId="{56AFEC8A-7D45-4965-A718-64DE087BA59E}" type="pres">
      <dgm:prSet presAssocID="{4C2AC2DB-DA7B-4EE8-A271-F42910EF38FA}" presName="descendantText" presStyleLbl="alignAcc1" presStyleIdx="2" presStyleCnt="4">
        <dgm:presLayoutVars>
          <dgm:bulletEnabled val="1"/>
        </dgm:presLayoutVars>
      </dgm:prSet>
      <dgm:spPr/>
    </dgm:pt>
    <dgm:pt modelId="{E061B53C-41F2-4FB1-8AB8-871078ECF09F}" type="pres">
      <dgm:prSet presAssocID="{E3247148-B6B0-4C23-B610-041B2044E035}" presName="sp" presStyleCnt="0"/>
      <dgm:spPr/>
    </dgm:pt>
    <dgm:pt modelId="{89371C0B-1BC9-410A-A890-27274727CC89}" type="pres">
      <dgm:prSet presAssocID="{4A3955F4-B1A6-4812-98ED-2D6D02D94E35}" presName="composite" presStyleCnt="0"/>
      <dgm:spPr/>
    </dgm:pt>
    <dgm:pt modelId="{FC3BC805-9B18-48D9-A4F4-4BE17D54A28E}" type="pres">
      <dgm:prSet presAssocID="{4A3955F4-B1A6-4812-98ED-2D6D02D94E35}" presName="parentText" presStyleLbl="alignNode1" presStyleIdx="3" presStyleCnt="4">
        <dgm:presLayoutVars>
          <dgm:chMax val="1"/>
          <dgm:bulletEnabled val="1"/>
        </dgm:presLayoutVars>
      </dgm:prSet>
      <dgm:spPr/>
    </dgm:pt>
    <dgm:pt modelId="{DEB3B5C2-DCC9-444C-A40C-E0CEA06D8FF2}" type="pres">
      <dgm:prSet presAssocID="{4A3955F4-B1A6-4812-98ED-2D6D02D94E35}" presName="descendantText" presStyleLbl="alignAcc1" presStyleIdx="3" presStyleCnt="4">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465C8D34-FC72-4D1A-9E65-4F4016ABC282}" type="presOf" srcId="{13A3E740-D063-442F-85E3-8C13FFBDAFFB}" destId="{DFA48299-B840-4714-A5F6-769C74D74113}" srcOrd="0" destOrd="0" presId="urn:microsoft.com/office/officeart/2005/8/layout/chevron2"/>
    <dgm:cxn modelId="{56AEC75D-06D3-4BA4-8933-FE1A0F7AE162}" srcId="{4A3955F4-B1A6-4812-98ED-2D6D02D94E35}" destId="{E2BA0B41-F146-425E-9754-1E81B83EDF8B}" srcOrd="0" destOrd="0" parTransId="{09E005FD-F987-4EBD-9D26-CE4C06669AB5}" sibTransId="{017B98FE-F345-4459-B767-E6B696310854}"/>
    <dgm:cxn modelId="{E1577B58-8BFA-4B02-9737-EE277E89C7A2}" type="presOf" srcId="{E2BA0B41-F146-425E-9754-1E81B83EDF8B}" destId="{DEB3B5C2-DCC9-444C-A40C-E0CEA06D8FF2}" srcOrd="0" destOrd="0" presId="urn:microsoft.com/office/officeart/2005/8/layout/chevron2"/>
    <dgm:cxn modelId="{7E5A0596-4D16-4207-B5F3-C2FD778C5412}" srcId="{AADFB80D-C2E8-416C-B522-D5F6D93F18D7}" destId="{4A3955F4-B1A6-4812-98ED-2D6D02D94E35}" srcOrd="3" destOrd="0" parTransId="{1EF809BA-BB9B-41F6-9A35-2C78CE3A0913}" sibTransId="{10EB35A1-EA5F-40EF-95CA-BDAB4D957484}"/>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597912EF-E408-4BB7-9C85-9F209D456791}" type="presOf" srcId="{4A3955F4-B1A6-4812-98ED-2D6D02D94E35}" destId="{FC3BC805-9B18-48D9-A4F4-4BE17D54A28E}" srcOrd="0" destOrd="0" presId="urn:microsoft.com/office/officeart/2005/8/layout/chevron2"/>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AA8B150E-49B0-4E4E-A524-3300C932E6C9}" type="presParOf" srcId="{7EBBDEE6-A55E-47FA-9020-5BC46200AFFC}" destId="{89371C0B-1BC9-410A-A890-27274727CC89}" srcOrd="6" destOrd="0" presId="urn:microsoft.com/office/officeart/2005/8/layout/chevron2"/>
    <dgm:cxn modelId="{69626FD0-CF2C-4646-BB72-23A5794E309F}" type="presParOf" srcId="{89371C0B-1BC9-410A-A890-27274727CC89}" destId="{FC3BC805-9B18-48D9-A4F4-4BE17D54A28E}" srcOrd="0" destOrd="0" presId="urn:microsoft.com/office/officeart/2005/8/layout/chevron2"/>
    <dgm:cxn modelId="{A5FF9F77-DE54-40D0-9805-1272A2C4D196}" type="presParOf" srcId="{89371C0B-1BC9-410A-A890-27274727CC89}" destId="{DEB3B5C2-DCC9-444C-A40C-E0CEA06D8FF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dirty="0">
              <a:latin typeface="+mn-lt"/>
            </a:rPr>
            <a:t>Assignment</a:t>
          </a:r>
          <a:r>
            <a:rPr lang="en-US" b="0" dirty="0">
              <a:latin typeface="+mn-lt"/>
            </a:rPr>
            <a:t> (</a:t>
          </a:r>
          <a:r>
            <a:rPr lang="en-US" b="0" dirty="0">
              <a:solidFill>
                <a:srgbClr val="FF0000"/>
              </a:solidFill>
              <a:latin typeface="+mn-lt"/>
            </a:rPr>
            <a:t>⅓ of marks</a:t>
          </a:r>
          <a:r>
            <a:rPr lang="en-US" b="0" dirty="0">
              <a:latin typeface="+mn-lt"/>
            </a:rPr>
            <a:t>)</a:t>
          </a:r>
          <a:endParaRPr lang="en-US" b="1" dirty="0">
            <a:latin typeface="+mn-lt"/>
          </a:endParaRP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latin typeface="+mn-lt"/>
            </a:rPr>
            <a:t>Exam</a:t>
          </a:r>
          <a:r>
            <a:rPr lang="en-US" b="0" dirty="0">
              <a:latin typeface="+mn-lt"/>
            </a:rPr>
            <a:t> (</a:t>
          </a:r>
          <a:r>
            <a:rPr lang="en-US" b="0" dirty="0">
              <a:solidFill>
                <a:srgbClr val="FF0000"/>
              </a:solidFill>
              <a:latin typeface="+mn-lt"/>
            </a:rPr>
            <a:t>⅔ of marks</a:t>
          </a:r>
          <a:r>
            <a:rPr lang="en-US" b="0" dirty="0">
              <a:latin typeface="+mn-lt"/>
            </a:rPr>
            <a:t>)</a:t>
          </a:r>
          <a:endParaRPr lang="en-US" b="1" dirty="0">
            <a:latin typeface="+mn-lt"/>
          </a:endParaRP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79747" y="180063"/>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SDD</a:t>
          </a:r>
        </a:p>
      </dsp:txBody>
      <dsp:txXfrm rot="-5400000">
        <a:off x="1" y="419726"/>
        <a:ext cx="838822" cy="359495"/>
      </dsp:txXfrm>
    </dsp:sp>
    <dsp:sp modelId="{19C32B8D-512E-49A1-A0E6-109384C61E4D}">
      <dsp:nvSpPr>
        <dsp:cNvPr id="0" name=""/>
        <dsp:cNvSpPr/>
      </dsp:nvSpPr>
      <dsp:spPr>
        <a:xfrm rot="5400000">
          <a:off x="4083797" y="-324466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838822" y="38338"/>
        <a:ext cx="7230834" cy="702860"/>
      </dsp:txXfrm>
    </dsp:sp>
    <dsp:sp modelId="{AAD30B60-88C6-4919-B6DD-9F480459E84E}">
      <dsp:nvSpPr>
        <dsp:cNvPr id="0" name=""/>
        <dsp:cNvSpPr/>
      </dsp:nvSpPr>
      <dsp:spPr>
        <a:xfrm rot="5400000">
          <a:off x="-179747" y="1230859"/>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DDD</a:t>
          </a:r>
        </a:p>
      </dsp:txBody>
      <dsp:txXfrm rot="-5400000">
        <a:off x="1" y="1470522"/>
        <a:ext cx="838822" cy="359495"/>
      </dsp:txXfrm>
    </dsp:sp>
    <dsp:sp modelId="{0DFDFC6D-8604-4378-B6A3-6A6720006C95}">
      <dsp:nvSpPr>
        <dsp:cNvPr id="0" name=""/>
        <dsp:cNvSpPr/>
      </dsp:nvSpPr>
      <dsp:spPr>
        <a:xfrm rot="5400000">
          <a:off x="4083797" y="-2193863"/>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838822" y="1089135"/>
        <a:ext cx="7230834" cy="702860"/>
      </dsp:txXfrm>
    </dsp:sp>
    <dsp:sp modelId="{3451A250-69C4-4911-A975-CCB8D5F6053B}">
      <dsp:nvSpPr>
        <dsp:cNvPr id="0" name=""/>
        <dsp:cNvSpPr/>
      </dsp:nvSpPr>
      <dsp:spPr>
        <a:xfrm rot="5400000">
          <a:off x="-179747" y="2281656"/>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WDD</a:t>
          </a:r>
        </a:p>
      </dsp:txBody>
      <dsp:txXfrm rot="-5400000">
        <a:off x="1" y="2521319"/>
        <a:ext cx="838822" cy="359495"/>
      </dsp:txXfrm>
    </dsp:sp>
    <dsp:sp modelId="{56AFEC8A-7D45-4965-A718-64DE087BA59E}">
      <dsp:nvSpPr>
        <dsp:cNvPr id="0" name=""/>
        <dsp:cNvSpPr/>
      </dsp:nvSpPr>
      <dsp:spPr>
        <a:xfrm rot="5400000">
          <a:off x="4083797" y="-1143067"/>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838822" y="2139931"/>
        <a:ext cx="7230834" cy="702860"/>
      </dsp:txXfrm>
    </dsp:sp>
    <dsp:sp modelId="{FC3BC805-9B18-48D9-A4F4-4BE17D54A28E}">
      <dsp:nvSpPr>
        <dsp:cNvPr id="0" name=""/>
        <dsp:cNvSpPr/>
      </dsp:nvSpPr>
      <dsp:spPr>
        <a:xfrm rot="5400000">
          <a:off x="-179747" y="3332452"/>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err="1"/>
            <a:t>Assigment</a:t>
          </a:r>
          <a:r>
            <a:rPr lang="en-US" sz="900" kern="1200" dirty="0" err="1"/>
            <a:t>C</a:t>
          </a:r>
          <a:r>
            <a:rPr lang="en-US" sz="900" kern="1200" dirty="0"/>
            <a:t>/Sys</a:t>
          </a:r>
          <a:endParaRPr lang="en-US" sz="900" b="1" kern="1200" dirty="0"/>
        </a:p>
      </dsp:txBody>
      <dsp:txXfrm rot="-5400000">
        <a:off x="1" y="3572115"/>
        <a:ext cx="838822" cy="359495"/>
      </dsp:txXfrm>
    </dsp:sp>
    <dsp:sp modelId="{DEB3B5C2-DCC9-444C-A40C-E0CEA06D8FF2}">
      <dsp:nvSpPr>
        <dsp:cNvPr id="0" name=""/>
        <dsp:cNvSpPr/>
      </dsp:nvSpPr>
      <dsp:spPr>
        <a:xfrm rot="5400000">
          <a:off x="4083797" y="-9227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838822" y="3190728"/>
        <a:ext cx="7230834" cy="702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latin typeface="+mn-lt"/>
            </a:rPr>
            <a:t>Assignment</a:t>
          </a:r>
          <a:r>
            <a:rPr lang="en-US" sz="3200" b="0" kern="1200" dirty="0">
              <a:latin typeface="+mn-lt"/>
            </a:rPr>
            <a:t> (</a:t>
          </a:r>
          <a:r>
            <a:rPr lang="en-US" sz="3200" b="0" kern="1200" dirty="0">
              <a:solidFill>
                <a:srgbClr val="FF0000"/>
              </a:solidFill>
              <a:latin typeface="+mn-lt"/>
            </a:rPr>
            <a:t>⅓ of marks</a:t>
          </a:r>
          <a:r>
            <a:rPr lang="en-US" sz="3200" b="0" kern="1200" dirty="0">
              <a:latin typeface="+mn-lt"/>
            </a:rPr>
            <a:t>)</a:t>
          </a:r>
          <a:endParaRPr lang="en-US" sz="3200" b="1" kern="1200" dirty="0">
            <a:latin typeface="+mn-lt"/>
          </a:endParaRP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latin typeface="+mn-lt"/>
            </a:rPr>
            <a:t>Exam</a:t>
          </a:r>
          <a:r>
            <a:rPr lang="en-US" sz="3200" b="0" kern="1200" dirty="0">
              <a:latin typeface="+mn-lt"/>
            </a:rPr>
            <a:t> (</a:t>
          </a:r>
          <a:r>
            <a:rPr lang="en-US" sz="3200" b="0" kern="1200" dirty="0">
              <a:solidFill>
                <a:srgbClr val="FF0000"/>
              </a:solidFill>
              <a:latin typeface="+mn-lt"/>
            </a:rPr>
            <a:t>⅔ of marks</a:t>
          </a:r>
          <a:r>
            <a:rPr lang="en-US" sz="3200" b="0" kern="1200" dirty="0">
              <a:latin typeface="+mn-lt"/>
            </a:rPr>
            <a:t>)</a:t>
          </a:r>
          <a:endParaRPr lang="en-US" sz="3200" b="1" kern="1200" dirty="0">
            <a:latin typeface="+mn-lt"/>
          </a:endParaRP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E35528A-819C-4AD3-BDC3-2CDCE7BEAF53}" type="datetimeFigureOut">
              <a:rPr lang="en-GB" smtClean="0"/>
              <a:t>05/11/2024</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Hide as appropriate</a:t>
            </a:r>
          </a:p>
        </p:txBody>
      </p:sp>
      <p:sp>
        <p:nvSpPr>
          <p:cNvPr id="4" name="Slide Number Placeholder 3"/>
          <p:cNvSpPr>
            <a:spLocks noGrp="1"/>
          </p:cNvSpPr>
          <p:nvPr>
            <p:ph type="sldNum" sz="quarter" idx="10"/>
          </p:nvPr>
        </p:nvSpPr>
        <p:spPr/>
        <p:txBody>
          <a:bodyPr/>
          <a:lstStyle/>
          <a:p>
            <a:fld id="{B71FE5B5-A979-4370-A255-218EAB36A5F4}" type="slidenum">
              <a:rPr lang="en-GB" smtClean="0"/>
              <a:t>2</a:t>
            </a:fld>
            <a:endParaRPr lang="en-GB"/>
          </a:p>
        </p:txBody>
      </p:sp>
    </p:spTree>
    <p:extLst>
      <p:ext uri="{BB962C8B-B14F-4D97-AF65-F5344CB8AC3E}">
        <p14:creationId xmlns:p14="http://schemas.microsoft.com/office/powerpoint/2010/main" val="3877183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291140282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125</a:t>
            </a:fld>
            <a:endParaRPr lang="en-GB"/>
          </a:p>
        </p:txBody>
      </p:sp>
    </p:spTree>
    <p:extLst>
      <p:ext uri="{BB962C8B-B14F-4D97-AF65-F5344CB8AC3E}">
        <p14:creationId xmlns:p14="http://schemas.microsoft.com/office/powerpoint/2010/main" val="133259697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126</a:t>
            </a:fld>
            <a:endParaRPr lang="en-GB"/>
          </a:p>
        </p:txBody>
      </p:sp>
    </p:spTree>
    <p:extLst>
      <p:ext uri="{BB962C8B-B14F-4D97-AF65-F5344CB8AC3E}">
        <p14:creationId xmlns:p14="http://schemas.microsoft.com/office/powerpoint/2010/main" val="18696863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127</a:t>
            </a:fld>
            <a:endParaRPr lang="en-GB"/>
          </a:p>
        </p:txBody>
      </p:sp>
    </p:spTree>
    <p:extLst>
      <p:ext uri="{BB962C8B-B14F-4D97-AF65-F5344CB8AC3E}">
        <p14:creationId xmlns:p14="http://schemas.microsoft.com/office/powerpoint/2010/main" val="100835615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128</a:t>
            </a:fld>
            <a:endParaRPr lang="en-GB"/>
          </a:p>
        </p:txBody>
      </p:sp>
    </p:spTree>
    <p:extLst>
      <p:ext uri="{BB962C8B-B14F-4D97-AF65-F5344CB8AC3E}">
        <p14:creationId xmlns:p14="http://schemas.microsoft.com/office/powerpoint/2010/main" val="91168497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129</a:t>
            </a:fld>
            <a:endParaRPr lang="en-GB"/>
          </a:p>
        </p:txBody>
      </p:sp>
    </p:spTree>
    <p:extLst>
      <p:ext uri="{BB962C8B-B14F-4D97-AF65-F5344CB8AC3E}">
        <p14:creationId xmlns:p14="http://schemas.microsoft.com/office/powerpoint/2010/main" val="293779433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130</a:t>
            </a:fld>
            <a:endParaRPr lang="en-GB"/>
          </a:p>
        </p:txBody>
      </p:sp>
    </p:spTree>
    <p:extLst>
      <p:ext uri="{BB962C8B-B14F-4D97-AF65-F5344CB8AC3E}">
        <p14:creationId xmlns:p14="http://schemas.microsoft.com/office/powerpoint/2010/main" val="287823928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131</a:t>
            </a:fld>
            <a:endParaRPr lang="en-GB"/>
          </a:p>
        </p:txBody>
      </p:sp>
    </p:spTree>
    <p:extLst>
      <p:ext uri="{BB962C8B-B14F-4D97-AF65-F5344CB8AC3E}">
        <p14:creationId xmlns:p14="http://schemas.microsoft.com/office/powerpoint/2010/main" val="218560528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132</a:t>
            </a:fld>
            <a:endParaRPr lang="en-GB"/>
          </a:p>
        </p:txBody>
      </p:sp>
    </p:spTree>
    <p:extLst>
      <p:ext uri="{BB962C8B-B14F-4D97-AF65-F5344CB8AC3E}">
        <p14:creationId xmlns:p14="http://schemas.microsoft.com/office/powerpoint/2010/main" val="26234619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133</a:t>
            </a:fld>
            <a:endParaRPr lang="en-GB"/>
          </a:p>
        </p:txBody>
      </p:sp>
    </p:spTree>
    <p:extLst>
      <p:ext uri="{BB962C8B-B14F-4D97-AF65-F5344CB8AC3E}">
        <p14:creationId xmlns:p14="http://schemas.microsoft.com/office/powerpoint/2010/main" val="390367060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134</a:t>
            </a:fld>
            <a:endParaRPr lang="en-GB"/>
          </a:p>
        </p:txBody>
      </p:sp>
    </p:spTree>
    <p:extLst>
      <p:ext uri="{BB962C8B-B14F-4D97-AF65-F5344CB8AC3E}">
        <p14:creationId xmlns:p14="http://schemas.microsoft.com/office/powerpoint/2010/main" val="3426361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424140517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135</a:t>
            </a:fld>
            <a:endParaRPr lang="en-GB"/>
          </a:p>
        </p:txBody>
      </p:sp>
    </p:spTree>
    <p:extLst>
      <p:ext uri="{BB962C8B-B14F-4D97-AF65-F5344CB8AC3E}">
        <p14:creationId xmlns:p14="http://schemas.microsoft.com/office/powerpoint/2010/main" val="65012955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136</a:t>
            </a:fld>
            <a:endParaRPr lang="en-GB"/>
          </a:p>
        </p:txBody>
      </p:sp>
    </p:spTree>
    <p:extLst>
      <p:ext uri="{BB962C8B-B14F-4D97-AF65-F5344CB8AC3E}">
        <p14:creationId xmlns:p14="http://schemas.microsoft.com/office/powerpoint/2010/main" val="212218388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137</a:t>
            </a:fld>
            <a:endParaRPr lang="en-GB"/>
          </a:p>
        </p:txBody>
      </p:sp>
    </p:spTree>
    <p:extLst>
      <p:ext uri="{BB962C8B-B14F-4D97-AF65-F5344CB8AC3E}">
        <p14:creationId xmlns:p14="http://schemas.microsoft.com/office/powerpoint/2010/main" val="35374576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Names of relationships not stated in specification but shown.  Used in H CS Specimen Task 1a</a:t>
            </a:r>
          </a:p>
        </p:txBody>
      </p:sp>
      <p:sp>
        <p:nvSpPr>
          <p:cNvPr id="4" name="Slide Number Placeholder 3"/>
          <p:cNvSpPr>
            <a:spLocks noGrp="1"/>
          </p:cNvSpPr>
          <p:nvPr>
            <p:ph type="sldNum" sz="quarter" idx="5"/>
          </p:nvPr>
        </p:nvSpPr>
        <p:spPr/>
        <p:txBody>
          <a:bodyPr/>
          <a:lstStyle/>
          <a:p>
            <a:fld id="{B71FE5B5-A979-4370-A255-218EAB36A5F4}" type="slidenum">
              <a:rPr lang="en-GB" smtClean="0"/>
              <a:t>138</a:t>
            </a:fld>
            <a:endParaRPr lang="en-GB"/>
          </a:p>
        </p:txBody>
      </p:sp>
    </p:spTree>
    <p:extLst>
      <p:ext uri="{BB962C8B-B14F-4D97-AF65-F5344CB8AC3E}">
        <p14:creationId xmlns:p14="http://schemas.microsoft.com/office/powerpoint/2010/main" val="339157272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Names of relationships not stated in specification but shown.  Used in H CS Specimen Task 1a</a:t>
            </a:r>
          </a:p>
        </p:txBody>
      </p:sp>
      <p:sp>
        <p:nvSpPr>
          <p:cNvPr id="4" name="Slide Number Placeholder 3"/>
          <p:cNvSpPr>
            <a:spLocks noGrp="1"/>
          </p:cNvSpPr>
          <p:nvPr>
            <p:ph type="sldNum" sz="quarter" idx="5"/>
          </p:nvPr>
        </p:nvSpPr>
        <p:spPr/>
        <p:txBody>
          <a:bodyPr/>
          <a:lstStyle/>
          <a:p>
            <a:fld id="{B71FE5B5-A979-4370-A255-218EAB36A5F4}" type="slidenum">
              <a:rPr lang="en-GB" smtClean="0"/>
              <a:t>139</a:t>
            </a:fld>
            <a:endParaRPr lang="en-GB"/>
          </a:p>
        </p:txBody>
      </p:sp>
    </p:spTree>
    <p:extLst>
      <p:ext uri="{BB962C8B-B14F-4D97-AF65-F5344CB8AC3E}">
        <p14:creationId xmlns:p14="http://schemas.microsoft.com/office/powerpoint/2010/main" val="116269684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school is led by a headteacher – A headteacher leads a school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140</a:t>
            </a:fld>
            <a:endParaRPr lang="en-GB"/>
          </a:p>
        </p:txBody>
      </p:sp>
    </p:spTree>
    <p:extLst>
      <p:ext uri="{BB962C8B-B14F-4D97-AF65-F5344CB8AC3E}">
        <p14:creationId xmlns:p14="http://schemas.microsoft.com/office/powerpoint/2010/main" val="103991986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school is led by a headteacher – A headteacher leads a school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141</a:t>
            </a:fld>
            <a:endParaRPr lang="en-GB"/>
          </a:p>
        </p:txBody>
      </p:sp>
    </p:spTree>
    <p:extLst>
      <p:ext uri="{BB962C8B-B14F-4D97-AF65-F5344CB8AC3E}">
        <p14:creationId xmlns:p14="http://schemas.microsoft.com/office/powerpoint/2010/main" val="261991576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what N5 uses</a:t>
            </a:r>
          </a:p>
          <a:p>
            <a:r>
              <a:rPr lang="en-GB" dirty="0"/>
              <a:t>A school teaches many pupils – Many pupils are taught at a school</a:t>
            </a:r>
          </a:p>
        </p:txBody>
      </p:sp>
      <p:sp>
        <p:nvSpPr>
          <p:cNvPr id="4" name="Slide Number Placeholder 3"/>
          <p:cNvSpPr>
            <a:spLocks noGrp="1"/>
          </p:cNvSpPr>
          <p:nvPr>
            <p:ph type="sldNum" sz="quarter" idx="5"/>
          </p:nvPr>
        </p:nvSpPr>
        <p:spPr/>
        <p:txBody>
          <a:bodyPr/>
          <a:lstStyle/>
          <a:p>
            <a:fld id="{B71FE5B5-A979-4370-A255-218EAB36A5F4}" type="slidenum">
              <a:rPr lang="en-GB" smtClean="0"/>
              <a:t>142</a:t>
            </a:fld>
            <a:endParaRPr lang="en-GB"/>
          </a:p>
        </p:txBody>
      </p:sp>
    </p:spTree>
    <p:extLst>
      <p:ext uri="{BB962C8B-B14F-4D97-AF65-F5344CB8AC3E}">
        <p14:creationId xmlns:p14="http://schemas.microsoft.com/office/powerpoint/2010/main" val="87220289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what N5 uses</a:t>
            </a:r>
          </a:p>
          <a:p>
            <a:r>
              <a:rPr lang="en-GB" dirty="0"/>
              <a:t>A school teaches many pupils – Many pupils are taught at a school</a:t>
            </a:r>
          </a:p>
        </p:txBody>
      </p:sp>
      <p:sp>
        <p:nvSpPr>
          <p:cNvPr id="4" name="Slide Number Placeholder 3"/>
          <p:cNvSpPr>
            <a:spLocks noGrp="1"/>
          </p:cNvSpPr>
          <p:nvPr>
            <p:ph type="sldNum" sz="quarter" idx="5"/>
          </p:nvPr>
        </p:nvSpPr>
        <p:spPr/>
        <p:txBody>
          <a:bodyPr/>
          <a:lstStyle/>
          <a:p>
            <a:fld id="{B71FE5B5-A979-4370-A255-218EAB36A5F4}" type="slidenum">
              <a:rPr lang="en-GB" smtClean="0"/>
              <a:t>143</a:t>
            </a:fld>
            <a:endParaRPr lang="en-GB"/>
          </a:p>
        </p:txBody>
      </p:sp>
    </p:spTree>
    <p:extLst>
      <p:ext uri="{BB962C8B-B14F-4D97-AF65-F5344CB8AC3E}">
        <p14:creationId xmlns:p14="http://schemas.microsoft.com/office/powerpoint/2010/main" val="86591079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pupils study many subjects – Many subjects are studied by many pupils</a:t>
            </a:r>
          </a:p>
        </p:txBody>
      </p:sp>
      <p:sp>
        <p:nvSpPr>
          <p:cNvPr id="4" name="Slide Number Placeholder 3"/>
          <p:cNvSpPr>
            <a:spLocks noGrp="1"/>
          </p:cNvSpPr>
          <p:nvPr>
            <p:ph type="sldNum" sz="quarter" idx="5"/>
          </p:nvPr>
        </p:nvSpPr>
        <p:spPr/>
        <p:txBody>
          <a:bodyPr/>
          <a:lstStyle/>
          <a:p>
            <a:fld id="{B71FE5B5-A979-4370-A255-218EAB36A5F4}" type="slidenum">
              <a:rPr lang="en-GB" smtClean="0"/>
              <a:t>144</a:t>
            </a:fld>
            <a:endParaRPr lang="en-GB"/>
          </a:p>
        </p:txBody>
      </p:sp>
    </p:spTree>
    <p:extLst>
      <p:ext uri="{BB962C8B-B14F-4D97-AF65-F5344CB8AC3E}">
        <p14:creationId xmlns:p14="http://schemas.microsoft.com/office/powerpoint/2010/main" val="354911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14</a:t>
            </a:fld>
            <a:endParaRPr lang="en-GB"/>
          </a:p>
        </p:txBody>
      </p:sp>
    </p:spTree>
    <p:extLst>
      <p:ext uri="{BB962C8B-B14F-4D97-AF65-F5344CB8AC3E}">
        <p14:creationId xmlns:p14="http://schemas.microsoft.com/office/powerpoint/2010/main" val="76822861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pupils study many subjects – Many subjects are studied by many pupils</a:t>
            </a:r>
          </a:p>
        </p:txBody>
      </p:sp>
      <p:sp>
        <p:nvSpPr>
          <p:cNvPr id="4" name="Slide Number Placeholder 3"/>
          <p:cNvSpPr>
            <a:spLocks noGrp="1"/>
          </p:cNvSpPr>
          <p:nvPr>
            <p:ph type="sldNum" sz="quarter" idx="5"/>
          </p:nvPr>
        </p:nvSpPr>
        <p:spPr/>
        <p:txBody>
          <a:bodyPr/>
          <a:lstStyle/>
          <a:p>
            <a:fld id="{B71FE5B5-A979-4370-A255-218EAB36A5F4}" type="slidenum">
              <a:rPr lang="en-GB" smtClean="0"/>
              <a:t>145</a:t>
            </a:fld>
            <a:endParaRPr lang="en-GB"/>
          </a:p>
        </p:txBody>
      </p:sp>
    </p:spTree>
    <p:extLst>
      <p:ext uri="{BB962C8B-B14F-4D97-AF65-F5344CB8AC3E}">
        <p14:creationId xmlns:p14="http://schemas.microsoft.com/office/powerpoint/2010/main" val="28427331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146</a:t>
            </a:fld>
            <a:endParaRPr lang="en-GB"/>
          </a:p>
        </p:txBody>
      </p:sp>
    </p:spTree>
    <p:extLst>
      <p:ext uri="{BB962C8B-B14F-4D97-AF65-F5344CB8AC3E}">
        <p14:creationId xmlns:p14="http://schemas.microsoft.com/office/powerpoint/2010/main" val="424321170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148</a:t>
            </a:fld>
            <a:endParaRPr lang="en-GB"/>
          </a:p>
        </p:txBody>
      </p:sp>
    </p:spTree>
    <p:extLst>
      <p:ext uri="{BB962C8B-B14F-4D97-AF65-F5344CB8AC3E}">
        <p14:creationId xmlns:p14="http://schemas.microsoft.com/office/powerpoint/2010/main" val="268023088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149</a:t>
            </a:fld>
            <a:endParaRPr lang="en-GB"/>
          </a:p>
        </p:txBody>
      </p:sp>
    </p:spTree>
    <p:extLst>
      <p:ext uri="{BB962C8B-B14F-4D97-AF65-F5344CB8AC3E}">
        <p14:creationId xmlns:p14="http://schemas.microsoft.com/office/powerpoint/2010/main" val="2063832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150</a:t>
            </a:fld>
            <a:endParaRPr lang="en-GB"/>
          </a:p>
        </p:txBody>
      </p:sp>
    </p:spTree>
    <p:extLst>
      <p:ext uri="{BB962C8B-B14F-4D97-AF65-F5344CB8AC3E}">
        <p14:creationId xmlns:p14="http://schemas.microsoft.com/office/powerpoint/2010/main" val="112512704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151</a:t>
            </a:fld>
            <a:endParaRPr lang="en-GB"/>
          </a:p>
        </p:txBody>
      </p:sp>
    </p:spTree>
    <p:extLst>
      <p:ext uri="{BB962C8B-B14F-4D97-AF65-F5344CB8AC3E}">
        <p14:creationId xmlns:p14="http://schemas.microsoft.com/office/powerpoint/2010/main" val="195316339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152</a:t>
            </a:fld>
            <a:endParaRPr lang="en-GB"/>
          </a:p>
        </p:txBody>
      </p:sp>
    </p:spTree>
    <p:extLst>
      <p:ext uri="{BB962C8B-B14F-4D97-AF65-F5344CB8AC3E}">
        <p14:creationId xmlns:p14="http://schemas.microsoft.com/office/powerpoint/2010/main" val="1967756829"/>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153</a:t>
            </a:fld>
            <a:endParaRPr lang="en-GB"/>
          </a:p>
        </p:txBody>
      </p:sp>
    </p:spTree>
    <p:extLst>
      <p:ext uri="{BB962C8B-B14F-4D97-AF65-F5344CB8AC3E}">
        <p14:creationId xmlns:p14="http://schemas.microsoft.com/office/powerpoint/2010/main" val="343985708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Shows entities, relationship, cardinality, attributes, and keys</a:t>
            </a:r>
          </a:p>
          <a:p>
            <a:r>
              <a:rPr lang="en-GB" dirty="0"/>
              <a:t>Entity (Design) / Table (Implementation)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154</a:t>
            </a:fld>
            <a:endParaRPr lang="en-GB"/>
          </a:p>
        </p:txBody>
      </p:sp>
    </p:spTree>
    <p:extLst>
      <p:ext uri="{BB962C8B-B14F-4D97-AF65-F5344CB8AC3E}">
        <p14:creationId xmlns:p14="http://schemas.microsoft.com/office/powerpoint/2010/main" val="203485519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Shows entities, relationship, cardinality, attributes, and keys</a:t>
            </a:r>
          </a:p>
          <a:p>
            <a:r>
              <a:rPr lang="en-GB" dirty="0"/>
              <a:t>Entity (Design) / Table (Implementation)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155</a:t>
            </a:fld>
            <a:endParaRPr lang="en-GB"/>
          </a:p>
        </p:txBody>
      </p:sp>
    </p:spTree>
    <p:extLst>
      <p:ext uri="{BB962C8B-B14F-4D97-AF65-F5344CB8AC3E}">
        <p14:creationId xmlns:p14="http://schemas.microsoft.com/office/powerpoint/2010/main" val="1693875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379320773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156</a:t>
            </a:fld>
            <a:endParaRPr lang="en-GB"/>
          </a:p>
        </p:txBody>
      </p:sp>
    </p:spTree>
    <p:extLst>
      <p:ext uri="{BB962C8B-B14F-4D97-AF65-F5344CB8AC3E}">
        <p14:creationId xmlns:p14="http://schemas.microsoft.com/office/powerpoint/2010/main" val="196775682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157</a:t>
            </a:fld>
            <a:endParaRPr lang="en-GB"/>
          </a:p>
        </p:txBody>
      </p:sp>
    </p:spTree>
    <p:extLst>
      <p:ext uri="{BB962C8B-B14F-4D97-AF65-F5344CB8AC3E}">
        <p14:creationId xmlns:p14="http://schemas.microsoft.com/office/powerpoint/2010/main" val="228456697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161</a:t>
            </a:fld>
            <a:endParaRPr lang="en-GB"/>
          </a:p>
        </p:txBody>
      </p:sp>
    </p:spTree>
    <p:extLst>
      <p:ext uri="{BB962C8B-B14F-4D97-AF65-F5344CB8AC3E}">
        <p14:creationId xmlns:p14="http://schemas.microsoft.com/office/powerpoint/2010/main" val="384170298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this for Data Dictionary (1) &amp; Data Dictionary (2)</a:t>
            </a:r>
          </a:p>
        </p:txBody>
      </p:sp>
      <p:sp>
        <p:nvSpPr>
          <p:cNvPr id="4" name="Slide Number Placeholder 3"/>
          <p:cNvSpPr>
            <a:spLocks noGrp="1"/>
          </p:cNvSpPr>
          <p:nvPr>
            <p:ph type="sldNum" sz="quarter" idx="5"/>
          </p:nvPr>
        </p:nvSpPr>
        <p:spPr/>
        <p:txBody>
          <a:bodyPr/>
          <a:lstStyle/>
          <a:p>
            <a:fld id="{B71FE5B5-A979-4370-A255-218EAB36A5F4}" type="slidenum">
              <a:rPr lang="en-GB" smtClean="0"/>
              <a:t>162</a:t>
            </a:fld>
            <a:endParaRPr lang="en-GB"/>
          </a:p>
        </p:txBody>
      </p:sp>
    </p:spTree>
    <p:extLst>
      <p:ext uri="{BB962C8B-B14F-4D97-AF65-F5344CB8AC3E}">
        <p14:creationId xmlns:p14="http://schemas.microsoft.com/office/powerpoint/2010/main" val="60978186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163</a:t>
            </a:fld>
            <a:endParaRPr lang="en-GB"/>
          </a:p>
        </p:txBody>
      </p:sp>
    </p:spTree>
    <p:extLst>
      <p:ext uri="{BB962C8B-B14F-4D97-AF65-F5344CB8AC3E}">
        <p14:creationId xmlns:p14="http://schemas.microsoft.com/office/powerpoint/2010/main" val="3918106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164</a:t>
            </a:fld>
            <a:endParaRPr lang="en-GB"/>
          </a:p>
        </p:txBody>
      </p:sp>
    </p:spTree>
    <p:extLst>
      <p:ext uri="{BB962C8B-B14F-4D97-AF65-F5344CB8AC3E}">
        <p14:creationId xmlns:p14="http://schemas.microsoft.com/office/powerpoint/2010/main" val="332447571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165</a:t>
            </a:fld>
            <a:endParaRPr lang="en-GB"/>
          </a:p>
        </p:txBody>
      </p:sp>
    </p:spTree>
    <p:extLst>
      <p:ext uri="{BB962C8B-B14F-4D97-AF65-F5344CB8AC3E}">
        <p14:creationId xmlns:p14="http://schemas.microsoft.com/office/powerpoint/2010/main" val="146614999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167</a:t>
            </a:fld>
            <a:endParaRPr lang="en-GB"/>
          </a:p>
        </p:txBody>
      </p:sp>
    </p:spTree>
    <p:extLst>
      <p:ext uri="{BB962C8B-B14F-4D97-AF65-F5344CB8AC3E}">
        <p14:creationId xmlns:p14="http://schemas.microsoft.com/office/powerpoint/2010/main" val="98359156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169</a:t>
            </a:fld>
            <a:endParaRPr lang="en-GB"/>
          </a:p>
        </p:txBody>
      </p:sp>
    </p:spTree>
    <p:extLst>
      <p:ext uri="{BB962C8B-B14F-4D97-AF65-F5344CB8AC3E}">
        <p14:creationId xmlns:p14="http://schemas.microsoft.com/office/powerpoint/2010/main" val="310700829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170</a:t>
            </a:fld>
            <a:endParaRPr lang="en-GB"/>
          </a:p>
        </p:txBody>
      </p:sp>
    </p:spTree>
    <p:extLst>
      <p:ext uri="{BB962C8B-B14F-4D97-AF65-F5344CB8AC3E}">
        <p14:creationId xmlns:p14="http://schemas.microsoft.com/office/powerpoint/2010/main" val="3791186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412546574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171</a:t>
            </a:fld>
            <a:endParaRPr lang="en-GB"/>
          </a:p>
        </p:txBody>
      </p:sp>
    </p:spTree>
    <p:extLst>
      <p:ext uri="{BB962C8B-B14F-4D97-AF65-F5344CB8AC3E}">
        <p14:creationId xmlns:p14="http://schemas.microsoft.com/office/powerpoint/2010/main" val="294923857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172</a:t>
            </a:fld>
            <a:endParaRPr lang="en-GB"/>
          </a:p>
        </p:txBody>
      </p:sp>
    </p:spTree>
    <p:extLst>
      <p:ext uri="{BB962C8B-B14F-4D97-AF65-F5344CB8AC3E}">
        <p14:creationId xmlns:p14="http://schemas.microsoft.com/office/powerpoint/2010/main" val="199745513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173</a:t>
            </a:fld>
            <a:endParaRPr lang="en-GB"/>
          </a:p>
        </p:txBody>
      </p:sp>
    </p:spTree>
    <p:extLst>
      <p:ext uri="{BB962C8B-B14F-4D97-AF65-F5344CB8AC3E}">
        <p14:creationId xmlns:p14="http://schemas.microsoft.com/office/powerpoint/2010/main" val="29310437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from BBC Bitesize: https://www.bbc.co.uk/bitesize/guides/zc93tv4/revision/1</a:t>
            </a:r>
          </a:p>
        </p:txBody>
      </p:sp>
      <p:sp>
        <p:nvSpPr>
          <p:cNvPr id="4" name="Slide Number Placeholder 3"/>
          <p:cNvSpPr>
            <a:spLocks noGrp="1"/>
          </p:cNvSpPr>
          <p:nvPr>
            <p:ph type="sldNum" sz="quarter" idx="5"/>
          </p:nvPr>
        </p:nvSpPr>
        <p:spPr/>
        <p:txBody>
          <a:bodyPr/>
          <a:lstStyle/>
          <a:p>
            <a:fld id="{B71FE5B5-A979-4370-A255-218EAB36A5F4}" type="slidenum">
              <a:rPr lang="en-GB" smtClean="0"/>
              <a:t>178</a:t>
            </a:fld>
            <a:endParaRPr lang="en-GB"/>
          </a:p>
        </p:txBody>
      </p:sp>
    </p:spTree>
    <p:extLst>
      <p:ext uri="{BB962C8B-B14F-4D97-AF65-F5344CB8AC3E}">
        <p14:creationId xmlns:p14="http://schemas.microsoft.com/office/powerpoint/2010/main" val="26323592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179</a:t>
            </a:fld>
            <a:endParaRPr lang="en-GB"/>
          </a:p>
        </p:txBody>
      </p:sp>
    </p:spTree>
    <p:extLst>
      <p:ext uri="{BB962C8B-B14F-4D97-AF65-F5344CB8AC3E}">
        <p14:creationId xmlns:p14="http://schemas.microsoft.com/office/powerpoint/2010/main" val="26593015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180</a:t>
            </a:fld>
            <a:endParaRPr lang="en-GB"/>
          </a:p>
        </p:txBody>
      </p:sp>
    </p:spTree>
    <p:extLst>
      <p:ext uri="{BB962C8B-B14F-4D97-AF65-F5344CB8AC3E}">
        <p14:creationId xmlns:p14="http://schemas.microsoft.com/office/powerpoint/2010/main" val="351192768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181</a:t>
            </a:fld>
            <a:endParaRPr lang="en-GB"/>
          </a:p>
        </p:txBody>
      </p:sp>
    </p:spTree>
    <p:extLst>
      <p:ext uri="{BB962C8B-B14F-4D97-AF65-F5344CB8AC3E}">
        <p14:creationId xmlns:p14="http://schemas.microsoft.com/office/powerpoint/2010/main" val="208573248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182</a:t>
            </a:fld>
            <a:endParaRPr lang="en-GB"/>
          </a:p>
        </p:txBody>
      </p:sp>
    </p:spTree>
    <p:extLst>
      <p:ext uri="{BB962C8B-B14F-4D97-AF65-F5344CB8AC3E}">
        <p14:creationId xmlns:p14="http://schemas.microsoft.com/office/powerpoint/2010/main" val="210840309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183</a:t>
            </a:fld>
            <a:endParaRPr lang="en-GB"/>
          </a:p>
        </p:txBody>
      </p:sp>
    </p:spTree>
    <p:extLst>
      <p:ext uri="{BB962C8B-B14F-4D97-AF65-F5344CB8AC3E}">
        <p14:creationId xmlns:p14="http://schemas.microsoft.com/office/powerpoint/2010/main" val="398924832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184</a:t>
            </a:fld>
            <a:endParaRPr lang="en-GB"/>
          </a:p>
        </p:txBody>
      </p:sp>
    </p:spTree>
    <p:extLst>
      <p:ext uri="{BB962C8B-B14F-4D97-AF65-F5344CB8AC3E}">
        <p14:creationId xmlns:p14="http://schemas.microsoft.com/office/powerpoint/2010/main" val="582574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Works in Replit but not DB Browser for SQLite</a:t>
            </a:r>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153499459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185</a:t>
            </a:fld>
            <a:endParaRPr lang="en-GB"/>
          </a:p>
        </p:txBody>
      </p:sp>
    </p:spTree>
    <p:extLst>
      <p:ext uri="{BB962C8B-B14F-4D97-AF65-F5344CB8AC3E}">
        <p14:creationId xmlns:p14="http://schemas.microsoft.com/office/powerpoint/2010/main" val="20939794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Hide as appropriate</a:t>
            </a:r>
            <a:endParaRPr lang="en-GB" dirty="0">
              <a:cs typeface="Calibri"/>
            </a:endParaRPr>
          </a:p>
          <a:p>
            <a:endParaRPr lang="en-GB" dirty="0">
              <a:cs typeface="Calibri"/>
            </a:endParaRPr>
          </a:p>
          <a:p>
            <a:r>
              <a:rPr lang="en-GB" dirty="0">
                <a:cs typeface="Calibri"/>
              </a:rPr>
              <a:t>2023 Onwards</a:t>
            </a:r>
          </a:p>
          <a:p>
            <a:r>
              <a:rPr lang="en-GB" dirty="0">
                <a:cs typeface="Calibri"/>
              </a:rPr>
              <a:t>Prelim ~half way through DDD</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186</a:t>
            </a:fld>
            <a:endParaRPr lang="en-GB"/>
          </a:p>
        </p:txBody>
      </p:sp>
    </p:spTree>
    <p:extLst>
      <p:ext uri="{BB962C8B-B14F-4D97-AF65-F5344CB8AC3E}">
        <p14:creationId xmlns:p14="http://schemas.microsoft.com/office/powerpoint/2010/main" val="332801125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Hide as appropriate</a:t>
            </a:r>
            <a:endParaRPr lang="en-GB" dirty="0">
              <a:cs typeface="Calibri"/>
            </a:endParaRPr>
          </a:p>
        </p:txBody>
      </p:sp>
      <p:sp>
        <p:nvSpPr>
          <p:cNvPr id="4" name="Slide Number Placeholder 3"/>
          <p:cNvSpPr>
            <a:spLocks noGrp="1"/>
          </p:cNvSpPr>
          <p:nvPr>
            <p:ph type="sldNum" sz="quarter" idx="5"/>
          </p:nvPr>
        </p:nvSpPr>
        <p:spPr/>
        <p:txBody>
          <a:bodyPr/>
          <a:lstStyle/>
          <a:p>
            <a:fld id="{B71FE5B5-A979-4370-A255-218EAB36A5F4}" type="slidenum">
              <a:rPr lang="en-GB" smtClean="0"/>
              <a:t>187</a:t>
            </a:fld>
            <a:endParaRPr lang="en-GB"/>
          </a:p>
        </p:txBody>
      </p:sp>
    </p:spTree>
    <p:extLst>
      <p:ext uri="{BB962C8B-B14F-4D97-AF65-F5344CB8AC3E}">
        <p14:creationId xmlns:p14="http://schemas.microsoft.com/office/powerpoint/2010/main" val="252841154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DDD: 0-5, 0-5</a:t>
            </a:r>
            <a:r>
              <a:rPr lang="en-GB"/>
              <a:t>, 7-9, </a:t>
            </a:r>
            <a:r>
              <a:rPr lang="en-GB" dirty="0"/>
              <a:t>0-5, 0-5</a:t>
            </a:r>
          </a:p>
        </p:txBody>
      </p:sp>
      <p:sp>
        <p:nvSpPr>
          <p:cNvPr id="4" name="Slide Number Placeholder 3"/>
          <p:cNvSpPr>
            <a:spLocks noGrp="1"/>
          </p:cNvSpPr>
          <p:nvPr>
            <p:ph type="sldNum" sz="quarter" idx="5"/>
          </p:nvPr>
        </p:nvSpPr>
        <p:spPr/>
        <p:txBody>
          <a:bodyPr/>
          <a:lstStyle/>
          <a:p>
            <a:fld id="{B71FE5B5-A979-4370-A255-218EAB36A5F4}" type="slidenum">
              <a:rPr lang="en-GB" smtClean="0"/>
              <a:t>188</a:t>
            </a:fld>
            <a:endParaRPr lang="en-GB"/>
          </a:p>
        </p:txBody>
      </p:sp>
    </p:spTree>
    <p:extLst>
      <p:ext uri="{BB962C8B-B14F-4D97-AF65-F5344CB8AC3E}">
        <p14:creationId xmlns:p14="http://schemas.microsoft.com/office/powerpoint/2010/main" val="261293514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2018 Spec Q3    2019 Q14(d)</a:t>
            </a:r>
          </a:p>
        </p:txBody>
      </p:sp>
      <p:sp>
        <p:nvSpPr>
          <p:cNvPr id="4" name="Slide Number Placeholder 3"/>
          <p:cNvSpPr>
            <a:spLocks noGrp="1"/>
          </p:cNvSpPr>
          <p:nvPr>
            <p:ph type="sldNum" sz="quarter" idx="10"/>
          </p:nvPr>
        </p:nvSpPr>
        <p:spPr/>
        <p:txBody>
          <a:bodyPr/>
          <a:lstStyle/>
          <a:p>
            <a:fld id="{265FC814-8CAE-44D9-AECE-C1B52634DDCB}" type="slidenum">
              <a:rPr lang="en-GB" smtClean="0"/>
              <a:t>189</a:t>
            </a:fld>
            <a:endParaRPr lang="en-GB"/>
          </a:p>
        </p:txBody>
      </p:sp>
    </p:spTree>
    <p:extLst>
      <p:ext uri="{BB962C8B-B14F-4D97-AF65-F5344CB8AC3E}">
        <p14:creationId xmlns:p14="http://schemas.microsoft.com/office/powerpoint/2010/main" val="118343846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GDPR (0-17:36): https://www.youtube.com/embed/gBJXfayW40M?start=0&amp;end=1056</a:t>
            </a:r>
          </a:p>
        </p:txBody>
      </p:sp>
      <p:sp>
        <p:nvSpPr>
          <p:cNvPr id="4" name="Slide Number Placeholder 3"/>
          <p:cNvSpPr>
            <a:spLocks noGrp="1"/>
          </p:cNvSpPr>
          <p:nvPr>
            <p:ph type="sldNum" sz="quarter" idx="5"/>
          </p:nvPr>
        </p:nvSpPr>
        <p:spPr/>
        <p:txBody>
          <a:bodyPr/>
          <a:lstStyle/>
          <a:p>
            <a:fld id="{B71FE5B5-A979-4370-A255-218EAB36A5F4}" type="slidenum">
              <a:rPr lang="en-GB" smtClean="0"/>
              <a:t>190</a:t>
            </a:fld>
            <a:endParaRPr lang="en-GB"/>
          </a:p>
        </p:txBody>
      </p:sp>
    </p:spTree>
    <p:extLst>
      <p:ext uri="{BB962C8B-B14F-4D97-AF65-F5344CB8AC3E}">
        <p14:creationId xmlns:p14="http://schemas.microsoft.com/office/powerpoint/2010/main" val="176216799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SQA </a:t>
            </a:r>
            <a:r>
              <a:rPr lang="en-GB" b="0" i="0" dirty="0">
                <a:solidFill>
                  <a:srgbClr val="000000"/>
                </a:solidFill>
                <a:effectLst/>
                <a:latin typeface="Helvetica Neue"/>
              </a:rPr>
              <a:t>Privacy Statement: </a:t>
            </a:r>
            <a:r>
              <a:rPr lang="en-GB" b="0" dirty="0"/>
              <a:t>https://www.sqa.org.uk/sqa/97458.html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Facebook Data Policy: https://en-gb.facebook.com/privacy/explanation/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Enforcement: https://www.enforcementtracker.com/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err="1"/>
              <a:t>ICO</a:t>
            </a:r>
            <a:r>
              <a:rPr lang="en-GB" b="0"/>
              <a:t>: https://ico.org.uk/for-the-public/</a:t>
            </a:r>
            <a:endParaRPr lang="en-GB" b="0" dirty="0"/>
          </a:p>
        </p:txBody>
      </p:sp>
      <p:sp>
        <p:nvSpPr>
          <p:cNvPr id="4" name="Slide Number Placeholder 3"/>
          <p:cNvSpPr>
            <a:spLocks noGrp="1"/>
          </p:cNvSpPr>
          <p:nvPr>
            <p:ph type="sldNum" sz="quarter" idx="5"/>
          </p:nvPr>
        </p:nvSpPr>
        <p:spPr/>
        <p:txBody>
          <a:bodyPr/>
          <a:lstStyle/>
          <a:p>
            <a:fld id="{B71FE5B5-A979-4370-A255-218EAB36A5F4}" type="slidenum">
              <a:rPr lang="en-GB" smtClean="0"/>
              <a:t>191</a:t>
            </a:fld>
            <a:endParaRPr lang="en-GB"/>
          </a:p>
        </p:txBody>
      </p:sp>
    </p:spTree>
    <p:extLst>
      <p:ext uri="{BB962C8B-B14F-4D97-AF65-F5344CB8AC3E}">
        <p14:creationId xmlns:p14="http://schemas.microsoft.com/office/powerpoint/2010/main" val="114411133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End-user: https://www.bbc.co.uk/bitesize/guides/zg8gpbk/revision/1</a:t>
            </a:r>
          </a:p>
          <a:p>
            <a:r>
              <a:rPr lang="en-GB" dirty="0"/>
              <a:t>Functional: https://www.bbc.co.uk/bitesize/guides/zg8gpbk/revision/2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201</a:t>
            </a:fld>
            <a:endParaRPr lang="en-GB"/>
          </a:p>
        </p:txBody>
      </p:sp>
    </p:spTree>
    <p:extLst>
      <p:ext uri="{BB962C8B-B14F-4D97-AF65-F5344CB8AC3E}">
        <p14:creationId xmlns:p14="http://schemas.microsoft.com/office/powerpoint/2010/main" val="457775565"/>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202</a:t>
            </a:fld>
            <a:endParaRPr lang="en-GB"/>
          </a:p>
        </p:txBody>
      </p:sp>
    </p:spTree>
    <p:extLst>
      <p:ext uri="{BB962C8B-B14F-4D97-AF65-F5344CB8AC3E}">
        <p14:creationId xmlns:p14="http://schemas.microsoft.com/office/powerpoint/2010/main" val="103990354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203</a:t>
            </a:fld>
            <a:endParaRPr lang="en-GB"/>
          </a:p>
        </p:txBody>
      </p:sp>
    </p:spTree>
    <p:extLst>
      <p:ext uri="{BB962C8B-B14F-4D97-AF65-F5344CB8AC3E}">
        <p14:creationId xmlns:p14="http://schemas.microsoft.com/office/powerpoint/2010/main" val="4093156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a:t>
            </a:fld>
            <a:endParaRPr lang="en-GB"/>
          </a:p>
        </p:txBody>
      </p:sp>
    </p:spTree>
    <p:extLst>
      <p:ext uri="{BB962C8B-B14F-4D97-AF65-F5344CB8AC3E}">
        <p14:creationId xmlns:p14="http://schemas.microsoft.com/office/powerpoint/2010/main" val="1250515711"/>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204</a:t>
            </a:fld>
            <a:endParaRPr lang="en-GB"/>
          </a:p>
        </p:txBody>
      </p:sp>
    </p:spTree>
    <p:extLst>
      <p:ext uri="{BB962C8B-B14F-4D97-AF65-F5344CB8AC3E}">
        <p14:creationId xmlns:p14="http://schemas.microsoft.com/office/powerpoint/2010/main" val="243436326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a:t>
            </a:r>
            <a:r>
              <a:rPr lang="en-GB" baseline="0" dirty="0"/>
              <a:t> field has a datatype.</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207</a:t>
            </a:fld>
            <a:endParaRPr lang="en-GB"/>
          </a:p>
        </p:txBody>
      </p:sp>
    </p:spTree>
    <p:extLst>
      <p:ext uri="{BB962C8B-B14F-4D97-AF65-F5344CB8AC3E}">
        <p14:creationId xmlns:p14="http://schemas.microsoft.com/office/powerpoint/2010/main" val="96884875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208</a:t>
            </a:fld>
            <a:endParaRPr lang="en-GB"/>
          </a:p>
        </p:txBody>
      </p:sp>
    </p:spTree>
    <p:extLst>
      <p:ext uri="{BB962C8B-B14F-4D97-AF65-F5344CB8AC3E}">
        <p14:creationId xmlns:p14="http://schemas.microsoft.com/office/powerpoint/2010/main" val="215044921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209</a:t>
            </a:fld>
            <a:endParaRPr lang="en-GB"/>
          </a:p>
        </p:txBody>
      </p:sp>
    </p:spTree>
    <p:extLst>
      <p:ext uri="{BB962C8B-B14F-4D97-AF65-F5344CB8AC3E}">
        <p14:creationId xmlns:p14="http://schemas.microsoft.com/office/powerpoint/2010/main" val="3189856208"/>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210</a:t>
            </a:fld>
            <a:endParaRPr lang="en-GB"/>
          </a:p>
        </p:txBody>
      </p:sp>
    </p:spTree>
    <p:extLst>
      <p:ext uri="{BB962C8B-B14F-4D97-AF65-F5344CB8AC3E}">
        <p14:creationId xmlns:p14="http://schemas.microsoft.com/office/powerpoint/2010/main" val="3425553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SEQUEL: Structured English </a:t>
            </a:r>
            <a:r>
              <a:rPr lang="en-GB" dirty="0" err="1"/>
              <a:t>QUEry</a:t>
            </a:r>
            <a:r>
              <a:rPr lang="en-GB" dirty="0"/>
              <a:t> Language</a:t>
            </a:r>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4063797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1168349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a:t>
            </a:fld>
            <a:endParaRPr lang="en-GB"/>
          </a:p>
        </p:txBody>
      </p:sp>
    </p:spTree>
    <p:extLst>
      <p:ext uri="{BB962C8B-B14F-4D97-AF65-F5344CB8AC3E}">
        <p14:creationId xmlns:p14="http://schemas.microsoft.com/office/powerpoint/2010/main" val="3446551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Used</a:t>
            </a:r>
            <a:r>
              <a:rPr lang="en-GB" sz="1200" baseline="0" dirty="0"/>
              <a:t> on websites – Amazon</a:t>
            </a:r>
          </a:p>
          <a:p>
            <a:r>
              <a:rPr lang="en-GB" sz="1200" baseline="0" dirty="0"/>
              <a:t>Used by government – HMRC, DVLA</a:t>
            </a:r>
          </a:p>
          <a:p>
            <a:r>
              <a:rPr lang="en-GB" sz="1200" baseline="0" dirty="0"/>
              <a:t>Used by school – SEEMIS</a:t>
            </a:r>
            <a:endParaRPr lang="en-GB" sz="1200" dirty="0"/>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2298897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3320892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24</a:t>
            </a:fld>
            <a:endParaRPr lang="en-GB"/>
          </a:p>
        </p:txBody>
      </p:sp>
    </p:spTree>
    <p:extLst>
      <p:ext uri="{BB962C8B-B14F-4D97-AF65-F5344CB8AC3E}">
        <p14:creationId xmlns:p14="http://schemas.microsoft.com/office/powerpoint/2010/main" val="2798624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25</a:t>
            </a:fld>
            <a:endParaRPr lang="en-GB"/>
          </a:p>
        </p:txBody>
      </p:sp>
    </p:spTree>
    <p:extLst>
      <p:ext uri="{BB962C8B-B14F-4D97-AF65-F5344CB8AC3E}">
        <p14:creationId xmlns:p14="http://schemas.microsoft.com/office/powerpoint/2010/main" val="510220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2614733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SQL 'WHERE' is like Python 'if'</a:t>
            </a:r>
          </a:p>
        </p:txBody>
      </p:sp>
      <p:sp>
        <p:nvSpPr>
          <p:cNvPr id="4" name="Slide Number Placeholder 3"/>
          <p:cNvSpPr>
            <a:spLocks noGrp="1"/>
          </p:cNvSpPr>
          <p:nvPr>
            <p:ph type="sldNum" sz="quarter" idx="5"/>
          </p:nvPr>
        </p:nvSpPr>
        <p:spPr/>
        <p:txBody>
          <a:bodyPr/>
          <a:lstStyle/>
          <a:p>
            <a:fld id="{B71FE5B5-A979-4370-A255-218EAB36A5F4}" type="slidenum">
              <a:rPr lang="en-GB" smtClean="0"/>
              <a:t>32</a:t>
            </a:fld>
            <a:endParaRPr lang="en-GB"/>
          </a:p>
        </p:txBody>
      </p:sp>
    </p:spTree>
    <p:extLst>
      <p:ext uri="{BB962C8B-B14F-4D97-AF65-F5344CB8AC3E}">
        <p14:creationId xmlns:p14="http://schemas.microsoft.com/office/powerpoint/2010/main" val="2380417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33</a:t>
            </a:fld>
            <a:endParaRPr lang="en-GB"/>
          </a:p>
        </p:txBody>
      </p:sp>
    </p:spTree>
    <p:extLst>
      <p:ext uri="{BB962C8B-B14F-4D97-AF65-F5344CB8AC3E}">
        <p14:creationId xmlns:p14="http://schemas.microsoft.com/office/powerpoint/2010/main" val="576656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34</a:t>
            </a:fld>
            <a:endParaRPr lang="en-GB"/>
          </a:p>
        </p:txBody>
      </p:sp>
    </p:spTree>
    <p:extLst>
      <p:ext uri="{BB962C8B-B14F-4D97-AF65-F5344CB8AC3E}">
        <p14:creationId xmlns:p14="http://schemas.microsoft.com/office/powerpoint/2010/main" val="28592900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35</a:t>
            </a:fld>
            <a:endParaRPr lang="en-GB"/>
          </a:p>
        </p:txBody>
      </p:sp>
    </p:spTree>
    <p:extLst>
      <p:ext uri="{BB962C8B-B14F-4D97-AF65-F5344CB8AC3E}">
        <p14:creationId xmlns:p14="http://schemas.microsoft.com/office/powerpoint/2010/main" val="1787756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36</a:t>
            </a:fld>
            <a:endParaRPr lang="en-GB"/>
          </a:p>
        </p:txBody>
      </p:sp>
    </p:spTree>
    <p:extLst>
      <p:ext uri="{BB962C8B-B14F-4D97-AF65-F5344CB8AC3E}">
        <p14:creationId xmlns:p14="http://schemas.microsoft.com/office/powerpoint/2010/main" val="4207249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YYYY</a:t>
            </a:r>
            <a:r>
              <a:rPr lang="en-GB" dirty="0"/>
              <a:t>-MM-DD</a:t>
            </a:r>
          </a:p>
        </p:txBody>
      </p:sp>
      <p:sp>
        <p:nvSpPr>
          <p:cNvPr id="4" name="Slide Number Placeholder 3"/>
          <p:cNvSpPr>
            <a:spLocks noGrp="1"/>
          </p:cNvSpPr>
          <p:nvPr>
            <p:ph type="sldNum" sz="quarter" idx="5"/>
          </p:nvPr>
        </p:nvSpPr>
        <p:spPr/>
        <p:txBody>
          <a:bodyPr/>
          <a:lstStyle/>
          <a:p>
            <a:fld id="{B71FE5B5-A979-4370-A255-218EAB36A5F4}" type="slidenum">
              <a:rPr lang="en-GB" smtClean="0"/>
              <a:t>37</a:t>
            </a:fld>
            <a:endParaRPr lang="en-GB"/>
          </a:p>
        </p:txBody>
      </p:sp>
    </p:spTree>
    <p:extLst>
      <p:ext uri="{BB962C8B-B14F-4D97-AF65-F5344CB8AC3E}">
        <p14:creationId xmlns:p14="http://schemas.microsoft.com/office/powerpoint/2010/main" val="3273132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Imagine visiting a shopping website (Amazon) and all the images, information, and prices had to be retrieved by hand!</a:t>
            </a:r>
          </a:p>
          <a:p>
            <a:endParaRPr lang="en-GB" dirty="0"/>
          </a:p>
          <a:p>
            <a:r>
              <a:rPr lang="en-GB" dirty="0"/>
              <a:t>Image: https://placesjournal.org/article/the-filing-cabinet-and-20th-century-information-infrastructure/  (School office ~1923 </a:t>
            </a:r>
            <a:r>
              <a:rPr lang="en-GB" dirty="0">
                <a:sym typeface="Wingdings" panose="05000000000000000000" pitchFamily="2" charset="2"/>
              </a:rPr>
              <a:t>)</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a:t>
            </a:fld>
            <a:endParaRPr lang="en-GB"/>
          </a:p>
        </p:txBody>
      </p:sp>
    </p:spTree>
    <p:extLst>
      <p:ext uri="{BB962C8B-B14F-4D97-AF65-F5344CB8AC3E}">
        <p14:creationId xmlns:p14="http://schemas.microsoft.com/office/powerpoint/2010/main" val="3461112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38</a:t>
            </a:fld>
            <a:endParaRPr lang="en-GB"/>
          </a:p>
        </p:txBody>
      </p:sp>
    </p:spTree>
    <p:extLst>
      <p:ext uri="{BB962C8B-B14F-4D97-AF65-F5344CB8AC3E}">
        <p14:creationId xmlns:p14="http://schemas.microsoft.com/office/powerpoint/2010/main" val="2574762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HH:MM:SS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39</a:t>
            </a:fld>
            <a:endParaRPr lang="en-GB"/>
          </a:p>
        </p:txBody>
      </p:sp>
    </p:spTree>
    <p:extLst>
      <p:ext uri="{BB962C8B-B14F-4D97-AF65-F5344CB8AC3E}">
        <p14:creationId xmlns:p14="http://schemas.microsoft.com/office/powerpoint/2010/main" val="34724762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3439542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41</a:t>
            </a:fld>
            <a:endParaRPr lang="en-GB"/>
          </a:p>
        </p:txBody>
      </p:sp>
    </p:spTree>
    <p:extLst>
      <p:ext uri="{BB962C8B-B14F-4D97-AF65-F5344CB8AC3E}">
        <p14:creationId xmlns:p14="http://schemas.microsoft.com/office/powerpoint/2010/main" val="1799391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42</a:t>
            </a:fld>
            <a:endParaRPr lang="en-GB"/>
          </a:p>
        </p:txBody>
      </p:sp>
    </p:spTree>
    <p:extLst>
      <p:ext uri="{BB962C8B-B14F-4D97-AF65-F5344CB8AC3E}">
        <p14:creationId xmlns:p14="http://schemas.microsoft.com/office/powerpoint/2010/main" val="36157772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isn't in the spec.</a:t>
            </a:r>
          </a:p>
          <a:p>
            <a:endParaRPr lang="en-GB" dirty="0"/>
          </a:p>
          <a:p>
            <a:r>
              <a:rPr lang="en-GB" dirty="0"/>
              <a:t>WHERE NOT age = 11  </a:t>
            </a:r>
            <a:r>
              <a:rPr lang="en-GB" baseline="0" dirty="0"/>
              <a:t> (WHERE age &lt;&gt; 11) - </a:t>
            </a:r>
            <a:r>
              <a:rPr lang="en-GB" dirty="0"/>
              <a:t>Everyone but the 11 year olds</a:t>
            </a:r>
          </a:p>
        </p:txBody>
      </p:sp>
      <p:sp>
        <p:nvSpPr>
          <p:cNvPr id="4" name="Slide Number Placeholder 3"/>
          <p:cNvSpPr>
            <a:spLocks noGrp="1"/>
          </p:cNvSpPr>
          <p:nvPr>
            <p:ph type="sldNum" sz="quarter" idx="5"/>
          </p:nvPr>
        </p:nvSpPr>
        <p:spPr/>
        <p:txBody>
          <a:bodyPr/>
          <a:lstStyle/>
          <a:p>
            <a:fld id="{B71FE5B5-A979-4370-A255-218EAB36A5F4}" type="slidenum">
              <a:rPr lang="en-GB" smtClean="0"/>
              <a:t>44</a:t>
            </a:fld>
            <a:endParaRPr lang="en-GB"/>
          </a:p>
        </p:txBody>
      </p:sp>
    </p:spTree>
    <p:extLst>
      <p:ext uri="{BB962C8B-B14F-4D97-AF65-F5344CB8AC3E}">
        <p14:creationId xmlns:p14="http://schemas.microsoft.com/office/powerpoint/2010/main" val="2002212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45</a:t>
            </a:fld>
            <a:endParaRPr lang="en-GB"/>
          </a:p>
        </p:txBody>
      </p:sp>
    </p:spTree>
    <p:extLst>
      <p:ext uri="{BB962C8B-B14F-4D97-AF65-F5344CB8AC3E}">
        <p14:creationId xmlns:p14="http://schemas.microsoft.com/office/powerpoint/2010/main" val="7168428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46</a:t>
            </a:fld>
            <a:endParaRPr lang="en-GB"/>
          </a:p>
        </p:txBody>
      </p:sp>
    </p:spTree>
    <p:extLst>
      <p:ext uri="{BB962C8B-B14F-4D97-AF65-F5344CB8AC3E}">
        <p14:creationId xmlns:p14="http://schemas.microsoft.com/office/powerpoint/2010/main" val="8170132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21211170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order by fields that aren't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1732358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Olden days: filing cabinets full of records – alphabetical by surname, then forename</a:t>
            </a:r>
          </a:p>
        </p:txBody>
      </p:sp>
      <p:sp>
        <p:nvSpPr>
          <p:cNvPr id="4" name="Slide Number Placeholder 3"/>
          <p:cNvSpPr>
            <a:spLocks noGrp="1"/>
          </p:cNvSpPr>
          <p:nvPr>
            <p:ph type="sldNum" sz="quarter" idx="10"/>
          </p:nvPr>
        </p:nvSpPr>
        <p:spPr/>
        <p:txBody>
          <a:bodyPr/>
          <a:lstStyle/>
          <a:p>
            <a:fld id="{B71FE5B5-A979-4370-A255-218EAB36A5F4}" type="slidenum">
              <a:rPr lang="en-GB" smtClean="0"/>
              <a:t>5</a:t>
            </a:fld>
            <a:endParaRPr lang="en-GB"/>
          </a:p>
        </p:txBody>
      </p:sp>
    </p:spTree>
    <p:extLst>
      <p:ext uri="{BB962C8B-B14F-4D97-AF65-F5344CB8AC3E}">
        <p14:creationId xmlns:p14="http://schemas.microsoft.com/office/powerpoint/2010/main" val="24119715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17999396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51</a:t>
            </a:fld>
            <a:endParaRPr lang="en-GB"/>
          </a:p>
        </p:txBody>
      </p:sp>
    </p:spTree>
    <p:extLst>
      <p:ext uri="{BB962C8B-B14F-4D97-AF65-F5344CB8AC3E}">
        <p14:creationId xmlns:p14="http://schemas.microsoft.com/office/powerpoint/2010/main" val="3346867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52</a:t>
            </a:fld>
            <a:endParaRPr lang="en-GB"/>
          </a:p>
        </p:txBody>
      </p:sp>
    </p:spTree>
    <p:extLst>
      <p:ext uri="{BB962C8B-B14F-4D97-AF65-F5344CB8AC3E}">
        <p14:creationId xmlns:p14="http://schemas.microsoft.com/office/powerpoint/2010/main" val="15841518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38249700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33828631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9179486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7910769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29197743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40813881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4213321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a:t>
            </a:fld>
            <a:endParaRPr lang="en-GB"/>
          </a:p>
        </p:txBody>
      </p:sp>
    </p:spTree>
    <p:extLst>
      <p:ext uri="{BB962C8B-B14F-4D97-AF65-F5344CB8AC3E}">
        <p14:creationId xmlns:p14="http://schemas.microsoft.com/office/powerpoint/2010/main" val="42707428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FF0000"/>
                </a:solidFill>
              </a:rPr>
              <a:t>Share</a:t>
            </a:r>
            <a:r>
              <a:rPr lang="en-GB" dirty="0"/>
              <a:t>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20115195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Share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2209386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63</a:t>
            </a:fld>
            <a:endParaRPr lang="en-GB"/>
          </a:p>
        </p:txBody>
      </p:sp>
    </p:spTree>
    <p:extLst>
      <p:ext uri="{BB962C8B-B14F-4D97-AF65-F5344CB8AC3E}">
        <p14:creationId xmlns:p14="http://schemas.microsoft.com/office/powerpoint/2010/main" val="25978911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64</a:t>
            </a:fld>
            <a:endParaRPr lang="en-GB"/>
          </a:p>
        </p:txBody>
      </p:sp>
    </p:spTree>
    <p:extLst>
      <p:ext uri="{BB962C8B-B14F-4D97-AF65-F5344CB8AC3E}">
        <p14:creationId xmlns:p14="http://schemas.microsoft.com/office/powerpoint/2010/main" val="13905122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808463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67</a:t>
            </a:fld>
            <a:endParaRPr lang="en-GB"/>
          </a:p>
        </p:txBody>
      </p:sp>
    </p:spTree>
    <p:extLst>
      <p:ext uri="{BB962C8B-B14F-4D97-AF65-F5344CB8AC3E}">
        <p14:creationId xmlns:p14="http://schemas.microsoft.com/office/powerpoint/2010/main" val="16381643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Who borrowed which laptop, and has it been returned?</a:t>
            </a:r>
          </a:p>
          <a:p>
            <a:r>
              <a:rPr lang="en-GB" dirty="0"/>
              <a:t>FROM executed first</a:t>
            </a:r>
          </a:p>
          <a:p>
            <a:r>
              <a:rPr lang="en-GB" dirty="0"/>
              <a:t>Cartesian join – every row of first table joined to every row of second table</a:t>
            </a:r>
          </a:p>
        </p:txBody>
      </p:sp>
      <p:sp>
        <p:nvSpPr>
          <p:cNvPr id="4" name="Slide Number Placeholder 3"/>
          <p:cNvSpPr>
            <a:spLocks noGrp="1"/>
          </p:cNvSpPr>
          <p:nvPr>
            <p:ph type="sldNum" sz="quarter" idx="5"/>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30528294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69</a:t>
            </a:fld>
            <a:endParaRPr lang="en-GB"/>
          </a:p>
        </p:txBody>
      </p:sp>
    </p:spTree>
    <p:extLst>
      <p:ext uri="{BB962C8B-B14F-4D97-AF65-F5344CB8AC3E}">
        <p14:creationId xmlns:p14="http://schemas.microsoft.com/office/powerpoint/2010/main" val="37075391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 executed</a:t>
            </a:r>
          </a:p>
          <a:p>
            <a:r>
              <a:rPr lang="en-GB" dirty="0"/>
              <a:t>Example: Annie has borrowed laptop 3 but hasn't returned it, and Chris has it, and Dan, and Erin!</a:t>
            </a:r>
          </a:p>
        </p:txBody>
      </p:sp>
      <p:sp>
        <p:nvSpPr>
          <p:cNvPr id="4" name="Slide Number Placeholder 3"/>
          <p:cNvSpPr>
            <a:spLocks noGrp="1"/>
          </p:cNvSpPr>
          <p:nvPr>
            <p:ph type="sldNum" sz="quarter" idx="5"/>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207036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305953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a:t>
            </a:fld>
            <a:endParaRPr lang="en-GB"/>
          </a:p>
        </p:txBody>
      </p:sp>
    </p:spTree>
    <p:extLst>
      <p:ext uri="{BB962C8B-B14F-4D97-AF65-F5344CB8AC3E}">
        <p14:creationId xmlns:p14="http://schemas.microsoft.com/office/powerpoint/2010/main" val="40812189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Design: Entity</a:t>
            </a:r>
          </a:p>
          <a:p>
            <a:r>
              <a:rPr lang="en-GB" dirty="0"/>
              <a:t>Implementation: Table</a:t>
            </a:r>
          </a:p>
        </p:txBody>
      </p:sp>
      <p:sp>
        <p:nvSpPr>
          <p:cNvPr id="4" name="Slide Number Placeholder 3"/>
          <p:cNvSpPr>
            <a:spLocks noGrp="1"/>
          </p:cNvSpPr>
          <p:nvPr>
            <p:ph type="sldNum" sz="quarter" idx="5"/>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13045272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Design: Entity</a:t>
            </a:r>
          </a:p>
          <a:p>
            <a:r>
              <a:rPr lang="en-GB" dirty="0"/>
              <a:t>Implementation: Table</a:t>
            </a:r>
          </a:p>
        </p:txBody>
      </p:sp>
      <p:sp>
        <p:nvSpPr>
          <p:cNvPr id="4" name="Slide Number Placeholder 3"/>
          <p:cNvSpPr>
            <a:spLocks noGrp="1"/>
          </p:cNvSpPr>
          <p:nvPr>
            <p:ph type="sldNum" sz="quarter" idx="5"/>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33940247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 a second table</a:t>
            </a:r>
          </a:p>
        </p:txBody>
      </p:sp>
      <p:sp>
        <p:nvSpPr>
          <p:cNvPr id="4" name="Slide Number Placeholder 3"/>
          <p:cNvSpPr>
            <a:spLocks noGrp="1"/>
          </p:cNvSpPr>
          <p:nvPr>
            <p:ph type="sldNum" sz="quarter" idx="5"/>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15951853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Design: Entity</a:t>
            </a:r>
          </a:p>
          <a:p>
            <a:r>
              <a:rPr lang="en-GB" dirty="0"/>
              <a:t>Implementation: Table</a:t>
            </a:r>
          </a:p>
        </p:txBody>
      </p:sp>
      <p:sp>
        <p:nvSpPr>
          <p:cNvPr id="4" name="Slide Number Placeholder 3"/>
          <p:cNvSpPr>
            <a:spLocks noGrp="1"/>
          </p:cNvSpPr>
          <p:nvPr>
            <p:ph type="sldNum" sz="quarter" idx="5"/>
          </p:nvPr>
        </p:nvSpPr>
        <p:spPr/>
        <p:txBody>
          <a:bodyPr/>
          <a:lstStyle/>
          <a:p>
            <a:fld id="{B71FE5B5-A979-4370-A255-218EAB36A5F4}" type="slidenum">
              <a:rPr lang="en-GB" smtClean="0"/>
              <a:t>75</a:t>
            </a:fld>
            <a:endParaRPr lang="en-GB"/>
          </a:p>
        </p:txBody>
      </p:sp>
    </p:spTree>
    <p:extLst>
      <p:ext uri="{BB962C8B-B14F-4D97-AF65-F5344CB8AC3E}">
        <p14:creationId xmlns:p14="http://schemas.microsoft.com/office/powerpoint/2010/main" val="14504807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76</a:t>
            </a:fld>
            <a:endParaRPr lang="en-GB"/>
          </a:p>
        </p:txBody>
      </p:sp>
    </p:spTree>
    <p:extLst>
      <p:ext uri="{BB962C8B-B14F-4D97-AF65-F5344CB8AC3E}">
        <p14:creationId xmlns:p14="http://schemas.microsoft.com/office/powerpoint/2010/main" val="34281135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77</a:t>
            </a:fld>
            <a:endParaRPr lang="en-GB"/>
          </a:p>
        </p:txBody>
      </p:sp>
    </p:spTree>
    <p:extLst>
      <p:ext uri="{BB962C8B-B14F-4D97-AF65-F5344CB8AC3E}">
        <p14:creationId xmlns:p14="http://schemas.microsoft.com/office/powerpoint/2010/main" val="28708936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78</a:t>
            </a:fld>
            <a:endParaRPr lang="en-GB"/>
          </a:p>
        </p:txBody>
      </p:sp>
    </p:spTree>
    <p:extLst>
      <p:ext uri="{BB962C8B-B14F-4D97-AF65-F5344CB8AC3E}">
        <p14:creationId xmlns:p14="http://schemas.microsoft.com/office/powerpoint/2010/main" val="30090148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79</a:t>
            </a:fld>
            <a:endParaRPr lang="en-GB"/>
          </a:p>
        </p:txBody>
      </p:sp>
    </p:spTree>
    <p:extLst>
      <p:ext uri="{BB962C8B-B14F-4D97-AF65-F5344CB8AC3E}">
        <p14:creationId xmlns:p14="http://schemas.microsoft.com/office/powerpoint/2010/main" val="5874608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80</a:t>
            </a:fld>
            <a:endParaRPr lang="en-GB"/>
          </a:p>
        </p:txBody>
      </p:sp>
    </p:spTree>
    <p:extLst>
      <p:ext uri="{BB962C8B-B14F-4D97-AF65-F5344CB8AC3E}">
        <p14:creationId xmlns:p14="http://schemas.microsoft.com/office/powerpoint/2010/main" val="39776410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82</a:t>
            </a:fld>
            <a:endParaRPr lang="en-GB"/>
          </a:p>
        </p:txBody>
      </p:sp>
    </p:spTree>
    <p:extLst>
      <p:ext uri="{BB962C8B-B14F-4D97-AF65-F5344CB8AC3E}">
        <p14:creationId xmlns:p14="http://schemas.microsoft.com/office/powerpoint/2010/main" val="387114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a:t>
            </a:fld>
            <a:endParaRPr lang="en-GB"/>
          </a:p>
        </p:txBody>
      </p:sp>
    </p:spTree>
    <p:extLst>
      <p:ext uri="{BB962C8B-B14F-4D97-AF65-F5344CB8AC3E}">
        <p14:creationId xmlns:p14="http://schemas.microsoft.com/office/powerpoint/2010/main" val="15796706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83</a:t>
            </a:fld>
            <a:endParaRPr lang="en-GB"/>
          </a:p>
        </p:txBody>
      </p:sp>
    </p:spTree>
    <p:extLst>
      <p:ext uri="{BB962C8B-B14F-4D97-AF65-F5344CB8AC3E}">
        <p14:creationId xmlns:p14="http://schemas.microsoft.com/office/powerpoint/2010/main" val="32111316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a:t>
            </a:r>
            <a:r>
              <a:rPr lang="en-GB"/>
              <a:t>new record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84</a:t>
            </a:fld>
            <a:endParaRPr lang="en-GB"/>
          </a:p>
        </p:txBody>
      </p:sp>
    </p:spTree>
    <p:extLst>
      <p:ext uri="{BB962C8B-B14F-4D97-AF65-F5344CB8AC3E}">
        <p14:creationId xmlns:p14="http://schemas.microsoft.com/office/powerpoint/2010/main" val="29462805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a:t>
            </a:r>
            <a:r>
              <a:rPr lang="en-GB"/>
              <a:t>new record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85</a:t>
            </a:fld>
            <a:endParaRPr lang="en-GB"/>
          </a:p>
        </p:txBody>
      </p:sp>
    </p:spTree>
    <p:extLst>
      <p:ext uri="{BB962C8B-B14F-4D97-AF65-F5344CB8AC3E}">
        <p14:creationId xmlns:p14="http://schemas.microsoft.com/office/powerpoint/2010/main" val="11289184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86</a:t>
            </a:fld>
            <a:endParaRPr lang="en-GB"/>
          </a:p>
        </p:txBody>
      </p:sp>
    </p:spTree>
    <p:extLst>
      <p:ext uri="{BB962C8B-B14F-4D97-AF65-F5344CB8AC3E}">
        <p14:creationId xmlns:p14="http://schemas.microsoft.com/office/powerpoint/2010/main" val="26143159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31705091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Tip: Create a SELECT statement first with the same WHERE condition to see what will be updated.</a:t>
            </a:r>
          </a:p>
        </p:txBody>
      </p:sp>
      <p:sp>
        <p:nvSpPr>
          <p:cNvPr id="4" name="Slide Number Placeholder 3"/>
          <p:cNvSpPr>
            <a:spLocks noGrp="1"/>
          </p:cNvSpPr>
          <p:nvPr>
            <p:ph type="sldNum" sz="quarter" idx="5"/>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360063884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3782746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Tip: Create a SELECT statement first with the same WHERE condition to see what will be updated.</a:t>
            </a:r>
          </a:p>
        </p:txBody>
      </p:sp>
      <p:sp>
        <p:nvSpPr>
          <p:cNvPr id="4" name="Slide Number Placeholder 3"/>
          <p:cNvSpPr>
            <a:spLocks noGrp="1"/>
          </p:cNvSpPr>
          <p:nvPr>
            <p:ph type="sldNum" sz="quarter" idx="5"/>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268921233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23742881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Tip: Create a SELECT statement first with the same WHERE condition to see what will be deleted.</a:t>
            </a:r>
          </a:p>
        </p:txBody>
      </p:sp>
      <p:sp>
        <p:nvSpPr>
          <p:cNvPr id="4" name="Slide Number Placeholder 3"/>
          <p:cNvSpPr>
            <a:spLocks noGrp="1"/>
          </p:cNvSpPr>
          <p:nvPr>
            <p:ph type="sldNum" sz="quarter" idx="5"/>
          </p:nvPr>
        </p:nvSpPr>
        <p:spPr/>
        <p:txBody>
          <a:bodyPr/>
          <a:lstStyle/>
          <a:p>
            <a:fld id="{B71FE5B5-A979-4370-A255-218EAB36A5F4}" type="slidenum">
              <a:rPr lang="en-GB" smtClean="0"/>
              <a:t>96</a:t>
            </a:fld>
            <a:endParaRPr lang="en-GB"/>
          </a:p>
        </p:txBody>
      </p:sp>
    </p:spTree>
    <p:extLst>
      <p:ext uri="{BB962C8B-B14F-4D97-AF65-F5344CB8AC3E}">
        <p14:creationId xmlns:p14="http://schemas.microsoft.com/office/powerpoint/2010/main" val="234129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from BBC Bitesize: https://www.bbc.co.uk/bitesize/guides/zc93tv4/revision/1</a:t>
            </a:r>
          </a:p>
        </p:txBody>
      </p:sp>
      <p:sp>
        <p:nvSpPr>
          <p:cNvPr id="4" name="Slide Number Placeholder 3"/>
          <p:cNvSpPr>
            <a:spLocks noGrp="1"/>
          </p:cNvSpPr>
          <p:nvPr>
            <p:ph type="sldNum" sz="quarter" idx="5"/>
          </p:nvPr>
        </p:nvSpPr>
        <p:spPr/>
        <p:txBody>
          <a:bodyPr/>
          <a:lstStyle/>
          <a:p>
            <a:fld id="{B71FE5B5-A979-4370-A255-218EAB36A5F4}" type="slidenum">
              <a:rPr lang="en-GB" smtClean="0"/>
              <a:t>9</a:t>
            </a:fld>
            <a:endParaRPr lang="en-GB"/>
          </a:p>
        </p:txBody>
      </p:sp>
    </p:spTree>
    <p:extLst>
      <p:ext uri="{BB962C8B-B14F-4D97-AF65-F5344CB8AC3E}">
        <p14:creationId xmlns:p14="http://schemas.microsoft.com/office/powerpoint/2010/main" val="250613346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243371605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12948457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101</a:t>
            </a:fld>
            <a:endParaRPr lang="en-GB"/>
          </a:p>
        </p:txBody>
      </p:sp>
    </p:spTree>
    <p:extLst>
      <p:ext uri="{BB962C8B-B14F-4D97-AF65-F5344CB8AC3E}">
        <p14:creationId xmlns:p14="http://schemas.microsoft.com/office/powerpoint/2010/main" val="5375375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106</a:t>
            </a:fld>
            <a:endParaRPr lang="en-GB"/>
          </a:p>
        </p:txBody>
      </p:sp>
    </p:spTree>
    <p:extLst>
      <p:ext uri="{BB962C8B-B14F-4D97-AF65-F5344CB8AC3E}">
        <p14:creationId xmlns:p14="http://schemas.microsoft.com/office/powerpoint/2010/main" val="31410602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107</a:t>
            </a:fld>
            <a:endParaRPr lang="en-GB"/>
          </a:p>
        </p:txBody>
      </p:sp>
    </p:spTree>
    <p:extLst>
      <p:ext uri="{BB962C8B-B14F-4D97-AF65-F5344CB8AC3E}">
        <p14:creationId xmlns:p14="http://schemas.microsoft.com/office/powerpoint/2010/main" val="40044833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FK needed for </a:t>
            </a:r>
            <a:r>
              <a:rPr lang="en-GB"/>
              <a:t>referential integrity</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108</a:t>
            </a:fld>
            <a:endParaRPr lang="en-GB"/>
          </a:p>
        </p:txBody>
      </p:sp>
    </p:spTree>
    <p:extLst>
      <p:ext uri="{BB962C8B-B14F-4D97-AF65-F5344CB8AC3E}">
        <p14:creationId xmlns:p14="http://schemas.microsoft.com/office/powerpoint/2010/main" val="271316966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109</a:t>
            </a:fld>
            <a:endParaRPr lang="en-GB"/>
          </a:p>
        </p:txBody>
      </p:sp>
    </p:spTree>
    <p:extLst>
      <p:ext uri="{BB962C8B-B14F-4D97-AF65-F5344CB8AC3E}">
        <p14:creationId xmlns:p14="http://schemas.microsoft.com/office/powerpoint/2010/main" val="35086545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Active: active supplier or no longer used.</a:t>
            </a:r>
          </a:p>
        </p:txBody>
      </p:sp>
      <p:sp>
        <p:nvSpPr>
          <p:cNvPr id="4" name="Slide Number Placeholder 3"/>
          <p:cNvSpPr>
            <a:spLocks noGrp="1"/>
          </p:cNvSpPr>
          <p:nvPr>
            <p:ph type="sldNum" sz="quarter" idx="5"/>
          </p:nvPr>
        </p:nvSpPr>
        <p:spPr/>
        <p:txBody>
          <a:bodyPr/>
          <a:lstStyle/>
          <a:p>
            <a:fld id="{B71FE5B5-A979-4370-A255-218EAB36A5F4}" type="slidenum">
              <a:rPr lang="en-GB" smtClean="0"/>
              <a:t>110</a:t>
            </a:fld>
            <a:endParaRPr lang="en-GB"/>
          </a:p>
        </p:txBody>
      </p:sp>
    </p:spTree>
    <p:extLst>
      <p:ext uri="{BB962C8B-B14F-4D97-AF65-F5344CB8AC3E}">
        <p14:creationId xmlns:p14="http://schemas.microsoft.com/office/powerpoint/2010/main" val="121327072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111</a:t>
            </a:fld>
            <a:endParaRPr lang="en-GB"/>
          </a:p>
        </p:txBody>
      </p:sp>
    </p:spTree>
    <p:extLst>
      <p:ext uri="{BB962C8B-B14F-4D97-AF65-F5344CB8AC3E}">
        <p14:creationId xmlns:p14="http://schemas.microsoft.com/office/powerpoint/2010/main" val="24417744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Quantity: -1 to indicate no longer stock, rather than all sold.</a:t>
            </a:r>
          </a:p>
        </p:txBody>
      </p:sp>
      <p:sp>
        <p:nvSpPr>
          <p:cNvPr id="4" name="Slide Number Placeholder 3"/>
          <p:cNvSpPr>
            <a:spLocks noGrp="1"/>
          </p:cNvSpPr>
          <p:nvPr>
            <p:ph type="sldNum" sz="quarter" idx="5"/>
          </p:nvPr>
        </p:nvSpPr>
        <p:spPr/>
        <p:txBody>
          <a:bodyPr/>
          <a:lstStyle/>
          <a:p>
            <a:fld id="{B71FE5B5-A979-4370-A255-218EAB36A5F4}" type="slidenum">
              <a:rPr lang="en-GB" smtClean="0"/>
              <a:t>112</a:t>
            </a:fld>
            <a:endParaRPr lang="en-GB"/>
          </a:p>
        </p:txBody>
      </p:sp>
    </p:spTree>
    <p:extLst>
      <p:ext uri="{BB962C8B-B14F-4D97-AF65-F5344CB8AC3E}">
        <p14:creationId xmlns:p14="http://schemas.microsoft.com/office/powerpoint/2010/main" val="3123373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38198868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FK needed for referential integrity</a:t>
            </a:r>
          </a:p>
        </p:txBody>
      </p:sp>
      <p:sp>
        <p:nvSpPr>
          <p:cNvPr id="4" name="Slide Number Placeholder 3"/>
          <p:cNvSpPr>
            <a:spLocks noGrp="1"/>
          </p:cNvSpPr>
          <p:nvPr>
            <p:ph type="sldNum" sz="quarter" idx="5"/>
          </p:nvPr>
        </p:nvSpPr>
        <p:spPr/>
        <p:txBody>
          <a:bodyPr/>
          <a:lstStyle/>
          <a:p>
            <a:fld id="{B71FE5B5-A979-4370-A255-218EAB36A5F4}" type="slidenum">
              <a:rPr lang="en-GB" smtClean="0"/>
              <a:t>113</a:t>
            </a:fld>
            <a:endParaRPr lang="en-GB"/>
          </a:p>
        </p:txBody>
      </p:sp>
    </p:spTree>
    <p:extLst>
      <p:ext uri="{BB962C8B-B14F-4D97-AF65-F5344CB8AC3E}">
        <p14:creationId xmlns:p14="http://schemas.microsoft.com/office/powerpoint/2010/main" val="415486370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https://www.sqlitetutorial.net/sqlite-alter-table/</a:t>
            </a:r>
          </a:p>
        </p:txBody>
      </p:sp>
      <p:sp>
        <p:nvSpPr>
          <p:cNvPr id="4" name="Slide Number Placeholder 3"/>
          <p:cNvSpPr>
            <a:spLocks noGrp="1"/>
          </p:cNvSpPr>
          <p:nvPr>
            <p:ph type="sldNum" sz="quarter" idx="5"/>
          </p:nvPr>
        </p:nvSpPr>
        <p:spPr/>
        <p:txBody>
          <a:bodyPr/>
          <a:lstStyle/>
          <a:p>
            <a:fld id="{B71FE5B5-A979-4370-A255-218EAB36A5F4}" type="slidenum">
              <a:rPr lang="en-GB" smtClean="0"/>
              <a:t>115</a:t>
            </a:fld>
            <a:endParaRPr lang="en-GB"/>
          </a:p>
        </p:txBody>
      </p:sp>
    </p:spTree>
    <p:extLst>
      <p:ext uri="{BB962C8B-B14F-4D97-AF65-F5344CB8AC3E}">
        <p14:creationId xmlns:p14="http://schemas.microsoft.com/office/powerpoint/2010/main" val="37897033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https://www.sqlitetutorial.net/sqlite-alter-table/</a:t>
            </a:r>
          </a:p>
        </p:txBody>
      </p:sp>
      <p:sp>
        <p:nvSpPr>
          <p:cNvPr id="4" name="Slide Number Placeholder 3"/>
          <p:cNvSpPr>
            <a:spLocks noGrp="1"/>
          </p:cNvSpPr>
          <p:nvPr>
            <p:ph type="sldNum" sz="quarter" idx="5"/>
          </p:nvPr>
        </p:nvSpPr>
        <p:spPr/>
        <p:txBody>
          <a:bodyPr/>
          <a:lstStyle/>
          <a:p>
            <a:fld id="{B71FE5B5-A979-4370-A255-218EAB36A5F4}" type="slidenum">
              <a:rPr lang="en-GB" smtClean="0"/>
              <a:t>116</a:t>
            </a:fld>
            <a:endParaRPr lang="en-GB"/>
          </a:p>
        </p:txBody>
      </p:sp>
    </p:spTree>
    <p:extLst>
      <p:ext uri="{BB962C8B-B14F-4D97-AF65-F5344CB8AC3E}">
        <p14:creationId xmlns:p14="http://schemas.microsoft.com/office/powerpoint/2010/main" val="114950112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118</a:t>
            </a:fld>
            <a:endParaRPr lang="en-GB"/>
          </a:p>
        </p:txBody>
      </p:sp>
    </p:spTree>
    <p:extLst>
      <p:ext uri="{BB962C8B-B14F-4D97-AF65-F5344CB8AC3E}">
        <p14:creationId xmlns:p14="http://schemas.microsoft.com/office/powerpoint/2010/main" val="383366092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119</a:t>
            </a:fld>
            <a:endParaRPr lang="en-GB"/>
          </a:p>
        </p:txBody>
      </p:sp>
    </p:spTree>
    <p:extLst>
      <p:ext uri="{BB962C8B-B14F-4D97-AF65-F5344CB8AC3E}">
        <p14:creationId xmlns:p14="http://schemas.microsoft.com/office/powerpoint/2010/main" val="23209648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120</a:t>
            </a:fld>
            <a:endParaRPr lang="en-GB"/>
          </a:p>
        </p:txBody>
      </p:sp>
    </p:spTree>
    <p:extLst>
      <p:ext uri="{BB962C8B-B14F-4D97-AF65-F5344CB8AC3E}">
        <p14:creationId xmlns:p14="http://schemas.microsoft.com/office/powerpoint/2010/main" val="68486503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F7E2D-B680-D7BB-2102-3D91739520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CE41B-1B34-EBCE-5B84-720B301F00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51AFC2-CAFD-FDF6-F536-F8762D986F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D7DA937D-A337-46B2-E46B-BEABC61DA30F}"/>
              </a:ext>
            </a:extLst>
          </p:cNvPr>
          <p:cNvSpPr>
            <a:spLocks noGrp="1"/>
          </p:cNvSpPr>
          <p:nvPr>
            <p:ph type="sldNum" sz="quarter" idx="5"/>
          </p:nvPr>
        </p:nvSpPr>
        <p:spPr/>
        <p:txBody>
          <a:bodyPr/>
          <a:lstStyle/>
          <a:p>
            <a:fld id="{B71FE5B5-A979-4370-A255-218EAB36A5F4}" type="slidenum">
              <a:rPr lang="en-GB" smtClean="0"/>
              <a:t>121</a:t>
            </a:fld>
            <a:endParaRPr lang="en-GB"/>
          </a:p>
        </p:txBody>
      </p:sp>
    </p:spTree>
    <p:extLst>
      <p:ext uri="{BB962C8B-B14F-4D97-AF65-F5344CB8AC3E}">
        <p14:creationId xmlns:p14="http://schemas.microsoft.com/office/powerpoint/2010/main" val="296954232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.schema without a table name will display all tables</a:t>
            </a:r>
          </a:p>
        </p:txBody>
      </p:sp>
      <p:sp>
        <p:nvSpPr>
          <p:cNvPr id="4" name="Slide Number Placeholder 3"/>
          <p:cNvSpPr>
            <a:spLocks noGrp="1"/>
          </p:cNvSpPr>
          <p:nvPr>
            <p:ph type="sldNum" sz="quarter" idx="5"/>
          </p:nvPr>
        </p:nvSpPr>
        <p:spPr/>
        <p:txBody>
          <a:bodyPr/>
          <a:lstStyle/>
          <a:p>
            <a:fld id="{B71FE5B5-A979-4370-A255-218EAB36A5F4}" type="slidenum">
              <a:rPr lang="en-GB" smtClean="0"/>
              <a:t>122</a:t>
            </a:fld>
            <a:endParaRPr lang="en-GB"/>
          </a:p>
        </p:txBody>
      </p:sp>
    </p:spTree>
    <p:extLst>
      <p:ext uri="{BB962C8B-B14F-4D97-AF65-F5344CB8AC3E}">
        <p14:creationId xmlns:p14="http://schemas.microsoft.com/office/powerpoint/2010/main" val="254357916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123</a:t>
            </a:fld>
            <a:endParaRPr lang="en-GB"/>
          </a:p>
        </p:txBody>
      </p:sp>
    </p:spTree>
    <p:extLst>
      <p:ext uri="{BB962C8B-B14F-4D97-AF65-F5344CB8AC3E}">
        <p14:creationId xmlns:p14="http://schemas.microsoft.com/office/powerpoint/2010/main" val="368585290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124</a:t>
            </a:fld>
            <a:endParaRPr lang="en-GB"/>
          </a:p>
        </p:txBody>
      </p:sp>
    </p:spTree>
    <p:extLst>
      <p:ext uri="{BB962C8B-B14F-4D97-AF65-F5344CB8AC3E}">
        <p14:creationId xmlns:p14="http://schemas.microsoft.com/office/powerpoint/2010/main" val="259095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05/11/2024</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05/11/2024</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05/11/2024</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lvl1pPr>
              <a:lnSpc>
                <a:spcPct val="120000"/>
              </a:lnSpc>
              <a:spcBef>
                <a:spcPts val="0"/>
              </a:spcBef>
              <a:defRPr/>
            </a:lvl1pPr>
            <a:lvl2pPr>
              <a:lnSpc>
                <a:spcPct val="120000"/>
              </a:lnSpc>
              <a:spcBef>
                <a:spcPts val="0"/>
              </a:spcBef>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05/11/2024</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05/11/2024</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05/11/2024</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05/11/2024</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05/11/2024</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05/11/2024</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05/11/2024</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05/11/2024</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05/11/2024</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hyperlink" Target="https://www.youtube.com/embed/gBJXfayW40M?start=0&amp;end=1056" TargetMode="External"/><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5.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5.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N5 Computing Science</a:t>
            </a:r>
          </a:p>
        </p:txBody>
      </p:sp>
      <p:sp>
        <p:nvSpPr>
          <p:cNvPr id="3" name="Subtitle 2"/>
          <p:cNvSpPr>
            <a:spLocks noGrp="1"/>
          </p:cNvSpPr>
          <p:nvPr>
            <p:ph type="subTitle" idx="1"/>
          </p:nvPr>
        </p:nvSpPr>
        <p:spPr/>
        <p:txBody>
          <a:bodyPr/>
          <a:lstStyle/>
          <a:p>
            <a:r>
              <a:rPr lang="en-GB" dirty="0"/>
              <a:t>Database Design and Development</a:t>
            </a:r>
          </a:p>
        </p:txBody>
      </p:sp>
    </p:spTree>
    <p:extLst>
      <p:ext uri="{BB962C8B-B14F-4D97-AF65-F5344CB8AC3E}">
        <p14:creationId xmlns:p14="http://schemas.microsoft.com/office/powerpoint/2010/main" val="139737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Relational Database</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2483771298"/>
              </p:ext>
            </p:extLst>
          </p:nvPr>
        </p:nvGraphicFramePr>
        <p:xfrm>
          <a:off x="7669848" y="2742570"/>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742570"/>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3" name="TextBox 2">
            <a:extLst>
              <a:ext uri="{FF2B5EF4-FFF2-40B4-BE49-F238E27FC236}">
                <a16:creationId xmlns:a16="http://schemas.microsoft.com/office/drawing/2014/main" id="{8342689E-7D46-5169-15D1-5564029DB143}"/>
              </a:ext>
            </a:extLst>
          </p:cNvPr>
          <p:cNvSpPr txBox="1"/>
          <p:nvPr/>
        </p:nvSpPr>
        <p:spPr>
          <a:xfrm>
            <a:off x="838200" y="2226057"/>
            <a:ext cx="2031069" cy="584775"/>
          </a:xfrm>
          <a:prstGeom prst="rect">
            <a:avLst/>
          </a:prstGeom>
          <a:noFill/>
        </p:spPr>
        <p:txBody>
          <a:bodyPr wrap="none" rtlCol="0">
            <a:spAutoFit/>
          </a:bodyPr>
          <a:lstStyle/>
          <a:p>
            <a:r>
              <a:rPr lang="en-GB" sz="3200" dirty="0"/>
              <a:t>Table: Staff</a:t>
            </a:r>
          </a:p>
        </p:txBody>
      </p:sp>
      <p:sp>
        <p:nvSpPr>
          <p:cNvPr id="6" name="TextBox 5">
            <a:extLst>
              <a:ext uri="{FF2B5EF4-FFF2-40B4-BE49-F238E27FC236}">
                <a16:creationId xmlns:a16="http://schemas.microsoft.com/office/drawing/2014/main" id="{21723E06-6635-F538-E4D2-AD7CF097A705}"/>
              </a:ext>
            </a:extLst>
          </p:cNvPr>
          <p:cNvSpPr txBox="1"/>
          <p:nvPr/>
        </p:nvSpPr>
        <p:spPr>
          <a:xfrm>
            <a:off x="7632700" y="2250692"/>
            <a:ext cx="3301930" cy="584775"/>
          </a:xfrm>
          <a:prstGeom prst="rect">
            <a:avLst/>
          </a:prstGeom>
          <a:noFill/>
        </p:spPr>
        <p:txBody>
          <a:bodyPr wrap="none" rtlCol="0">
            <a:spAutoFit/>
          </a:bodyPr>
          <a:lstStyle/>
          <a:p>
            <a:r>
              <a:rPr lang="en-GB" sz="3200" dirty="0"/>
              <a:t>Table: Department</a:t>
            </a:r>
          </a:p>
        </p:txBody>
      </p:sp>
    </p:spTree>
    <p:extLst>
      <p:ext uri="{BB962C8B-B14F-4D97-AF65-F5344CB8AC3E}">
        <p14:creationId xmlns:p14="http://schemas.microsoft.com/office/powerpoint/2010/main" val="23402811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Membership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Membership tasks</a:t>
            </a:r>
          </a:p>
        </p:txBody>
      </p:sp>
    </p:spTree>
    <p:extLst>
      <p:ext uri="{BB962C8B-B14F-4D97-AF65-F5344CB8AC3E}">
        <p14:creationId xmlns:p14="http://schemas.microsoft.com/office/powerpoint/2010/main" val="39362758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F073F-C049-47E9-959D-70C4FC9FE669}"/>
              </a:ext>
            </a:extLst>
          </p:cNvPr>
          <p:cNvSpPr>
            <a:spLocks noGrp="1"/>
          </p:cNvSpPr>
          <p:nvPr>
            <p:ph type="title"/>
          </p:nvPr>
        </p:nvSpPr>
        <p:spPr/>
        <p:txBody>
          <a:bodyPr/>
          <a:lstStyle/>
          <a:p>
            <a:r>
              <a:rPr lang="en-GB" dirty="0"/>
              <a:t>SQL Queries - Overview</a:t>
            </a:r>
          </a:p>
        </p:txBody>
      </p:sp>
      <p:sp>
        <p:nvSpPr>
          <p:cNvPr id="5" name="TextBox 4">
            <a:extLst>
              <a:ext uri="{FF2B5EF4-FFF2-40B4-BE49-F238E27FC236}">
                <a16:creationId xmlns:a16="http://schemas.microsoft.com/office/drawing/2014/main" id="{BAA89BB4-3AB4-4ECE-8A4E-BAE9D9416378}"/>
              </a:ext>
            </a:extLst>
          </p:cNvPr>
          <p:cNvSpPr txBox="1"/>
          <p:nvPr/>
        </p:nvSpPr>
        <p:spPr>
          <a:xfrm>
            <a:off x="838200" y="1686391"/>
            <a:ext cx="6296917" cy="2400657"/>
          </a:xfrm>
          <a:prstGeom prst="rect">
            <a:avLst/>
          </a:prstGeom>
          <a:noFill/>
        </p:spPr>
        <p:txBody>
          <a:bodyPr wrap="none" rtlCol="0">
            <a:spAutoFit/>
          </a:bodyPr>
          <a:lstStyle/>
          <a:p>
            <a:r>
              <a:rPr lang="en-GB" sz="2800" b="1" dirty="0">
                <a:solidFill>
                  <a:srgbClr val="0070C0"/>
                </a:solidFill>
              </a:rPr>
              <a:t>View</a:t>
            </a:r>
          </a:p>
          <a:p>
            <a:endParaRPr lang="en-GB" sz="1000" dirty="0"/>
          </a:p>
          <a:p>
            <a:r>
              <a:rPr lang="en-GB" sz="2800" dirty="0">
                <a:latin typeface="Consolas" panose="020B0609020204030204" pitchFamily="49" charset="0"/>
              </a:rPr>
              <a:t>SELECT field(s)</a:t>
            </a:r>
          </a:p>
          <a:p>
            <a:r>
              <a:rPr lang="en-GB" sz="2800" dirty="0">
                <a:latin typeface="Consolas" panose="020B0609020204030204" pitchFamily="49" charset="0"/>
              </a:rPr>
              <a:t>  FROM table(s)</a:t>
            </a:r>
          </a:p>
          <a:p>
            <a:r>
              <a:rPr lang="en-GB" sz="2800" dirty="0">
                <a:latin typeface="Consolas" panose="020B0609020204030204" pitchFamily="49" charset="0"/>
              </a:rPr>
              <a:t>  </a:t>
            </a:r>
            <a:r>
              <a:rPr lang="en-GB" sz="2800" i="1" dirty="0">
                <a:latin typeface="Consolas" panose="020B0609020204030204" pitchFamily="49" charset="0"/>
              </a:rPr>
              <a:t>WHERE condition(s) </a:t>
            </a:r>
            <a:r>
              <a:rPr lang="en-GB" sz="2800" b="1" i="1" dirty="0" err="1">
                <a:solidFill>
                  <a:srgbClr val="00B050"/>
                </a:solidFill>
                <a:latin typeface="Consolas" panose="020B0609020204030204" pitchFamily="49" charset="0"/>
              </a:rPr>
              <a:t>equi</a:t>
            </a:r>
            <a:r>
              <a:rPr lang="en-GB" sz="2800" b="1" i="1" dirty="0">
                <a:solidFill>
                  <a:srgbClr val="00B050"/>
                </a:solidFill>
                <a:latin typeface="Consolas" panose="020B0609020204030204" pitchFamily="49" charset="0"/>
              </a:rPr>
              <a:t>-join?</a:t>
            </a:r>
            <a:endParaRPr lang="en-GB" sz="2800" b="1" i="1" dirty="0">
              <a:latin typeface="Consolas" panose="020B0609020204030204" pitchFamily="49" charset="0"/>
            </a:endParaRPr>
          </a:p>
          <a:p>
            <a:r>
              <a:rPr lang="en-GB" sz="2800" i="1" dirty="0">
                <a:latin typeface="Consolas" panose="020B0609020204030204" pitchFamily="49" charset="0"/>
              </a:rPr>
              <a:t>  ORDER BY field(s) ASC </a:t>
            </a:r>
            <a:r>
              <a:rPr lang="en-GB" sz="2800" i="1" dirty="0">
                <a:solidFill>
                  <a:srgbClr val="7030A0"/>
                </a:solidFill>
                <a:latin typeface="Consolas" panose="020B0609020204030204" pitchFamily="49" charset="0"/>
              </a:rPr>
              <a:t>|</a:t>
            </a:r>
            <a:r>
              <a:rPr lang="en-GB" sz="2800" i="1" dirty="0">
                <a:latin typeface="Consolas" panose="020B0609020204030204" pitchFamily="49" charset="0"/>
              </a:rPr>
              <a:t> DESC</a:t>
            </a:r>
            <a:r>
              <a:rPr lang="en-GB" sz="2800" dirty="0">
                <a:latin typeface="Consolas" panose="020B0609020204030204" pitchFamily="49" charset="0"/>
              </a:rPr>
              <a:t>;</a:t>
            </a:r>
          </a:p>
        </p:txBody>
      </p:sp>
      <p:sp>
        <p:nvSpPr>
          <p:cNvPr id="6" name="TextBox 5">
            <a:extLst>
              <a:ext uri="{FF2B5EF4-FFF2-40B4-BE49-F238E27FC236}">
                <a16:creationId xmlns:a16="http://schemas.microsoft.com/office/drawing/2014/main" id="{194818A1-3C4F-43CB-A0EC-9F156FA116B6}"/>
              </a:ext>
            </a:extLst>
          </p:cNvPr>
          <p:cNvSpPr txBox="1"/>
          <p:nvPr/>
        </p:nvSpPr>
        <p:spPr>
          <a:xfrm>
            <a:off x="7817254" y="1686390"/>
            <a:ext cx="3536546" cy="2400657"/>
          </a:xfrm>
          <a:prstGeom prst="rect">
            <a:avLst/>
          </a:prstGeom>
          <a:noFill/>
        </p:spPr>
        <p:txBody>
          <a:bodyPr wrap="none" rtlCol="0">
            <a:spAutoFit/>
          </a:bodyPr>
          <a:lstStyle/>
          <a:p>
            <a:r>
              <a:rPr lang="en-GB" sz="2800" b="1" dirty="0">
                <a:solidFill>
                  <a:srgbClr val="0070C0"/>
                </a:solidFill>
              </a:rPr>
              <a:t>Add</a:t>
            </a:r>
          </a:p>
          <a:p>
            <a:endParaRPr lang="en-GB" sz="1000" dirty="0"/>
          </a:p>
          <a:p>
            <a:r>
              <a:rPr lang="en-GB" sz="2800" dirty="0">
                <a:latin typeface="Consolas" panose="020B0609020204030204" pitchFamily="49" charset="0"/>
              </a:rPr>
              <a:t>INSERT INTO table</a:t>
            </a:r>
          </a:p>
          <a:p>
            <a:r>
              <a:rPr lang="en-GB" sz="2800" dirty="0">
                <a:latin typeface="Consolas" panose="020B0609020204030204" pitchFamily="49" charset="0"/>
              </a:rPr>
              <a:t>  VALUES (…);</a:t>
            </a:r>
          </a:p>
          <a:p>
            <a:endParaRPr lang="en-GB" sz="2800" dirty="0">
              <a:latin typeface="Consolas" panose="020B0609020204030204" pitchFamily="49" charset="0"/>
            </a:endParaRPr>
          </a:p>
          <a:p>
            <a:pPr algn="ctr"/>
            <a:r>
              <a:rPr lang="en-GB" sz="2800" b="1" dirty="0">
                <a:solidFill>
                  <a:srgbClr val="00B050"/>
                </a:solidFill>
                <a:latin typeface="Consolas" panose="020B0609020204030204" pitchFamily="49" charset="0"/>
              </a:rPr>
              <a:t>(+ variations)</a:t>
            </a:r>
          </a:p>
        </p:txBody>
      </p:sp>
      <p:sp>
        <p:nvSpPr>
          <p:cNvPr id="7" name="TextBox 6">
            <a:extLst>
              <a:ext uri="{FF2B5EF4-FFF2-40B4-BE49-F238E27FC236}">
                <a16:creationId xmlns:a16="http://schemas.microsoft.com/office/drawing/2014/main" id="{A7748392-0430-47F2-9A73-6449587C132E}"/>
              </a:ext>
            </a:extLst>
          </p:cNvPr>
          <p:cNvSpPr txBox="1"/>
          <p:nvPr/>
        </p:nvSpPr>
        <p:spPr>
          <a:xfrm>
            <a:off x="838200" y="4461550"/>
            <a:ext cx="5113900" cy="2031325"/>
          </a:xfrm>
          <a:prstGeom prst="rect">
            <a:avLst/>
          </a:prstGeom>
          <a:noFill/>
        </p:spPr>
        <p:txBody>
          <a:bodyPr wrap="none" rtlCol="0">
            <a:spAutoFit/>
          </a:bodyPr>
          <a:lstStyle/>
          <a:p>
            <a:r>
              <a:rPr lang="en-GB" sz="2800" b="1" dirty="0">
                <a:solidFill>
                  <a:srgbClr val="FF0000"/>
                </a:solidFill>
              </a:rPr>
              <a:t>Modify</a:t>
            </a:r>
          </a:p>
          <a:p>
            <a:endParaRPr lang="en-GB" sz="1000" dirty="0"/>
          </a:p>
          <a:p>
            <a:r>
              <a:rPr lang="en-GB" sz="2800" dirty="0">
                <a:latin typeface="Consolas" panose="020B0609020204030204" pitchFamily="49" charset="0"/>
              </a:rPr>
              <a:t>UPDATE table</a:t>
            </a:r>
          </a:p>
          <a:p>
            <a:r>
              <a:rPr lang="en-GB" sz="2800" dirty="0">
                <a:latin typeface="Consolas" panose="020B0609020204030204" pitchFamily="49" charset="0"/>
              </a:rPr>
              <a:t>  SET field(s) = value(s)</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8" name="TextBox 7">
            <a:extLst>
              <a:ext uri="{FF2B5EF4-FFF2-40B4-BE49-F238E27FC236}">
                <a16:creationId xmlns:a16="http://schemas.microsoft.com/office/drawing/2014/main" id="{8E9F13E4-7830-4921-B255-D2BF3B973DB4}"/>
              </a:ext>
            </a:extLst>
          </p:cNvPr>
          <p:cNvSpPr txBox="1"/>
          <p:nvPr/>
        </p:nvSpPr>
        <p:spPr>
          <a:xfrm>
            <a:off x="7028577" y="4461550"/>
            <a:ext cx="4325223" cy="1538883"/>
          </a:xfrm>
          <a:prstGeom prst="rect">
            <a:avLst/>
          </a:prstGeom>
          <a:noFill/>
        </p:spPr>
        <p:txBody>
          <a:bodyPr wrap="none" rtlCol="0">
            <a:spAutoFit/>
          </a:bodyPr>
          <a:lstStyle/>
          <a:p>
            <a:r>
              <a:rPr lang="en-GB" sz="2800" b="1" dirty="0">
                <a:solidFill>
                  <a:srgbClr val="FF0000"/>
                </a:solidFill>
              </a:rPr>
              <a:t>Remove</a:t>
            </a:r>
          </a:p>
          <a:p>
            <a:endParaRPr lang="en-GB" sz="1000" dirty="0"/>
          </a:p>
          <a:p>
            <a:r>
              <a:rPr lang="en-GB" sz="2800" dirty="0">
                <a:latin typeface="Consolas" panose="020B0609020204030204" pitchFamily="49" charset="0"/>
              </a:rPr>
              <a:t>DELETE FROM table</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9" name="TextBox 8">
            <a:extLst>
              <a:ext uri="{FF2B5EF4-FFF2-40B4-BE49-F238E27FC236}">
                <a16:creationId xmlns:a16="http://schemas.microsoft.com/office/drawing/2014/main" id="{D90CCF84-79A0-4860-8BAA-EEB57D73FB33}"/>
              </a:ext>
            </a:extLst>
          </p:cNvPr>
          <p:cNvSpPr txBox="1"/>
          <p:nvPr/>
        </p:nvSpPr>
        <p:spPr>
          <a:xfrm>
            <a:off x="5952100" y="6231265"/>
            <a:ext cx="5705408" cy="523220"/>
          </a:xfrm>
          <a:prstGeom prst="rect">
            <a:avLst/>
          </a:prstGeom>
          <a:noFill/>
        </p:spPr>
        <p:txBody>
          <a:bodyPr wrap="none" rtlCol="0">
            <a:spAutoFit/>
          </a:bodyPr>
          <a:lstStyle/>
          <a:p>
            <a:r>
              <a:rPr lang="en-GB" sz="2800" b="1" i="1" dirty="0">
                <a:solidFill>
                  <a:srgbClr val="7030A0"/>
                </a:solidFill>
                <a:latin typeface="Consolas" panose="020B0609020204030204" pitchFamily="49" charset="0"/>
              </a:rPr>
              <a:t>Italic = Optional SQL clause</a:t>
            </a:r>
          </a:p>
        </p:txBody>
      </p:sp>
    </p:spTree>
    <p:extLst>
      <p:ext uri="{BB962C8B-B14F-4D97-AF65-F5344CB8AC3E}">
        <p14:creationId xmlns:p14="http://schemas.microsoft.com/office/powerpoint/2010/main" val="235282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750"/>
                                        <p:tgtEl>
                                          <p:spTgt spid="5">
                                            <p:txEl>
                                              <p:pRg st="2" end="2"/>
                                            </p:txEl>
                                          </p:spTgt>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750"/>
                                        <p:tgtEl>
                                          <p:spTgt spid="5">
                                            <p:txEl>
                                              <p:pRg st="3" end="3"/>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1500"/>
                                        <p:tgtEl>
                                          <p:spTgt spid="5">
                                            <p:txEl>
                                              <p:pRg st="4" end="4"/>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1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left)">
                                      <p:cBhvr>
                                        <p:cTn id="29" dur="500"/>
                                        <p:tgtEl>
                                          <p:spTgt spid="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left)">
                                      <p:cBhvr>
                                        <p:cTn id="34" dur="1000"/>
                                        <p:tgtEl>
                                          <p:spTgt spid="6">
                                            <p:txEl>
                                              <p:pRg st="2" end="2"/>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wipe(left)">
                                      <p:cBhvr>
                                        <p:cTn id="38" dur="1000"/>
                                        <p:tgtEl>
                                          <p:spTgt spid="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Effect transition="in" filter="wipe(left)">
                                      <p:cBhvr>
                                        <p:cTn id="43" dur="1000"/>
                                        <p:tgtEl>
                                          <p:spTgt spid="6">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wipe(left)">
                                      <p:cBhvr>
                                        <p:cTn id="48" dur="500"/>
                                        <p:tgtEl>
                                          <p:spTgt spid="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
                                            <p:txEl>
                                              <p:pRg st="2" end="2"/>
                                            </p:txEl>
                                          </p:spTgt>
                                        </p:tgtEl>
                                        <p:attrNameLst>
                                          <p:attrName>style.visibility</p:attrName>
                                        </p:attrNameLst>
                                      </p:cBhvr>
                                      <p:to>
                                        <p:strVal val="visible"/>
                                      </p:to>
                                    </p:set>
                                    <p:animEffect transition="in" filter="wipe(left)">
                                      <p:cBhvr>
                                        <p:cTn id="53" dur="750"/>
                                        <p:tgtEl>
                                          <p:spTgt spid="7">
                                            <p:txEl>
                                              <p:pRg st="2" end="2"/>
                                            </p:txEl>
                                          </p:spTgt>
                                        </p:tgtEl>
                                      </p:cBhvr>
                                    </p:animEffect>
                                  </p:childTnLst>
                                </p:cTn>
                              </p:par>
                            </p:childTnLst>
                          </p:cTn>
                        </p:par>
                        <p:par>
                          <p:cTn id="54" fill="hold">
                            <p:stCondLst>
                              <p:cond delay="750"/>
                            </p:stCondLst>
                            <p:childTnLst>
                              <p:par>
                                <p:cTn id="55" presetID="22" presetClass="entr" presetSubtype="8" fill="hold" grpId="0" nodeType="after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wipe(left)">
                                      <p:cBhvr>
                                        <p:cTn id="57" dur="1500"/>
                                        <p:tgtEl>
                                          <p:spTgt spid="7">
                                            <p:txEl>
                                              <p:pRg st="3" end="3"/>
                                            </p:txEl>
                                          </p:spTgt>
                                        </p:tgtEl>
                                      </p:cBhvr>
                                    </p:animEffect>
                                  </p:childTnLst>
                                </p:cTn>
                              </p:par>
                            </p:childTnLst>
                          </p:cTn>
                        </p:par>
                        <p:par>
                          <p:cTn id="58" fill="hold">
                            <p:stCondLst>
                              <p:cond delay="2250"/>
                            </p:stCondLst>
                            <p:childTnLst>
                              <p:par>
                                <p:cTn id="59" presetID="22" presetClass="entr" presetSubtype="8" fill="hold" grpId="0" nodeType="afterEffect">
                                  <p:stCondLst>
                                    <p:cond delay="0"/>
                                  </p:stCondLst>
                                  <p:childTnLst>
                                    <p:set>
                                      <p:cBhvr>
                                        <p:cTn id="60" dur="1" fill="hold">
                                          <p:stCondLst>
                                            <p:cond delay="0"/>
                                          </p:stCondLst>
                                        </p:cTn>
                                        <p:tgtEl>
                                          <p:spTgt spid="7">
                                            <p:txEl>
                                              <p:pRg st="4" end="4"/>
                                            </p:txEl>
                                          </p:spTgt>
                                        </p:tgtEl>
                                        <p:attrNameLst>
                                          <p:attrName>style.visibility</p:attrName>
                                        </p:attrNameLst>
                                      </p:cBhvr>
                                      <p:to>
                                        <p:strVal val="visible"/>
                                      </p:to>
                                    </p:set>
                                    <p:animEffect transition="in" filter="wipe(left)">
                                      <p:cBhvr>
                                        <p:cTn id="61" dur="1250"/>
                                        <p:tgtEl>
                                          <p:spTgt spid="7">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
                                            <p:txEl>
                                              <p:pRg st="0" end="0"/>
                                            </p:txEl>
                                          </p:spTgt>
                                        </p:tgtEl>
                                        <p:attrNameLst>
                                          <p:attrName>style.visibility</p:attrName>
                                        </p:attrNameLst>
                                      </p:cBhvr>
                                      <p:to>
                                        <p:strVal val="visible"/>
                                      </p:to>
                                    </p:set>
                                    <p:animEffect transition="in" filter="wipe(left)">
                                      <p:cBhvr>
                                        <p:cTn id="66" dur="500"/>
                                        <p:tgtEl>
                                          <p:spTgt spid="8">
                                            <p:txEl>
                                              <p:pRg st="0" end="0"/>
                                            </p:txEl>
                                          </p:spTgt>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8">
                                            <p:txEl>
                                              <p:pRg st="2" end="2"/>
                                            </p:txEl>
                                          </p:spTgt>
                                        </p:tgtEl>
                                        <p:attrNameLst>
                                          <p:attrName>style.visibility</p:attrName>
                                        </p:attrNameLst>
                                      </p:cBhvr>
                                      <p:to>
                                        <p:strVal val="visible"/>
                                      </p:to>
                                    </p:set>
                                    <p:animEffect transition="in" filter="wipe(left)">
                                      <p:cBhvr>
                                        <p:cTn id="70" dur="1500"/>
                                        <p:tgtEl>
                                          <p:spTgt spid="8">
                                            <p:txEl>
                                              <p:pRg st="2" end="2"/>
                                            </p:txEl>
                                          </p:spTgt>
                                        </p:tgtEl>
                                      </p:cBhvr>
                                    </p:animEffect>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8">
                                            <p:txEl>
                                              <p:pRg st="3" end="3"/>
                                            </p:txEl>
                                          </p:spTgt>
                                        </p:tgtEl>
                                        <p:attrNameLst>
                                          <p:attrName>style.visibility</p:attrName>
                                        </p:attrNameLst>
                                      </p:cBhvr>
                                      <p:to>
                                        <p:strVal val="visible"/>
                                      </p:to>
                                    </p:set>
                                    <p:animEffect transition="in" filter="wipe(left)">
                                      <p:cBhvr>
                                        <p:cTn id="74" dur="1500"/>
                                        <p:tgtEl>
                                          <p:spTgt spid="8">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Effect transition="in" filter="wipe(left)">
                                      <p:cBhvr>
                                        <p:cTn id="79"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P spid="7" grpId="0" uiExpand="1" build="p"/>
      <p:bldP spid="8" grpId="0" uiExpand="1" build="p"/>
      <p:bldP spid="9" grpId="0" uiExpand="1" build="p"/>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F073F-C049-47E9-959D-70C4FC9FE669}"/>
              </a:ext>
            </a:extLst>
          </p:cNvPr>
          <p:cNvSpPr>
            <a:spLocks noGrp="1"/>
          </p:cNvSpPr>
          <p:nvPr>
            <p:ph type="title"/>
          </p:nvPr>
        </p:nvSpPr>
        <p:spPr/>
        <p:txBody>
          <a:bodyPr/>
          <a:lstStyle/>
          <a:p>
            <a:r>
              <a:rPr lang="en-GB" dirty="0"/>
              <a:t>SQL Queries - Overview</a:t>
            </a:r>
          </a:p>
        </p:txBody>
      </p:sp>
      <p:sp>
        <p:nvSpPr>
          <p:cNvPr id="5" name="TextBox 4">
            <a:extLst>
              <a:ext uri="{FF2B5EF4-FFF2-40B4-BE49-F238E27FC236}">
                <a16:creationId xmlns:a16="http://schemas.microsoft.com/office/drawing/2014/main" id="{BAA89BB4-3AB4-4ECE-8A4E-BAE9D9416378}"/>
              </a:ext>
            </a:extLst>
          </p:cNvPr>
          <p:cNvSpPr txBox="1"/>
          <p:nvPr/>
        </p:nvSpPr>
        <p:spPr>
          <a:xfrm>
            <a:off x="838200" y="1686391"/>
            <a:ext cx="6296917" cy="2400657"/>
          </a:xfrm>
          <a:prstGeom prst="rect">
            <a:avLst/>
          </a:prstGeom>
          <a:noFill/>
        </p:spPr>
        <p:txBody>
          <a:bodyPr wrap="none" rtlCol="0">
            <a:spAutoFit/>
          </a:bodyPr>
          <a:lstStyle/>
          <a:p>
            <a:endParaRPr lang="en-GB" sz="2800" b="1" dirty="0">
              <a:solidFill>
                <a:srgbClr val="7030A0"/>
              </a:solidFill>
            </a:endParaRPr>
          </a:p>
          <a:p>
            <a:endParaRPr lang="en-GB" sz="1000" dirty="0"/>
          </a:p>
          <a:p>
            <a:r>
              <a:rPr lang="en-GB" sz="2800" dirty="0">
                <a:latin typeface="Consolas" panose="020B0609020204030204" pitchFamily="49" charset="0"/>
              </a:rPr>
              <a:t>SELECT field(s)</a:t>
            </a:r>
          </a:p>
          <a:p>
            <a:r>
              <a:rPr lang="en-GB" sz="2800" dirty="0">
                <a:latin typeface="Consolas" panose="020B0609020204030204" pitchFamily="49" charset="0"/>
              </a:rPr>
              <a:t>  FROM table(s)</a:t>
            </a:r>
          </a:p>
          <a:p>
            <a:r>
              <a:rPr lang="en-GB" sz="2800" dirty="0">
                <a:latin typeface="Consolas" panose="020B0609020204030204" pitchFamily="49" charset="0"/>
              </a:rPr>
              <a:t>  </a:t>
            </a:r>
            <a:r>
              <a:rPr lang="en-GB" sz="2800" i="1" dirty="0">
                <a:latin typeface="Consolas" panose="020B0609020204030204" pitchFamily="49" charset="0"/>
              </a:rPr>
              <a:t>WHERE condition(s)</a:t>
            </a:r>
          </a:p>
          <a:p>
            <a:r>
              <a:rPr lang="en-GB" sz="2800" i="1" dirty="0">
                <a:latin typeface="Consolas" panose="020B0609020204030204" pitchFamily="49" charset="0"/>
              </a:rPr>
              <a:t>  ORDER BY field(s) ASC </a:t>
            </a:r>
            <a:r>
              <a:rPr lang="en-GB" sz="2800" i="1" dirty="0">
                <a:solidFill>
                  <a:srgbClr val="7030A0"/>
                </a:solidFill>
                <a:latin typeface="Consolas" panose="020B0609020204030204" pitchFamily="49" charset="0"/>
              </a:rPr>
              <a:t>|</a:t>
            </a:r>
            <a:r>
              <a:rPr lang="en-GB" sz="2800" i="1" dirty="0">
                <a:latin typeface="Consolas" panose="020B0609020204030204" pitchFamily="49" charset="0"/>
              </a:rPr>
              <a:t> DESC</a:t>
            </a:r>
            <a:r>
              <a:rPr lang="en-GB" sz="2800" dirty="0">
                <a:latin typeface="Consolas" panose="020B0609020204030204" pitchFamily="49" charset="0"/>
              </a:rPr>
              <a:t>;</a:t>
            </a:r>
          </a:p>
        </p:txBody>
      </p:sp>
      <p:sp>
        <p:nvSpPr>
          <p:cNvPr id="6" name="TextBox 5">
            <a:extLst>
              <a:ext uri="{FF2B5EF4-FFF2-40B4-BE49-F238E27FC236}">
                <a16:creationId xmlns:a16="http://schemas.microsoft.com/office/drawing/2014/main" id="{194818A1-3C4F-43CB-A0EC-9F156FA116B6}"/>
              </a:ext>
            </a:extLst>
          </p:cNvPr>
          <p:cNvSpPr txBox="1"/>
          <p:nvPr/>
        </p:nvSpPr>
        <p:spPr>
          <a:xfrm>
            <a:off x="7817254" y="1686390"/>
            <a:ext cx="3536546" cy="2400657"/>
          </a:xfrm>
          <a:prstGeom prst="rect">
            <a:avLst/>
          </a:prstGeom>
          <a:noFill/>
        </p:spPr>
        <p:txBody>
          <a:bodyPr wrap="none" rtlCol="0">
            <a:spAutoFit/>
          </a:bodyPr>
          <a:lstStyle/>
          <a:p>
            <a:endParaRPr lang="en-GB" sz="2800" b="1" dirty="0">
              <a:solidFill>
                <a:srgbClr val="7030A0"/>
              </a:solidFill>
            </a:endParaRPr>
          </a:p>
          <a:p>
            <a:endParaRPr lang="en-GB" sz="1000" dirty="0"/>
          </a:p>
          <a:p>
            <a:r>
              <a:rPr lang="en-GB" sz="2800" dirty="0">
                <a:latin typeface="Consolas" panose="020B0609020204030204" pitchFamily="49" charset="0"/>
              </a:rPr>
              <a:t>INSERT INTO table</a:t>
            </a:r>
          </a:p>
          <a:p>
            <a:r>
              <a:rPr lang="en-GB" sz="2800" dirty="0">
                <a:latin typeface="Consolas" panose="020B0609020204030204" pitchFamily="49" charset="0"/>
              </a:rPr>
              <a:t>  VALUES (…);</a:t>
            </a:r>
          </a:p>
          <a:p>
            <a:endParaRPr lang="en-GB" sz="2800" dirty="0">
              <a:latin typeface="Consolas" panose="020B0609020204030204" pitchFamily="49" charset="0"/>
            </a:endParaRPr>
          </a:p>
          <a:p>
            <a:pPr algn="ctr"/>
            <a:endParaRPr lang="en-GB" sz="2800" dirty="0">
              <a:solidFill>
                <a:srgbClr val="00B050"/>
              </a:solidFill>
              <a:latin typeface="Consolas" panose="020B0609020204030204" pitchFamily="49" charset="0"/>
            </a:endParaRPr>
          </a:p>
        </p:txBody>
      </p:sp>
      <p:sp>
        <p:nvSpPr>
          <p:cNvPr id="7" name="TextBox 6">
            <a:extLst>
              <a:ext uri="{FF2B5EF4-FFF2-40B4-BE49-F238E27FC236}">
                <a16:creationId xmlns:a16="http://schemas.microsoft.com/office/drawing/2014/main" id="{A7748392-0430-47F2-9A73-6449587C132E}"/>
              </a:ext>
            </a:extLst>
          </p:cNvPr>
          <p:cNvSpPr txBox="1"/>
          <p:nvPr/>
        </p:nvSpPr>
        <p:spPr>
          <a:xfrm>
            <a:off x="838200" y="4461550"/>
            <a:ext cx="5113900" cy="2031325"/>
          </a:xfrm>
          <a:prstGeom prst="rect">
            <a:avLst/>
          </a:prstGeom>
          <a:noFill/>
        </p:spPr>
        <p:txBody>
          <a:bodyPr wrap="none" rtlCol="0">
            <a:spAutoFit/>
          </a:bodyPr>
          <a:lstStyle/>
          <a:p>
            <a:endParaRPr lang="en-GB" sz="2800" b="1" dirty="0">
              <a:solidFill>
                <a:srgbClr val="FF0000"/>
              </a:solidFill>
            </a:endParaRPr>
          </a:p>
          <a:p>
            <a:endParaRPr lang="en-GB" sz="1000" dirty="0"/>
          </a:p>
          <a:p>
            <a:r>
              <a:rPr lang="en-GB" sz="2800" dirty="0">
                <a:latin typeface="Consolas" panose="020B0609020204030204" pitchFamily="49" charset="0"/>
              </a:rPr>
              <a:t>UPDATE table</a:t>
            </a:r>
          </a:p>
          <a:p>
            <a:r>
              <a:rPr lang="en-GB" sz="2800" dirty="0">
                <a:latin typeface="Consolas" panose="020B0609020204030204" pitchFamily="49" charset="0"/>
              </a:rPr>
              <a:t>  SET field(s) = value(s)</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8" name="TextBox 7">
            <a:extLst>
              <a:ext uri="{FF2B5EF4-FFF2-40B4-BE49-F238E27FC236}">
                <a16:creationId xmlns:a16="http://schemas.microsoft.com/office/drawing/2014/main" id="{8E9F13E4-7830-4921-B255-D2BF3B973DB4}"/>
              </a:ext>
            </a:extLst>
          </p:cNvPr>
          <p:cNvSpPr txBox="1"/>
          <p:nvPr/>
        </p:nvSpPr>
        <p:spPr>
          <a:xfrm>
            <a:off x="7028577" y="4461550"/>
            <a:ext cx="4325223" cy="1538883"/>
          </a:xfrm>
          <a:prstGeom prst="rect">
            <a:avLst/>
          </a:prstGeom>
          <a:noFill/>
        </p:spPr>
        <p:txBody>
          <a:bodyPr wrap="none" rtlCol="0">
            <a:spAutoFit/>
          </a:bodyPr>
          <a:lstStyle/>
          <a:p>
            <a:endParaRPr lang="en-GB" sz="2800" b="1" dirty="0">
              <a:solidFill>
                <a:srgbClr val="FF0000"/>
              </a:solidFill>
            </a:endParaRPr>
          </a:p>
          <a:p>
            <a:endParaRPr lang="en-GB" sz="1000" dirty="0"/>
          </a:p>
          <a:p>
            <a:r>
              <a:rPr lang="en-GB" sz="2800" dirty="0">
                <a:latin typeface="Consolas" panose="020B0609020204030204" pitchFamily="49" charset="0"/>
              </a:rPr>
              <a:t>DELETE FROM table</a:t>
            </a:r>
          </a:p>
          <a:p>
            <a:r>
              <a:rPr lang="en-GB" sz="2800" dirty="0">
                <a:latin typeface="Consolas" panose="020B0609020204030204" pitchFamily="49" charset="0"/>
              </a:rPr>
              <a:t>  </a:t>
            </a:r>
            <a:r>
              <a:rPr lang="en-GB" sz="2800" i="1" dirty="0">
                <a:latin typeface="Consolas" panose="020B0609020204030204" pitchFamily="49" charset="0"/>
              </a:rPr>
              <a:t>WHERE condition(s);</a:t>
            </a:r>
          </a:p>
        </p:txBody>
      </p:sp>
    </p:spTree>
    <p:extLst>
      <p:ext uri="{BB962C8B-B14F-4D97-AF65-F5344CB8AC3E}">
        <p14:creationId xmlns:p14="http://schemas.microsoft.com/office/powerpoint/2010/main" val="1422000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Create a table</a:t>
            </a:r>
          </a:p>
        </p:txBody>
      </p:sp>
    </p:spTree>
    <p:extLst>
      <p:ext uri="{BB962C8B-B14F-4D97-AF65-F5344CB8AC3E}">
        <p14:creationId xmlns:p14="http://schemas.microsoft.com/office/powerpoint/2010/main" val="36858648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Types</a:t>
            </a:r>
          </a:p>
        </p:txBody>
      </p:sp>
      <p:graphicFrame>
        <p:nvGraphicFramePr>
          <p:cNvPr id="5" name="Table 4"/>
          <p:cNvGraphicFramePr>
            <a:graphicFrameLocks noGrp="1"/>
          </p:cNvGraphicFramePr>
          <p:nvPr>
            <p:extLst>
              <p:ext uri="{D42A27DB-BD31-4B8C-83A1-F6EECF244321}">
                <p14:modId xmlns:p14="http://schemas.microsoft.com/office/powerpoint/2010/main" val="1561520139"/>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3796996">
                  <a:extLst>
                    <a:ext uri="{9D8B030D-6E8A-4147-A177-3AD203B41FA5}">
                      <a16:colId xmlns:a16="http://schemas.microsoft.com/office/drawing/2014/main" val="2462689531"/>
                    </a:ext>
                  </a:extLst>
                </a:gridCol>
                <a:gridCol w="4599041">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dirty="0"/>
                        <a:t>SQL</a:t>
                      </a:r>
                      <a:endParaRPr lang="en-GB" dirty="0"/>
                    </a:p>
                  </a:txBody>
                  <a:tcPr anchor="ctr"/>
                </a:tc>
                <a:tc>
                  <a:txBody>
                    <a:bodyPr/>
                    <a:lstStyle/>
                    <a:p>
                      <a:r>
                        <a:rPr lang="en-GB" sz="4000" dirty="0"/>
                        <a:t>Comment</a:t>
                      </a:r>
                    </a:p>
                  </a:txBody>
                  <a:tcPr anchor="ctr"/>
                </a:tc>
                <a:extLst>
                  <a:ext uri="{0D108BD9-81ED-4DB2-BD59-A6C34878D82A}">
                    <a16:rowId xmlns:a16="http://schemas.microsoft.com/office/drawing/2014/main" val="2306187331"/>
                  </a:ext>
                </a:extLst>
              </a:tr>
              <a:tr h="802507">
                <a:tc>
                  <a:txBody>
                    <a:bodyPr/>
                    <a:lstStyle/>
                    <a:p>
                      <a:r>
                        <a:rPr lang="en-GB" sz="3600" dirty="0"/>
                        <a:t>text</a:t>
                      </a:r>
                    </a:p>
                  </a:txBody>
                  <a:tcPr anchor="ctr"/>
                </a:tc>
                <a:tc>
                  <a:txBody>
                    <a:bodyPr/>
                    <a:lstStyle/>
                    <a:p>
                      <a:endParaRPr lang="en-GB" sz="3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600" dirty="0"/>
                    </a:p>
                  </a:txBody>
                  <a:tcPr anchor="ctr"/>
                </a:tc>
                <a:extLst>
                  <a:ext uri="{0D108BD9-81ED-4DB2-BD59-A6C34878D82A}">
                    <a16:rowId xmlns:a16="http://schemas.microsoft.com/office/drawing/2014/main" val="3461540582"/>
                  </a:ext>
                </a:extLst>
              </a:tr>
              <a:tr h="802507">
                <a:tc>
                  <a:txBody>
                    <a:bodyPr/>
                    <a:lstStyle/>
                    <a:p>
                      <a:r>
                        <a:rPr lang="en-GB" sz="3600" dirty="0"/>
                        <a:t>number</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3725072174"/>
                  </a:ext>
                </a:extLst>
              </a:tr>
              <a:tr h="802507">
                <a:tc>
                  <a:txBody>
                    <a:bodyPr/>
                    <a:lstStyle/>
                    <a:p>
                      <a:r>
                        <a:rPr lang="en-GB" sz="3600" dirty="0"/>
                        <a:t>date</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2280682125"/>
                  </a:ext>
                </a:extLst>
              </a:tr>
              <a:tr h="802507">
                <a:tc>
                  <a:txBody>
                    <a:bodyPr/>
                    <a:lstStyle/>
                    <a:p>
                      <a:r>
                        <a:rPr lang="en-GB" sz="3600" dirty="0"/>
                        <a:t>time</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40948160"/>
                  </a:ext>
                </a:extLst>
              </a:tr>
              <a:tr h="802507">
                <a:tc>
                  <a:txBody>
                    <a:bodyPr/>
                    <a:lstStyle/>
                    <a:p>
                      <a:r>
                        <a:rPr lang="en-GB" sz="3600"/>
                        <a:t>Boolean</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788213604"/>
                  </a:ext>
                </a:extLst>
              </a:tr>
            </a:tbl>
          </a:graphicData>
        </a:graphic>
      </p:graphicFrame>
      <p:sp>
        <p:nvSpPr>
          <p:cNvPr id="6" name="TextBox 5">
            <a:extLst>
              <a:ext uri="{FF2B5EF4-FFF2-40B4-BE49-F238E27FC236}">
                <a16:creationId xmlns:a16="http://schemas.microsoft.com/office/drawing/2014/main" id="{213C2DD8-DE81-4F49-BB33-3CD1484A4605}"/>
              </a:ext>
            </a:extLst>
          </p:cNvPr>
          <p:cNvSpPr txBox="1"/>
          <p:nvPr/>
        </p:nvSpPr>
        <p:spPr>
          <a:xfrm>
            <a:off x="3138972" y="2481291"/>
            <a:ext cx="2957028" cy="646331"/>
          </a:xfrm>
          <a:prstGeom prst="rect">
            <a:avLst/>
          </a:prstGeom>
          <a:noFill/>
        </p:spPr>
        <p:txBody>
          <a:bodyPr wrap="none" rtlCol="0">
            <a:spAutoFit/>
          </a:bodyPr>
          <a:lstStyle/>
          <a:p>
            <a:r>
              <a:rPr lang="en-GB" sz="3600" dirty="0"/>
              <a:t>VARCHAR(size)</a:t>
            </a:r>
          </a:p>
        </p:txBody>
      </p:sp>
      <p:sp>
        <p:nvSpPr>
          <p:cNvPr id="7" name="TextBox 6">
            <a:extLst>
              <a:ext uri="{FF2B5EF4-FFF2-40B4-BE49-F238E27FC236}">
                <a16:creationId xmlns:a16="http://schemas.microsoft.com/office/drawing/2014/main" id="{3D74CAB3-48D6-4AE8-852D-C1672928A55F}"/>
              </a:ext>
            </a:extLst>
          </p:cNvPr>
          <p:cNvSpPr txBox="1"/>
          <p:nvPr/>
        </p:nvSpPr>
        <p:spPr>
          <a:xfrm>
            <a:off x="3138972" y="3285342"/>
            <a:ext cx="2143407" cy="646331"/>
          </a:xfrm>
          <a:prstGeom prst="rect">
            <a:avLst/>
          </a:prstGeom>
          <a:noFill/>
        </p:spPr>
        <p:txBody>
          <a:bodyPr wrap="none" rtlCol="0">
            <a:spAutoFit/>
          </a:bodyPr>
          <a:lstStyle/>
          <a:p>
            <a:r>
              <a:rPr lang="en-GB" sz="3600" dirty="0"/>
              <a:t>INT </a:t>
            </a:r>
            <a:r>
              <a:rPr lang="en-GB" sz="3600" dirty="0">
                <a:solidFill>
                  <a:srgbClr val="7030A0"/>
                </a:solidFill>
              </a:rPr>
              <a:t>/</a:t>
            </a:r>
            <a:r>
              <a:rPr lang="en-GB" sz="3600" dirty="0"/>
              <a:t> REAL</a:t>
            </a:r>
          </a:p>
        </p:txBody>
      </p:sp>
      <p:sp>
        <p:nvSpPr>
          <p:cNvPr id="8" name="TextBox 7">
            <a:extLst>
              <a:ext uri="{FF2B5EF4-FFF2-40B4-BE49-F238E27FC236}">
                <a16:creationId xmlns:a16="http://schemas.microsoft.com/office/drawing/2014/main" id="{36BA8DDB-5D18-4F8A-8BF1-2999BC1F43EF}"/>
              </a:ext>
            </a:extLst>
          </p:cNvPr>
          <p:cNvSpPr txBox="1"/>
          <p:nvPr/>
        </p:nvSpPr>
        <p:spPr>
          <a:xfrm>
            <a:off x="3138972" y="4107322"/>
            <a:ext cx="1143711" cy="646331"/>
          </a:xfrm>
          <a:prstGeom prst="rect">
            <a:avLst/>
          </a:prstGeom>
          <a:noFill/>
        </p:spPr>
        <p:txBody>
          <a:bodyPr wrap="none" rtlCol="0">
            <a:spAutoFit/>
          </a:bodyPr>
          <a:lstStyle/>
          <a:p>
            <a:r>
              <a:rPr lang="en-GB" sz="3600" dirty="0"/>
              <a:t>DATE</a:t>
            </a:r>
          </a:p>
        </p:txBody>
      </p:sp>
      <p:sp>
        <p:nvSpPr>
          <p:cNvPr id="9" name="TextBox 8">
            <a:extLst>
              <a:ext uri="{FF2B5EF4-FFF2-40B4-BE49-F238E27FC236}">
                <a16:creationId xmlns:a16="http://schemas.microsoft.com/office/drawing/2014/main" id="{DBEE6A21-ECAD-4FB4-9415-223BD7759DC2}"/>
              </a:ext>
            </a:extLst>
          </p:cNvPr>
          <p:cNvSpPr txBox="1"/>
          <p:nvPr/>
        </p:nvSpPr>
        <p:spPr>
          <a:xfrm>
            <a:off x="3138972" y="4907193"/>
            <a:ext cx="1146468" cy="646331"/>
          </a:xfrm>
          <a:prstGeom prst="rect">
            <a:avLst/>
          </a:prstGeom>
          <a:noFill/>
        </p:spPr>
        <p:txBody>
          <a:bodyPr wrap="none" rtlCol="0">
            <a:spAutoFit/>
          </a:bodyPr>
          <a:lstStyle/>
          <a:p>
            <a:r>
              <a:rPr lang="en-GB" sz="3600" dirty="0"/>
              <a:t>TIME</a:t>
            </a:r>
          </a:p>
        </p:txBody>
      </p:sp>
      <p:sp>
        <p:nvSpPr>
          <p:cNvPr id="10" name="TextBox 9">
            <a:extLst>
              <a:ext uri="{FF2B5EF4-FFF2-40B4-BE49-F238E27FC236}">
                <a16:creationId xmlns:a16="http://schemas.microsoft.com/office/drawing/2014/main" id="{EEAD741D-8C95-4152-94FE-5A0F8E9D7B1E}"/>
              </a:ext>
            </a:extLst>
          </p:cNvPr>
          <p:cNvSpPr txBox="1"/>
          <p:nvPr/>
        </p:nvSpPr>
        <p:spPr>
          <a:xfrm>
            <a:off x="3138972" y="5697306"/>
            <a:ext cx="1242648" cy="646331"/>
          </a:xfrm>
          <a:prstGeom prst="rect">
            <a:avLst/>
          </a:prstGeom>
          <a:noFill/>
        </p:spPr>
        <p:txBody>
          <a:bodyPr wrap="none" rtlCol="0">
            <a:spAutoFit/>
          </a:bodyPr>
          <a:lstStyle/>
          <a:p>
            <a:r>
              <a:rPr lang="en-GB" sz="3600" dirty="0"/>
              <a:t>BOOL</a:t>
            </a:r>
          </a:p>
        </p:txBody>
      </p:sp>
      <p:sp>
        <p:nvSpPr>
          <p:cNvPr id="11" name="TextBox 10">
            <a:extLst>
              <a:ext uri="{FF2B5EF4-FFF2-40B4-BE49-F238E27FC236}">
                <a16:creationId xmlns:a16="http://schemas.microsoft.com/office/drawing/2014/main" id="{D3394448-7BFE-4DD1-BCD4-64686E621426}"/>
              </a:ext>
            </a:extLst>
          </p:cNvPr>
          <p:cNvSpPr txBox="1"/>
          <p:nvPr/>
        </p:nvSpPr>
        <p:spPr>
          <a:xfrm>
            <a:off x="6905429" y="2481290"/>
            <a:ext cx="4169603" cy="646331"/>
          </a:xfrm>
          <a:prstGeom prst="rect">
            <a:avLst/>
          </a:prstGeom>
          <a:noFill/>
        </p:spPr>
        <p:txBody>
          <a:bodyPr wrap="none" rtlCol="0">
            <a:spAutoFit/>
          </a:bodyPr>
          <a:lstStyle/>
          <a:p>
            <a:r>
              <a:rPr lang="en-GB" sz="3600" dirty="0"/>
              <a:t>Size = max characters</a:t>
            </a:r>
          </a:p>
        </p:txBody>
      </p:sp>
    </p:spTree>
    <p:extLst>
      <p:ext uri="{BB962C8B-B14F-4D97-AF65-F5344CB8AC3E}">
        <p14:creationId xmlns:p14="http://schemas.microsoft.com/office/powerpoint/2010/main" val="173063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Types</a:t>
            </a:r>
          </a:p>
        </p:txBody>
      </p:sp>
      <p:graphicFrame>
        <p:nvGraphicFramePr>
          <p:cNvPr id="5" name="Table 4"/>
          <p:cNvGraphicFramePr>
            <a:graphicFrameLocks noGrp="1"/>
          </p:cNvGraphicFramePr>
          <p:nvPr>
            <p:extLst>
              <p:ext uri="{D42A27DB-BD31-4B8C-83A1-F6EECF244321}">
                <p14:modId xmlns:p14="http://schemas.microsoft.com/office/powerpoint/2010/main" val="704281264"/>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3796996">
                  <a:extLst>
                    <a:ext uri="{9D8B030D-6E8A-4147-A177-3AD203B41FA5}">
                      <a16:colId xmlns:a16="http://schemas.microsoft.com/office/drawing/2014/main" val="2462689531"/>
                    </a:ext>
                  </a:extLst>
                </a:gridCol>
                <a:gridCol w="4599041">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dirty="0"/>
                        <a:t>SQL</a:t>
                      </a:r>
                      <a:endParaRPr lang="en-GB" dirty="0"/>
                    </a:p>
                  </a:txBody>
                  <a:tcPr anchor="ctr"/>
                </a:tc>
                <a:tc>
                  <a:txBody>
                    <a:bodyPr/>
                    <a:lstStyle/>
                    <a:p>
                      <a:r>
                        <a:rPr lang="en-GB" sz="4000" dirty="0"/>
                        <a:t>Comment</a:t>
                      </a:r>
                    </a:p>
                  </a:txBody>
                  <a:tcPr anchor="ctr"/>
                </a:tc>
                <a:extLst>
                  <a:ext uri="{0D108BD9-81ED-4DB2-BD59-A6C34878D82A}">
                    <a16:rowId xmlns:a16="http://schemas.microsoft.com/office/drawing/2014/main" val="2306187331"/>
                  </a:ext>
                </a:extLst>
              </a:tr>
              <a:tr h="802507">
                <a:tc>
                  <a:txBody>
                    <a:bodyPr/>
                    <a:lstStyle/>
                    <a:p>
                      <a:endParaRPr lang="en-GB" sz="3600" dirty="0"/>
                    </a:p>
                  </a:txBody>
                  <a:tcPr anchor="ctr"/>
                </a:tc>
                <a:tc>
                  <a:txBody>
                    <a:bodyPr/>
                    <a:lstStyle/>
                    <a:p>
                      <a:r>
                        <a:rPr lang="en-GB" sz="3600" dirty="0"/>
                        <a:t>VARCHAR(size)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Size =</a:t>
                      </a:r>
                    </a:p>
                  </a:txBody>
                  <a:tcPr anchor="ctr"/>
                </a:tc>
                <a:extLst>
                  <a:ext uri="{0D108BD9-81ED-4DB2-BD59-A6C34878D82A}">
                    <a16:rowId xmlns:a16="http://schemas.microsoft.com/office/drawing/2014/main" val="3461540582"/>
                  </a:ext>
                </a:extLst>
              </a:tr>
              <a:tr h="802507">
                <a:tc>
                  <a:txBody>
                    <a:bodyPr/>
                    <a:lstStyle/>
                    <a:p>
                      <a:endParaRPr lang="en-GB" sz="3600" dirty="0"/>
                    </a:p>
                  </a:txBody>
                  <a:tcPr anchor="ctr"/>
                </a:tc>
                <a:tc>
                  <a:txBody>
                    <a:bodyPr/>
                    <a:lstStyle/>
                    <a:p>
                      <a:r>
                        <a:rPr lang="en-GB" sz="3600" dirty="0"/>
                        <a:t>INT </a:t>
                      </a:r>
                      <a:r>
                        <a:rPr lang="en-GB" sz="3600" dirty="0">
                          <a:solidFill>
                            <a:srgbClr val="7030A0"/>
                          </a:solidFill>
                        </a:rPr>
                        <a:t>/</a:t>
                      </a:r>
                      <a:r>
                        <a:rPr lang="en-GB" sz="3600" dirty="0"/>
                        <a:t> REAL</a:t>
                      </a:r>
                    </a:p>
                  </a:txBody>
                  <a:tcPr anchor="ctr"/>
                </a:tc>
                <a:tc>
                  <a:txBody>
                    <a:bodyPr/>
                    <a:lstStyle/>
                    <a:p>
                      <a:endParaRPr lang="en-GB" sz="3600" dirty="0"/>
                    </a:p>
                  </a:txBody>
                  <a:tcPr anchor="ctr"/>
                </a:tc>
                <a:extLst>
                  <a:ext uri="{0D108BD9-81ED-4DB2-BD59-A6C34878D82A}">
                    <a16:rowId xmlns:a16="http://schemas.microsoft.com/office/drawing/2014/main" val="3725072174"/>
                  </a:ext>
                </a:extLst>
              </a:tr>
              <a:tr h="802507">
                <a:tc>
                  <a:txBody>
                    <a:bodyPr/>
                    <a:lstStyle/>
                    <a:p>
                      <a:endParaRPr lang="en-GB" sz="3600" dirty="0"/>
                    </a:p>
                  </a:txBody>
                  <a:tcPr anchor="ctr"/>
                </a:tc>
                <a:tc>
                  <a:txBody>
                    <a:bodyPr/>
                    <a:lstStyle/>
                    <a:p>
                      <a:r>
                        <a:rPr lang="en-GB" sz="3600" dirty="0"/>
                        <a:t>DATE</a:t>
                      </a:r>
                    </a:p>
                  </a:txBody>
                  <a:tcPr anchor="ctr"/>
                </a:tc>
                <a:tc>
                  <a:txBody>
                    <a:bodyPr/>
                    <a:lstStyle/>
                    <a:p>
                      <a:endParaRPr lang="en-GB" sz="3600" dirty="0"/>
                    </a:p>
                  </a:txBody>
                  <a:tcPr anchor="ctr"/>
                </a:tc>
                <a:extLst>
                  <a:ext uri="{0D108BD9-81ED-4DB2-BD59-A6C34878D82A}">
                    <a16:rowId xmlns:a16="http://schemas.microsoft.com/office/drawing/2014/main" val="2280682125"/>
                  </a:ext>
                </a:extLst>
              </a:tr>
              <a:tr h="802507">
                <a:tc>
                  <a:txBody>
                    <a:bodyPr/>
                    <a:lstStyle/>
                    <a:p>
                      <a:endParaRPr lang="en-GB" sz="3600" dirty="0"/>
                    </a:p>
                  </a:txBody>
                  <a:tcPr anchor="ctr"/>
                </a:tc>
                <a:tc>
                  <a:txBody>
                    <a:bodyPr/>
                    <a:lstStyle/>
                    <a:p>
                      <a:r>
                        <a:rPr lang="en-GB" sz="3600" dirty="0"/>
                        <a:t>TIME</a:t>
                      </a:r>
                    </a:p>
                  </a:txBody>
                  <a:tcPr anchor="ctr"/>
                </a:tc>
                <a:tc>
                  <a:txBody>
                    <a:bodyPr/>
                    <a:lstStyle/>
                    <a:p>
                      <a:endParaRPr lang="en-GB" sz="3600" dirty="0"/>
                    </a:p>
                  </a:txBody>
                  <a:tcPr anchor="ctr"/>
                </a:tc>
                <a:extLst>
                  <a:ext uri="{0D108BD9-81ED-4DB2-BD59-A6C34878D82A}">
                    <a16:rowId xmlns:a16="http://schemas.microsoft.com/office/drawing/2014/main" val="40948160"/>
                  </a:ext>
                </a:extLst>
              </a:tr>
              <a:tr h="802507">
                <a:tc>
                  <a:txBody>
                    <a:bodyPr/>
                    <a:lstStyle/>
                    <a:p>
                      <a:endParaRPr lang="en-GB" sz="3600" dirty="0"/>
                    </a:p>
                  </a:txBody>
                  <a:tcPr anchor="ctr"/>
                </a:tc>
                <a:tc>
                  <a:txBody>
                    <a:bodyPr/>
                    <a:lstStyle/>
                    <a:p>
                      <a:r>
                        <a:rPr lang="en-GB" sz="3600" dirty="0"/>
                        <a:t>BOOL</a:t>
                      </a:r>
                    </a:p>
                  </a:txBody>
                  <a:tcPr anchor="ctr"/>
                </a:tc>
                <a:tc>
                  <a:txBody>
                    <a:bodyPr/>
                    <a:lstStyle/>
                    <a:p>
                      <a:endParaRPr lang="en-GB" sz="3600" dirty="0"/>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16647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CD22-4094-7C2D-7AFF-D31CE2E460D0}"/>
              </a:ext>
            </a:extLst>
          </p:cNvPr>
          <p:cNvSpPr>
            <a:spLocks noGrp="1"/>
          </p:cNvSpPr>
          <p:nvPr>
            <p:ph type="title"/>
          </p:nvPr>
        </p:nvSpPr>
        <p:spPr/>
        <p:txBody>
          <a:bodyPr/>
          <a:lstStyle/>
          <a:p>
            <a:r>
              <a:rPr lang="en-GB" dirty="0"/>
              <a:t>Validation</a:t>
            </a:r>
          </a:p>
        </p:txBody>
      </p:sp>
      <p:graphicFrame>
        <p:nvGraphicFramePr>
          <p:cNvPr id="4" name="Table 4">
            <a:extLst>
              <a:ext uri="{FF2B5EF4-FFF2-40B4-BE49-F238E27FC236}">
                <a16:creationId xmlns:a16="http://schemas.microsoft.com/office/drawing/2014/main" id="{2D33DD18-5F25-90D0-9ED0-252DD9A0F5A9}"/>
              </a:ext>
            </a:extLst>
          </p:cNvPr>
          <p:cNvGraphicFramePr>
            <a:graphicFrameLocks noGrp="1"/>
          </p:cNvGraphicFramePr>
          <p:nvPr>
            <p:ph idx="1"/>
          </p:nvPr>
        </p:nvGraphicFramePr>
        <p:xfrm>
          <a:off x="588000" y="1825625"/>
          <a:ext cx="11016000" cy="579120"/>
        </p:xfrm>
        <a:graphic>
          <a:graphicData uri="http://schemas.openxmlformats.org/drawingml/2006/table">
            <a:tbl>
              <a:tblPr firstRow="1" bandRow="1">
                <a:tableStyleId>{5C22544A-7EE6-4342-B048-85BDC9FD1C3A}</a:tableStyleId>
              </a:tblPr>
              <a:tblGrid>
                <a:gridCol w="2780278">
                  <a:extLst>
                    <a:ext uri="{9D8B030D-6E8A-4147-A177-3AD203B41FA5}">
                      <a16:colId xmlns:a16="http://schemas.microsoft.com/office/drawing/2014/main" val="4090402969"/>
                    </a:ext>
                  </a:extLst>
                </a:gridCol>
                <a:gridCol w="8235722">
                  <a:extLst>
                    <a:ext uri="{9D8B030D-6E8A-4147-A177-3AD203B41FA5}">
                      <a16:colId xmlns:a16="http://schemas.microsoft.com/office/drawing/2014/main" val="1722507857"/>
                    </a:ext>
                  </a:extLst>
                </a:gridCol>
              </a:tblGrid>
              <a:tr h="370840">
                <a:tc>
                  <a:txBody>
                    <a:bodyPr/>
                    <a:lstStyle/>
                    <a:p>
                      <a:r>
                        <a:rPr lang="en-GB" sz="3200" dirty="0"/>
                        <a:t>Type</a:t>
                      </a:r>
                    </a:p>
                  </a:txBody>
                  <a:tcPr/>
                </a:tc>
                <a:tc>
                  <a:txBody>
                    <a:bodyPr/>
                    <a:lstStyle/>
                    <a:p>
                      <a:r>
                        <a:rPr lang="en-GB" sz="3200" dirty="0"/>
                        <a:t>SQLite</a:t>
                      </a:r>
                    </a:p>
                  </a:txBody>
                  <a:tcPr/>
                </a:tc>
                <a:extLst>
                  <a:ext uri="{0D108BD9-81ED-4DB2-BD59-A6C34878D82A}">
                    <a16:rowId xmlns:a16="http://schemas.microsoft.com/office/drawing/2014/main" val="2410808451"/>
                  </a:ext>
                </a:extLst>
              </a:tr>
            </a:tbl>
          </a:graphicData>
        </a:graphic>
      </p:graphicFrame>
      <p:graphicFrame>
        <p:nvGraphicFramePr>
          <p:cNvPr id="3" name="Table 4">
            <a:extLst>
              <a:ext uri="{FF2B5EF4-FFF2-40B4-BE49-F238E27FC236}">
                <a16:creationId xmlns:a16="http://schemas.microsoft.com/office/drawing/2014/main" id="{EF8BA731-9234-00F1-1ADD-A00FA76E7140}"/>
              </a:ext>
            </a:extLst>
          </p:cNvPr>
          <p:cNvGraphicFramePr>
            <a:graphicFrameLocks/>
          </p:cNvGraphicFramePr>
          <p:nvPr/>
        </p:nvGraphicFramePr>
        <p:xfrm>
          <a:off x="588000" y="3150433"/>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r>
                        <a:rPr lang="en-GB" sz="2900" dirty="0"/>
                        <a:t>Restricted choice</a:t>
                      </a:r>
                    </a:p>
                  </a:txBody>
                  <a:tcPr anchor="ctr">
                    <a:solidFill>
                      <a:srgbClr val="E9EBF5"/>
                    </a:solidFill>
                  </a:tcPr>
                </a:tc>
                <a:tc>
                  <a:txBody>
                    <a:bodyPr/>
                    <a:lstStyle/>
                    <a:p>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IN ("S", "M", "L"))</a:t>
                      </a:r>
                    </a:p>
                  </a:txBody>
                  <a:tcPr anchor="ctr">
                    <a:solidFill>
                      <a:srgbClr val="E9EBF5"/>
                    </a:solidFill>
                  </a:tcPr>
                </a:tc>
                <a:extLst>
                  <a:ext uri="{0D108BD9-81ED-4DB2-BD59-A6C34878D82A}">
                    <a16:rowId xmlns:a16="http://schemas.microsoft.com/office/drawing/2014/main" val="1273096015"/>
                  </a:ext>
                </a:extLst>
              </a:tr>
            </a:tbl>
          </a:graphicData>
        </a:graphic>
      </p:graphicFrame>
      <p:graphicFrame>
        <p:nvGraphicFramePr>
          <p:cNvPr id="5" name="Table 4">
            <a:extLst>
              <a:ext uri="{FF2B5EF4-FFF2-40B4-BE49-F238E27FC236}">
                <a16:creationId xmlns:a16="http://schemas.microsoft.com/office/drawing/2014/main" id="{C8D1E40A-FB62-5AE6-C01B-7AE27F11F35A}"/>
              </a:ext>
            </a:extLst>
          </p:cNvPr>
          <p:cNvGraphicFramePr>
            <a:graphicFrameLocks/>
          </p:cNvGraphicFramePr>
          <p:nvPr/>
        </p:nvGraphicFramePr>
        <p:xfrm>
          <a:off x="588000" y="3883010"/>
          <a:ext cx="11016000" cy="720000"/>
        </p:xfrm>
        <a:graphic>
          <a:graphicData uri="http://schemas.openxmlformats.org/drawingml/2006/table">
            <a:tbl>
              <a:tblPr bandRow="1">
                <a:tableStyleId>{5C22544A-7EE6-4342-B048-85BDC9FD1C3A}</a:tableStyleId>
              </a:tblPr>
              <a:tblGrid>
                <a:gridCol w="2773954">
                  <a:extLst>
                    <a:ext uri="{9D8B030D-6E8A-4147-A177-3AD203B41FA5}">
                      <a16:colId xmlns:a16="http://schemas.microsoft.com/office/drawing/2014/main" val="4090402969"/>
                    </a:ext>
                  </a:extLst>
                </a:gridCol>
                <a:gridCol w="8242046">
                  <a:extLst>
                    <a:ext uri="{9D8B030D-6E8A-4147-A177-3AD203B41FA5}">
                      <a16:colId xmlns:a16="http://schemas.microsoft.com/office/drawing/2014/main" val="1722507857"/>
                    </a:ext>
                  </a:extLst>
                </a:gridCol>
              </a:tblGrid>
              <a:tr h="720000">
                <a:tc>
                  <a:txBody>
                    <a:bodyPr/>
                    <a:lstStyle/>
                    <a:p>
                      <a:r>
                        <a:rPr lang="en-GB" sz="2900" dirty="0"/>
                        <a:t>Field length</a:t>
                      </a:r>
                    </a:p>
                  </a:txBody>
                  <a:tcPr anchor="ctr"/>
                </a:tc>
                <a:tc>
                  <a:txBody>
                    <a:bodyPr/>
                    <a:lstStyle/>
                    <a:p>
                      <a:r>
                        <a:rPr lang="en-GB" sz="3200" dirty="0">
                          <a:latin typeface="Consolas" panose="020B0609020204030204" pitchFamily="49" charset="0"/>
                        </a:rPr>
                        <a:t>CHECK(LENGTH(</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 3)</a:t>
                      </a:r>
                    </a:p>
                  </a:txBody>
                  <a:tcPr anchor="ctr"/>
                </a:tc>
                <a:extLst>
                  <a:ext uri="{0D108BD9-81ED-4DB2-BD59-A6C34878D82A}">
                    <a16:rowId xmlns:a16="http://schemas.microsoft.com/office/drawing/2014/main" val="1789209260"/>
                  </a:ext>
                </a:extLst>
              </a:tr>
            </a:tbl>
          </a:graphicData>
        </a:graphic>
      </p:graphicFrame>
      <p:graphicFrame>
        <p:nvGraphicFramePr>
          <p:cNvPr id="6" name="Table 5">
            <a:extLst>
              <a:ext uri="{FF2B5EF4-FFF2-40B4-BE49-F238E27FC236}">
                <a16:creationId xmlns:a16="http://schemas.microsoft.com/office/drawing/2014/main" id="{F0133006-5F4F-295A-065F-A6D1FD3402DA}"/>
              </a:ext>
            </a:extLst>
          </p:cNvPr>
          <p:cNvGraphicFramePr>
            <a:graphicFrameLocks/>
          </p:cNvGraphicFramePr>
          <p:nvPr/>
        </p:nvGraphicFramePr>
        <p:xfrm>
          <a:off x="588000" y="4615116"/>
          <a:ext cx="11016000" cy="720000"/>
        </p:xfrm>
        <a:graphic>
          <a:graphicData uri="http://schemas.openxmlformats.org/drawingml/2006/table">
            <a:tbl>
              <a:tblPr bandRow="1">
                <a:tableStyleId>{5C22544A-7EE6-4342-B048-85BDC9FD1C3A}</a:tableStyleId>
              </a:tblPr>
              <a:tblGrid>
                <a:gridCol w="2773956">
                  <a:extLst>
                    <a:ext uri="{9D8B030D-6E8A-4147-A177-3AD203B41FA5}">
                      <a16:colId xmlns:a16="http://schemas.microsoft.com/office/drawing/2014/main" val="4090402969"/>
                    </a:ext>
                  </a:extLst>
                </a:gridCol>
                <a:gridCol w="8242044">
                  <a:extLst>
                    <a:ext uri="{9D8B030D-6E8A-4147-A177-3AD203B41FA5}">
                      <a16:colId xmlns:a16="http://schemas.microsoft.com/office/drawing/2014/main" val="1722507857"/>
                    </a:ext>
                  </a:extLst>
                </a:gridCol>
              </a:tblGrid>
              <a:tr h="720000">
                <a:tc>
                  <a:txBody>
                    <a:bodyPr/>
                    <a:lstStyle/>
                    <a:p>
                      <a:r>
                        <a:rPr lang="en-GB" sz="2900" dirty="0"/>
                        <a:t>Range</a:t>
                      </a:r>
                    </a:p>
                  </a:txBody>
                  <a:tcPr anchor="ctr">
                    <a:solidFill>
                      <a:srgbClr val="E9EB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&gt;= 1 AND </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&lt;= 6)</a:t>
                      </a:r>
                    </a:p>
                  </a:txBody>
                  <a:tcPr anchor="ctr">
                    <a:solidFill>
                      <a:srgbClr val="E9EBF5"/>
                    </a:solidFill>
                  </a:tcPr>
                </a:tc>
                <a:extLst>
                  <a:ext uri="{0D108BD9-81ED-4DB2-BD59-A6C34878D82A}">
                    <a16:rowId xmlns:a16="http://schemas.microsoft.com/office/drawing/2014/main" val="1838898904"/>
                  </a:ext>
                </a:extLst>
              </a:tr>
            </a:tbl>
          </a:graphicData>
        </a:graphic>
      </p:graphicFrame>
      <p:graphicFrame>
        <p:nvGraphicFramePr>
          <p:cNvPr id="7" name="Table 4">
            <a:extLst>
              <a:ext uri="{FF2B5EF4-FFF2-40B4-BE49-F238E27FC236}">
                <a16:creationId xmlns:a16="http://schemas.microsoft.com/office/drawing/2014/main" id="{49E6C231-1DBD-D004-78B6-4C7CD51B3B1A}"/>
              </a:ext>
            </a:extLst>
          </p:cNvPr>
          <p:cNvGraphicFramePr>
            <a:graphicFrameLocks/>
          </p:cNvGraphicFramePr>
          <p:nvPr/>
        </p:nvGraphicFramePr>
        <p:xfrm>
          <a:off x="588000" y="2417590"/>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900" dirty="0"/>
                        <a:t>Presence check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NOT NULL</a:t>
                      </a:r>
                    </a:p>
                  </a:txBody>
                  <a:tcPr anchor="ctr"/>
                </a:tc>
                <a:extLst>
                  <a:ext uri="{0D108BD9-81ED-4DB2-BD59-A6C34878D82A}">
                    <a16:rowId xmlns:a16="http://schemas.microsoft.com/office/drawing/2014/main" val="3222086612"/>
                  </a:ext>
                </a:extLst>
              </a:tr>
            </a:tbl>
          </a:graphicData>
        </a:graphic>
      </p:graphicFrame>
    </p:spTree>
    <p:extLst>
      <p:ext uri="{BB962C8B-B14F-4D97-AF65-F5344CB8AC3E}">
        <p14:creationId xmlns:p14="http://schemas.microsoft.com/office/powerpoint/2010/main" val="361828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3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3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3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CD22-4094-7C2D-7AFF-D31CE2E460D0}"/>
              </a:ext>
            </a:extLst>
          </p:cNvPr>
          <p:cNvSpPr>
            <a:spLocks noGrp="1"/>
          </p:cNvSpPr>
          <p:nvPr>
            <p:ph type="title"/>
          </p:nvPr>
        </p:nvSpPr>
        <p:spPr/>
        <p:txBody>
          <a:bodyPr/>
          <a:lstStyle/>
          <a:p>
            <a:r>
              <a:rPr lang="en-GB" dirty="0"/>
              <a:t>Validation</a:t>
            </a:r>
          </a:p>
        </p:txBody>
      </p:sp>
      <p:graphicFrame>
        <p:nvGraphicFramePr>
          <p:cNvPr id="4" name="Table 4">
            <a:extLst>
              <a:ext uri="{FF2B5EF4-FFF2-40B4-BE49-F238E27FC236}">
                <a16:creationId xmlns:a16="http://schemas.microsoft.com/office/drawing/2014/main" id="{2D33DD18-5F25-90D0-9ED0-252DD9A0F5A9}"/>
              </a:ext>
            </a:extLst>
          </p:cNvPr>
          <p:cNvGraphicFramePr>
            <a:graphicFrameLocks noGrp="1"/>
          </p:cNvGraphicFramePr>
          <p:nvPr>
            <p:ph idx="1"/>
          </p:nvPr>
        </p:nvGraphicFramePr>
        <p:xfrm>
          <a:off x="588000" y="1825625"/>
          <a:ext cx="11016000" cy="579120"/>
        </p:xfrm>
        <a:graphic>
          <a:graphicData uri="http://schemas.openxmlformats.org/drawingml/2006/table">
            <a:tbl>
              <a:tblPr firstRow="1" bandRow="1">
                <a:tableStyleId>{5C22544A-7EE6-4342-B048-85BDC9FD1C3A}</a:tableStyleId>
              </a:tblPr>
              <a:tblGrid>
                <a:gridCol w="2780278">
                  <a:extLst>
                    <a:ext uri="{9D8B030D-6E8A-4147-A177-3AD203B41FA5}">
                      <a16:colId xmlns:a16="http://schemas.microsoft.com/office/drawing/2014/main" val="4090402969"/>
                    </a:ext>
                  </a:extLst>
                </a:gridCol>
                <a:gridCol w="8235722">
                  <a:extLst>
                    <a:ext uri="{9D8B030D-6E8A-4147-A177-3AD203B41FA5}">
                      <a16:colId xmlns:a16="http://schemas.microsoft.com/office/drawing/2014/main" val="1722507857"/>
                    </a:ext>
                  </a:extLst>
                </a:gridCol>
              </a:tblGrid>
              <a:tr h="370840">
                <a:tc>
                  <a:txBody>
                    <a:bodyPr/>
                    <a:lstStyle/>
                    <a:p>
                      <a:r>
                        <a:rPr lang="en-GB" sz="3200" dirty="0"/>
                        <a:t>Type</a:t>
                      </a:r>
                    </a:p>
                  </a:txBody>
                  <a:tcPr/>
                </a:tc>
                <a:tc>
                  <a:txBody>
                    <a:bodyPr/>
                    <a:lstStyle/>
                    <a:p>
                      <a:r>
                        <a:rPr lang="en-GB" sz="3200" dirty="0"/>
                        <a:t>SQLite</a:t>
                      </a:r>
                    </a:p>
                  </a:txBody>
                  <a:tcPr/>
                </a:tc>
                <a:extLst>
                  <a:ext uri="{0D108BD9-81ED-4DB2-BD59-A6C34878D82A}">
                    <a16:rowId xmlns:a16="http://schemas.microsoft.com/office/drawing/2014/main" val="2410808451"/>
                  </a:ext>
                </a:extLst>
              </a:tr>
            </a:tbl>
          </a:graphicData>
        </a:graphic>
      </p:graphicFrame>
      <p:graphicFrame>
        <p:nvGraphicFramePr>
          <p:cNvPr id="3" name="Table 4">
            <a:extLst>
              <a:ext uri="{FF2B5EF4-FFF2-40B4-BE49-F238E27FC236}">
                <a16:creationId xmlns:a16="http://schemas.microsoft.com/office/drawing/2014/main" id="{EF8BA731-9234-00F1-1ADD-A00FA76E7140}"/>
              </a:ext>
            </a:extLst>
          </p:cNvPr>
          <p:cNvGraphicFramePr>
            <a:graphicFrameLocks/>
          </p:cNvGraphicFramePr>
          <p:nvPr/>
        </p:nvGraphicFramePr>
        <p:xfrm>
          <a:off x="588000" y="3150433"/>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endParaRPr lang="en-GB" sz="2900" dirty="0"/>
                    </a:p>
                  </a:txBody>
                  <a:tcPr anchor="ctr">
                    <a:solidFill>
                      <a:srgbClr val="E9EBF5"/>
                    </a:solidFill>
                  </a:tcPr>
                </a:tc>
                <a:tc>
                  <a:txBody>
                    <a:bodyPr/>
                    <a:lstStyle/>
                    <a:p>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IN ("S", "M", "L"))</a:t>
                      </a:r>
                    </a:p>
                  </a:txBody>
                  <a:tcPr anchor="ctr">
                    <a:solidFill>
                      <a:srgbClr val="E9EBF5"/>
                    </a:solidFill>
                  </a:tcPr>
                </a:tc>
                <a:extLst>
                  <a:ext uri="{0D108BD9-81ED-4DB2-BD59-A6C34878D82A}">
                    <a16:rowId xmlns:a16="http://schemas.microsoft.com/office/drawing/2014/main" val="1273096015"/>
                  </a:ext>
                </a:extLst>
              </a:tr>
            </a:tbl>
          </a:graphicData>
        </a:graphic>
      </p:graphicFrame>
      <p:graphicFrame>
        <p:nvGraphicFramePr>
          <p:cNvPr id="5" name="Table 4">
            <a:extLst>
              <a:ext uri="{FF2B5EF4-FFF2-40B4-BE49-F238E27FC236}">
                <a16:creationId xmlns:a16="http://schemas.microsoft.com/office/drawing/2014/main" id="{C8D1E40A-FB62-5AE6-C01B-7AE27F11F35A}"/>
              </a:ext>
            </a:extLst>
          </p:cNvPr>
          <p:cNvGraphicFramePr>
            <a:graphicFrameLocks/>
          </p:cNvGraphicFramePr>
          <p:nvPr/>
        </p:nvGraphicFramePr>
        <p:xfrm>
          <a:off x="588000" y="3883010"/>
          <a:ext cx="11016000" cy="720000"/>
        </p:xfrm>
        <a:graphic>
          <a:graphicData uri="http://schemas.openxmlformats.org/drawingml/2006/table">
            <a:tbl>
              <a:tblPr bandRow="1">
                <a:tableStyleId>{5C22544A-7EE6-4342-B048-85BDC9FD1C3A}</a:tableStyleId>
              </a:tblPr>
              <a:tblGrid>
                <a:gridCol w="2773954">
                  <a:extLst>
                    <a:ext uri="{9D8B030D-6E8A-4147-A177-3AD203B41FA5}">
                      <a16:colId xmlns:a16="http://schemas.microsoft.com/office/drawing/2014/main" val="4090402969"/>
                    </a:ext>
                  </a:extLst>
                </a:gridCol>
                <a:gridCol w="8242046">
                  <a:extLst>
                    <a:ext uri="{9D8B030D-6E8A-4147-A177-3AD203B41FA5}">
                      <a16:colId xmlns:a16="http://schemas.microsoft.com/office/drawing/2014/main" val="1722507857"/>
                    </a:ext>
                  </a:extLst>
                </a:gridCol>
              </a:tblGrid>
              <a:tr h="720000">
                <a:tc>
                  <a:txBody>
                    <a:bodyPr/>
                    <a:lstStyle/>
                    <a:p>
                      <a:endParaRPr lang="en-GB" sz="2900" dirty="0"/>
                    </a:p>
                  </a:txBody>
                  <a:tcPr anchor="ctr"/>
                </a:tc>
                <a:tc>
                  <a:txBody>
                    <a:bodyPr/>
                    <a:lstStyle/>
                    <a:p>
                      <a:r>
                        <a:rPr lang="en-GB" sz="3200" dirty="0">
                          <a:latin typeface="Consolas" panose="020B0609020204030204" pitchFamily="49" charset="0"/>
                        </a:rPr>
                        <a:t>CHECK(LENGTH(</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 3)</a:t>
                      </a:r>
                    </a:p>
                  </a:txBody>
                  <a:tcPr anchor="ctr"/>
                </a:tc>
                <a:extLst>
                  <a:ext uri="{0D108BD9-81ED-4DB2-BD59-A6C34878D82A}">
                    <a16:rowId xmlns:a16="http://schemas.microsoft.com/office/drawing/2014/main" val="1789209260"/>
                  </a:ext>
                </a:extLst>
              </a:tr>
            </a:tbl>
          </a:graphicData>
        </a:graphic>
      </p:graphicFrame>
      <p:graphicFrame>
        <p:nvGraphicFramePr>
          <p:cNvPr id="6" name="Table 5">
            <a:extLst>
              <a:ext uri="{FF2B5EF4-FFF2-40B4-BE49-F238E27FC236}">
                <a16:creationId xmlns:a16="http://schemas.microsoft.com/office/drawing/2014/main" id="{F0133006-5F4F-295A-065F-A6D1FD3402DA}"/>
              </a:ext>
            </a:extLst>
          </p:cNvPr>
          <p:cNvGraphicFramePr>
            <a:graphicFrameLocks/>
          </p:cNvGraphicFramePr>
          <p:nvPr/>
        </p:nvGraphicFramePr>
        <p:xfrm>
          <a:off x="588000" y="4615116"/>
          <a:ext cx="11016000" cy="720000"/>
        </p:xfrm>
        <a:graphic>
          <a:graphicData uri="http://schemas.openxmlformats.org/drawingml/2006/table">
            <a:tbl>
              <a:tblPr bandRow="1">
                <a:tableStyleId>{5C22544A-7EE6-4342-B048-85BDC9FD1C3A}</a:tableStyleId>
              </a:tblPr>
              <a:tblGrid>
                <a:gridCol w="2773956">
                  <a:extLst>
                    <a:ext uri="{9D8B030D-6E8A-4147-A177-3AD203B41FA5}">
                      <a16:colId xmlns:a16="http://schemas.microsoft.com/office/drawing/2014/main" val="4090402969"/>
                    </a:ext>
                  </a:extLst>
                </a:gridCol>
                <a:gridCol w="8242044">
                  <a:extLst>
                    <a:ext uri="{9D8B030D-6E8A-4147-A177-3AD203B41FA5}">
                      <a16:colId xmlns:a16="http://schemas.microsoft.com/office/drawing/2014/main" val="1722507857"/>
                    </a:ext>
                  </a:extLst>
                </a:gridCol>
              </a:tblGrid>
              <a:tr h="720000">
                <a:tc>
                  <a:txBody>
                    <a:bodyPr/>
                    <a:lstStyle/>
                    <a:p>
                      <a:endParaRPr lang="en-GB" sz="2900" dirty="0"/>
                    </a:p>
                  </a:txBody>
                  <a:tcPr anchor="ctr">
                    <a:solidFill>
                      <a:srgbClr val="E9EB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&gt;= 1 AND </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&lt;= 6)</a:t>
                      </a:r>
                    </a:p>
                  </a:txBody>
                  <a:tcPr anchor="ctr">
                    <a:solidFill>
                      <a:srgbClr val="E9EBF5"/>
                    </a:solidFill>
                  </a:tcPr>
                </a:tc>
                <a:extLst>
                  <a:ext uri="{0D108BD9-81ED-4DB2-BD59-A6C34878D82A}">
                    <a16:rowId xmlns:a16="http://schemas.microsoft.com/office/drawing/2014/main" val="1838898904"/>
                  </a:ext>
                </a:extLst>
              </a:tr>
            </a:tbl>
          </a:graphicData>
        </a:graphic>
      </p:graphicFrame>
      <p:graphicFrame>
        <p:nvGraphicFramePr>
          <p:cNvPr id="7" name="Table 4">
            <a:extLst>
              <a:ext uri="{FF2B5EF4-FFF2-40B4-BE49-F238E27FC236}">
                <a16:creationId xmlns:a16="http://schemas.microsoft.com/office/drawing/2014/main" id="{49E6C231-1DBD-D004-78B6-4C7CD51B3B1A}"/>
              </a:ext>
            </a:extLst>
          </p:cNvPr>
          <p:cNvGraphicFramePr>
            <a:graphicFrameLocks/>
          </p:cNvGraphicFramePr>
          <p:nvPr/>
        </p:nvGraphicFramePr>
        <p:xfrm>
          <a:off x="588000" y="2417590"/>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29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NOT NULL</a:t>
                      </a:r>
                    </a:p>
                  </a:txBody>
                  <a:tcPr anchor="ctr"/>
                </a:tc>
                <a:extLst>
                  <a:ext uri="{0D108BD9-81ED-4DB2-BD59-A6C34878D82A}">
                    <a16:rowId xmlns:a16="http://schemas.microsoft.com/office/drawing/2014/main" val="3222086612"/>
                  </a:ext>
                </a:extLst>
              </a:tr>
            </a:tbl>
          </a:graphicData>
        </a:graphic>
      </p:graphicFrame>
    </p:spTree>
    <p:extLst>
      <p:ext uri="{BB962C8B-B14F-4D97-AF65-F5344CB8AC3E}">
        <p14:creationId xmlns:p14="http://schemas.microsoft.com/office/powerpoint/2010/main" val="177327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3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3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3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800644" cy="4351338"/>
          </a:xfrm>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table2</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a:solidFill>
                  <a:srgbClr val="A71D5D"/>
                </a:solidFill>
                <a:latin typeface="Consolas" panose="020B0609020204030204" pitchFamily="49" charset="0"/>
              </a:rPr>
              <a:t>FOREIGN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REFERENCES</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table1</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5 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7" name="Callout: Bent Line with No Border 6">
            <a:extLst>
              <a:ext uri="{FF2B5EF4-FFF2-40B4-BE49-F238E27FC236}">
                <a16:creationId xmlns:a16="http://schemas.microsoft.com/office/drawing/2014/main" id="{2907BCF3-6896-E60D-4077-92B218BC4872}"/>
              </a:ext>
            </a:extLst>
          </p:cNvPr>
          <p:cNvSpPr/>
          <p:nvPr/>
        </p:nvSpPr>
        <p:spPr>
          <a:xfrm>
            <a:off x="7562971" y="5594323"/>
            <a:ext cx="2486025" cy="468340"/>
          </a:xfrm>
          <a:prstGeom prst="callout2">
            <a:avLst>
              <a:gd name="adj1" fmla="val 49990"/>
              <a:gd name="adj2" fmla="val -52"/>
              <a:gd name="adj3" fmla="val 50311"/>
              <a:gd name="adj4" fmla="val -20105"/>
              <a:gd name="adj5" fmla="val -530"/>
              <a:gd name="adj6" fmla="val -3444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comma</a:t>
            </a:r>
          </a:p>
        </p:txBody>
      </p:sp>
      <p:sp>
        <p:nvSpPr>
          <p:cNvPr id="4" name="Callout: Bent Line with No Border 3">
            <a:extLst>
              <a:ext uri="{FF2B5EF4-FFF2-40B4-BE49-F238E27FC236}">
                <a16:creationId xmlns:a16="http://schemas.microsoft.com/office/drawing/2014/main" id="{D967C08A-DC45-A18B-8F04-2A6DE01DF715}"/>
              </a:ext>
            </a:extLst>
          </p:cNvPr>
          <p:cNvSpPr/>
          <p:nvPr/>
        </p:nvSpPr>
        <p:spPr>
          <a:xfrm>
            <a:off x="6461541" y="1016398"/>
            <a:ext cx="2646850" cy="718344"/>
          </a:xfrm>
          <a:prstGeom prst="callout2">
            <a:avLst>
              <a:gd name="adj1" fmla="val 49990"/>
              <a:gd name="adj2" fmla="val -52"/>
              <a:gd name="adj3" fmla="val 49905"/>
              <a:gd name="adj4" fmla="val -22425"/>
              <a:gd name="adj5" fmla="val 112387"/>
              <a:gd name="adj6" fmla="val -292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 name</a:t>
            </a:r>
          </a:p>
        </p:txBody>
      </p:sp>
      <p:sp>
        <p:nvSpPr>
          <p:cNvPr id="8" name="Callout: Bent Line with No Border 7">
            <a:extLst>
              <a:ext uri="{FF2B5EF4-FFF2-40B4-BE49-F238E27FC236}">
                <a16:creationId xmlns:a16="http://schemas.microsoft.com/office/drawing/2014/main" id="{3F36ADB4-DD88-33DC-C546-8F3A963B2B29}"/>
              </a:ext>
            </a:extLst>
          </p:cNvPr>
          <p:cNvSpPr/>
          <p:nvPr/>
        </p:nvSpPr>
        <p:spPr>
          <a:xfrm flipH="1">
            <a:off x="3006299" y="5724923"/>
            <a:ext cx="1941999" cy="452040"/>
          </a:xfrm>
          <a:prstGeom prst="callout2">
            <a:avLst>
              <a:gd name="adj1" fmla="val 49990"/>
              <a:gd name="adj2" fmla="val -52"/>
              <a:gd name="adj3" fmla="val 49905"/>
              <a:gd name="adj4" fmla="val -22425"/>
              <a:gd name="adj5" fmla="val -36667"/>
              <a:gd name="adj6" fmla="val -3578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 name</a:t>
            </a:r>
          </a:p>
        </p:txBody>
      </p:sp>
      <p:grpSp>
        <p:nvGrpSpPr>
          <p:cNvPr id="5" name="Group 4">
            <a:extLst>
              <a:ext uri="{FF2B5EF4-FFF2-40B4-BE49-F238E27FC236}">
                <a16:creationId xmlns:a16="http://schemas.microsoft.com/office/drawing/2014/main" id="{1A8434B4-01EB-4B43-B14C-4E4F41F9DF80}"/>
              </a:ext>
            </a:extLst>
          </p:cNvPr>
          <p:cNvGrpSpPr/>
          <p:nvPr/>
        </p:nvGrpSpPr>
        <p:grpSpPr>
          <a:xfrm>
            <a:off x="958902" y="3861197"/>
            <a:ext cx="1168783" cy="1023144"/>
            <a:chOff x="1627561" y="5311895"/>
            <a:chExt cx="1168783" cy="1150130"/>
          </a:xfrm>
        </p:grpSpPr>
        <p:sp>
          <p:nvSpPr>
            <p:cNvPr id="10" name="Right Brace 9">
              <a:extLst>
                <a:ext uri="{FF2B5EF4-FFF2-40B4-BE49-F238E27FC236}">
                  <a16:creationId xmlns:a16="http://schemas.microsoft.com/office/drawing/2014/main" id="{819BA9D7-3F25-43FC-B8DE-565215E8B322}"/>
                </a:ext>
              </a:extLst>
            </p:cNvPr>
            <p:cNvSpPr/>
            <p:nvPr/>
          </p:nvSpPr>
          <p:spPr>
            <a:xfrm flipH="1">
              <a:off x="2264230" y="5311895"/>
              <a:ext cx="532114" cy="1150130"/>
            </a:xfrm>
            <a:prstGeom prst="rightBrace">
              <a:avLst>
                <a:gd name="adj1" fmla="val 0"/>
                <a:gd name="adj2" fmla="val 68087"/>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4C64850D-8485-41E4-A356-7A5DD26A156B}"/>
                </a:ext>
              </a:extLst>
            </p:cNvPr>
            <p:cNvSpPr txBox="1"/>
            <p:nvPr/>
          </p:nvSpPr>
          <p:spPr>
            <a:xfrm>
              <a:off x="1627561" y="5828213"/>
              <a:ext cx="636669" cy="523220"/>
            </a:xfrm>
            <a:prstGeom prst="rect">
              <a:avLst/>
            </a:prstGeom>
            <a:noFill/>
          </p:spPr>
          <p:txBody>
            <a:bodyPr wrap="square" rtlCol="0">
              <a:spAutoFit/>
            </a:bodyPr>
            <a:lstStyle/>
            <a:p>
              <a:r>
                <a:rPr lang="en-GB" sz="2800" b="1" dirty="0">
                  <a:solidFill>
                    <a:srgbClr val="7030A0"/>
                  </a:solidFill>
                </a:rPr>
                <a:t>FK</a:t>
              </a:r>
            </a:p>
          </p:txBody>
        </p:sp>
      </p:grpSp>
      <p:sp>
        <p:nvSpPr>
          <p:cNvPr id="12" name="Callout: Bent Line with No Border 11">
            <a:extLst>
              <a:ext uri="{FF2B5EF4-FFF2-40B4-BE49-F238E27FC236}">
                <a16:creationId xmlns:a16="http://schemas.microsoft.com/office/drawing/2014/main" id="{2146B694-487C-4FEF-B3E2-FBD92365CDFC}"/>
              </a:ext>
            </a:extLst>
          </p:cNvPr>
          <p:cNvSpPr/>
          <p:nvPr/>
        </p:nvSpPr>
        <p:spPr>
          <a:xfrm>
            <a:off x="7562971" y="1825625"/>
            <a:ext cx="2646850" cy="718344"/>
          </a:xfrm>
          <a:prstGeom prst="callout2">
            <a:avLst>
              <a:gd name="adj1" fmla="val 49990"/>
              <a:gd name="adj2" fmla="val -52"/>
              <a:gd name="adj3" fmla="val 49905"/>
              <a:gd name="adj4" fmla="val -22425"/>
              <a:gd name="adj5" fmla="val 49877"/>
              <a:gd name="adj6" fmla="val -2905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Opening bracket</a:t>
            </a:r>
          </a:p>
        </p:txBody>
      </p:sp>
      <p:sp>
        <p:nvSpPr>
          <p:cNvPr id="13" name="Callout: Bent Line with No Border 12">
            <a:extLst>
              <a:ext uri="{FF2B5EF4-FFF2-40B4-BE49-F238E27FC236}">
                <a16:creationId xmlns:a16="http://schemas.microsoft.com/office/drawing/2014/main" id="{4BD557DE-5399-4B9B-A8B3-E680DB65D68B}"/>
              </a:ext>
            </a:extLst>
          </p:cNvPr>
          <p:cNvSpPr/>
          <p:nvPr/>
        </p:nvSpPr>
        <p:spPr>
          <a:xfrm>
            <a:off x="2746353" y="6230938"/>
            <a:ext cx="2646850" cy="432197"/>
          </a:xfrm>
          <a:prstGeom prst="callout2">
            <a:avLst>
              <a:gd name="adj1" fmla="val 49990"/>
              <a:gd name="adj2" fmla="val -52"/>
              <a:gd name="adj3" fmla="val 49905"/>
              <a:gd name="adj4" fmla="val -22425"/>
              <a:gd name="adj5" fmla="val -15041"/>
              <a:gd name="adj6" fmla="val -427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Closing bracket</a:t>
            </a:r>
          </a:p>
        </p:txBody>
      </p:sp>
      <p:grpSp>
        <p:nvGrpSpPr>
          <p:cNvPr id="6" name="Group 5">
            <a:extLst>
              <a:ext uri="{FF2B5EF4-FFF2-40B4-BE49-F238E27FC236}">
                <a16:creationId xmlns:a16="http://schemas.microsoft.com/office/drawing/2014/main" id="{37953906-1C97-2535-71FF-3222658B65B1}"/>
              </a:ext>
            </a:extLst>
          </p:cNvPr>
          <p:cNvGrpSpPr/>
          <p:nvPr/>
        </p:nvGrpSpPr>
        <p:grpSpPr>
          <a:xfrm flipH="1">
            <a:off x="8523999" y="2663428"/>
            <a:ext cx="2553576" cy="1023144"/>
            <a:chOff x="242768" y="5311895"/>
            <a:chExt cx="2553576" cy="1150130"/>
          </a:xfrm>
        </p:grpSpPr>
        <p:sp>
          <p:nvSpPr>
            <p:cNvPr id="9" name="Right Brace 8">
              <a:extLst>
                <a:ext uri="{FF2B5EF4-FFF2-40B4-BE49-F238E27FC236}">
                  <a16:creationId xmlns:a16="http://schemas.microsoft.com/office/drawing/2014/main" id="{2B7B8925-DC1C-6B0B-AAC2-DF6718466728}"/>
                </a:ext>
              </a:extLst>
            </p:cNvPr>
            <p:cNvSpPr/>
            <p:nvPr/>
          </p:nvSpPr>
          <p:spPr>
            <a:xfrm flipH="1">
              <a:off x="2264230" y="5311895"/>
              <a:ext cx="532114" cy="1150130"/>
            </a:xfrm>
            <a:prstGeom prst="rightBrace">
              <a:avLst>
                <a:gd name="adj1" fmla="val 0"/>
                <a:gd name="adj2" fmla="val 49468"/>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F6667925-6699-BE41-828A-EF263835AA15}"/>
                </a:ext>
              </a:extLst>
            </p:cNvPr>
            <p:cNvSpPr txBox="1"/>
            <p:nvPr/>
          </p:nvSpPr>
          <p:spPr>
            <a:xfrm>
              <a:off x="242768" y="5354666"/>
              <a:ext cx="2021462" cy="1072525"/>
            </a:xfrm>
            <a:prstGeom prst="rect">
              <a:avLst/>
            </a:prstGeom>
            <a:noFill/>
          </p:spPr>
          <p:txBody>
            <a:bodyPr wrap="square" rtlCol="0">
              <a:spAutoFit/>
            </a:bodyPr>
            <a:lstStyle/>
            <a:p>
              <a:r>
                <a:rPr lang="en-GB" sz="2800" b="1" dirty="0">
                  <a:solidFill>
                    <a:srgbClr val="7030A0"/>
                  </a:solidFill>
                </a:rPr>
                <a:t>As many as required</a:t>
              </a:r>
            </a:p>
          </p:txBody>
        </p:sp>
      </p:grpSp>
    </p:spTree>
    <p:extLst>
      <p:ext uri="{BB962C8B-B14F-4D97-AF65-F5344CB8AC3E}">
        <p14:creationId xmlns:p14="http://schemas.microsoft.com/office/powerpoint/2010/main" val="90124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2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10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10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10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8" grpId="0" animBg="1"/>
      <p:bldP spid="12" grpId="0" animBg="1"/>
      <p:bldP spid="13" grpId="0" animBg="1"/>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800644" cy="4351338"/>
          </a:xfrm>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table2</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a:solidFill>
                  <a:srgbClr val="A71D5D"/>
                </a:solidFill>
                <a:latin typeface="Consolas" panose="020B0609020204030204" pitchFamily="49" charset="0"/>
              </a:rPr>
              <a:t>FOREIGN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REFERENCES</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table1</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5 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7694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Learning Intentions</a:t>
            </a:r>
          </a:p>
        </p:txBody>
      </p:sp>
      <p:sp>
        <p:nvSpPr>
          <p:cNvPr id="3" name="Content Placeholder 2"/>
          <p:cNvSpPr>
            <a:spLocks noGrp="1"/>
          </p:cNvSpPr>
          <p:nvPr>
            <p:ph idx="1"/>
          </p:nvPr>
        </p:nvSpPr>
        <p:spPr/>
        <p:txBody>
          <a:bodyPr/>
          <a:lstStyle/>
          <a:p>
            <a:r>
              <a:rPr lang="en-GB" dirty="0"/>
              <a:t>Describe and use internal commentary</a:t>
            </a:r>
          </a:p>
        </p:txBody>
      </p:sp>
    </p:spTree>
    <p:extLst>
      <p:ext uri="{BB962C8B-B14F-4D97-AF65-F5344CB8AC3E}">
        <p14:creationId xmlns:p14="http://schemas.microsoft.com/office/powerpoint/2010/main" val="16662173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CREATE TABLE – Task 1</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726036159"/>
              </p:ext>
            </p:extLst>
          </p:nvPr>
        </p:nvGraphicFramePr>
        <p:xfrm>
          <a:off x="838200" y="2239693"/>
          <a:ext cx="10337800" cy="405384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supplier_id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924661129"/>
                  </a:ext>
                </a:extLst>
              </a:tr>
              <a:tr h="370840">
                <a:tc>
                  <a:txBody>
                    <a:bodyPr/>
                    <a:lstStyle/>
                    <a:p>
                      <a:r>
                        <a:rPr lang="en-GB" sz="3200" dirty="0"/>
                        <a:t>address</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50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phone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12</a:t>
                      </a:r>
                    </a:p>
                  </a:txBody>
                  <a:tcPr/>
                </a:tc>
                <a:tc>
                  <a:txBody>
                    <a:bodyPr/>
                    <a:lstStyle/>
                    <a:p>
                      <a:pPr algn="ctr"/>
                      <a:r>
                        <a:rPr lang="en-GB" sz="3200" dirty="0"/>
                        <a:t>N</a:t>
                      </a:r>
                    </a:p>
                  </a:txBody>
                  <a:tcPr/>
                </a:tc>
                <a:tc>
                  <a:txBody>
                    <a:bodyPr/>
                    <a:lstStyle/>
                    <a:p>
                      <a:r>
                        <a:rPr lang="en-GB" sz="3200" dirty="0"/>
                        <a:t>length: &gt;= 11</a:t>
                      </a:r>
                    </a:p>
                  </a:txBody>
                  <a:tcPr/>
                </a:tc>
                <a:extLst>
                  <a:ext uri="{0D108BD9-81ED-4DB2-BD59-A6C34878D82A}">
                    <a16:rowId xmlns:a16="http://schemas.microsoft.com/office/drawing/2014/main" val="1487565366"/>
                  </a:ext>
                </a:extLst>
              </a:tr>
              <a:tr h="370840">
                <a:tc>
                  <a:txBody>
                    <a:bodyPr/>
                    <a:lstStyle/>
                    <a:p>
                      <a:r>
                        <a:rPr lang="en-GB" sz="3200" dirty="0"/>
                        <a:t>email</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r h="370840">
                <a:tc>
                  <a:txBody>
                    <a:bodyPr/>
                    <a:lstStyle/>
                    <a:p>
                      <a:r>
                        <a:rPr lang="en-GB" sz="3200" dirty="0"/>
                        <a:t>active</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N</a:t>
                      </a:r>
                    </a:p>
                  </a:txBody>
                  <a:tcPr/>
                </a:tc>
                <a:tc>
                  <a:txBody>
                    <a:bodyPr/>
                    <a:lstStyle/>
                    <a:p>
                      <a:endParaRPr lang="en-GB" sz="3200" dirty="0"/>
                    </a:p>
                  </a:txBody>
                  <a:tcPr/>
                </a:tc>
                <a:extLst>
                  <a:ext uri="{0D108BD9-81ED-4DB2-BD59-A6C34878D82A}">
                    <a16:rowId xmlns:a16="http://schemas.microsoft.com/office/drawing/2014/main" val="228004377"/>
                  </a:ext>
                </a:extLst>
              </a:tr>
            </a:tbl>
          </a:graphicData>
        </a:graphic>
      </p:graphicFrame>
      <p:sp>
        <p:nvSpPr>
          <p:cNvPr id="3" name="TextBox 2">
            <a:extLst>
              <a:ext uri="{FF2B5EF4-FFF2-40B4-BE49-F238E27FC236}">
                <a16:creationId xmlns:a16="http://schemas.microsoft.com/office/drawing/2014/main" id="{2870215D-9F81-A8EC-08CB-B997553DFED6}"/>
              </a:ext>
            </a:extLst>
          </p:cNvPr>
          <p:cNvSpPr txBox="1"/>
          <p:nvPr/>
        </p:nvSpPr>
        <p:spPr>
          <a:xfrm>
            <a:off x="838200" y="1592921"/>
            <a:ext cx="3041730" cy="646331"/>
          </a:xfrm>
          <a:prstGeom prst="rect">
            <a:avLst/>
          </a:prstGeom>
          <a:noFill/>
        </p:spPr>
        <p:txBody>
          <a:bodyPr wrap="none" rtlCol="0">
            <a:spAutoFit/>
          </a:bodyPr>
          <a:lstStyle/>
          <a:p>
            <a:r>
              <a:rPr lang="en-GB" sz="3600" b="1" dirty="0"/>
              <a:t>Entity</a:t>
            </a:r>
            <a:r>
              <a:rPr lang="en-GB" sz="3600" dirty="0"/>
              <a:t>: supplier</a:t>
            </a:r>
          </a:p>
        </p:txBody>
      </p:sp>
    </p:spTree>
    <p:extLst>
      <p:ext uri="{BB962C8B-B14F-4D97-AF65-F5344CB8AC3E}">
        <p14:creationId xmlns:p14="http://schemas.microsoft.com/office/powerpoint/2010/main" val="252938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 – Task 1 - Solution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351338"/>
          </a:xfrm>
        </p:spPr>
        <p:txBody>
          <a:bodyPr>
            <a:noAutofit/>
          </a:bodyPr>
          <a:lstStyle/>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1 </a:t>
            </a:r>
            <a:r>
              <a:rPr lang="en-US" altLang="en-US" sz="3000" dirty="0">
                <a:solidFill>
                  <a:srgbClr val="A71D5D"/>
                </a:solidFill>
                <a:latin typeface="Consolas" panose="020B0609020204030204" pitchFamily="49" charset="0"/>
              </a:rPr>
              <a:t>CREATE TABLE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supplier</a:t>
            </a:r>
            <a:r>
              <a:rPr lang="en-US" altLang="en-US" sz="3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2 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supplier_id</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endParaRPr lang="en-US" altLang="en-US" sz="3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3 </a:t>
            </a:r>
            <a:r>
              <a:rPr lang="en-US" altLang="en-US" sz="3000" dirty="0">
                <a:solidFill>
                  <a:srgbClr val="000000"/>
                </a:solidFill>
                <a:latin typeface="Consolas" panose="020B0609020204030204" pitchFamily="49" charset="0"/>
              </a:rPr>
              <a:t>  name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4 </a:t>
            </a:r>
            <a:r>
              <a:rPr lang="en-US" altLang="en-US" sz="3000" dirty="0">
                <a:solidFill>
                  <a:srgbClr val="000000"/>
                </a:solidFill>
                <a:latin typeface="Consolas" panose="020B0609020204030204" pitchFamily="49" charset="0"/>
              </a:rPr>
              <a:t>  address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50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5 </a:t>
            </a:r>
            <a:r>
              <a:rPr lang="en-US" altLang="en-US" sz="3000" dirty="0">
                <a:solidFill>
                  <a:srgbClr val="000000"/>
                </a:solidFill>
                <a:latin typeface="Consolas" panose="020B0609020204030204" pitchFamily="49" charset="0"/>
              </a:rPr>
              <a:t>  phone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12</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CHECK</a:t>
            </a:r>
            <a:r>
              <a:rPr lang="en-US" altLang="en-US" sz="3000" dirty="0">
                <a:solidFill>
                  <a:srgbClr val="000000"/>
                </a:solidFill>
                <a:latin typeface="Consolas" panose="020B0609020204030204" pitchFamily="49" charset="0"/>
              </a:rPr>
              <a:t>(</a:t>
            </a:r>
            <a:r>
              <a:rPr lang="en-US" altLang="en-US" sz="3000" dirty="0">
                <a:solidFill>
                  <a:srgbClr val="A71D5D"/>
                </a:solidFill>
                <a:latin typeface="Consolas" panose="020B0609020204030204" pitchFamily="49" charset="0"/>
              </a:rPr>
              <a:t>LENGTH</a:t>
            </a:r>
            <a:r>
              <a:rPr lang="en-US" altLang="en-US" sz="3000" dirty="0">
                <a:solidFill>
                  <a:srgbClr val="000000"/>
                </a:solidFill>
                <a:latin typeface="Consolas" panose="020B0609020204030204" pitchFamily="49" charset="0"/>
              </a:rPr>
              <a:t>(phone) &gt;= </a:t>
            </a:r>
            <a:r>
              <a:rPr lang="en-US" altLang="en-US" sz="3000" dirty="0">
                <a:solidFill>
                  <a:srgbClr val="0086B3"/>
                </a:solidFill>
                <a:latin typeface="Consolas" panose="020B0609020204030204" pitchFamily="49" charset="0"/>
              </a:rPr>
              <a:t>11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6 </a:t>
            </a:r>
            <a:r>
              <a:rPr lang="en-US" altLang="en-US" sz="3000" dirty="0">
                <a:solidFill>
                  <a:srgbClr val="000000"/>
                </a:solidFill>
                <a:latin typeface="Consolas" panose="020B0609020204030204" pitchFamily="49" charset="0"/>
              </a:rPr>
              <a:t>  email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7 </a:t>
            </a:r>
            <a:r>
              <a:rPr lang="en-US" altLang="en-US" sz="3000" dirty="0">
                <a:solidFill>
                  <a:srgbClr val="000000"/>
                </a:solidFill>
                <a:latin typeface="Consolas" panose="020B0609020204030204" pitchFamily="49" charset="0"/>
              </a:rPr>
              <a:t>  active BOOL,</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8 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PRIMARY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supplier_id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9 </a:t>
            </a:r>
            <a:r>
              <a:rPr lang="en-US" altLang="en-US" sz="3000" dirty="0">
                <a:solidFill>
                  <a:srgbClr val="000000"/>
                </a:solidFill>
                <a:latin typeface="Consolas" panose="020B0609020204030204" pitchFamily="49" charset="0"/>
              </a:rPr>
              <a:t>);</a:t>
            </a:r>
            <a:br>
              <a:rPr lang="en-US" altLang="en-US" sz="3000" dirty="0">
                <a:solidFill>
                  <a:srgbClr val="000000"/>
                </a:solidFill>
                <a:latin typeface="Consolas" panose="020B0609020204030204" pitchFamily="49" charset="0"/>
              </a:rPr>
            </a:br>
            <a:endParaRPr lang="en-US" altLang="en-US" sz="3000" dirty="0">
              <a:latin typeface="Arial" panose="020B0604020202020204" pitchFamily="34" charset="0"/>
            </a:endParaRPr>
          </a:p>
        </p:txBody>
      </p:sp>
    </p:spTree>
    <p:extLst>
      <p:ext uri="{BB962C8B-B14F-4D97-AF65-F5344CB8AC3E}">
        <p14:creationId xmlns:p14="http://schemas.microsoft.com/office/powerpoint/2010/main" val="254326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CREATE TABLE – Task 2</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333911566"/>
              </p:ext>
            </p:extLst>
          </p:nvPr>
        </p:nvGraphicFramePr>
        <p:xfrm>
          <a:off x="838200" y="2239693"/>
          <a:ext cx="10337800" cy="347472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stock_no</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err="1"/>
                        <a:t>supplier_id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Exists in supplier</a:t>
                      </a:r>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price</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range: &gt;= 0.01</a:t>
                      </a:r>
                    </a:p>
                  </a:txBody>
                  <a:tcPr/>
                </a:tc>
                <a:extLst>
                  <a:ext uri="{0D108BD9-81ED-4DB2-BD59-A6C34878D82A}">
                    <a16:rowId xmlns:a16="http://schemas.microsoft.com/office/drawing/2014/main" val="1487565366"/>
                  </a:ext>
                </a:extLst>
              </a:tr>
              <a:tr h="370840">
                <a:tc>
                  <a:txBody>
                    <a:bodyPr/>
                    <a:lstStyle/>
                    <a:p>
                      <a:r>
                        <a:rPr lang="en-GB" sz="3200" dirty="0"/>
                        <a:t>quantity</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N</a:t>
                      </a:r>
                    </a:p>
                  </a:txBody>
                  <a:tcPr/>
                </a:tc>
                <a:tc>
                  <a:txBody>
                    <a:bodyPr/>
                    <a:lstStyle/>
                    <a:p>
                      <a:r>
                        <a:rPr lang="en-GB" sz="3200" dirty="0"/>
                        <a:t>range: &gt;= -1</a:t>
                      </a:r>
                    </a:p>
                  </a:txBody>
                  <a:tcPr/>
                </a:tc>
                <a:extLst>
                  <a:ext uri="{0D108BD9-81ED-4DB2-BD59-A6C34878D82A}">
                    <a16:rowId xmlns:a16="http://schemas.microsoft.com/office/drawing/2014/main" val="3947728551"/>
                  </a:ext>
                </a:extLst>
              </a:tr>
            </a:tbl>
          </a:graphicData>
        </a:graphic>
      </p:graphicFrame>
      <p:sp>
        <p:nvSpPr>
          <p:cNvPr id="3" name="TextBox 2">
            <a:extLst>
              <a:ext uri="{FF2B5EF4-FFF2-40B4-BE49-F238E27FC236}">
                <a16:creationId xmlns:a16="http://schemas.microsoft.com/office/drawing/2014/main" id="{2870215D-9F81-A8EC-08CB-B997553DFED6}"/>
              </a:ext>
            </a:extLst>
          </p:cNvPr>
          <p:cNvSpPr txBox="1"/>
          <p:nvPr/>
        </p:nvSpPr>
        <p:spPr>
          <a:xfrm>
            <a:off x="838200" y="1592921"/>
            <a:ext cx="2507866" cy="646331"/>
          </a:xfrm>
          <a:prstGeom prst="rect">
            <a:avLst/>
          </a:prstGeom>
          <a:noFill/>
        </p:spPr>
        <p:txBody>
          <a:bodyPr wrap="none" rtlCol="0">
            <a:spAutoFit/>
          </a:bodyPr>
          <a:lstStyle/>
          <a:p>
            <a:r>
              <a:rPr lang="en-GB" sz="3600" b="1" dirty="0"/>
              <a:t>Entity</a:t>
            </a:r>
            <a:r>
              <a:rPr lang="en-GB" sz="3600" dirty="0"/>
              <a:t>: stock</a:t>
            </a:r>
          </a:p>
        </p:txBody>
      </p:sp>
    </p:spTree>
    <p:extLst>
      <p:ext uri="{BB962C8B-B14F-4D97-AF65-F5344CB8AC3E}">
        <p14:creationId xmlns:p14="http://schemas.microsoft.com/office/powerpoint/2010/main" val="309078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 – Task 2 - Solution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667250"/>
          </a:xfrm>
        </p:spPr>
        <p:txBody>
          <a:bodyPr>
            <a:noAutofit/>
          </a:bodyPr>
          <a:lstStyle/>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1 </a:t>
            </a:r>
            <a:r>
              <a:rPr lang="en-US" altLang="en-US" sz="3000" dirty="0">
                <a:solidFill>
                  <a:srgbClr val="A71D5D"/>
                </a:solidFill>
                <a:latin typeface="Consolas" panose="020B0609020204030204" pitchFamily="49" charset="0"/>
              </a:rPr>
              <a:t>CREATE TABLE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stock</a:t>
            </a:r>
            <a:r>
              <a:rPr lang="en-US" altLang="en-US" sz="3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2 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stock_code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3 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supplier_id</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4 </a:t>
            </a:r>
            <a:r>
              <a:rPr lang="en-US" altLang="en-US" sz="3000" dirty="0">
                <a:solidFill>
                  <a:srgbClr val="000000"/>
                </a:solidFill>
                <a:latin typeface="Consolas" panose="020B0609020204030204" pitchFamily="49" charset="0"/>
              </a:rPr>
              <a:t>  name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5 </a:t>
            </a:r>
            <a:r>
              <a:rPr lang="en-US" altLang="en-US" sz="3000" dirty="0">
                <a:solidFill>
                  <a:srgbClr val="000000"/>
                </a:solidFill>
                <a:latin typeface="Consolas" panose="020B0609020204030204" pitchFamily="49" charset="0"/>
              </a:rPr>
              <a:t>  price </a:t>
            </a:r>
            <a:r>
              <a:rPr lang="en-US" altLang="en-US" sz="3000" dirty="0">
                <a:solidFill>
                  <a:srgbClr val="0086B3"/>
                </a:solidFill>
                <a:latin typeface="Consolas" panose="020B0609020204030204" pitchFamily="49" charset="0"/>
              </a:rPr>
              <a:t>REAL</a:t>
            </a:r>
            <a:r>
              <a:rPr lang="en-US" altLang="en-US" sz="3000" dirty="0">
                <a:solidFill>
                  <a:srgbClr val="A71D5D"/>
                </a:solidFill>
                <a:latin typeface="Consolas" panose="020B0609020204030204" pitchFamily="49" charset="0"/>
              </a:rPr>
              <a:t> NOT NULL CHECK</a:t>
            </a:r>
            <a:r>
              <a:rPr lang="en-US" altLang="en-US" sz="3000" dirty="0">
                <a:solidFill>
                  <a:srgbClr val="000000"/>
                </a:solidFill>
                <a:latin typeface="Consolas" panose="020B0609020204030204" pitchFamily="49" charset="0"/>
              </a:rPr>
              <a:t>(price &gt;= </a:t>
            </a:r>
            <a:r>
              <a:rPr lang="en-US" altLang="en-US" sz="3000" dirty="0">
                <a:solidFill>
                  <a:srgbClr val="0086B3"/>
                </a:solidFill>
                <a:latin typeface="Consolas" panose="020B0609020204030204" pitchFamily="49" charset="0"/>
              </a:rPr>
              <a:t>0.01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6 </a:t>
            </a:r>
            <a:r>
              <a:rPr lang="en-US" altLang="en-US" sz="3000" dirty="0">
                <a:solidFill>
                  <a:srgbClr val="000000"/>
                </a:solidFill>
                <a:latin typeface="Consolas" panose="020B0609020204030204" pitchFamily="49" charset="0"/>
              </a:rPr>
              <a:t>  quantity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 CHECK</a:t>
            </a:r>
            <a:r>
              <a:rPr lang="en-US" altLang="en-US" sz="3000" dirty="0">
                <a:solidFill>
                  <a:srgbClr val="000000"/>
                </a:solidFill>
                <a:latin typeface="Consolas" panose="020B0609020204030204" pitchFamily="49" charset="0"/>
              </a:rPr>
              <a:t>(quantity &gt;= </a:t>
            </a:r>
            <a:r>
              <a:rPr lang="en-US" altLang="en-US" sz="3000" dirty="0">
                <a:solidFill>
                  <a:srgbClr val="0086B3"/>
                </a:solidFill>
                <a:latin typeface="Consolas" panose="020B0609020204030204" pitchFamily="49" charset="0"/>
              </a:rPr>
              <a:t>-1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7 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FOREIGN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supplier_id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8 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REFERENCES</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supplier</a:t>
            </a:r>
            <a:r>
              <a:rPr lang="en-US" altLang="en-US" sz="3000" dirty="0">
                <a:solidFill>
                  <a:srgbClr val="000000"/>
                </a:solidFill>
                <a:latin typeface="Consolas" panose="020B0609020204030204" pitchFamily="49" charset="0"/>
              </a:rPr>
              <a:t>(</a:t>
            </a:r>
            <a:r>
              <a:rPr lang="en-US" altLang="en-US" sz="3000" dirty="0" err="1">
                <a:solidFill>
                  <a:srgbClr val="000000"/>
                </a:solidFill>
                <a:latin typeface="Consolas" panose="020B0609020204030204" pitchFamily="49" charset="0"/>
              </a:rPr>
              <a:t>supplier_id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9 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PRIMARY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stock_code</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10 </a:t>
            </a:r>
            <a:r>
              <a:rPr lang="en-US" altLang="en-US" sz="3000" dirty="0">
                <a:solidFill>
                  <a:srgbClr val="000000"/>
                </a:solidFill>
                <a:latin typeface="Consolas" panose="020B0609020204030204" pitchFamily="49" charset="0"/>
              </a:rPr>
              <a:t>);</a:t>
            </a:r>
            <a:endParaRPr lang="en-US" altLang="en-US" sz="3000" dirty="0">
              <a:latin typeface="Arial" panose="020B0604020202020204" pitchFamily="34" charset="0"/>
            </a:endParaRPr>
          </a:p>
        </p:txBody>
      </p:sp>
    </p:spTree>
    <p:extLst>
      <p:ext uri="{BB962C8B-B14F-4D97-AF65-F5344CB8AC3E}">
        <p14:creationId xmlns:p14="http://schemas.microsoft.com/office/powerpoint/2010/main" val="116208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Implement or modify validation</a:t>
            </a:r>
          </a:p>
        </p:txBody>
      </p:sp>
    </p:spTree>
    <p:extLst>
      <p:ext uri="{BB962C8B-B14F-4D97-AF65-F5344CB8AC3E}">
        <p14:creationId xmlns:p14="http://schemas.microsoft.com/office/powerpoint/2010/main" val="190756405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C72E-788B-FC8C-1E58-4206DC25034E}"/>
              </a:ext>
            </a:extLst>
          </p:cNvPr>
          <p:cNvSpPr>
            <a:spLocks noGrp="1"/>
          </p:cNvSpPr>
          <p:nvPr>
            <p:ph type="title"/>
          </p:nvPr>
        </p:nvSpPr>
        <p:spPr/>
        <p:txBody>
          <a:bodyPr/>
          <a:lstStyle/>
          <a:p>
            <a:r>
              <a:rPr lang="en-GB" dirty="0"/>
              <a:t>Modify Table – 8 Steps</a:t>
            </a:r>
          </a:p>
        </p:txBody>
      </p:sp>
      <p:sp>
        <p:nvSpPr>
          <p:cNvPr id="3" name="Content Placeholder 2">
            <a:extLst>
              <a:ext uri="{FF2B5EF4-FFF2-40B4-BE49-F238E27FC236}">
                <a16:creationId xmlns:a16="http://schemas.microsoft.com/office/drawing/2014/main" id="{42ABBBA0-8EAA-7A33-3162-51F1894BF9C3}"/>
              </a:ext>
            </a:extLst>
          </p:cNvPr>
          <p:cNvSpPr>
            <a:spLocks noGrp="1"/>
          </p:cNvSpPr>
          <p:nvPr>
            <p:ph idx="1"/>
          </p:nvPr>
        </p:nvSpPr>
        <p:spPr/>
        <p:txBody>
          <a:bodyPr>
            <a:noAutofit/>
          </a:bodyPr>
          <a:lstStyle/>
          <a:p>
            <a:pPr marL="514350" indent="-514350">
              <a:lnSpc>
                <a:spcPct val="100000"/>
              </a:lnSpc>
              <a:buFont typeface="+mj-lt"/>
              <a:buAutoNum type="arabicPeriod"/>
            </a:pPr>
            <a:r>
              <a:rPr lang="en-GB" sz="3600" dirty="0"/>
              <a:t>Get table definition</a:t>
            </a:r>
          </a:p>
          <a:p>
            <a:pPr marL="514350" indent="-514350">
              <a:lnSpc>
                <a:spcPct val="100000"/>
              </a:lnSpc>
              <a:buFont typeface="+mj-lt"/>
              <a:buAutoNum type="arabicPeriod"/>
            </a:pPr>
            <a:r>
              <a:rPr lang="en-GB" sz="3600" dirty="0"/>
              <a:t>Create empty table with modified definition</a:t>
            </a:r>
          </a:p>
          <a:p>
            <a:pPr marL="514350" indent="-514350">
              <a:lnSpc>
                <a:spcPct val="100000"/>
              </a:lnSpc>
              <a:buFont typeface="+mj-lt"/>
              <a:buAutoNum type="arabicPeriod"/>
            </a:pPr>
            <a:r>
              <a:rPr lang="en-GB" sz="3600" dirty="0"/>
              <a:t>Copy all data to new table</a:t>
            </a:r>
          </a:p>
          <a:p>
            <a:pPr marL="514350" indent="-514350">
              <a:lnSpc>
                <a:spcPct val="100000"/>
              </a:lnSpc>
              <a:buFont typeface="+mj-lt"/>
              <a:buAutoNum type="arabicPeriod"/>
            </a:pPr>
            <a:r>
              <a:rPr lang="en-GB" sz="3600" dirty="0"/>
              <a:t>Check data is copied</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 </a:t>
            </a:r>
            <a:r>
              <a:rPr lang="en-GB" sz="3600" dirty="0">
                <a:solidFill>
                  <a:srgbClr val="FF0000"/>
                </a:solidFill>
              </a:rPr>
              <a:t>Off</a:t>
            </a:r>
          </a:p>
          <a:p>
            <a:pPr marL="514350" indent="-514350">
              <a:lnSpc>
                <a:spcPct val="100000"/>
              </a:lnSpc>
              <a:buFont typeface="+mj-lt"/>
              <a:buAutoNum type="arabicPeriod"/>
            </a:pPr>
            <a:r>
              <a:rPr lang="en-GB" sz="3600" dirty="0"/>
              <a:t>Delete old table</a:t>
            </a:r>
          </a:p>
          <a:p>
            <a:pPr marL="514350" indent="-514350">
              <a:lnSpc>
                <a:spcPct val="100000"/>
              </a:lnSpc>
              <a:buFont typeface="+mj-lt"/>
              <a:buAutoNum type="arabicPeriod"/>
            </a:pPr>
            <a:r>
              <a:rPr lang="en-GB" sz="3600" dirty="0"/>
              <a:t>Rename new table</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 </a:t>
            </a:r>
            <a:r>
              <a:rPr lang="en-GB" sz="3600" dirty="0">
                <a:solidFill>
                  <a:srgbClr val="FF0000"/>
                </a:solidFill>
              </a:rPr>
              <a:t>On</a:t>
            </a:r>
          </a:p>
          <a:p>
            <a:pPr marL="514350" indent="-514350">
              <a:lnSpc>
                <a:spcPct val="100000"/>
              </a:lnSpc>
              <a:buFont typeface="+mj-lt"/>
              <a:buAutoNum type="arabicPeriod"/>
            </a:pPr>
            <a:endParaRPr lang="en-GB" sz="3600" dirty="0"/>
          </a:p>
        </p:txBody>
      </p:sp>
      <p:grpSp>
        <p:nvGrpSpPr>
          <p:cNvPr id="12" name="Group 11">
            <a:extLst>
              <a:ext uri="{FF2B5EF4-FFF2-40B4-BE49-F238E27FC236}">
                <a16:creationId xmlns:a16="http://schemas.microsoft.com/office/drawing/2014/main" id="{7B1C52D3-D2CA-C355-3FB3-D69B7DDFA6A0}"/>
              </a:ext>
            </a:extLst>
          </p:cNvPr>
          <p:cNvGrpSpPr/>
          <p:nvPr/>
        </p:nvGrpSpPr>
        <p:grpSpPr>
          <a:xfrm>
            <a:off x="6021426" y="4269871"/>
            <a:ext cx="4717023" cy="1763421"/>
            <a:chOff x="6636777" y="4016829"/>
            <a:chExt cx="4717023" cy="1763421"/>
          </a:xfrm>
        </p:grpSpPr>
        <p:sp>
          <p:nvSpPr>
            <p:cNvPr id="5" name="TextBox 4">
              <a:extLst>
                <a:ext uri="{FF2B5EF4-FFF2-40B4-BE49-F238E27FC236}">
                  <a16:creationId xmlns:a16="http://schemas.microsoft.com/office/drawing/2014/main" id="{5E6A5664-67E9-2018-FAE6-E37705995D43}"/>
                </a:ext>
              </a:extLst>
            </p:cNvPr>
            <p:cNvSpPr txBox="1"/>
            <p:nvPr/>
          </p:nvSpPr>
          <p:spPr>
            <a:xfrm>
              <a:off x="8276793" y="4260318"/>
              <a:ext cx="3077007" cy="1384995"/>
            </a:xfrm>
            <a:prstGeom prst="rect">
              <a:avLst/>
            </a:prstGeom>
            <a:noFill/>
          </p:spPr>
          <p:txBody>
            <a:bodyPr wrap="square" rtlCol="0">
              <a:spAutoFit/>
            </a:bodyPr>
            <a:lstStyle/>
            <a:p>
              <a:r>
                <a:rPr lang="en-GB" sz="2800" b="1" dirty="0">
                  <a:solidFill>
                    <a:srgbClr val="7030A0"/>
                  </a:solidFill>
                </a:rPr>
                <a:t>If any field is used in another table as a Foreign Key (FK)</a:t>
              </a:r>
            </a:p>
          </p:txBody>
        </p:sp>
        <p:cxnSp>
          <p:nvCxnSpPr>
            <p:cNvPr id="7" name="Straight Arrow Connector 6">
              <a:extLst>
                <a:ext uri="{FF2B5EF4-FFF2-40B4-BE49-F238E27FC236}">
                  <a16:creationId xmlns:a16="http://schemas.microsoft.com/office/drawing/2014/main" id="{6D5E464B-EC13-BF7E-D0F5-29933590FC61}"/>
                </a:ext>
              </a:extLst>
            </p:cNvPr>
            <p:cNvCxnSpPr>
              <a:cxnSpLocks/>
              <a:stCxn id="5" idx="1"/>
            </p:cNvCxnSpPr>
            <p:nvPr/>
          </p:nvCxnSpPr>
          <p:spPr>
            <a:xfrm flipH="1" flipV="1">
              <a:off x="6636777" y="4016829"/>
              <a:ext cx="1640016" cy="935987"/>
            </a:xfrm>
            <a:prstGeom prst="straightConnector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1D5B82FC-98F6-DD8C-5C6F-D9B8F86F5B1C}"/>
                </a:ext>
              </a:extLst>
            </p:cNvPr>
            <p:cNvCxnSpPr>
              <a:cxnSpLocks/>
              <a:stCxn id="5" idx="1"/>
            </p:cNvCxnSpPr>
            <p:nvPr/>
          </p:nvCxnSpPr>
          <p:spPr>
            <a:xfrm flipH="1">
              <a:off x="6636777" y="4952816"/>
              <a:ext cx="1640016" cy="827434"/>
            </a:xfrm>
            <a:prstGeom prst="straightConnector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04601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25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C72E-788B-FC8C-1E58-4206DC25034E}"/>
              </a:ext>
            </a:extLst>
          </p:cNvPr>
          <p:cNvSpPr>
            <a:spLocks noGrp="1"/>
          </p:cNvSpPr>
          <p:nvPr>
            <p:ph type="title"/>
          </p:nvPr>
        </p:nvSpPr>
        <p:spPr/>
        <p:txBody>
          <a:bodyPr/>
          <a:lstStyle/>
          <a:p>
            <a:r>
              <a:rPr lang="en-GB" dirty="0"/>
              <a:t>Modify Table – 8 Steps</a:t>
            </a:r>
          </a:p>
        </p:txBody>
      </p:sp>
      <p:sp>
        <p:nvSpPr>
          <p:cNvPr id="3" name="Content Placeholder 2">
            <a:extLst>
              <a:ext uri="{FF2B5EF4-FFF2-40B4-BE49-F238E27FC236}">
                <a16:creationId xmlns:a16="http://schemas.microsoft.com/office/drawing/2014/main" id="{42ABBBA0-8EAA-7A33-3162-51F1894BF9C3}"/>
              </a:ext>
            </a:extLst>
          </p:cNvPr>
          <p:cNvSpPr>
            <a:spLocks noGrp="1"/>
          </p:cNvSpPr>
          <p:nvPr>
            <p:ph idx="1"/>
          </p:nvPr>
        </p:nvSpPr>
        <p:spPr/>
        <p:txBody>
          <a:bodyPr>
            <a:noAutofit/>
          </a:bodyPr>
          <a:lstStyle/>
          <a:p>
            <a:pPr marL="514350" indent="-514350">
              <a:lnSpc>
                <a:spcPct val="100000"/>
              </a:lnSpc>
              <a:buFont typeface="+mj-lt"/>
              <a:buAutoNum type="arabicPeriod"/>
            </a:pPr>
            <a:r>
              <a:rPr lang="en-GB" sz="3600" dirty="0"/>
              <a:t>Get table definition</a:t>
            </a:r>
          </a:p>
          <a:p>
            <a:pPr marL="514350" indent="-514350">
              <a:lnSpc>
                <a:spcPct val="100000"/>
              </a:lnSpc>
              <a:buFont typeface="+mj-lt"/>
              <a:buAutoNum type="arabicPeriod"/>
            </a:pPr>
            <a:r>
              <a:rPr lang="en-GB" sz="3600" dirty="0"/>
              <a:t>Create empty table with modified definition</a:t>
            </a:r>
          </a:p>
          <a:p>
            <a:pPr marL="514350" indent="-514350">
              <a:lnSpc>
                <a:spcPct val="100000"/>
              </a:lnSpc>
              <a:buFont typeface="+mj-lt"/>
              <a:buAutoNum type="arabicPeriod"/>
            </a:pPr>
            <a:r>
              <a:rPr lang="en-GB" sz="3600" dirty="0"/>
              <a:t>Copy all data to new table</a:t>
            </a:r>
          </a:p>
          <a:p>
            <a:pPr marL="514350" indent="-514350">
              <a:lnSpc>
                <a:spcPct val="100000"/>
              </a:lnSpc>
              <a:buFont typeface="+mj-lt"/>
              <a:buAutoNum type="arabicPeriod"/>
            </a:pPr>
            <a:r>
              <a:rPr lang="en-GB" sz="3600" dirty="0"/>
              <a:t>Check data is copied</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a:t>
            </a:r>
            <a:endParaRPr lang="en-GB" sz="3600" dirty="0">
              <a:solidFill>
                <a:srgbClr val="FF0000"/>
              </a:solidFill>
            </a:endParaRPr>
          </a:p>
          <a:p>
            <a:pPr marL="514350" indent="-514350">
              <a:lnSpc>
                <a:spcPct val="100000"/>
              </a:lnSpc>
              <a:buFont typeface="+mj-lt"/>
              <a:buAutoNum type="arabicPeriod"/>
            </a:pPr>
            <a:r>
              <a:rPr lang="en-GB" sz="3600" dirty="0"/>
              <a:t>Delete old table</a:t>
            </a:r>
          </a:p>
          <a:p>
            <a:pPr marL="514350" indent="-514350">
              <a:lnSpc>
                <a:spcPct val="100000"/>
              </a:lnSpc>
              <a:buFont typeface="+mj-lt"/>
              <a:buAutoNum type="arabicPeriod"/>
            </a:pPr>
            <a:r>
              <a:rPr lang="en-GB" sz="3600" dirty="0"/>
              <a:t>Rename new table</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a:t>
            </a:r>
            <a:endParaRPr lang="en-GB" sz="3600" dirty="0">
              <a:solidFill>
                <a:srgbClr val="FF0000"/>
              </a:solidFill>
            </a:endParaRPr>
          </a:p>
          <a:p>
            <a:pPr marL="514350" indent="-514350">
              <a:lnSpc>
                <a:spcPct val="100000"/>
              </a:lnSpc>
              <a:buFont typeface="+mj-lt"/>
              <a:buAutoNum type="arabicPeriod"/>
            </a:pPr>
            <a:endParaRPr lang="en-GB" sz="3600" dirty="0"/>
          </a:p>
        </p:txBody>
      </p:sp>
    </p:spTree>
    <p:extLst>
      <p:ext uri="{BB962C8B-B14F-4D97-AF65-F5344CB8AC3E}">
        <p14:creationId xmlns:p14="http://schemas.microsoft.com/office/powerpoint/2010/main" val="14137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1611-AD0D-4255-8F4D-FFC4F2217C70}"/>
              </a:ext>
            </a:extLst>
          </p:cNvPr>
          <p:cNvSpPr>
            <a:spLocks noGrp="1"/>
          </p:cNvSpPr>
          <p:nvPr>
            <p:ph type="title"/>
          </p:nvPr>
        </p:nvSpPr>
        <p:spPr/>
        <p:txBody>
          <a:bodyPr/>
          <a:lstStyle/>
          <a:p>
            <a:r>
              <a:rPr lang="en-GB" dirty="0"/>
              <a:t>Modify Table Task</a:t>
            </a:r>
          </a:p>
        </p:txBody>
      </p:sp>
      <p:sp>
        <p:nvSpPr>
          <p:cNvPr id="3" name="Content Placeholder 2">
            <a:extLst>
              <a:ext uri="{FF2B5EF4-FFF2-40B4-BE49-F238E27FC236}">
                <a16:creationId xmlns:a16="http://schemas.microsoft.com/office/drawing/2014/main" id="{5F9E7E1D-33F4-47C6-B73D-75FCD303A24F}"/>
              </a:ext>
            </a:extLst>
          </p:cNvPr>
          <p:cNvSpPr>
            <a:spLocks noGrp="1"/>
          </p:cNvSpPr>
          <p:nvPr>
            <p:ph idx="1"/>
          </p:nvPr>
        </p:nvSpPr>
        <p:spPr/>
        <p:txBody>
          <a:bodyPr>
            <a:normAutofit/>
          </a:bodyPr>
          <a:lstStyle/>
          <a:p>
            <a:r>
              <a:rPr lang="en-GB" sz="3200" dirty="0"/>
              <a:t>Update the </a:t>
            </a:r>
            <a:r>
              <a:rPr lang="en-GB" sz="3200" i="1" dirty="0">
                <a:solidFill>
                  <a:srgbClr val="7030A0"/>
                </a:solidFill>
              </a:rPr>
              <a:t>staff</a:t>
            </a:r>
            <a:r>
              <a:rPr lang="en-GB" sz="3200" dirty="0"/>
              <a:t> table to ensure that a surname is required for each record</a:t>
            </a:r>
          </a:p>
        </p:txBody>
      </p:sp>
    </p:spTree>
    <p:extLst>
      <p:ext uri="{BB962C8B-B14F-4D97-AF65-F5344CB8AC3E}">
        <p14:creationId xmlns:p14="http://schemas.microsoft.com/office/powerpoint/2010/main" val="294793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Database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1" name="TextBox 10">
            <a:extLst>
              <a:ext uri="{FF2B5EF4-FFF2-40B4-BE49-F238E27FC236}">
                <a16:creationId xmlns:a16="http://schemas.microsoft.com/office/drawing/2014/main" id="{027ADC58-29AC-4336-9E4E-EBA26B8FE749}"/>
              </a:ext>
            </a:extLst>
          </p:cNvPr>
          <p:cNvSpPr txBox="1"/>
          <p:nvPr/>
        </p:nvSpPr>
        <p:spPr>
          <a:xfrm>
            <a:off x="2446244" y="5111571"/>
            <a:ext cx="7299511" cy="1200329"/>
          </a:xfrm>
          <a:prstGeom prst="rect">
            <a:avLst/>
          </a:prstGeom>
          <a:noFill/>
        </p:spPr>
        <p:txBody>
          <a:bodyPr wrap="square" rtlCol="0">
            <a:spAutoFit/>
          </a:bodyPr>
          <a:lstStyle/>
          <a:p>
            <a:pPr algn="ctr"/>
            <a:r>
              <a:rPr lang="en-US" altLang="en-US" sz="3600" dirty="0" err="1">
                <a:solidFill>
                  <a:srgbClr val="000000"/>
                </a:solidFill>
                <a:latin typeface="Consolas" panose="020B0609020204030204" pitchFamily="49" charset="0"/>
              </a:rPr>
              <a:t>sqlite_schema</a:t>
            </a:r>
            <a:r>
              <a:rPr lang="en-GB" sz="3600" dirty="0">
                <a:solidFill>
                  <a:srgbClr val="7030A0"/>
                </a:solidFill>
              </a:rPr>
              <a:t> is a table that holds information about the database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10968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build="p"/>
    </p:bld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Database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A71D5D"/>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1" name="TextBox 10">
            <a:extLst>
              <a:ext uri="{FF2B5EF4-FFF2-40B4-BE49-F238E27FC236}">
                <a16:creationId xmlns:a16="http://schemas.microsoft.com/office/drawing/2014/main" id="{027ADC58-29AC-4336-9E4E-EBA26B8FE749}"/>
              </a:ext>
            </a:extLst>
          </p:cNvPr>
          <p:cNvSpPr txBox="1"/>
          <p:nvPr/>
        </p:nvSpPr>
        <p:spPr>
          <a:xfrm>
            <a:off x="2446244" y="5111571"/>
            <a:ext cx="7299511" cy="1200329"/>
          </a:xfrm>
          <a:prstGeom prst="rect">
            <a:avLst/>
          </a:prstGeom>
          <a:noFill/>
        </p:spPr>
        <p:txBody>
          <a:bodyPr wrap="square" rtlCol="0">
            <a:spAutoFit/>
          </a:bodyPr>
          <a:lstStyle/>
          <a:p>
            <a:pPr algn="ctr"/>
            <a:r>
              <a:rPr lang="en-US" altLang="en-US" sz="3600" dirty="0">
                <a:solidFill>
                  <a:srgbClr val="000000"/>
                </a:solidFill>
                <a:latin typeface="Consolas" panose="020B0609020204030204" pitchFamily="49" charset="0"/>
              </a:rPr>
              <a:t>             </a:t>
            </a:r>
            <a:r>
              <a:rPr lang="en-GB" sz="3600" dirty="0">
                <a:solidFill>
                  <a:srgbClr val="7030A0"/>
                </a:solidFill>
              </a:rPr>
              <a:t> is a table that holds information about the database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297078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Single Line</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969896"/>
                </a:solidFill>
                <a:latin typeface="Consolas" panose="020B0609020204030204" pitchFamily="49" charset="0"/>
              </a:rPr>
              <a:t>-- This is a comment</a:t>
            </a:r>
            <a:endParaRPr lang="en-US" altLang="en-US" sz="4000" dirty="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969896"/>
                </a:solidFill>
                <a:latin typeface="Consolas" panose="020B0609020204030204" pitchFamily="49" charset="0"/>
              </a:rPr>
              <a:t>-- Another comment</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4C0E60D4-1062-CF5D-18A7-CBAEF1C011B8}"/>
              </a:ext>
            </a:extLst>
          </p:cNvPr>
          <p:cNvSpPr/>
          <p:nvPr/>
        </p:nvSpPr>
        <p:spPr>
          <a:xfrm>
            <a:off x="1743665" y="5529028"/>
            <a:ext cx="4268794" cy="502210"/>
          </a:xfrm>
          <a:prstGeom prst="callout2">
            <a:avLst>
              <a:gd name="adj1" fmla="val 50412"/>
              <a:gd name="adj2" fmla="val -670"/>
              <a:gd name="adj3" fmla="val 51190"/>
              <a:gd name="adj4" fmla="val -16010"/>
              <a:gd name="adj5" fmla="val -187008"/>
              <a:gd name="adj6" fmla="val -1601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Line numbers</a:t>
            </a:r>
          </a:p>
        </p:txBody>
      </p:sp>
      <p:sp>
        <p:nvSpPr>
          <p:cNvPr id="5" name="Callout: Bent Line with No Border 7">
            <a:extLst>
              <a:ext uri="{FF2B5EF4-FFF2-40B4-BE49-F238E27FC236}">
                <a16:creationId xmlns:a16="http://schemas.microsoft.com/office/drawing/2014/main" id="{E2BACD9B-5A07-8F41-709C-9234578D0B3A}"/>
              </a:ext>
            </a:extLst>
          </p:cNvPr>
          <p:cNvSpPr/>
          <p:nvPr/>
        </p:nvSpPr>
        <p:spPr>
          <a:xfrm>
            <a:off x="2465121" y="4940370"/>
            <a:ext cx="4268794" cy="502210"/>
          </a:xfrm>
          <a:prstGeom prst="callout2">
            <a:avLst>
              <a:gd name="adj1" fmla="val 50412"/>
              <a:gd name="adj2" fmla="val -670"/>
              <a:gd name="adj3" fmla="val 51190"/>
              <a:gd name="adj4" fmla="val -16010"/>
              <a:gd name="adj5" fmla="val -67856"/>
              <a:gd name="adj6" fmla="val -1616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Double dash (comment)</a:t>
            </a:r>
          </a:p>
        </p:txBody>
      </p:sp>
      <p:grpSp>
        <p:nvGrpSpPr>
          <p:cNvPr id="6" name="Group 5">
            <a:extLst>
              <a:ext uri="{FF2B5EF4-FFF2-40B4-BE49-F238E27FC236}">
                <a16:creationId xmlns:a16="http://schemas.microsoft.com/office/drawing/2014/main" id="{CDA2DFA6-83BE-D060-BDA8-CF34E45D5A03}"/>
              </a:ext>
            </a:extLst>
          </p:cNvPr>
          <p:cNvGrpSpPr/>
          <p:nvPr/>
        </p:nvGrpSpPr>
        <p:grpSpPr>
          <a:xfrm>
            <a:off x="7332313" y="3038534"/>
            <a:ext cx="3861812" cy="1150130"/>
            <a:chOff x="7619999" y="3594340"/>
            <a:chExt cx="3861812" cy="1150130"/>
          </a:xfrm>
        </p:grpSpPr>
        <p:sp>
          <p:nvSpPr>
            <p:cNvPr id="7" name="Right Brace 6">
              <a:extLst>
                <a:ext uri="{FF2B5EF4-FFF2-40B4-BE49-F238E27FC236}">
                  <a16:creationId xmlns:a16="http://schemas.microsoft.com/office/drawing/2014/main" id="{9F364CEF-EF46-8D6E-A26D-C00C36BEFC0A}"/>
                </a:ext>
              </a:extLst>
            </p:cNvPr>
            <p:cNvSpPr/>
            <p:nvPr/>
          </p:nvSpPr>
          <p:spPr>
            <a:xfrm>
              <a:off x="7619999" y="3594340"/>
              <a:ext cx="485955" cy="115013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939C1467-17BF-2567-FC3A-6C13F40DD77F}"/>
                </a:ext>
              </a:extLst>
            </p:cNvPr>
            <p:cNvSpPr txBox="1"/>
            <p:nvPr/>
          </p:nvSpPr>
          <p:spPr>
            <a:xfrm>
              <a:off x="8167256" y="3907795"/>
              <a:ext cx="3314555" cy="523220"/>
            </a:xfrm>
            <a:prstGeom prst="rect">
              <a:avLst/>
            </a:prstGeom>
            <a:noFill/>
          </p:spPr>
          <p:txBody>
            <a:bodyPr wrap="square" rtlCol="0">
              <a:spAutoFit/>
            </a:bodyPr>
            <a:lstStyle/>
            <a:p>
              <a:r>
                <a:rPr lang="en-GB" sz="2800" b="1" dirty="0">
                  <a:solidFill>
                    <a:srgbClr val="7030A0"/>
                  </a:solidFill>
                </a:rPr>
                <a:t>Ignored by computer</a:t>
              </a:r>
            </a:p>
          </p:txBody>
        </p:sp>
      </p:gr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45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000000"/>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 </a:t>
            </a:r>
            <a:r>
              <a:rPr lang="en-US" altLang="en-US" sz="4000" dirty="0" err="1">
                <a:solidFill>
                  <a:srgbClr val="000000"/>
                </a:solidFill>
                <a:latin typeface="Consolas" panose="020B0609020204030204" pitchFamily="49" charset="0"/>
              </a:rPr>
              <a:t>tbl_name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"staff"</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9599390" y="2012695"/>
            <a:ext cx="1085850" cy="718344"/>
          </a:xfrm>
          <a:prstGeom prst="callout2">
            <a:avLst>
              <a:gd name="adj1" fmla="val 49990"/>
              <a:gd name="adj2" fmla="val -52"/>
              <a:gd name="adj3" fmla="val 50311"/>
              <a:gd name="adj4" fmla="val -43860"/>
              <a:gd name="adj5" fmla="val 144769"/>
              <a:gd name="adj6" fmla="val -10457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10" name="TextBox 9">
            <a:extLst>
              <a:ext uri="{FF2B5EF4-FFF2-40B4-BE49-F238E27FC236}">
                <a16:creationId xmlns:a16="http://schemas.microsoft.com/office/drawing/2014/main" id="{0E523A2E-4E81-1110-D5F2-FAB72AD8D149}"/>
              </a:ext>
            </a:extLst>
          </p:cNvPr>
          <p:cNvSpPr txBox="1"/>
          <p:nvPr/>
        </p:nvSpPr>
        <p:spPr>
          <a:xfrm>
            <a:off x="4413852" y="3962400"/>
            <a:ext cx="5938462"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               </a:t>
            </a:r>
          </a:p>
          <a:p>
            <a:r>
              <a:rPr lang="en-GB" sz="2400" dirty="0">
                <a:latin typeface="Consolas" panose="020B0609020204030204" pitchFamily="49" charset="0"/>
              </a:rPr>
              <a:t>        </a:t>
            </a:r>
            <a:r>
              <a:rPr lang="en-GB" sz="2400" dirty="0" err="1">
                <a:latin typeface="Consolas" panose="020B0609020204030204" pitchFamily="49" charset="0"/>
              </a:rPr>
              <a:t>staff_id</a:t>
            </a:r>
            <a:r>
              <a:rPr lang="en-GB" sz="2400" dirty="0">
                <a:latin typeface="Consolas" panose="020B0609020204030204" pitchFamily="49" charset="0"/>
              </a:rPr>
              <a:t> INT NOT NULL,       </a:t>
            </a:r>
          </a:p>
          <a:p>
            <a:r>
              <a:rPr lang="en-GB" sz="2400" dirty="0">
                <a:latin typeface="Consolas" panose="020B0609020204030204" pitchFamily="49" charset="0"/>
              </a:rPr>
              <a:t>        title VARCHAR(6) NOT NULL, </a:t>
            </a:r>
          </a:p>
          <a:p>
            <a:r>
              <a:rPr lang="en-GB" sz="2400" dirty="0">
                <a:latin typeface="Consolas" panose="020B0609020204030204" pitchFamily="49" charset="0"/>
              </a:rPr>
              <a:t>        </a:t>
            </a:r>
            <a:r>
              <a:rPr lang="en-GB" sz="2400" dirty="0" err="1">
                <a:latin typeface="Consolas" panose="020B0609020204030204" pitchFamily="49" charset="0"/>
              </a:rPr>
              <a:t>last_name</a:t>
            </a:r>
            <a:r>
              <a:rPr lang="en-GB" sz="2400" dirty="0">
                <a:latin typeface="Consolas" panose="020B0609020204030204" pitchFamily="49" charset="0"/>
              </a:rPr>
              <a:t> VARCHAR(30),       </a:t>
            </a:r>
          </a:p>
          <a:p>
            <a:r>
              <a:rPr lang="en-GB" sz="2400" dirty="0">
                <a:latin typeface="Consolas" panose="020B0609020204030204" pitchFamily="49" charset="0"/>
              </a:rPr>
              <a:t>        role VARCHAR(15) NOT NULL,</a:t>
            </a:r>
          </a:p>
          <a:p>
            <a:r>
              <a:rPr lang="en-GB" sz="2400" dirty="0">
                <a:latin typeface="Consolas" panose="020B0609020204030204" pitchFamily="49" charset="0"/>
              </a:rPr>
              <a:t>        PRIMARY KEY(</a:t>
            </a:r>
            <a:r>
              <a:rPr lang="en-GB" sz="2400" dirty="0" err="1">
                <a:latin typeface="Consolas" panose="020B0609020204030204" pitchFamily="49" charset="0"/>
              </a:rPr>
              <a:t>staff_id</a:t>
            </a:r>
            <a:r>
              <a:rPr lang="en-GB" sz="2400" dirty="0">
                <a:latin typeface="Consolas" panose="020B0609020204030204" pitchFamily="49" charset="0"/>
              </a:rPr>
              <a:t>)        </a:t>
            </a:r>
          </a:p>
          <a:p>
            <a:r>
              <a:rPr lang="en-GB" sz="2400" dirty="0">
                <a:latin typeface="Consolas" panose="020B0609020204030204" pitchFamily="49" charset="0"/>
              </a:rPr>
              <a:t>); </a:t>
            </a:r>
          </a:p>
        </p:txBody>
      </p:sp>
      <p:grpSp>
        <p:nvGrpSpPr>
          <p:cNvPr id="15" name="Group 14">
            <a:extLst>
              <a:ext uri="{FF2B5EF4-FFF2-40B4-BE49-F238E27FC236}">
                <a16:creationId xmlns:a16="http://schemas.microsoft.com/office/drawing/2014/main" id="{472CD3B9-0306-45A5-6465-AEE3EF1CC0DA}"/>
              </a:ext>
            </a:extLst>
          </p:cNvPr>
          <p:cNvGrpSpPr/>
          <p:nvPr/>
        </p:nvGrpSpPr>
        <p:grpSpPr>
          <a:xfrm>
            <a:off x="1603340" y="5039618"/>
            <a:ext cx="2446150" cy="523220"/>
            <a:chOff x="1202984" y="4979421"/>
            <a:chExt cx="2446150" cy="523220"/>
          </a:xfrm>
        </p:grpSpPr>
        <p:sp>
          <p:nvSpPr>
            <p:cNvPr id="13" name="Arrow: Right 12">
              <a:extLst>
                <a:ext uri="{FF2B5EF4-FFF2-40B4-BE49-F238E27FC236}">
                  <a16:creationId xmlns:a16="http://schemas.microsoft.com/office/drawing/2014/main" id="{A36AD98B-BEBE-5C19-71B3-02152A7E31EA}"/>
                </a:ext>
              </a:extLst>
            </p:cNvPr>
            <p:cNvSpPr/>
            <p:nvPr/>
          </p:nvSpPr>
          <p:spPr>
            <a:xfrm>
              <a:off x="2670726" y="49987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F7A7BDE9-1158-6911-E928-0344D8411A1E}"/>
                </a:ext>
              </a:extLst>
            </p:cNvPr>
            <p:cNvSpPr txBox="1"/>
            <p:nvPr/>
          </p:nvSpPr>
          <p:spPr>
            <a:xfrm>
              <a:off x="1202984" y="4979421"/>
              <a:ext cx="1253869" cy="523220"/>
            </a:xfrm>
            <a:prstGeom prst="rect">
              <a:avLst/>
            </a:prstGeom>
            <a:noFill/>
          </p:spPr>
          <p:txBody>
            <a:bodyPr wrap="none" rtlCol="0">
              <a:spAutoFit/>
            </a:bodyPr>
            <a:lstStyle/>
            <a:p>
              <a:r>
                <a:rPr lang="en-GB" sz="2800" b="1" dirty="0">
                  <a:solidFill>
                    <a:srgbClr val="7030A0"/>
                  </a:solidFill>
                </a:rPr>
                <a:t>Output</a:t>
              </a:r>
            </a:p>
          </p:txBody>
        </p:sp>
      </p:grpSp>
    </p:spTree>
    <p:extLst>
      <p:ext uri="{BB962C8B-B14F-4D97-AF65-F5344CB8AC3E}">
        <p14:creationId xmlns:p14="http://schemas.microsoft.com/office/powerpoint/2010/main" val="209819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7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500"/>
                                        <p:tgtEl>
                                          <p:spTgt spid="1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456FBC0-E7A8-E58D-730D-AA3D7AE38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DDA024-3B4D-1DDC-6377-67193DA4B2F9}"/>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5D23418-9FC5-76A5-065A-C99BB5BE70F7}"/>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000000"/>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 </a:t>
            </a:r>
            <a:r>
              <a:rPr lang="en-US" altLang="en-US" sz="4000" dirty="0" err="1">
                <a:solidFill>
                  <a:srgbClr val="000000"/>
                </a:solidFill>
                <a:latin typeface="Consolas" panose="020B0609020204030204" pitchFamily="49" charset="0"/>
              </a:rPr>
              <a:t>tbl_name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"staff"</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0" name="TextBox 9">
            <a:extLst>
              <a:ext uri="{FF2B5EF4-FFF2-40B4-BE49-F238E27FC236}">
                <a16:creationId xmlns:a16="http://schemas.microsoft.com/office/drawing/2014/main" id="{DC2B2D4D-62A8-D1A0-DC6A-ACF5A5C232E3}"/>
              </a:ext>
            </a:extLst>
          </p:cNvPr>
          <p:cNvSpPr txBox="1"/>
          <p:nvPr/>
        </p:nvSpPr>
        <p:spPr>
          <a:xfrm>
            <a:off x="4413852" y="3962400"/>
            <a:ext cx="5938462"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               </a:t>
            </a:r>
          </a:p>
          <a:p>
            <a:r>
              <a:rPr lang="en-GB" sz="2400" dirty="0">
                <a:latin typeface="Consolas" panose="020B0609020204030204" pitchFamily="49" charset="0"/>
              </a:rPr>
              <a:t>        </a:t>
            </a:r>
            <a:r>
              <a:rPr lang="en-GB" sz="2400" dirty="0" err="1">
                <a:latin typeface="Consolas" panose="020B0609020204030204" pitchFamily="49" charset="0"/>
              </a:rPr>
              <a:t>staff_id</a:t>
            </a:r>
            <a:r>
              <a:rPr lang="en-GB" sz="2400" dirty="0">
                <a:latin typeface="Consolas" panose="020B0609020204030204" pitchFamily="49" charset="0"/>
              </a:rPr>
              <a:t> INT NOT NULL,       </a:t>
            </a:r>
          </a:p>
          <a:p>
            <a:r>
              <a:rPr lang="en-GB" sz="2400" dirty="0">
                <a:latin typeface="Consolas" panose="020B0609020204030204" pitchFamily="49" charset="0"/>
              </a:rPr>
              <a:t>        title VARCHAR(6) NOT NULL, </a:t>
            </a:r>
          </a:p>
          <a:p>
            <a:r>
              <a:rPr lang="en-GB" sz="2400" dirty="0">
                <a:latin typeface="Consolas" panose="020B0609020204030204" pitchFamily="49" charset="0"/>
              </a:rPr>
              <a:t>        </a:t>
            </a:r>
            <a:r>
              <a:rPr lang="en-GB" sz="2400" dirty="0" err="1">
                <a:latin typeface="Consolas" panose="020B0609020204030204" pitchFamily="49" charset="0"/>
              </a:rPr>
              <a:t>last_name</a:t>
            </a:r>
            <a:r>
              <a:rPr lang="en-GB" sz="2400" dirty="0">
                <a:latin typeface="Consolas" panose="020B0609020204030204" pitchFamily="49" charset="0"/>
              </a:rPr>
              <a:t> VARCHAR(30),       </a:t>
            </a:r>
          </a:p>
          <a:p>
            <a:r>
              <a:rPr lang="en-GB" sz="2400" dirty="0">
                <a:latin typeface="Consolas" panose="020B0609020204030204" pitchFamily="49" charset="0"/>
              </a:rPr>
              <a:t>        role VARCHAR(15) NOT NULL,</a:t>
            </a:r>
          </a:p>
          <a:p>
            <a:r>
              <a:rPr lang="en-GB" sz="2400" dirty="0">
                <a:latin typeface="Consolas" panose="020B0609020204030204" pitchFamily="49" charset="0"/>
              </a:rPr>
              <a:t>        PRIMARY KEY(</a:t>
            </a:r>
            <a:r>
              <a:rPr lang="en-GB" sz="2400" dirty="0" err="1">
                <a:latin typeface="Consolas" panose="020B0609020204030204" pitchFamily="49" charset="0"/>
              </a:rPr>
              <a:t>staff_id</a:t>
            </a:r>
            <a:r>
              <a:rPr lang="en-GB" sz="2400" dirty="0">
                <a:latin typeface="Consolas" panose="020B0609020204030204" pitchFamily="49" charset="0"/>
              </a:rPr>
              <a:t>)        </a:t>
            </a:r>
          </a:p>
          <a:p>
            <a:r>
              <a:rPr lang="en-GB" sz="2400" dirty="0">
                <a:latin typeface="Consolas" panose="020B0609020204030204" pitchFamily="49" charset="0"/>
              </a:rPr>
              <a:t>); </a:t>
            </a:r>
          </a:p>
        </p:txBody>
      </p:sp>
    </p:spTree>
    <p:extLst>
      <p:ext uri="{BB962C8B-B14F-4D97-AF65-F5344CB8AC3E}">
        <p14:creationId xmlns:p14="http://schemas.microsoft.com/office/powerpoint/2010/main" val="15858380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t>
            </a:r>
            <a:r>
              <a:rPr lang="en-US" altLang="en-US" sz="4400" dirty="0">
                <a:solidFill>
                  <a:srgbClr val="A71D5D"/>
                </a:solidFill>
                <a:latin typeface="Consolas" panose="020B0609020204030204" pitchFamily="49" charset="0"/>
              </a:rPr>
              <a:t>schema</a:t>
            </a:r>
            <a:r>
              <a:rPr lang="en-US" altLang="en-US" sz="4400" dirty="0">
                <a:solidFill>
                  <a:srgbClr val="000000"/>
                </a:solidFill>
                <a:latin typeface="Consolas" panose="020B0609020204030204" pitchFamily="49" charset="0"/>
              </a:rPr>
              <a:t> staff</a:t>
            </a:r>
            <a:endParaRPr lang="en-US" altLang="en-US" sz="60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4671479" y="2999410"/>
            <a:ext cx="1085850" cy="718344"/>
          </a:xfrm>
          <a:prstGeom prst="callout2">
            <a:avLst>
              <a:gd name="adj1" fmla="val 49990"/>
              <a:gd name="adj2" fmla="val -52"/>
              <a:gd name="adj3" fmla="val 50311"/>
              <a:gd name="adj4" fmla="val -43860"/>
              <a:gd name="adj5" fmla="val -52329"/>
              <a:gd name="adj6" fmla="val -4481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469302" y="2640238"/>
            <a:ext cx="2486025" cy="718344"/>
          </a:xfrm>
          <a:prstGeom prst="callout2">
            <a:avLst>
              <a:gd name="adj1" fmla="val 49990"/>
              <a:gd name="adj2" fmla="val -52"/>
              <a:gd name="adj3" fmla="val 50057"/>
              <a:gd name="adj4" fmla="val -76310"/>
              <a:gd name="adj5" fmla="val -4410"/>
              <a:gd name="adj6" fmla="val -7624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semi-colon</a:t>
            </a:r>
          </a:p>
        </p:txBody>
      </p:sp>
      <p:sp>
        <p:nvSpPr>
          <p:cNvPr id="8" name="Callout: Bent Line with No Border 7">
            <a:extLst>
              <a:ext uri="{FF2B5EF4-FFF2-40B4-BE49-F238E27FC236}">
                <a16:creationId xmlns:a16="http://schemas.microsoft.com/office/drawing/2014/main" id="{78DF4B25-8E1A-1EA2-7BCA-BB75BAAA720F}"/>
              </a:ext>
            </a:extLst>
          </p:cNvPr>
          <p:cNvSpPr/>
          <p:nvPr/>
        </p:nvSpPr>
        <p:spPr>
          <a:xfrm>
            <a:off x="2184246" y="2999410"/>
            <a:ext cx="1085850" cy="718344"/>
          </a:xfrm>
          <a:prstGeom prst="callout2">
            <a:avLst>
              <a:gd name="adj1" fmla="val 49990"/>
              <a:gd name="adj2" fmla="val -52"/>
              <a:gd name="adj3" fmla="val 50311"/>
              <a:gd name="adj4" fmla="val -43860"/>
              <a:gd name="adj5" fmla="val -52329"/>
              <a:gd name="adj6" fmla="val -4481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dot</a:t>
            </a:r>
          </a:p>
        </p:txBody>
      </p:sp>
      <p:sp>
        <p:nvSpPr>
          <p:cNvPr id="10" name="TextBox 9">
            <a:extLst>
              <a:ext uri="{FF2B5EF4-FFF2-40B4-BE49-F238E27FC236}">
                <a16:creationId xmlns:a16="http://schemas.microsoft.com/office/drawing/2014/main" id="{0E523A2E-4E81-1110-D5F2-FAB72AD8D149}"/>
              </a:ext>
            </a:extLst>
          </p:cNvPr>
          <p:cNvSpPr txBox="1"/>
          <p:nvPr/>
        </p:nvSpPr>
        <p:spPr>
          <a:xfrm>
            <a:off x="4185338" y="3847965"/>
            <a:ext cx="4599433"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a:t>
            </a:r>
          </a:p>
          <a:p>
            <a:r>
              <a:rPr lang="en-GB" sz="2400" dirty="0">
                <a:latin typeface="Consolas" panose="020B0609020204030204" pitchFamily="49" charset="0"/>
              </a:rPr>
              <a:t>    </a:t>
            </a:r>
            <a:r>
              <a:rPr lang="en-GB" sz="2400" dirty="0" err="1">
                <a:latin typeface="Consolas" panose="020B0609020204030204" pitchFamily="49" charset="0"/>
              </a:rPr>
              <a:t>staff_id</a:t>
            </a:r>
            <a:r>
              <a:rPr lang="en-GB" sz="2400" dirty="0">
                <a:latin typeface="Consolas" panose="020B0609020204030204" pitchFamily="49" charset="0"/>
              </a:rPr>
              <a:t> INT NOT NULL,</a:t>
            </a:r>
          </a:p>
          <a:p>
            <a:r>
              <a:rPr lang="en-GB" sz="2400" dirty="0">
                <a:latin typeface="Consolas" panose="020B0609020204030204" pitchFamily="49" charset="0"/>
              </a:rPr>
              <a:t>    title TEXT NOT NULL,</a:t>
            </a:r>
          </a:p>
          <a:p>
            <a:r>
              <a:rPr lang="en-GB" sz="2400" dirty="0">
                <a:latin typeface="Consolas" panose="020B0609020204030204" pitchFamily="49" charset="0"/>
              </a:rPr>
              <a:t>    </a:t>
            </a:r>
            <a:r>
              <a:rPr lang="en-GB" sz="2400" dirty="0" err="1">
                <a:latin typeface="Consolas" panose="020B0609020204030204" pitchFamily="49" charset="0"/>
              </a:rPr>
              <a:t>last_name</a:t>
            </a:r>
            <a:r>
              <a:rPr lang="en-GB" sz="2400" dirty="0">
                <a:latin typeface="Consolas" panose="020B0609020204030204" pitchFamily="49" charset="0"/>
              </a:rPr>
              <a:t> TEXT,</a:t>
            </a:r>
          </a:p>
          <a:p>
            <a:r>
              <a:rPr lang="en-GB" sz="2400" dirty="0">
                <a:latin typeface="Consolas" panose="020B0609020204030204" pitchFamily="49" charset="0"/>
              </a:rPr>
              <a:t>    role TEXT NOT NULL,</a:t>
            </a:r>
          </a:p>
          <a:p>
            <a:r>
              <a:rPr lang="en-GB" sz="2400" dirty="0">
                <a:latin typeface="Consolas" panose="020B0609020204030204" pitchFamily="49" charset="0"/>
              </a:rPr>
              <a:t>    PRIMARY KEY(</a:t>
            </a:r>
            <a:r>
              <a:rPr lang="en-GB" sz="2400" dirty="0" err="1">
                <a:latin typeface="Consolas" panose="020B0609020204030204" pitchFamily="49" charset="0"/>
              </a:rPr>
              <a:t>staff_id</a:t>
            </a:r>
            <a:r>
              <a:rPr lang="en-GB" sz="2400" dirty="0">
                <a:latin typeface="Consolas" panose="020B0609020204030204" pitchFamily="49" charset="0"/>
              </a:rPr>
              <a:t>)</a:t>
            </a:r>
          </a:p>
          <a:p>
            <a:r>
              <a:rPr lang="en-GB" sz="2400" dirty="0">
                <a:latin typeface="Consolas" panose="020B0609020204030204" pitchFamily="49" charset="0"/>
              </a:rPr>
              <a:t>)</a:t>
            </a:r>
          </a:p>
        </p:txBody>
      </p:sp>
      <p:grpSp>
        <p:nvGrpSpPr>
          <p:cNvPr id="15" name="Group 14">
            <a:extLst>
              <a:ext uri="{FF2B5EF4-FFF2-40B4-BE49-F238E27FC236}">
                <a16:creationId xmlns:a16="http://schemas.microsoft.com/office/drawing/2014/main" id="{472CD3B9-0306-45A5-6465-AEE3EF1CC0DA}"/>
              </a:ext>
            </a:extLst>
          </p:cNvPr>
          <p:cNvGrpSpPr/>
          <p:nvPr/>
        </p:nvGrpSpPr>
        <p:grpSpPr>
          <a:xfrm>
            <a:off x="1525315" y="4925183"/>
            <a:ext cx="2446150" cy="523220"/>
            <a:chOff x="1202984" y="4979421"/>
            <a:chExt cx="2446150" cy="523220"/>
          </a:xfrm>
        </p:grpSpPr>
        <p:sp>
          <p:nvSpPr>
            <p:cNvPr id="13" name="Arrow: Right 12">
              <a:extLst>
                <a:ext uri="{FF2B5EF4-FFF2-40B4-BE49-F238E27FC236}">
                  <a16:creationId xmlns:a16="http://schemas.microsoft.com/office/drawing/2014/main" id="{A36AD98B-BEBE-5C19-71B3-02152A7E31EA}"/>
                </a:ext>
              </a:extLst>
            </p:cNvPr>
            <p:cNvSpPr/>
            <p:nvPr/>
          </p:nvSpPr>
          <p:spPr>
            <a:xfrm>
              <a:off x="2670726" y="49987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F7A7BDE9-1158-6911-E928-0344D8411A1E}"/>
                </a:ext>
              </a:extLst>
            </p:cNvPr>
            <p:cNvSpPr txBox="1"/>
            <p:nvPr/>
          </p:nvSpPr>
          <p:spPr>
            <a:xfrm>
              <a:off x="1202984" y="4979421"/>
              <a:ext cx="1253869" cy="523220"/>
            </a:xfrm>
            <a:prstGeom prst="rect">
              <a:avLst/>
            </a:prstGeom>
            <a:noFill/>
          </p:spPr>
          <p:txBody>
            <a:bodyPr wrap="none" rtlCol="0">
              <a:spAutoFit/>
            </a:bodyPr>
            <a:lstStyle/>
            <a:p>
              <a:r>
                <a:rPr lang="en-GB" sz="2800" b="1" dirty="0">
                  <a:solidFill>
                    <a:srgbClr val="7030A0"/>
                  </a:solidFill>
                </a:rPr>
                <a:t>Output</a:t>
              </a:r>
            </a:p>
          </p:txBody>
        </p:sp>
      </p:grpSp>
      <p:sp>
        <p:nvSpPr>
          <p:cNvPr id="5" name="Callout: Bent Line with No Border 4">
            <a:extLst>
              <a:ext uri="{FF2B5EF4-FFF2-40B4-BE49-F238E27FC236}">
                <a16:creationId xmlns:a16="http://schemas.microsoft.com/office/drawing/2014/main" id="{B20D1658-EAD9-EC45-CE68-EBF3A2D3E7A8}"/>
              </a:ext>
            </a:extLst>
          </p:cNvPr>
          <p:cNvSpPr/>
          <p:nvPr/>
        </p:nvSpPr>
        <p:spPr>
          <a:xfrm>
            <a:off x="5406127" y="6067633"/>
            <a:ext cx="2486025" cy="479082"/>
          </a:xfrm>
          <a:prstGeom prst="callout2">
            <a:avLst>
              <a:gd name="adj1" fmla="val 49990"/>
              <a:gd name="adj2" fmla="val -52"/>
              <a:gd name="adj3" fmla="val 50311"/>
              <a:gd name="adj4" fmla="val -20105"/>
              <a:gd name="adj5" fmla="val 51223"/>
              <a:gd name="adj6" fmla="val -3021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a:solidFill>
                  <a:srgbClr val="7030A0"/>
                </a:solidFill>
              </a:rPr>
              <a:t>Semi-colon</a:t>
            </a:r>
            <a:endParaRPr lang="en-GB" sz="2800" b="1" dirty="0">
              <a:solidFill>
                <a:srgbClr val="7030A0"/>
              </a:solidFill>
            </a:endParaRPr>
          </a:p>
        </p:txBody>
      </p:sp>
    </p:spTree>
    <p:extLst>
      <p:ext uri="{BB962C8B-B14F-4D97-AF65-F5344CB8AC3E}">
        <p14:creationId xmlns:p14="http://schemas.microsoft.com/office/powerpoint/2010/main" val="250984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500"/>
                                        <p:tgtEl>
                                          <p:spTgt spid="1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8" grpId="0" animBg="1"/>
      <p:bldP spid="10" grpId="0" animBg="1"/>
      <p:bldP spid="5" grpId="0" animBg="1"/>
    </p:bld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t>
            </a:r>
            <a:r>
              <a:rPr lang="en-US" altLang="en-US" sz="4400" dirty="0">
                <a:solidFill>
                  <a:srgbClr val="A71D5D"/>
                </a:solidFill>
                <a:latin typeface="Consolas" panose="020B0609020204030204" pitchFamily="49" charset="0"/>
              </a:rPr>
              <a:t>schema</a:t>
            </a:r>
            <a:r>
              <a:rPr lang="en-US" altLang="en-US" sz="4400" dirty="0">
                <a:solidFill>
                  <a:srgbClr val="000000"/>
                </a:solidFill>
                <a:latin typeface="Consolas" panose="020B0609020204030204" pitchFamily="49" charset="0"/>
              </a:rPr>
              <a:t> staff</a:t>
            </a:r>
            <a:endParaRPr lang="en-US" altLang="en-US" sz="6000" dirty="0">
              <a:latin typeface="Arial" panose="020B0604020202020204" pitchFamily="34" charset="0"/>
            </a:endParaRPr>
          </a:p>
        </p:txBody>
      </p:sp>
      <p:sp>
        <p:nvSpPr>
          <p:cNvPr id="10" name="TextBox 9">
            <a:extLst>
              <a:ext uri="{FF2B5EF4-FFF2-40B4-BE49-F238E27FC236}">
                <a16:creationId xmlns:a16="http://schemas.microsoft.com/office/drawing/2014/main" id="{0E523A2E-4E81-1110-D5F2-FAB72AD8D149}"/>
              </a:ext>
            </a:extLst>
          </p:cNvPr>
          <p:cNvSpPr txBox="1"/>
          <p:nvPr/>
        </p:nvSpPr>
        <p:spPr>
          <a:xfrm>
            <a:off x="4185339" y="3847965"/>
            <a:ext cx="4566775"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a:t>
            </a:r>
          </a:p>
          <a:p>
            <a:r>
              <a:rPr lang="en-GB" sz="2400" dirty="0">
                <a:latin typeface="Consolas" panose="020B0609020204030204" pitchFamily="49" charset="0"/>
              </a:rPr>
              <a:t>    </a:t>
            </a:r>
            <a:r>
              <a:rPr lang="en-GB" sz="2400" dirty="0" err="1">
                <a:latin typeface="Consolas" panose="020B0609020204030204" pitchFamily="49" charset="0"/>
              </a:rPr>
              <a:t>staff_id</a:t>
            </a:r>
            <a:r>
              <a:rPr lang="en-GB" sz="2400" dirty="0">
                <a:latin typeface="Consolas" panose="020B0609020204030204" pitchFamily="49" charset="0"/>
              </a:rPr>
              <a:t> INT NOT NULL,</a:t>
            </a:r>
          </a:p>
          <a:p>
            <a:r>
              <a:rPr lang="en-GB" sz="2400" dirty="0">
                <a:latin typeface="Consolas" panose="020B0609020204030204" pitchFamily="49" charset="0"/>
              </a:rPr>
              <a:t>    title TEXT NOT NULL,</a:t>
            </a:r>
          </a:p>
          <a:p>
            <a:r>
              <a:rPr lang="en-GB" sz="2400" dirty="0">
                <a:latin typeface="Consolas" panose="020B0609020204030204" pitchFamily="49" charset="0"/>
              </a:rPr>
              <a:t>    </a:t>
            </a:r>
            <a:r>
              <a:rPr lang="en-GB" sz="2400" dirty="0" err="1">
                <a:latin typeface="Consolas" panose="020B0609020204030204" pitchFamily="49" charset="0"/>
              </a:rPr>
              <a:t>last_name</a:t>
            </a:r>
            <a:r>
              <a:rPr lang="en-GB" sz="2400" dirty="0">
                <a:latin typeface="Consolas" panose="020B0609020204030204" pitchFamily="49" charset="0"/>
              </a:rPr>
              <a:t> TEXT,</a:t>
            </a:r>
          </a:p>
          <a:p>
            <a:r>
              <a:rPr lang="en-GB" sz="2400" dirty="0">
                <a:latin typeface="Consolas" panose="020B0609020204030204" pitchFamily="49" charset="0"/>
              </a:rPr>
              <a:t>    role TEXT NOT NULL,</a:t>
            </a:r>
          </a:p>
          <a:p>
            <a:r>
              <a:rPr lang="en-GB" sz="2400" dirty="0">
                <a:latin typeface="Consolas" panose="020B0609020204030204" pitchFamily="49" charset="0"/>
              </a:rPr>
              <a:t>    PRIMARY KEY(</a:t>
            </a:r>
            <a:r>
              <a:rPr lang="en-GB" sz="2400" dirty="0" err="1">
                <a:latin typeface="Consolas" panose="020B0609020204030204" pitchFamily="49" charset="0"/>
              </a:rPr>
              <a:t>staff_id</a:t>
            </a:r>
            <a:r>
              <a:rPr lang="en-GB" sz="2400" dirty="0">
                <a:latin typeface="Consolas" panose="020B0609020204030204" pitchFamily="49" charset="0"/>
              </a:rPr>
              <a:t>)</a:t>
            </a:r>
          </a:p>
          <a:p>
            <a:r>
              <a:rPr lang="en-GB" sz="2400" dirty="0">
                <a:latin typeface="Consolas" panose="020B0609020204030204" pitchFamily="49" charset="0"/>
              </a:rPr>
              <a:t>)</a:t>
            </a:r>
          </a:p>
        </p:txBody>
      </p:sp>
    </p:spTree>
    <p:extLst>
      <p:ext uri="{BB962C8B-B14F-4D97-AF65-F5344CB8AC3E}">
        <p14:creationId xmlns:p14="http://schemas.microsoft.com/office/powerpoint/2010/main" val="181957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par>
                          <p:cTn id="8" fill="hold">
                            <p:stCondLst>
                              <p:cond delay="1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2 Create Empty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 </a:t>
            </a:r>
            <a:r>
              <a:rPr lang="en-US" altLang="en-US" sz="3600" dirty="0" err="1">
                <a:solidFill>
                  <a:srgbClr val="183691"/>
                </a:solidFill>
                <a:latin typeface="Consolas" panose="020B0609020204030204" pitchFamily="49" charset="0"/>
              </a:rPr>
              <a:t>newStaff</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err="1">
                <a:solidFill>
                  <a:srgbClr val="183691"/>
                </a:solidFill>
                <a:latin typeface="Consolas" panose="020B0609020204030204" pitchFamily="49" charset="0"/>
              </a:rPr>
              <a:t>staff_id</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INT</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title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VARCHAR(6)</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err="1">
                <a:solidFill>
                  <a:srgbClr val="183691"/>
                </a:solidFill>
                <a:latin typeface="Consolas" panose="020B0609020204030204" pitchFamily="49" charset="0"/>
              </a:rPr>
              <a:t>last_name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VARCHAR(30)</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5   </a:t>
            </a:r>
            <a:r>
              <a:rPr lang="en-US" altLang="en-US" sz="3600" dirty="0">
                <a:solidFill>
                  <a:srgbClr val="183691"/>
                </a:solidFill>
                <a:latin typeface="Consolas" panose="020B0609020204030204" pitchFamily="49" charset="0"/>
              </a:rPr>
              <a:t>role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VARCHAR(15)</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err="1">
                <a:solidFill>
                  <a:srgbClr val="183691"/>
                </a:solidFill>
                <a:latin typeface="Consolas" panose="020B0609020204030204" pitchFamily="49" charset="0"/>
              </a:rPr>
              <a:t>staff_id</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7 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239910" y="1449572"/>
            <a:ext cx="1716036" cy="482231"/>
          </a:xfrm>
          <a:prstGeom prst="callout2">
            <a:avLst>
              <a:gd name="adj1" fmla="val 49990"/>
              <a:gd name="adj2" fmla="val -52"/>
              <a:gd name="adj3" fmla="val 49905"/>
              <a:gd name="adj4" fmla="val -22425"/>
              <a:gd name="adj5" fmla="val 97511"/>
              <a:gd name="adj6" fmla="val -3227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a:t>
            </a:r>
          </a:p>
        </p:txBody>
      </p:sp>
      <p:sp>
        <p:nvSpPr>
          <p:cNvPr id="5" name="Callout: Bent Line with No Border 4">
            <a:extLst>
              <a:ext uri="{FF2B5EF4-FFF2-40B4-BE49-F238E27FC236}">
                <a16:creationId xmlns:a16="http://schemas.microsoft.com/office/drawing/2014/main" id="{FEB24D9D-4EC1-6715-2488-DCA64BDD8B2A}"/>
              </a:ext>
            </a:extLst>
          </p:cNvPr>
          <p:cNvSpPr/>
          <p:nvPr/>
        </p:nvSpPr>
        <p:spPr>
          <a:xfrm>
            <a:off x="9155754" y="4406692"/>
            <a:ext cx="2486025" cy="482231"/>
          </a:xfrm>
          <a:prstGeom prst="callout2">
            <a:avLst>
              <a:gd name="adj1" fmla="val 49990"/>
              <a:gd name="adj2" fmla="val -52"/>
              <a:gd name="adj3" fmla="val 50311"/>
              <a:gd name="adj4" fmla="val -20105"/>
              <a:gd name="adj5" fmla="val -39610"/>
              <a:gd name="adj6" fmla="val -2649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validation</a:t>
            </a:r>
          </a:p>
        </p:txBody>
      </p:sp>
      <p:sp>
        <p:nvSpPr>
          <p:cNvPr id="7" name="Callout: Bent Line with No Border 6">
            <a:extLst>
              <a:ext uri="{FF2B5EF4-FFF2-40B4-BE49-F238E27FC236}">
                <a16:creationId xmlns:a16="http://schemas.microsoft.com/office/drawing/2014/main" id="{2907BCF3-6896-E60D-4077-92B218BC4872}"/>
              </a:ext>
            </a:extLst>
          </p:cNvPr>
          <p:cNvSpPr/>
          <p:nvPr/>
        </p:nvSpPr>
        <p:spPr>
          <a:xfrm>
            <a:off x="7912742" y="5610198"/>
            <a:ext cx="2486025" cy="482230"/>
          </a:xfrm>
          <a:prstGeom prst="callout2">
            <a:avLst>
              <a:gd name="adj1" fmla="val 49990"/>
              <a:gd name="adj2" fmla="val -52"/>
              <a:gd name="adj3" fmla="val 50311"/>
              <a:gd name="adj4" fmla="val -20105"/>
              <a:gd name="adj5" fmla="val -43220"/>
              <a:gd name="adj6" fmla="val -2831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comma</a:t>
            </a:r>
          </a:p>
        </p:txBody>
      </p:sp>
      <p:sp>
        <p:nvSpPr>
          <p:cNvPr id="4" name="Callout: Bent Line with No Border 3">
            <a:extLst>
              <a:ext uri="{FF2B5EF4-FFF2-40B4-BE49-F238E27FC236}">
                <a16:creationId xmlns:a16="http://schemas.microsoft.com/office/drawing/2014/main" id="{4677CF7F-9AA9-D658-7CC6-F5CA85ACE72F}"/>
              </a:ext>
            </a:extLst>
          </p:cNvPr>
          <p:cNvSpPr/>
          <p:nvPr/>
        </p:nvSpPr>
        <p:spPr>
          <a:xfrm>
            <a:off x="2469126" y="6092428"/>
            <a:ext cx="2486025" cy="359172"/>
          </a:xfrm>
          <a:prstGeom prst="callout2">
            <a:avLst>
              <a:gd name="adj1" fmla="val 49990"/>
              <a:gd name="adj2" fmla="val -52"/>
              <a:gd name="adj3" fmla="val 50311"/>
              <a:gd name="adj4" fmla="val -20105"/>
              <a:gd name="adj5" fmla="val -10370"/>
              <a:gd name="adj6" fmla="val -2451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Semi-colon</a:t>
            </a:r>
          </a:p>
        </p:txBody>
      </p:sp>
      <p:cxnSp>
        <p:nvCxnSpPr>
          <p:cNvPr id="9" name="Straight Connector 8">
            <a:extLst>
              <a:ext uri="{FF2B5EF4-FFF2-40B4-BE49-F238E27FC236}">
                <a16:creationId xmlns:a16="http://schemas.microsoft.com/office/drawing/2014/main" id="{7423847B-70CA-C332-39E1-9F8F078ECAE9}"/>
              </a:ext>
            </a:extLst>
          </p:cNvPr>
          <p:cNvCxnSpPr/>
          <p:nvPr/>
        </p:nvCxnSpPr>
        <p:spPr>
          <a:xfrm>
            <a:off x="7400925" y="4162425"/>
            <a:ext cx="2052000" cy="0"/>
          </a:xfrm>
          <a:prstGeom prst="line">
            <a:avLst/>
          </a:prstGeom>
          <a:noFill/>
          <a:ln w="38100">
            <a:solidFill>
              <a:schemeClr val="accent6">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47491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7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childTnLst>
                                </p:cTn>
                              </p:par>
                            </p:childTnLst>
                          </p:cTn>
                        </p:par>
                        <p:par>
                          <p:cTn id="48" fill="hold">
                            <p:stCondLst>
                              <p:cond delay="1000"/>
                            </p:stCondLst>
                            <p:childTnLst>
                              <p:par>
                                <p:cTn id="49" presetID="16" presetClass="entr" presetSubtype="37"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arn(outVertical)">
                                      <p:cBhvr>
                                        <p:cTn id="51" dur="10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5" grpId="0" animBg="1"/>
      <p:bldP spid="7" grpId="0" animBg="1"/>
      <p:bldP spid="4" grpId="0" animBg="1"/>
    </p:bld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2 Create Empty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 </a:t>
            </a:r>
            <a:r>
              <a:rPr lang="en-US" altLang="en-US" sz="3600" dirty="0" err="1">
                <a:solidFill>
                  <a:srgbClr val="183691"/>
                </a:solidFill>
                <a:latin typeface="Consolas" panose="020B0609020204030204" pitchFamily="49" charset="0"/>
              </a:rPr>
              <a:t>newStaff</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err="1">
                <a:solidFill>
                  <a:srgbClr val="183691"/>
                </a:solidFill>
                <a:latin typeface="Consolas" panose="020B0609020204030204" pitchFamily="49" charset="0"/>
              </a:rPr>
              <a:t>staff_id</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INT</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title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VARCHAR(6)</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err="1">
                <a:solidFill>
                  <a:srgbClr val="183691"/>
                </a:solidFill>
                <a:latin typeface="Consolas" panose="020B0609020204030204" pitchFamily="49" charset="0"/>
              </a:rPr>
              <a:t>last_name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VARCHAR(30)</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5   </a:t>
            </a:r>
            <a:r>
              <a:rPr lang="en-US" altLang="en-US" sz="3600" dirty="0">
                <a:solidFill>
                  <a:srgbClr val="183691"/>
                </a:solidFill>
                <a:latin typeface="Consolas" panose="020B0609020204030204" pitchFamily="49" charset="0"/>
              </a:rPr>
              <a:t>role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VARCHAR(15)</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err="1">
                <a:solidFill>
                  <a:srgbClr val="183691"/>
                </a:solidFill>
                <a:latin typeface="Consolas" panose="020B0609020204030204" pitchFamily="49" charset="0"/>
              </a:rPr>
              <a:t>staff_id</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7 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14767309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3 Copy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INSERT INTO</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staff;</a:t>
            </a:r>
            <a:endParaRPr lang="en-US" altLang="en-US" sz="48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6660853" y="2572764"/>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a:t>
            </a:r>
          </a:p>
        </p:txBody>
      </p:sp>
      <p:sp>
        <p:nvSpPr>
          <p:cNvPr id="7" name="Callout: Bent Line with No Border 6">
            <a:extLst>
              <a:ext uri="{FF2B5EF4-FFF2-40B4-BE49-F238E27FC236}">
                <a16:creationId xmlns:a16="http://schemas.microsoft.com/office/drawing/2014/main" id="{E6763BB3-8CAE-4CE6-9117-2B2F414BC5CC}"/>
              </a:ext>
            </a:extLst>
          </p:cNvPr>
          <p:cNvSpPr/>
          <p:nvPr/>
        </p:nvSpPr>
        <p:spPr>
          <a:xfrm>
            <a:off x="5237982" y="3734715"/>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Old table</a:t>
            </a:r>
          </a:p>
        </p:txBody>
      </p:sp>
    </p:spTree>
    <p:extLst>
      <p:ext uri="{BB962C8B-B14F-4D97-AF65-F5344CB8AC3E}">
        <p14:creationId xmlns:p14="http://schemas.microsoft.com/office/powerpoint/2010/main" val="363247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3 Copy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INSERT INTO</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staff;</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0685522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4 Check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newStaff</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58A7E803-997A-41BB-B0A2-D305F06E3754}"/>
              </a:ext>
            </a:extLst>
          </p:cNvPr>
          <p:cNvSpPr/>
          <p:nvPr/>
        </p:nvSpPr>
        <p:spPr>
          <a:xfrm>
            <a:off x="2124365" y="3619965"/>
            <a:ext cx="1886610" cy="862642"/>
          </a:xfrm>
          <a:prstGeom prst="callout2">
            <a:avLst>
              <a:gd name="adj1" fmla="val 48750"/>
              <a:gd name="adj2" fmla="val 104056"/>
              <a:gd name="adj3" fmla="val 49417"/>
              <a:gd name="adj4" fmla="val 134218"/>
              <a:gd name="adj5" fmla="val -40415"/>
              <a:gd name="adj6" fmla="val 14861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New name</a:t>
            </a:r>
          </a:p>
        </p:txBody>
      </p:sp>
    </p:spTree>
    <p:extLst>
      <p:ext uri="{BB962C8B-B14F-4D97-AF65-F5344CB8AC3E}">
        <p14:creationId xmlns:p14="http://schemas.microsoft.com/office/powerpoint/2010/main" val="340979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4 Check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newStaff</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77538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Single Line</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969896"/>
                </a:solidFill>
                <a:latin typeface="Consolas" panose="020B0609020204030204" pitchFamily="49" charset="0"/>
              </a:rPr>
              <a:t>-- This is a comment</a:t>
            </a:r>
            <a:endParaRPr lang="en-US" altLang="en-US" sz="4000" dirty="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969896"/>
                </a:solidFill>
                <a:latin typeface="Consolas" panose="020B0609020204030204" pitchFamily="49" charset="0"/>
              </a:rPr>
              <a:t>-- Another comment</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602755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5 Referential integrity: Off</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 </a:t>
            </a:r>
            <a:r>
              <a:rPr lang="en-US" altLang="en-US" sz="3600" dirty="0">
                <a:solidFill>
                  <a:srgbClr val="A71D5D"/>
                </a:solidFill>
                <a:latin typeface="Consolas" panose="020B0609020204030204" pitchFamily="49" charset="0"/>
              </a:rPr>
              <a:t>off</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B72B031F-C16B-44DD-BAE2-1591BA67FDEA}"/>
              </a:ext>
            </a:extLst>
          </p:cNvPr>
          <p:cNvSpPr/>
          <p:nvPr/>
        </p:nvSpPr>
        <p:spPr>
          <a:xfrm>
            <a:off x="2985637" y="3033316"/>
            <a:ext cx="2816447" cy="718344"/>
          </a:xfrm>
          <a:prstGeom prst="callout2">
            <a:avLst>
              <a:gd name="adj1" fmla="val 49990"/>
              <a:gd name="adj2" fmla="val -52"/>
              <a:gd name="adj3" fmla="val 49905"/>
              <a:gd name="adj4" fmla="val -22425"/>
              <a:gd name="adj5" fmla="val -83243"/>
              <a:gd name="adj6" fmla="val -2712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Specific to SQLite</a:t>
            </a:r>
          </a:p>
        </p:txBody>
      </p:sp>
    </p:spTree>
    <p:extLst>
      <p:ext uri="{BB962C8B-B14F-4D97-AF65-F5344CB8AC3E}">
        <p14:creationId xmlns:p14="http://schemas.microsoft.com/office/powerpoint/2010/main" val="121661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5 Referential integrity: Off</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4393659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6 Delete Old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DROP TABLE</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
        <p:nvSpPr>
          <p:cNvPr id="7" name="Callout: Bent Line with No Border 6">
            <a:extLst>
              <a:ext uri="{FF2B5EF4-FFF2-40B4-BE49-F238E27FC236}">
                <a16:creationId xmlns:a16="http://schemas.microsoft.com/office/drawing/2014/main" id="{E6763BB3-8CAE-4CE6-9117-2B2F414BC5CC}"/>
              </a:ext>
            </a:extLst>
          </p:cNvPr>
          <p:cNvSpPr/>
          <p:nvPr/>
        </p:nvSpPr>
        <p:spPr>
          <a:xfrm>
            <a:off x="5772381" y="2637286"/>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Old table</a:t>
            </a:r>
          </a:p>
        </p:txBody>
      </p:sp>
    </p:spTree>
    <p:extLst>
      <p:ext uri="{BB962C8B-B14F-4D97-AF65-F5344CB8AC3E}">
        <p14:creationId xmlns:p14="http://schemas.microsoft.com/office/powerpoint/2010/main" val="328553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6 Delete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DROP TABLE</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5374585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7 Rename New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ALTER TABLE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RENAME TO</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308430" y="2447607"/>
            <a:ext cx="1716036" cy="718344"/>
          </a:xfrm>
          <a:prstGeom prst="callout2">
            <a:avLst>
              <a:gd name="adj1" fmla="val 49990"/>
              <a:gd name="adj2" fmla="val -52"/>
              <a:gd name="adj3" fmla="val 49905"/>
              <a:gd name="adj4" fmla="val -22425"/>
              <a:gd name="adj5" fmla="val -18819"/>
              <a:gd name="adj6" fmla="val -522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New table</a:t>
            </a:r>
          </a:p>
        </p:txBody>
      </p:sp>
      <p:sp>
        <p:nvSpPr>
          <p:cNvPr id="5" name="Callout: Bent Line with No Border 4">
            <a:extLst>
              <a:ext uri="{FF2B5EF4-FFF2-40B4-BE49-F238E27FC236}">
                <a16:creationId xmlns:a16="http://schemas.microsoft.com/office/drawing/2014/main" id="{FD072562-D618-0A67-D4FA-BB167CF06F47}"/>
              </a:ext>
            </a:extLst>
          </p:cNvPr>
          <p:cNvSpPr/>
          <p:nvPr/>
        </p:nvSpPr>
        <p:spPr>
          <a:xfrm flipH="1">
            <a:off x="2962339" y="3187467"/>
            <a:ext cx="1716036" cy="718344"/>
          </a:xfrm>
          <a:prstGeom prst="callout2">
            <a:avLst>
              <a:gd name="adj1" fmla="val 49990"/>
              <a:gd name="adj2" fmla="val -52"/>
              <a:gd name="adj3" fmla="val 49905"/>
              <a:gd name="adj4" fmla="val -22425"/>
              <a:gd name="adj5" fmla="val -36883"/>
              <a:gd name="adj6" fmla="val -2269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Old table</a:t>
            </a:r>
          </a:p>
        </p:txBody>
      </p:sp>
    </p:spTree>
    <p:extLst>
      <p:ext uri="{BB962C8B-B14F-4D97-AF65-F5344CB8AC3E}">
        <p14:creationId xmlns:p14="http://schemas.microsoft.com/office/powerpoint/2010/main" val="112559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5" grpId="0" animBg="1"/>
    </p:bld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7 Rename New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ALTER TABLE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a:solidFill>
                  <a:srgbClr val="B2B2B2"/>
                </a:solidFill>
                <a:latin typeface="Consolas" panose="020B0609020204030204" pitchFamily="49" charset="0"/>
              </a:rPr>
              <a:t>2  </a:t>
            </a:r>
            <a:r>
              <a:rPr lang="en-US" altLang="en-US" sz="360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RENAME TO</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9542364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8 Referential integrity: 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 </a:t>
            </a:r>
            <a:r>
              <a:rPr lang="en-US" altLang="en-US" sz="3600" dirty="0">
                <a:solidFill>
                  <a:srgbClr val="A71D5D"/>
                </a:solidFill>
                <a:latin typeface="Consolas" panose="020B0609020204030204" pitchFamily="49" charset="0"/>
              </a:rPr>
              <a:t>on</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11406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8 Referential integrity: 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91662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Entity Relationship Diagram</a:t>
            </a:r>
          </a:p>
        </p:txBody>
      </p:sp>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4845196" y="2817613"/>
            <a:ext cx="2284151" cy="646331"/>
          </a:xfrm>
          <a:prstGeom prst="rect">
            <a:avLst/>
          </a:prstGeom>
          <a:noFill/>
        </p:spPr>
        <p:txBody>
          <a:bodyPr wrap="none" rtlCol="0">
            <a:spAutoFit/>
          </a:bodyPr>
          <a:lstStyle/>
          <a:p>
            <a:r>
              <a:rPr lang="en-GB" sz="3600" dirty="0"/>
              <a:t>description</a:t>
            </a:r>
            <a:endParaRPr lang="en-GB" sz="2800" dirty="0"/>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7129347" y="1991535"/>
            <a:ext cx="2049930" cy="492070"/>
          </a:xfrm>
          <a:prstGeom prst="callout2">
            <a:avLst>
              <a:gd name="adj1" fmla="val 49201"/>
              <a:gd name="adj2" fmla="val -108"/>
              <a:gd name="adj3" fmla="val 49928"/>
              <a:gd name="adj4" fmla="val -57312"/>
              <a:gd name="adj5" fmla="val 187803"/>
              <a:gd name="adj6" fmla="val -576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Relationship</a:t>
            </a:r>
          </a:p>
        </p:txBody>
      </p:sp>
      <p:sp>
        <p:nvSpPr>
          <p:cNvPr id="9" name="Entity 1">
            <a:extLst>
              <a:ext uri="{FF2B5EF4-FFF2-40B4-BE49-F238E27FC236}">
                <a16:creationId xmlns:a16="http://schemas.microsoft.com/office/drawing/2014/main" id="{C1324649-E6EB-4AD4-AFC0-F8EC4373A5F6}"/>
              </a:ext>
            </a:extLst>
          </p:cNvPr>
          <p:cNvSpPr txBox="1"/>
          <p:nvPr/>
        </p:nvSpPr>
        <p:spPr>
          <a:xfrm>
            <a:off x="2585495" y="491719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sp>
        <p:nvSpPr>
          <p:cNvPr id="11" name="Entity 2">
            <a:extLst>
              <a:ext uri="{FF2B5EF4-FFF2-40B4-BE49-F238E27FC236}">
                <a16:creationId xmlns:a16="http://schemas.microsoft.com/office/drawing/2014/main" id="{8F808A6D-EE9E-46EA-98D3-768AD9FB9352}"/>
              </a:ext>
            </a:extLst>
          </p:cNvPr>
          <p:cNvSpPr txBox="1"/>
          <p:nvPr/>
        </p:nvSpPr>
        <p:spPr>
          <a:xfrm>
            <a:off x="7589049" y="4917192"/>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cxnSp>
        <p:nvCxnSpPr>
          <p:cNvPr id="12" name="1 to 1">
            <a:extLst>
              <a:ext uri="{FF2B5EF4-FFF2-40B4-BE49-F238E27FC236}">
                <a16:creationId xmlns:a16="http://schemas.microsoft.com/office/drawing/2014/main" id="{33419EE8-B100-4602-A09A-5C50C22B889F}"/>
              </a:ext>
            </a:extLst>
          </p:cNvPr>
          <p:cNvCxnSpPr>
            <a:stCxn id="9" idx="3"/>
            <a:endCxn id="11" idx="1"/>
          </p:cNvCxnSpPr>
          <p:nvPr/>
        </p:nvCxnSpPr>
        <p:spPr>
          <a:xfrm flipV="1">
            <a:off x="4385495" y="5277192"/>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5DC47B9-3D2E-4E16-9AC3-CBB2180D962E}"/>
              </a:ext>
            </a:extLst>
          </p:cNvPr>
          <p:cNvSpPr txBox="1"/>
          <p:nvPr/>
        </p:nvSpPr>
        <p:spPr>
          <a:xfrm>
            <a:off x="5477196" y="4700315"/>
            <a:ext cx="1020151" cy="646331"/>
          </a:xfrm>
          <a:prstGeom prst="rect">
            <a:avLst/>
          </a:prstGeom>
          <a:noFill/>
        </p:spPr>
        <p:txBody>
          <a:bodyPr wrap="none" rtlCol="0">
            <a:spAutoFit/>
          </a:bodyPr>
          <a:lstStyle/>
          <a:p>
            <a:r>
              <a:rPr lang="en-GB" sz="3600" dirty="0"/>
              <a:t>verb</a:t>
            </a:r>
          </a:p>
        </p:txBody>
      </p:sp>
    </p:spTree>
    <p:extLst>
      <p:ext uri="{BB962C8B-B14F-4D97-AF65-F5344CB8AC3E}">
        <p14:creationId xmlns:p14="http://schemas.microsoft.com/office/powerpoint/2010/main" val="246736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10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1000"/>
                                        <p:tgtEl>
                                          <p:spTgt spid="12"/>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8" grpId="0"/>
      <p:bldP spid="27" grpId="0" animBg="1"/>
      <p:bldP spid="9" grpId="0" animBg="1"/>
      <p:bldP spid="11" grpId="0" animBg="1"/>
      <p:bldP spid="13"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Entity Relationship Diagram</a:t>
            </a:r>
          </a:p>
        </p:txBody>
      </p:sp>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Entity 1">
            <a:extLst>
              <a:ext uri="{FF2B5EF4-FFF2-40B4-BE49-F238E27FC236}">
                <a16:creationId xmlns:a16="http://schemas.microsoft.com/office/drawing/2014/main" id="{C1324649-E6EB-4AD4-AFC0-F8EC4373A5F6}"/>
              </a:ext>
            </a:extLst>
          </p:cNvPr>
          <p:cNvSpPr txBox="1"/>
          <p:nvPr/>
        </p:nvSpPr>
        <p:spPr>
          <a:xfrm>
            <a:off x="2585495" y="491719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sp>
        <p:nvSpPr>
          <p:cNvPr id="11" name="Entity 2">
            <a:extLst>
              <a:ext uri="{FF2B5EF4-FFF2-40B4-BE49-F238E27FC236}">
                <a16:creationId xmlns:a16="http://schemas.microsoft.com/office/drawing/2014/main" id="{8F808A6D-EE9E-46EA-98D3-768AD9FB9352}"/>
              </a:ext>
            </a:extLst>
          </p:cNvPr>
          <p:cNvSpPr txBox="1"/>
          <p:nvPr/>
        </p:nvSpPr>
        <p:spPr>
          <a:xfrm>
            <a:off x="7589049" y="4917192"/>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cxnSp>
        <p:nvCxnSpPr>
          <p:cNvPr id="12" name="1 to 1">
            <a:extLst>
              <a:ext uri="{FF2B5EF4-FFF2-40B4-BE49-F238E27FC236}">
                <a16:creationId xmlns:a16="http://schemas.microsoft.com/office/drawing/2014/main" id="{33419EE8-B100-4602-A09A-5C50C22B889F}"/>
              </a:ext>
            </a:extLst>
          </p:cNvPr>
          <p:cNvCxnSpPr>
            <a:stCxn id="9" idx="3"/>
            <a:endCxn id="11" idx="1"/>
          </p:cNvCxnSpPr>
          <p:nvPr/>
        </p:nvCxnSpPr>
        <p:spPr>
          <a:xfrm flipV="1">
            <a:off x="4385495" y="5277192"/>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01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Multiple Lines</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normAutofit/>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1 /*</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2 A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3 Another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4 */</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4C0E60D4-1062-CF5D-18A7-CBAEF1C011B8}"/>
              </a:ext>
            </a:extLst>
          </p:cNvPr>
          <p:cNvSpPr/>
          <p:nvPr/>
        </p:nvSpPr>
        <p:spPr>
          <a:xfrm>
            <a:off x="2928053" y="2435066"/>
            <a:ext cx="2377374" cy="502210"/>
          </a:xfrm>
          <a:prstGeom prst="callout2">
            <a:avLst>
              <a:gd name="adj1" fmla="val 50412"/>
              <a:gd name="adj2" fmla="val -670"/>
              <a:gd name="adj3" fmla="val 51190"/>
              <a:gd name="adj4" fmla="val -16010"/>
              <a:gd name="adj5" fmla="val 125733"/>
              <a:gd name="adj6" fmla="val -3682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Start</a:t>
            </a: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allout: Bent Line with No Border 7">
            <a:extLst>
              <a:ext uri="{FF2B5EF4-FFF2-40B4-BE49-F238E27FC236}">
                <a16:creationId xmlns:a16="http://schemas.microsoft.com/office/drawing/2014/main" id="{DEDB152E-3303-6EB8-841D-8925F528E04C}"/>
              </a:ext>
            </a:extLst>
          </p:cNvPr>
          <p:cNvSpPr/>
          <p:nvPr/>
        </p:nvSpPr>
        <p:spPr>
          <a:xfrm>
            <a:off x="2811512" y="5627248"/>
            <a:ext cx="2377374" cy="502210"/>
          </a:xfrm>
          <a:prstGeom prst="callout2">
            <a:avLst>
              <a:gd name="adj1" fmla="val 50412"/>
              <a:gd name="adj2" fmla="val -670"/>
              <a:gd name="adj3" fmla="val 51190"/>
              <a:gd name="adj4" fmla="val -16010"/>
              <a:gd name="adj5" fmla="val -19927"/>
              <a:gd name="adj6" fmla="val -3139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a:t>
            </a:r>
          </a:p>
        </p:txBody>
      </p:sp>
      <p:grpSp>
        <p:nvGrpSpPr>
          <p:cNvPr id="11" name="Group 10">
            <a:extLst>
              <a:ext uri="{FF2B5EF4-FFF2-40B4-BE49-F238E27FC236}">
                <a16:creationId xmlns:a16="http://schemas.microsoft.com/office/drawing/2014/main" id="{75E3776F-3D63-835C-07A1-1B0567DB4195}"/>
              </a:ext>
            </a:extLst>
          </p:cNvPr>
          <p:cNvGrpSpPr/>
          <p:nvPr/>
        </p:nvGrpSpPr>
        <p:grpSpPr>
          <a:xfrm>
            <a:off x="6428670" y="3038534"/>
            <a:ext cx="3861131" cy="2588714"/>
            <a:chOff x="7619999" y="3594340"/>
            <a:chExt cx="3861131" cy="2588714"/>
          </a:xfrm>
        </p:grpSpPr>
        <p:sp>
          <p:nvSpPr>
            <p:cNvPr id="12" name="Right Brace 11">
              <a:extLst>
                <a:ext uri="{FF2B5EF4-FFF2-40B4-BE49-F238E27FC236}">
                  <a16:creationId xmlns:a16="http://schemas.microsoft.com/office/drawing/2014/main" id="{5F120CEE-CFD9-CB8B-DFB8-56986AA997B1}"/>
                </a:ext>
              </a:extLst>
            </p:cNvPr>
            <p:cNvSpPr/>
            <p:nvPr/>
          </p:nvSpPr>
          <p:spPr>
            <a:xfrm>
              <a:off x="7619999" y="3594340"/>
              <a:ext cx="485955" cy="2588714"/>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3625EFF3-D3CE-0318-B326-B3D83E97A7B1}"/>
                </a:ext>
              </a:extLst>
            </p:cNvPr>
            <p:cNvSpPr txBox="1"/>
            <p:nvPr/>
          </p:nvSpPr>
          <p:spPr>
            <a:xfrm>
              <a:off x="8166575" y="4627087"/>
              <a:ext cx="3314555" cy="523220"/>
            </a:xfrm>
            <a:prstGeom prst="rect">
              <a:avLst/>
            </a:prstGeom>
            <a:noFill/>
          </p:spPr>
          <p:txBody>
            <a:bodyPr wrap="square" rtlCol="0">
              <a:spAutoFit/>
            </a:bodyPr>
            <a:lstStyle/>
            <a:p>
              <a:r>
                <a:rPr lang="en-GB" sz="2800" b="1" dirty="0">
                  <a:solidFill>
                    <a:srgbClr val="7030A0"/>
                  </a:solidFill>
                </a:rPr>
                <a:t>Ignored by computer</a:t>
              </a:r>
            </a:p>
          </p:txBody>
        </p:sp>
      </p:grpSp>
    </p:spTree>
    <p:extLst>
      <p:ext uri="{BB962C8B-B14F-4D97-AF65-F5344CB8AC3E}">
        <p14:creationId xmlns:p14="http://schemas.microsoft.com/office/powerpoint/2010/main" val="408941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7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500"/>
                                        <p:tgtEl>
                                          <p:spTgt spid="3">
                                            <p:txEl>
                                              <p:pRg st="3" end="3"/>
                                            </p:txEl>
                                          </p:spTgt>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1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75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0"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1</a:t>
            </a:r>
          </a:p>
        </p:txBody>
      </p:sp>
      <p:sp>
        <p:nvSpPr>
          <p:cNvPr id="11" name="Entity 3">
            <a:extLst>
              <a:ext uri="{FF2B5EF4-FFF2-40B4-BE49-F238E27FC236}">
                <a16:creationId xmlns:a16="http://schemas.microsoft.com/office/drawing/2014/main" id="{9E8D577D-F9B0-4C26-95CB-954FFDF61DBD}"/>
              </a:ext>
            </a:extLst>
          </p:cNvPr>
          <p:cNvSpPr txBox="1"/>
          <p:nvPr/>
        </p:nvSpPr>
        <p:spPr>
          <a:xfrm>
            <a:off x="1831595" y="3959608"/>
            <a:ext cx="2592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headteacher</a:t>
            </a:r>
          </a:p>
        </p:txBody>
      </p:sp>
      <p:sp>
        <p:nvSpPr>
          <p:cNvPr id="12" name="Entity 4">
            <a:extLst>
              <a:ext uri="{FF2B5EF4-FFF2-40B4-BE49-F238E27FC236}">
                <a16:creationId xmlns:a16="http://schemas.microsoft.com/office/drawing/2014/main" id="{06B8E8D6-C037-4571-B1CB-E4BD14A48ED7}"/>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grpSp>
        <p:nvGrpSpPr>
          <p:cNvPr id="5" name="Group 4">
            <a:extLst>
              <a:ext uri="{FF2B5EF4-FFF2-40B4-BE49-F238E27FC236}">
                <a16:creationId xmlns:a16="http://schemas.microsoft.com/office/drawing/2014/main" id="{79E56CDC-EC91-4DB6-AADD-C0BDCAA78CE4}"/>
              </a:ext>
            </a:extLst>
          </p:cNvPr>
          <p:cNvGrpSpPr/>
          <p:nvPr/>
        </p:nvGrpSpPr>
        <p:grpSpPr>
          <a:xfrm>
            <a:off x="2623595" y="2159766"/>
            <a:ext cx="6803554" cy="978698"/>
            <a:chOff x="2623595" y="2159766"/>
            <a:chExt cx="6803554" cy="978698"/>
          </a:xfrm>
        </p:grpSpPr>
        <p:sp>
          <p:nvSpPr>
            <p:cNvPr id="8" name="Entity 1">
              <a:extLst>
                <a:ext uri="{FF2B5EF4-FFF2-40B4-BE49-F238E27FC236}">
                  <a16:creationId xmlns:a16="http://schemas.microsoft.com/office/drawing/2014/main" id="{9E8D577D-F9B0-4C26-95CB-954FFDF61DBD}"/>
                </a:ext>
              </a:extLst>
            </p:cNvPr>
            <p:cNvSpPr txBox="1"/>
            <p:nvPr/>
          </p:nvSpPr>
          <p:spPr>
            <a:xfrm>
              <a:off x="2623595" y="2418464"/>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627149" y="241846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cxnSpLocks/>
              <a:stCxn id="8" idx="3"/>
              <a:endCxn id="10" idx="1"/>
            </p:cNvCxnSpPr>
            <p:nvPr/>
          </p:nvCxnSpPr>
          <p:spPr>
            <a:xfrm flipV="1">
              <a:off x="4423595" y="2778463"/>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02444" y="2159766"/>
              <a:ext cx="1245854" cy="646331"/>
            </a:xfrm>
            <a:prstGeom prst="rect">
              <a:avLst/>
            </a:prstGeom>
            <a:noFill/>
          </p:spPr>
          <p:txBody>
            <a:bodyPr wrap="none" rtlCol="0">
              <a:spAutoFit/>
            </a:bodyPr>
            <a:lstStyle/>
            <a:p>
              <a:r>
                <a:rPr lang="en-GB" sz="3600" dirty="0"/>
                <a:t>name</a:t>
              </a:r>
            </a:p>
          </p:txBody>
        </p:sp>
      </p:grpSp>
      <p:cxnSp>
        <p:nvCxnSpPr>
          <p:cNvPr id="23" name="1 to 1">
            <a:extLst>
              <a:ext uri="{FF2B5EF4-FFF2-40B4-BE49-F238E27FC236}">
                <a16:creationId xmlns:a16="http://schemas.microsoft.com/office/drawing/2014/main" id="{6C2DFB1C-1EEA-4374-89BA-38A6DEAD8CB2}"/>
              </a:ext>
            </a:extLst>
          </p:cNvPr>
          <p:cNvCxnSpPr>
            <a:cxnSpLocks/>
            <a:stCxn id="11" idx="3"/>
            <a:endCxn id="12"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DA6A6EF-3CBA-4A05-A07C-FC50A86F6760}"/>
              </a:ext>
            </a:extLst>
          </p:cNvPr>
          <p:cNvSpPr txBox="1"/>
          <p:nvPr/>
        </p:nvSpPr>
        <p:spPr>
          <a:xfrm>
            <a:off x="5443321" y="3728738"/>
            <a:ext cx="1164101" cy="646331"/>
          </a:xfrm>
          <a:prstGeom prst="rect">
            <a:avLst/>
          </a:prstGeom>
          <a:noFill/>
        </p:spPr>
        <p:txBody>
          <a:bodyPr wrap="none" rtlCol="0">
            <a:spAutoFit/>
          </a:bodyPr>
          <a:lstStyle/>
          <a:p>
            <a:r>
              <a:rPr lang="en-GB" sz="3600" dirty="0"/>
              <a:t>leads</a:t>
            </a:r>
            <a:endParaRPr lang="en-GB" sz="2800" dirty="0"/>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1</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a:t>
            </a:r>
          </a:p>
        </p:txBody>
      </p:sp>
    </p:spTree>
    <p:extLst>
      <p:ext uri="{BB962C8B-B14F-4D97-AF65-F5344CB8AC3E}">
        <p14:creationId xmlns:p14="http://schemas.microsoft.com/office/powerpoint/2010/main" val="74971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6" grpId="0"/>
      <p:bldP spid="27" grpId="0" animBg="1"/>
      <p:bldP spid="16" grpId="0" animBg="1"/>
    </p:bld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1</a:t>
            </a:r>
          </a:p>
        </p:txBody>
      </p:sp>
      <p:sp>
        <p:nvSpPr>
          <p:cNvPr id="11" name="Entity 3">
            <a:extLst>
              <a:ext uri="{FF2B5EF4-FFF2-40B4-BE49-F238E27FC236}">
                <a16:creationId xmlns:a16="http://schemas.microsoft.com/office/drawing/2014/main" id="{9E8D577D-F9B0-4C26-95CB-954FFDF61DBD}"/>
              </a:ext>
            </a:extLst>
          </p:cNvPr>
          <p:cNvSpPr txBox="1"/>
          <p:nvPr/>
        </p:nvSpPr>
        <p:spPr>
          <a:xfrm>
            <a:off x="1831595" y="3959608"/>
            <a:ext cx="2592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headteacher</a:t>
            </a:r>
          </a:p>
        </p:txBody>
      </p:sp>
      <p:sp>
        <p:nvSpPr>
          <p:cNvPr id="12" name="Entity 4">
            <a:extLst>
              <a:ext uri="{FF2B5EF4-FFF2-40B4-BE49-F238E27FC236}">
                <a16:creationId xmlns:a16="http://schemas.microsoft.com/office/drawing/2014/main" id="{06B8E8D6-C037-4571-B1CB-E4BD14A48ED7}"/>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grpSp>
        <p:nvGrpSpPr>
          <p:cNvPr id="5" name="Group 4">
            <a:extLst>
              <a:ext uri="{FF2B5EF4-FFF2-40B4-BE49-F238E27FC236}">
                <a16:creationId xmlns:a16="http://schemas.microsoft.com/office/drawing/2014/main" id="{79E56CDC-EC91-4DB6-AADD-C0BDCAA78CE4}"/>
              </a:ext>
            </a:extLst>
          </p:cNvPr>
          <p:cNvGrpSpPr/>
          <p:nvPr/>
        </p:nvGrpSpPr>
        <p:grpSpPr>
          <a:xfrm>
            <a:off x="2623595" y="2159766"/>
            <a:ext cx="6803554" cy="978698"/>
            <a:chOff x="2623595" y="2159766"/>
            <a:chExt cx="6803554" cy="978698"/>
          </a:xfrm>
        </p:grpSpPr>
        <p:sp>
          <p:nvSpPr>
            <p:cNvPr id="8" name="Entity 1">
              <a:extLst>
                <a:ext uri="{FF2B5EF4-FFF2-40B4-BE49-F238E27FC236}">
                  <a16:creationId xmlns:a16="http://schemas.microsoft.com/office/drawing/2014/main" id="{9E8D577D-F9B0-4C26-95CB-954FFDF61DBD}"/>
                </a:ext>
              </a:extLst>
            </p:cNvPr>
            <p:cNvSpPr txBox="1"/>
            <p:nvPr/>
          </p:nvSpPr>
          <p:spPr>
            <a:xfrm>
              <a:off x="2623595" y="2418464"/>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627149" y="241846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cxnSpLocks/>
              <a:stCxn id="8" idx="3"/>
              <a:endCxn id="10" idx="1"/>
            </p:cNvCxnSpPr>
            <p:nvPr/>
          </p:nvCxnSpPr>
          <p:spPr>
            <a:xfrm flipV="1">
              <a:off x="4423595" y="2778463"/>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02445" y="2159766"/>
              <a:ext cx="1245854" cy="646331"/>
            </a:xfrm>
            <a:prstGeom prst="rect">
              <a:avLst/>
            </a:prstGeom>
            <a:noFill/>
          </p:spPr>
          <p:txBody>
            <a:bodyPr wrap="none" rtlCol="0">
              <a:spAutoFit/>
            </a:bodyPr>
            <a:lstStyle/>
            <a:p>
              <a:r>
                <a:rPr lang="en-GB" sz="3600" dirty="0"/>
                <a:t>name</a:t>
              </a:r>
              <a:endParaRPr lang="en-GB" sz="2800" dirty="0"/>
            </a:p>
          </p:txBody>
        </p:sp>
      </p:grpSp>
      <p:cxnSp>
        <p:nvCxnSpPr>
          <p:cNvPr id="23" name="1 to 1">
            <a:extLst>
              <a:ext uri="{FF2B5EF4-FFF2-40B4-BE49-F238E27FC236}">
                <a16:creationId xmlns:a16="http://schemas.microsoft.com/office/drawing/2014/main" id="{6C2DFB1C-1EEA-4374-89BA-38A6DEAD8CB2}"/>
              </a:ext>
            </a:extLst>
          </p:cNvPr>
          <p:cNvCxnSpPr>
            <a:cxnSpLocks/>
            <a:stCxn id="11" idx="3"/>
            <a:endCxn id="12"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555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Many</a:t>
            </a:r>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Many</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a:t>
            </a:r>
          </a:p>
        </p:txBody>
      </p:sp>
      <p:grpSp>
        <p:nvGrpSpPr>
          <p:cNvPr id="24" name="Group 23">
            <a:extLst>
              <a:ext uri="{FF2B5EF4-FFF2-40B4-BE49-F238E27FC236}">
                <a16:creationId xmlns:a16="http://schemas.microsoft.com/office/drawing/2014/main" id="{31D2FA32-D154-46BD-9391-89996670DC30}"/>
              </a:ext>
            </a:extLst>
          </p:cNvPr>
          <p:cNvGrpSpPr/>
          <p:nvPr/>
        </p:nvGrpSpPr>
        <p:grpSpPr>
          <a:xfrm>
            <a:off x="2623595" y="2181834"/>
            <a:ext cx="6803554" cy="962197"/>
            <a:chOff x="2706145" y="3399680"/>
            <a:chExt cx="6803554" cy="962197"/>
          </a:xfrm>
        </p:grpSpPr>
        <p:sp>
          <p:nvSpPr>
            <p:cNvPr id="25" name="Entity 3">
              <a:extLst>
                <a:ext uri="{FF2B5EF4-FFF2-40B4-BE49-F238E27FC236}">
                  <a16:creationId xmlns:a16="http://schemas.microsoft.com/office/drawing/2014/main" id="{8F93F865-6004-4D78-B838-89AFD7C7D83F}"/>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8" name="Entity 4">
              <a:extLst>
                <a:ext uri="{FF2B5EF4-FFF2-40B4-BE49-F238E27FC236}">
                  <a16:creationId xmlns:a16="http://schemas.microsoft.com/office/drawing/2014/main" id="{EC40E123-61A5-467A-A076-316B28D4B0EA}"/>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9" name="1 to Many">
              <a:extLst>
                <a:ext uri="{FF2B5EF4-FFF2-40B4-BE49-F238E27FC236}">
                  <a16:creationId xmlns:a16="http://schemas.microsoft.com/office/drawing/2014/main" id="{CE50A091-EFC1-4B83-8897-1A586E64CAD7}"/>
                </a:ext>
              </a:extLst>
            </p:cNvPr>
            <p:cNvGrpSpPr/>
            <p:nvPr/>
          </p:nvGrpSpPr>
          <p:grpSpPr>
            <a:xfrm>
              <a:off x="4506145" y="3813175"/>
              <a:ext cx="3203554" cy="359999"/>
              <a:chOff x="4506145" y="3813175"/>
              <a:chExt cx="3203554" cy="359999"/>
            </a:xfrm>
          </p:grpSpPr>
          <p:cxnSp>
            <p:nvCxnSpPr>
              <p:cNvPr id="31" name="Straight Connector 30">
                <a:extLst>
                  <a:ext uri="{FF2B5EF4-FFF2-40B4-BE49-F238E27FC236}">
                    <a16:creationId xmlns:a16="http://schemas.microsoft.com/office/drawing/2014/main" id="{4134B92E-8AE4-4ED8-8F87-44902328C0D7}"/>
                  </a:ext>
                </a:extLst>
              </p:cNvPr>
              <p:cNvCxnSpPr>
                <a:stCxn id="25" idx="3"/>
                <a:endCxn id="28"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43FACB-F37B-4EF5-84A1-CB8204CE3451}"/>
                  </a:ext>
                </a:extLst>
              </p:cNvPr>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953D9A6-C305-4AAC-BCA6-542E984C1CA1}"/>
                  </a:ext>
                </a:extLst>
              </p:cNvPr>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38FDF8BB-0126-4237-8383-DB35B0B3EE27}"/>
                </a:ext>
              </a:extLst>
            </p:cNvPr>
            <p:cNvSpPr txBox="1"/>
            <p:nvPr/>
          </p:nvSpPr>
          <p:spPr>
            <a:xfrm>
              <a:off x="5484995" y="3399680"/>
              <a:ext cx="1245854" cy="646331"/>
            </a:xfrm>
            <a:prstGeom prst="rect">
              <a:avLst/>
            </a:prstGeom>
            <a:noFill/>
          </p:spPr>
          <p:txBody>
            <a:bodyPr wrap="none" rtlCol="0">
              <a:spAutoFit/>
            </a:bodyPr>
            <a:lstStyle/>
            <a:p>
              <a:r>
                <a:rPr lang="en-GB" sz="3600" dirty="0"/>
                <a:t>name</a:t>
              </a:r>
              <a:endParaRPr lang="en-GB" sz="2800" dirty="0"/>
            </a:p>
          </p:txBody>
        </p:sp>
      </p:grpSp>
      <p:sp>
        <p:nvSpPr>
          <p:cNvPr id="35" name="Entity 3">
            <a:extLst>
              <a:ext uri="{FF2B5EF4-FFF2-40B4-BE49-F238E27FC236}">
                <a16:creationId xmlns:a16="http://schemas.microsoft.com/office/drawing/2014/main" id="{CC3EC6A7-FC8F-4404-A8EE-E5CD37A09269}"/>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sp>
        <p:nvSpPr>
          <p:cNvPr id="36" name="Entity 4">
            <a:extLst>
              <a:ext uri="{FF2B5EF4-FFF2-40B4-BE49-F238E27FC236}">
                <a16:creationId xmlns:a16="http://schemas.microsoft.com/office/drawing/2014/main" id="{08E37E29-0D20-4075-B25E-0526813E8C8E}"/>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grpSp>
        <p:nvGrpSpPr>
          <p:cNvPr id="37" name="1 to Many">
            <a:extLst>
              <a:ext uri="{FF2B5EF4-FFF2-40B4-BE49-F238E27FC236}">
                <a16:creationId xmlns:a16="http://schemas.microsoft.com/office/drawing/2014/main" id="{1A6286F3-A45C-4E0F-972A-D637064667D5}"/>
              </a:ext>
            </a:extLst>
          </p:cNvPr>
          <p:cNvGrpSpPr/>
          <p:nvPr/>
        </p:nvGrpSpPr>
        <p:grpSpPr>
          <a:xfrm>
            <a:off x="4423595" y="4130906"/>
            <a:ext cx="3203554" cy="359999"/>
            <a:chOff x="4506145" y="3813175"/>
            <a:chExt cx="3203554" cy="359999"/>
          </a:xfrm>
        </p:grpSpPr>
        <p:cxnSp>
          <p:nvCxnSpPr>
            <p:cNvPr id="40" name="Straight Connector 39">
              <a:extLst>
                <a:ext uri="{FF2B5EF4-FFF2-40B4-BE49-F238E27FC236}">
                  <a16:creationId xmlns:a16="http://schemas.microsoft.com/office/drawing/2014/main" id="{42F9BEA2-FAA4-4C9A-AC72-C7AB758AC3D1}"/>
                </a:ext>
              </a:extLst>
            </p:cNvPr>
            <p:cNvCxnSpPr>
              <a:stCxn id="35" idx="3"/>
              <a:endCxn id="36"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1A8479-05C0-435B-A325-10D60B624CB9}"/>
                </a:ext>
              </a:extLst>
            </p:cNvPr>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FB1415-79CD-4736-B18F-06C1771E0E03}"/>
                </a:ext>
              </a:extLst>
            </p:cNvPr>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9A331333-6526-4CF3-B84D-93950069E577}"/>
              </a:ext>
            </a:extLst>
          </p:cNvPr>
          <p:cNvSpPr txBox="1"/>
          <p:nvPr/>
        </p:nvSpPr>
        <p:spPr>
          <a:xfrm>
            <a:off x="5092392" y="3706670"/>
            <a:ext cx="1865960" cy="646331"/>
          </a:xfrm>
          <a:prstGeom prst="rect">
            <a:avLst/>
          </a:prstGeom>
          <a:noFill/>
        </p:spPr>
        <p:txBody>
          <a:bodyPr wrap="none" rtlCol="0">
            <a:spAutoFit/>
          </a:bodyPr>
          <a:lstStyle/>
          <a:p>
            <a:r>
              <a:rPr lang="en-GB" sz="3600" dirty="0"/>
              <a:t>educates</a:t>
            </a:r>
          </a:p>
        </p:txBody>
      </p:sp>
    </p:spTree>
    <p:extLst>
      <p:ext uri="{BB962C8B-B14F-4D97-AF65-F5344CB8AC3E}">
        <p14:creationId xmlns:p14="http://schemas.microsoft.com/office/powerpoint/2010/main" val="355281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10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 grpId="0" animBg="1"/>
      <p:bldP spid="35" grpId="0" animBg="1"/>
      <p:bldP spid="36" grpId="0" animBg="1"/>
      <p:bldP spid="39" grpId="0"/>
    </p:bld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Many</a:t>
            </a:r>
          </a:p>
        </p:txBody>
      </p:sp>
      <p:grpSp>
        <p:nvGrpSpPr>
          <p:cNvPr id="24" name="Group 23">
            <a:extLst>
              <a:ext uri="{FF2B5EF4-FFF2-40B4-BE49-F238E27FC236}">
                <a16:creationId xmlns:a16="http://schemas.microsoft.com/office/drawing/2014/main" id="{31D2FA32-D154-46BD-9391-89996670DC30}"/>
              </a:ext>
            </a:extLst>
          </p:cNvPr>
          <p:cNvGrpSpPr/>
          <p:nvPr/>
        </p:nvGrpSpPr>
        <p:grpSpPr>
          <a:xfrm>
            <a:off x="2623595" y="2215226"/>
            <a:ext cx="6803554" cy="928805"/>
            <a:chOff x="2706145" y="3433072"/>
            <a:chExt cx="6803554" cy="928805"/>
          </a:xfrm>
        </p:grpSpPr>
        <p:sp>
          <p:nvSpPr>
            <p:cNvPr id="25" name="Entity 3">
              <a:extLst>
                <a:ext uri="{FF2B5EF4-FFF2-40B4-BE49-F238E27FC236}">
                  <a16:creationId xmlns:a16="http://schemas.microsoft.com/office/drawing/2014/main" id="{8F93F865-6004-4D78-B838-89AFD7C7D83F}"/>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8" name="Entity 4">
              <a:extLst>
                <a:ext uri="{FF2B5EF4-FFF2-40B4-BE49-F238E27FC236}">
                  <a16:creationId xmlns:a16="http://schemas.microsoft.com/office/drawing/2014/main" id="{EC40E123-61A5-467A-A076-316B28D4B0EA}"/>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1" name="Straight Connector 30">
              <a:extLst>
                <a:ext uri="{FF2B5EF4-FFF2-40B4-BE49-F238E27FC236}">
                  <a16:creationId xmlns:a16="http://schemas.microsoft.com/office/drawing/2014/main" id="{4134B92E-8AE4-4ED8-8F87-44902328C0D7}"/>
                </a:ext>
              </a:extLst>
            </p:cNvPr>
            <p:cNvCxnSpPr>
              <a:stCxn id="25" idx="3"/>
              <a:endCxn id="28"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8FDF8BB-0126-4237-8383-DB35B0B3EE27}"/>
                </a:ext>
              </a:extLst>
            </p:cNvPr>
            <p:cNvSpPr txBox="1"/>
            <p:nvPr/>
          </p:nvSpPr>
          <p:spPr>
            <a:xfrm>
              <a:off x="5484995" y="3433072"/>
              <a:ext cx="1245854" cy="646331"/>
            </a:xfrm>
            <a:prstGeom prst="rect">
              <a:avLst/>
            </a:prstGeom>
            <a:noFill/>
          </p:spPr>
          <p:txBody>
            <a:bodyPr wrap="none" rtlCol="0">
              <a:spAutoFit/>
            </a:bodyPr>
            <a:lstStyle/>
            <a:p>
              <a:r>
                <a:rPr lang="en-GB" sz="3600" dirty="0"/>
                <a:t>name</a:t>
              </a:r>
              <a:endParaRPr lang="en-GB" sz="2800" dirty="0"/>
            </a:p>
          </p:txBody>
        </p:sp>
      </p:grpSp>
      <p:sp>
        <p:nvSpPr>
          <p:cNvPr id="35" name="Entity 3">
            <a:extLst>
              <a:ext uri="{FF2B5EF4-FFF2-40B4-BE49-F238E27FC236}">
                <a16:creationId xmlns:a16="http://schemas.microsoft.com/office/drawing/2014/main" id="{CC3EC6A7-FC8F-4404-A8EE-E5CD37A09269}"/>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sp>
        <p:nvSpPr>
          <p:cNvPr id="36" name="Entity 4">
            <a:extLst>
              <a:ext uri="{FF2B5EF4-FFF2-40B4-BE49-F238E27FC236}">
                <a16:creationId xmlns:a16="http://schemas.microsoft.com/office/drawing/2014/main" id="{08E37E29-0D20-4075-B25E-0526813E8C8E}"/>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cxnSp>
        <p:nvCxnSpPr>
          <p:cNvPr id="40" name="Straight Connector 39">
            <a:extLst>
              <a:ext uri="{FF2B5EF4-FFF2-40B4-BE49-F238E27FC236}">
                <a16:creationId xmlns:a16="http://schemas.microsoft.com/office/drawing/2014/main" id="{42F9BEA2-FAA4-4C9A-AC72-C7AB758AC3D1}"/>
              </a:ext>
            </a:extLst>
          </p:cNvPr>
          <p:cNvCxnSpPr>
            <a:cxnSpLocks/>
            <a:stCxn id="35" idx="3"/>
            <a:endCxn id="36"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84937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Many to Many</a:t>
            </a:r>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Many</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01778"/>
            <a:ext cx="6803554" cy="936183"/>
            <a:chOff x="2706145" y="4913065"/>
            <a:chExt cx="6803554" cy="936183"/>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3" name="Mant yo Many">
              <a:extLst>
                <a:ext uri="{FF2B5EF4-FFF2-40B4-BE49-F238E27FC236}">
                  <a16:creationId xmlns:a16="http://schemas.microsoft.com/office/drawing/2014/main" id="{5F002C5B-C027-484C-96EA-1789841F5FB0}"/>
                </a:ext>
              </a:extLst>
            </p:cNvPr>
            <p:cNvGrpSpPr/>
            <p:nvPr/>
          </p:nvGrpSpPr>
          <p:grpSpPr>
            <a:xfrm>
              <a:off x="4506145" y="5300546"/>
              <a:ext cx="3203554" cy="359999"/>
              <a:chOff x="4506145" y="5300546"/>
              <a:chExt cx="3203554" cy="359999"/>
            </a:xfrm>
          </p:grpSpPr>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9C2A7-4203-4239-A031-7F6404BE38C5}"/>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82379F-A587-4B39-A55E-32E29A4DA8A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DFF1A8-3360-4892-84A0-06A925C720AF}"/>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92404C-3BEE-48CF-818D-6844326E5D8C}"/>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4F052754-CF53-4CC5-81E2-201FFCF1ADEF}"/>
                </a:ext>
              </a:extLst>
            </p:cNvPr>
            <p:cNvSpPr txBox="1"/>
            <p:nvPr/>
          </p:nvSpPr>
          <p:spPr>
            <a:xfrm>
              <a:off x="5484995" y="4913065"/>
              <a:ext cx="1245854" cy="646331"/>
            </a:xfrm>
            <a:prstGeom prst="rect">
              <a:avLst/>
            </a:prstGeom>
            <a:noFill/>
          </p:spPr>
          <p:txBody>
            <a:bodyPr wrap="none" rtlCol="0">
              <a:spAutoFit/>
            </a:bodyPr>
            <a:lstStyle/>
            <a:p>
              <a:r>
                <a:rPr lang="en-GB" sz="3600" dirty="0"/>
                <a:t>name</a:t>
              </a:r>
              <a:endParaRPr lang="en-GB" sz="2800" dirty="0"/>
            </a:p>
          </p:txBody>
        </p:sp>
      </p:grpSp>
      <p:sp>
        <p:nvSpPr>
          <p:cNvPr id="47" name="Entity 5">
            <a:extLst>
              <a:ext uri="{FF2B5EF4-FFF2-40B4-BE49-F238E27FC236}">
                <a16:creationId xmlns:a16="http://schemas.microsoft.com/office/drawing/2014/main" id="{0C63B20E-9FDF-4898-BD04-878DC12660FD}"/>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48" name="Entity 6">
            <a:extLst>
              <a:ext uri="{FF2B5EF4-FFF2-40B4-BE49-F238E27FC236}">
                <a16:creationId xmlns:a16="http://schemas.microsoft.com/office/drawing/2014/main" id="{A55B2123-C239-48AF-B807-663504FBD5DB}"/>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grpSp>
        <p:nvGrpSpPr>
          <p:cNvPr id="49" name="Many to Many">
            <a:extLst>
              <a:ext uri="{FF2B5EF4-FFF2-40B4-BE49-F238E27FC236}">
                <a16:creationId xmlns:a16="http://schemas.microsoft.com/office/drawing/2014/main" id="{73ECD6FA-A67B-453C-85EA-D204C24E2C7A}"/>
              </a:ext>
            </a:extLst>
          </p:cNvPr>
          <p:cNvGrpSpPr/>
          <p:nvPr/>
        </p:nvGrpSpPr>
        <p:grpSpPr>
          <a:xfrm>
            <a:off x="4423595" y="4130906"/>
            <a:ext cx="3203554" cy="359999"/>
            <a:chOff x="4506145" y="5300546"/>
            <a:chExt cx="3203554" cy="359999"/>
          </a:xfrm>
        </p:grpSpPr>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9D46E9-4E8E-4717-9456-F239E043F11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B2255B5-E5CC-4508-935C-135BE674885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6F60BF-38F6-4A6A-90CB-218DC269E685}"/>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F1230A-6464-4DF9-9B3A-266A838665F7}"/>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B6B84172-F9B4-4F21-B3B5-E22731A18339}"/>
              </a:ext>
            </a:extLst>
          </p:cNvPr>
          <p:cNvSpPr txBox="1"/>
          <p:nvPr/>
        </p:nvSpPr>
        <p:spPr>
          <a:xfrm>
            <a:off x="5338613" y="3738753"/>
            <a:ext cx="1514774" cy="646331"/>
          </a:xfrm>
          <a:prstGeom prst="rect">
            <a:avLst/>
          </a:prstGeom>
          <a:noFill/>
        </p:spPr>
        <p:txBody>
          <a:bodyPr wrap="none" rtlCol="0">
            <a:spAutoFit/>
          </a:bodyPr>
          <a:lstStyle/>
          <a:p>
            <a:r>
              <a:rPr lang="en-GB" sz="3600" dirty="0"/>
              <a:t>studies</a:t>
            </a:r>
            <a:endParaRPr lang="en-GB" sz="2800" dirty="0"/>
          </a:p>
        </p:txBody>
      </p:sp>
    </p:spTree>
    <p:extLst>
      <p:ext uri="{BB962C8B-B14F-4D97-AF65-F5344CB8AC3E}">
        <p14:creationId xmlns:p14="http://schemas.microsoft.com/office/powerpoint/2010/main" val="305309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10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 grpId="0" animBg="1"/>
      <p:bldP spid="47" grpId="0" animBg="1"/>
      <p:bldP spid="48" grpId="0" animBg="1"/>
      <p:bldP spid="50" grpId="0"/>
    </p:bld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Many to 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15226"/>
            <a:ext cx="6803554" cy="922735"/>
            <a:chOff x="2706145" y="4926513"/>
            <a:chExt cx="6803554" cy="922735"/>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052754-CF53-4CC5-81E2-201FFCF1ADEF}"/>
                </a:ext>
              </a:extLst>
            </p:cNvPr>
            <p:cNvSpPr txBox="1"/>
            <p:nvPr/>
          </p:nvSpPr>
          <p:spPr>
            <a:xfrm>
              <a:off x="5484995" y="4926513"/>
              <a:ext cx="1245854" cy="646331"/>
            </a:xfrm>
            <a:prstGeom prst="rect">
              <a:avLst/>
            </a:prstGeom>
            <a:noFill/>
          </p:spPr>
          <p:txBody>
            <a:bodyPr wrap="none" rtlCol="0">
              <a:spAutoFit/>
            </a:bodyPr>
            <a:lstStyle/>
            <a:p>
              <a:r>
                <a:rPr lang="en-GB" sz="3600" dirty="0"/>
                <a:t>name</a:t>
              </a:r>
              <a:endParaRPr lang="en-GB" sz="2800" dirty="0"/>
            </a:p>
          </p:txBody>
        </p:sp>
      </p:grpSp>
      <p:grpSp>
        <p:nvGrpSpPr>
          <p:cNvPr id="46" name="Group 45">
            <a:extLst>
              <a:ext uri="{FF2B5EF4-FFF2-40B4-BE49-F238E27FC236}">
                <a16:creationId xmlns:a16="http://schemas.microsoft.com/office/drawing/2014/main" id="{602BC1CE-A6F5-4697-A5B6-84740B19B096}"/>
              </a:ext>
            </a:extLst>
          </p:cNvPr>
          <p:cNvGrpSpPr/>
          <p:nvPr/>
        </p:nvGrpSpPr>
        <p:grpSpPr>
          <a:xfrm>
            <a:off x="2623595" y="3959608"/>
            <a:ext cx="6803554" cy="720000"/>
            <a:chOff x="2706145" y="5129248"/>
            <a:chExt cx="6803554" cy="720000"/>
          </a:xfrm>
        </p:grpSpPr>
        <p:sp>
          <p:nvSpPr>
            <p:cNvPr id="47" name="Entity 5">
              <a:extLst>
                <a:ext uri="{FF2B5EF4-FFF2-40B4-BE49-F238E27FC236}">
                  <a16:creationId xmlns:a16="http://schemas.microsoft.com/office/drawing/2014/main" id="{0C63B20E-9FDF-4898-BD04-878DC12660FD}"/>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48" name="Entity 6">
              <a:extLst>
                <a:ext uri="{FF2B5EF4-FFF2-40B4-BE49-F238E27FC236}">
                  <a16:creationId xmlns:a16="http://schemas.microsoft.com/office/drawing/2014/main" id="{A55B2123-C239-48AF-B807-663504FBD5DB}"/>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10345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Cardinality</a:t>
            </a:r>
          </a:p>
        </p:txBody>
      </p:sp>
      <p:grpSp>
        <p:nvGrpSpPr>
          <p:cNvPr id="7" name="Group 6">
            <a:extLst>
              <a:ext uri="{FF2B5EF4-FFF2-40B4-BE49-F238E27FC236}">
                <a16:creationId xmlns:a16="http://schemas.microsoft.com/office/drawing/2014/main" id="{93BF6E71-68AD-46BA-BC30-0C5B24D2161F}"/>
              </a:ext>
            </a:extLst>
          </p:cNvPr>
          <p:cNvGrpSpPr/>
          <p:nvPr/>
        </p:nvGrpSpPr>
        <p:grpSpPr>
          <a:xfrm>
            <a:off x="2706145" y="1931207"/>
            <a:ext cx="6803554" cy="943299"/>
            <a:chOff x="2706145" y="1931207"/>
            <a:chExt cx="6803554" cy="943299"/>
          </a:xfrm>
        </p:grpSpPr>
        <p:sp>
          <p:nvSpPr>
            <p:cNvPr id="8" name="Entity 1">
              <a:extLst>
                <a:ext uri="{FF2B5EF4-FFF2-40B4-BE49-F238E27FC236}">
                  <a16:creationId xmlns:a16="http://schemas.microsoft.com/office/drawing/2014/main" id="{9E8D577D-F9B0-4C26-95CB-954FFDF61DBD}"/>
                </a:ext>
              </a:extLst>
            </p:cNvPr>
            <p:cNvSpPr txBox="1"/>
            <p:nvPr/>
          </p:nvSpPr>
          <p:spPr>
            <a:xfrm>
              <a:off x="2706145" y="2154506"/>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709699" y="2154505"/>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stCxn id="8" idx="3"/>
              <a:endCxn id="10" idx="1"/>
            </p:cNvCxnSpPr>
            <p:nvPr/>
          </p:nvCxnSpPr>
          <p:spPr>
            <a:xfrm flipV="1">
              <a:off x="4506145" y="2514505"/>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80827" y="1931207"/>
              <a:ext cx="1254189" cy="646331"/>
            </a:xfrm>
            <a:prstGeom prst="rect">
              <a:avLst/>
            </a:prstGeom>
            <a:noFill/>
          </p:spPr>
          <p:txBody>
            <a:bodyPr wrap="none" rtlCol="0">
              <a:spAutoFit/>
            </a:bodyPr>
            <a:lstStyle/>
            <a:p>
              <a:r>
                <a:rPr lang="en-GB" sz="3600" dirty="0"/>
                <a:t>1 to 1</a:t>
              </a:r>
            </a:p>
          </p:txBody>
        </p:sp>
      </p:grpSp>
      <p:grpSp>
        <p:nvGrpSpPr>
          <p:cNvPr id="2" name="Group 1">
            <a:extLst>
              <a:ext uri="{FF2B5EF4-FFF2-40B4-BE49-F238E27FC236}">
                <a16:creationId xmlns:a16="http://schemas.microsoft.com/office/drawing/2014/main" id="{E3B63835-D85A-42E4-A049-D44FAD5CD4AD}"/>
              </a:ext>
            </a:extLst>
          </p:cNvPr>
          <p:cNvGrpSpPr/>
          <p:nvPr/>
        </p:nvGrpSpPr>
        <p:grpSpPr>
          <a:xfrm>
            <a:off x="2706145" y="3429000"/>
            <a:ext cx="6803554" cy="932877"/>
            <a:chOff x="2706145" y="3429000"/>
            <a:chExt cx="6803554" cy="932877"/>
          </a:xfrm>
        </p:grpSpPr>
        <p:sp>
          <p:nvSpPr>
            <p:cNvPr id="11" name="Entity 3">
              <a:extLst>
                <a:ext uri="{FF2B5EF4-FFF2-40B4-BE49-F238E27FC236}">
                  <a16:creationId xmlns:a16="http://schemas.microsoft.com/office/drawing/2014/main" id="{9E8D577D-F9B0-4C26-95CB-954FFDF61DBD}"/>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2" name="Entity 4">
              <a:extLst>
                <a:ext uri="{FF2B5EF4-FFF2-40B4-BE49-F238E27FC236}">
                  <a16:creationId xmlns:a16="http://schemas.microsoft.com/office/drawing/2014/main" id="{06B8E8D6-C037-4571-B1CB-E4BD14A48ED7}"/>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8" name="1 to Many"/>
            <p:cNvGrpSpPr/>
            <p:nvPr/>
          </p:nvGrpSpPr>
          <p:grpSpPr>
            <a:xfrm>
              <a:off x="4506145" y="3813175"/>
              <a:ext cx="3203554" cy="359999"/>
              <a:chOff x="4506145" y="3813175"/>
              <a:chExt cx="3203554" cy="359999"/>
            </a:xfrm>
          </p:grpSpPr>
          <p:cxnSp>
            <p:nvCxnSpPr>
              <p:cNvPr id="15" name="Straight Connector 14"/>
              <p:cNvCxnSpPr>
                <a:stCxn id="11" idx="3"/>
                <a:endCxn id="12"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663E3461-DC5D-48CF-AE13-69B629EAA16E}"/>
                </a:ext>
              </a:extLst>
            </p:cNvPr>
            <p:cNvSpPr txBox="1"/>
            <p:nvPr/>
          </p:nvSpPr>
          <p:spPr>
            <a:xfrm>
              <a:off x="5069144" y="3429000"/>
              <a:ext cx="2077556" cy="646331"/>
            </a:xfrm>
            <a:prstGeom prst="rect">
              <a:avLst/>
            </a:prstGeom>
            <a:noFill/>
          </p:spPr>
          <p:txBody>
            <a:bodyPr wrap="none" rtlCol="0">
              <a:spAutoFit/>
            </a:bodyPr>
            <a:lstStyle/>
            <a:p>
              <a:r>
                <a:rPr lang="en-GB" sz="3600" dirty="0"/>
                <a:t>1 to Many</a:t>
              </a:r>
            </a:p>
          </p:txBody>
        </p:sp>
      </p:grpSp>
      <p:grpSp>
        <p:nvGrpSpPr>
          <p:cNvPr id="5" name="Group 4">
            <a:extLst>
              <a:ext uri="{FF2B5EF4-FFF2-40B4-BE49-F238E27FC236}">
                <a16:creationId xmlns:a16="http://schemas.microsoft.com/office/drawing/2014/main" id="{DA85B904-E480-48C3-9BF4-6DC242BF4182}"/>
              </a:ext>
            </a:extLst>
          </p:cNvPr>
          <p:cNvGrpSpPr/>
          <p:nvPr/>
        </p:nvGrpSpPr>
        <p:grpSpPr>
          <a:xfrm>
            <a:off x="2706145" y="4946603"/>
            <a:ext cx="6803554" cy="902645"/>
            <a:chOff x="2706145" y="4946603"/>
            <a:chExt cx="6803554" cy="902645"/>
          </a:xfrm>
        </p:grpSpPr>
        <p:sp>
          <p:nvSpPr>
            <p:cNvPr id="13" name="Entity 5">
              <a:extLst>
                <a:ext uri="{FF2B5EF4-FFF2-40B4-BE49-F238E27FC236}">
                  <a16:creationId xmlns:a16="http://schemas.microsoft.com/office/drawing/2014/main" id="{9E8D577D-F9B0-4C26-95CB-954FFDF61DBD}"/>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4" name="Entity 6">
              <a:extLst>
                <a:ext uri="{FF2B5EF4-FFF2-40B4-BE49-F238E27FC236}">
                  <a16:creationId xmlns:a16="http://schemas.microsoft.com/office/drawing/2014/main" id="{06B8E8D6-C037-4571-B1CB-E4BD14A48ED7}"/>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37" name="Mant yo Many"/>
            <p:cNvGrpSpPr/>
            <p:nvPr/>
          </p:nvGrpSpPr>
          <p:grpSpPr>
            <a:xfrm>
              <a:off x="4506145" y="5300546"/>
              <a:ext cx="3203554" cy="359999"/>
              <a:chOff x="4506145" y="5300546"/>
              <a:chExt cx="3203554" cy="359999"/>
            </a:xfrm>
          </p:grpSpPr>
          <p:cxnSp>
            <p:nvCxnSpPr>
              <p:cNvPr id="30" name="Straight Connector 29"/>
              <p:cNvCxnSpPr>
                <a:stCxn id="13" idx="3"/>
                <a:endCxn id="14"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663E3461-DC5D-48CF-AE13-69B629EAA16E}"/>
                </a:ext>
              </a:extLst>
            </p:cNvPr>
            <p:cNvSpPr txBox="1"/>
            <p:nvPr/>
          </p:nvSpPr>
          <p:spPr>
            <a:xfrm>
              <a:off x="4804551" y="4946603"/>
              <a:ext cx="2606739" cy="584775"/>
            </a:xfrm>
            <a:prstGeom prst="rect">
              <a:avLst/>
            </a:prstGeom>
            <a:noFill/>
          </p:spPr>
          <p:txBody>
            <a:bodyPr wrap="none" rtlCol="0">
              <a:spAutoFit/>
            </a:bodyPr>
            <a:lstStyle/>
            <a:p>
              <a:r>
                <a:rPr lang="en-GB" sz="3200" dirty="0"/>
                <a:t>Many to Many</a:t>
              </a:r>
            </a:p>
          </p:txBody>
        </p:sp>
      </p:grpSp>
      <p:grpSp>
        <p:nvGrpSpPr>
          <p:cNvPr id="9" name="Group 8">
            <a:extLst>
              <a:ext uri="{FF2B5EF4-FFF2-40B4-BE49-F238E27FC236}">
                <a16:creationId xmlns:a16="http://schemas.microsoft.com/office/drawing/2014/main" id="{F411AE8E-9FA4-4F79-99B3-3A9BFCFBDC3D}"/>
              </a:ext>
            </a:extLst>
          </p:cNvPr>
          <p:cNvGrpSpPr/>
          <p:nvPr/>
        </p:nvGrpSpPr>
        <p:grpSpPr>
          <a:xfrm>
            <a:off x="730851" y="3678710"/>
            <a:ext cx="1802620" cy="646331"/>
            <a:chOff x="730851" y="3678710"/>
            <a:chExt cx="1802620" cy="646331"/>
          </a:xfrm>
        </p:grpSpPr>
        <p:sp>
          <p:nvSpPr>
            <p:cNvPr id="6" name="Arrow: Right 5">
              <a:extLst>
                <a:ext uri="{FF2B5EF4-FFF2-40B4-BE49-F238E27FC236}">
                  <a16:creationId xmlns:a16="http://schemas.microsoft.com/office/drawing/2014/main" id="{AAC89FBF-8490-41FE-A4C0-D1F117A36AE4}"/>
                </a:ext>
              </a:extLst>
            </p:cNvPr>
            <p:cNvSpPr/>
            <p:nvPr/>
          </p:nvSpPr>
          <p:spPr>
            <a:xfrm>
              <a:off x="1555063" y="37595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E4E906EA-1683-47CE-92F3-7C1069BCAC19}"/>
                </a:ext>
              </a:extLst>
            </p:cNvPr>
            <p:cNvSpPr txBox="1"/>
            <p:nvPr/>
          </p:nvSpPr>
          <p:spPr>
            <a:xfrm>
              <a:off x="730851" y="3678710"/>
              <a:ext cx="716863" cy="646331"/>
            </a:xfrm>
            <a:prstGeom prst="rect">
              <a:avLst/>
            </a:prstGeom>
            <a:noFill/>
          </p:spPr>
          <p:txBody>
            <a:bodyPr wrap="none" rtlCol="0">
              <a:spAutoFit/>
            </a:bodyPr>
            <a:lstStyle/>
            <a:p>
              <a:r>
                <a:rPr lang="en-GB" sz="3600" dirty="0">
                  <a:solidFill>
                    <a:srgbClr val="7030A0"/>
                  </a:solidFill>
                </a:rPr>
                <a:t>N5</a:t>
              </a:r>
            </a:p>
          </p:txBody>
        </p:sp>
      </p:grpSp>
    </p:spTree>
    <p:extLst>
      <p:ext uri="{BB962C8B-B14F-4D97-AF65-F5344CB8AC3E}">
        <p14:creationId xmlns:p14="http://schemas.microsoft.com/office/powerpoint/2010/main" val="108919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A5E70E-9B9A-49CD-AE44-27C9401CFF22}"/>
              </a:ext>
            </a:extLst>
          </p:cNvPr>
          <p:cNvSpPr>
            <a:spLocks noGrp="1"/>
          </p:cNvSpPr>
          <p:nvPr>
            <p:ph type="title"/>
          </p:nvPr>
        </p:nvSpPr>
        <p:spPr/>
        <p:txBody>
          <a:bodyPr/>
          <a:lstStyle/>
          <a:p>
            <a:r>
              <a:rPr lang="en-GB" dirty="0"/>
              <a:t>Learning Intentions</a:t>
            </a:r>
          </a:p>
        </p:txBody>
      </p:sp>
      <p:sp>
        <p:nvSpPr>
          <p:cNvPr id="4" name="Content Placeholder 3">
            <a:extLst>
              <a:ext uri="{FF2B5EF4-FFF2-40B4-BE49-F238E27FC236}">
                <a16:creationId xmlns:a16="http://schemas.microsoft.com/office/drawing/2014/main" id="{9C545162-1B52-4B20-A9A9-D066B29D4EDD}"/>
              </a:ext>
            </a:extLst>
          </p:cNvPr>
          <p:cNvSpPr>
            <a:spLocks noGrp="1"/>
          </p:cNvSpPr>
          <p:nvPr>
            <p:ph idx="1"/>
          </p:nvPr>
        </p:nvSpPr>
        <p:spPr/>
        <p:txBody>
          <a:bodyPr/>
          <a:lstStyle/>
          <a:p>
            <a:r>
              <a:rPr lang="en-GB" dirty="0"/>
              <a:t>D</a:t>
            </a:r>
            <a:r>
              <a:rPr lang="en-GB" sz="3200" dirty="0"/>
              <a:t>escribe and exemplify entity-relationship diagrams with two entities indicating:</a:t>
            </a:r>
          </a:p>
          <a:p>
            <a:pPr lvl="1"/>
            <a:r>
              <a:rPr lang="en-GB" sz="2800" dirty="0"/>
              <a:t>entity name</a:t>
            </a:r>
          </a:p>
          <a:p>
            <a:pPr lvl="1"/>
            <a:r>
              <a:rPr lang="en-GB" sz="2800" dirty="0"/>
              <a:t>attributes</a:t>
            </a:r>
          </a:p>
          <a:p>
            <a:pPr lvl="1"/>
            <a:r>
              <a:rPr lang="en-GB" sz="2800" dirty="0"/>
              <a:t>relationship (one-to-many)</a:t>
            </a:r>
          </a:p>
        </p:txBody>
      </p:sp>
    </p:spTree>
    <p:extLst>
      <p:ext uri="{BB962C8B-B14F-4D97-AF65-F5344CB8AC3E}">
        <p14:creationId xmlns:p14="http://schemas.microsoft.com/office/powerpoint/2010/main" val="425113761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Entities and Attributes</a:t>
            </a:r>
          </a:p>
        </p:txBody>
      </p:sp>
      <p:grpSp>
        <p:nvGrpSpPr>
          <p:cNvPr id="3" name="Group 2">
            <a:extLst>
              <a:ext uri="{FF2B5EF4-FFF2-40B4-BE49-F238E27FC236}">
                <a16:creationId xmlns:a16="http://schemas.microsoft.com/office/drawing/2014/main" id="{A0BF8D62-1D13-0E2F-C7D7-D66EB29E90BB}"/>
              </a:ext>
            </a:extLst>
          </p:cNvPr>
          <p:cNvGrpSpPr/>
          <p:nvPr/>
        </p:nvGrpSpPr>
        <p:grpSpPr>
          <a:xfrm>
            <a:off x="1701046" y="4908230"/>
            <a:ext cx="1330418" cy="1517271"/>
            <a:chOff x="1701046" y="4908230"/>
            <a:chExt cx="1330418" cy="1517271"/>
          </a:xfrm>
        </p:grpSpPr>
        <p:sp>
          <p:nvSpPr>
            <p:cNvPr id="21" name="Right Arrow 9">
              <a:extLst>
                <a:ext uri="{FF2B5EF4-FFF2-40B4-BE49-F238E27FC236}">
                  <a16:creationId xmlns:a16="http://schemas.microsoft.com/office/drawing/2014/main" id="{C94ED22F-8452-163D-85D5-A3ED48A8F6FC}"/>
                </a:ext>
              </a:extLst>
            </p:cNvPr>
            <p:cNvSpPr/>
            <p:nvPr/>
          </p:nvSpPr>
          <p:spPr>
            <a:xfrm rot="16200000">
              <a:off x="1930785" y="5089117"/>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B7B19BF9-6E34-5C97-3810-B94C6343DDAC}"/>
                </a:ext>
              </a:extLst>
            </p:cNvPr>
            <p:cNvSpPr txBox="1"/>
            <p:nvPr/>
          </p:nvSpPr>
          <p:spPr>
            <a:xfrm>
              <a:off x="1701046" y="5779170"/>
              <a:ext cx="1330418" cy="646331"/>
            </a:xfrm>
            <a:prstGeom prst="rect">
              <a:avLst/>
            </a:prstGeom>
            <a:noFill/>
          </p:spPr>
          <p:txBody>
            <a:bodyPr wrap="square" rtlCol="0">
              <a:spAutoFit/>
            </a:bodyPr>
            <a:lstStyle/>
            <a:p>
              <a:pPr algn="ctr"/>
              <a:r>
                <a:rPr lang="en-GB" sz="3600" dirty="0">
                  <a:solidFill>
                    <a:srgbClr val="7030A0"/>
                  </a:solidFill>
                </a:rPr>
                <a:t>Entity</a:t>
              </a:r>
            </a:p>
          </p:txBody>
        </p:sp>
      </p:grpSp>
      <p:grpSp>
        <p:nvGrpSpPr>
          <p:cNvPr id="26" name="Group 25">
            <a:extLst>
              <a:ext uri="{FF2B5EF4-FFF2-40B4-BE49-F238E27FC236}">
                <a16:creationId xmlns:a16="http://schemas.microsoft.com/office/drawing/2014/main" id="{8F357257-88EB-76DF-DD3A-B3C4F289DEBA}"/>
              </a:ext>
            </a:extLst>
          </p:cNvPr>
          <p:cNvGrpSpPr/>
          <p:nvPr/>
        </p:nvGrpSpPr>
        <p:grpSpPr>
          <a:xfrm>
            <a:off x="7090851" y="1896388"/>
            <a:ext cx="1800000" cy="1248764"/>
            <a:chOff x="1959902" y="1624062"/>
            <a:chExt cx="1800000" cy="1248764"/>
          </a:xfrm>
        </p:grpSpPr>
        <p:sp>
          <p:nvSpPr>
            <p:cNvPr id="27" name="Oval 26">
              <a:extLst>
                <a:ext uri="{FF2B5EF4-FFF2-40B4-BE49-F238E27FC236}">
                  <a16:creationId xmlns:a16="http://schemas.microsoft.com/office/drawing/2014/main" id="{5C79223C-F87D-9D4A-2FC0-1D0A4E23A7E8}"/>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err="1">
                  <a:solidFill>
                    <a:schemeClr val="tx1"/>
                  </a:solidFill>
                </a:rPr>
                <a:t>school_id</a:t>
              </a:r>
              <a:endParaRPr lang="en-GB" sz="2400" dirty="0">
                <a:solidFill>
                  <a:schemeClr val="tx1"/>
                </a:solidFill>
              </a:endParaRPr>
            </a:p>
          </p:txBody>
        </p:sp>
        <p:cxnSp>
          <p:nvCxnSpPr>
            <p:cNvPr id="28" name="Straight Connector 27">
              <a:extLst>
                <a:ext uri="{FF2B5EF4-FFF2-40B4-BE49-F238E27FC236}">
                  <a16:creationId xmlns:a16="http://schemas.microsoft.com/office/drawing/2014/main" id="{BB71B7D6-0EAF-DC80-A0F6-0A401BD8C7F1}"/>
                </a:ext>
              </a:extLst>
            </p:cNvPr>
            <p:cNvCxnSpPr>
              <a:cxnSpLocks/>
              <a:stCxn id="27" idx="4"/>
            </p:cNvCxnSpPr>
            <p:nvPr/>
          </p:nvCxnSpPr>
          <p:spPr>
            <a:xfrm>
              <a:off x="2859902" y="2538462"/>
              <a:ext cx="476083" cy="3343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3538675-1675-4963-C3B2-283EEC646117}"/>
              </a:ext>
            </a:extLst>
          </p:cNvPr>
          <p:cNvGrpSpPr/>
          <p:nvPr/>
        </p:nvGrpSpPr>
        <p:grpSpPr>
          <a:xfrm>
            <a:off x="7090852" y="3865152"/>
            <a:ext cx="1800000" cy="1311685"/>
            <a:chOff x="785495" y="3206012"/>
            <a:chExt cx="1800000" cy="1311685"/>
          </a:xfrm>
        </p:grpSpPr>
        <p:sp>
          <p:nvSpPr>
            <p:cNvPr id="30" name="Oval 29">
              <a:extLst>
                <a:ext uri="{FF2B5EF4-FFF2-40B4-BE49-F238E27FC236}">
                  <a16:creationId xmlns:a16="http://schemas.microsoft.com/office/drawing/2014/main" id="{26ABCA27-83CF-C618-EF84-D7BA1DD089B0}"/>
                </a:ext>
              </a:extLst>
            </p:cNvPr>
            <p:cNvSpPr/>
            <p:nvPr/>
          </p:nvSpPr>
          <p:spPr>
            <a:xfrm>
              <a:off x="785495"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address</a:t>
              </a:r>
            </a:p>
          </p:txBody>
        </p:sp>
        <p:cxnSp>
          <p:nvCxnSpPr>
            <p:cNvPr id="31" name="Straight Connector 30">
              <a:extLst>
                <a:ext uri="{FF2B5EF4-FFF2-40B4-BE49-F238E27FC236}">
                  <a16:creationId xmlns:a16="http://schemas.microsoft.com/office/drawing/2014/main" id="{7BDE9141-4474-D423-22AF-3AE396A639DC}"/>
                </a:ext>
              </a:extLst>
            </p:cNvPr>
            <p:cNvCxnSpPr>
              <a:cxnSpLocks/>
              <a:stCxn id="30" idx="0"/>
            </p:cNvCxnSpPr>
            <p:nvPr/>
          </p:nvCxnSpPr>
          <p:spPr>
            <a:xfrm flipV="1">
              <a:off x="1685495" y="3206012"/>
              <a:ext cx="476082"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72321CB-ED7D-1846-1BDC-EB201C4754CD}"/>
              </a:ext>
            </a:extLst>
          </p:cNvPr>
          <p:cNvGrpSpPr/>
          <p:nvPr/>
        </p:nvGrpSpPr>
        <p:grpSpPr>
          <a:xfrm>
            <a:off x="9048015" y="1868282"/>
            <a:ext cx="1800000" cy="1276870"/>
            <a:chOff x="370708" y="2350432"/>
            <a:chExt cx="1800000" cy="1276870"/>
          </a:xfrm>
        </p:grpSpPr>
        <p:sp>
          <p:nvSpPr>
            <p:cNvPr id="33" name="Oval 32">
              <a:extLst>
                <a:ext uri="{FF2B5EF4-FFF2-40B4-BE49-F238E27FC236}">
                  <a16:creationId xmlns:a16="http://schemas.microsoft.com/office/drawing/2014/main" id="{AD6265B6-77C5-E966-0025-E0F8C13CB1C3}"/>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name</a:t>
              </a:r>
            </a:p>
          </p:txBody>
        </p:sp>
        <p:cxnSp>
          <p:nvCxnSpPr>
            <p:cNvPr id="34" name="Straight Connector 33">
              <a:extLst>
                <a:ext uri="{FF2B5EF4-FFF2-40B4-BE49-F238E27FC236}">
                  <a16:creationId xmlns:a16="http://schemas.microsoft.com/office/drawing/2014/main" id="{5831A48A-A67B-AABF-5E00-CE37532B25CB}"/>
                </a:ext>
              </a:extLst>
            </p:cNvPr>
            <p:cNvCxnSpPr>
              <a:cxnSpLocks/>
              <a:stCxn id="33" idx="4"/>
            </p:cNvCxnSpPr>
            <p:nvPr/>
          </p:nvCxnSpPr>
          <p:spPr>
            <a:xfrm flipH="1">
              <a:off x="627995" y="3264832"/>
              <a:ext cx="642713" cy="3624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3685DE5-782A-9089-F067-6CD7304E9700}"/>
              </a:ext>
            </a:extLst>
          </p:cNvPr>
          <p:cNvGrpSpPr/>
          <p:nvPr/>
        </p:nvGrpSpPr>
        <p:grpSpPr>
          <a:xfrm>
            <a:off x="9048352" y="3865152"/>
            <a:ext cx="1800000" cy="1311685"/>
            <a:chOff x="3642995" y="3789001"/>
            <a:chExt cx="1800000" cy="1311685"/>
          </a:xfrm>
        </p:grpSpPr>
        <p:sp>
          <p:nvSpPr>
            <p:cNvPr id="36" name="Oval 35">
              <a:extLst>
                <a:ext uri="{FF2B5EF4-FFF2-40B4-BE49-F238E27FC236}">
                  <a16:creationId xmlns:a16="http://schemas.microsoft.com/office/drawing/2014/main" id="{5895D21C-3B11-DD94-529C-A0BF6B790A5B}"/>
                </a:ext>
              </a:extLst>
            </p:cNvPr>
            <p:cNvSpPr/>
            <p:nvPr/>
          </p:nvSpPr>
          <p:spPr>
            <a:xfrm>
              <a:off x="3642995" y="418628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phone</a:t>
              </a:r>
            </a:p>
          </p:txBody>
        </p:sp>
        <p:cxnSp>
          <p:nvCxnSpPr>
            <p:cNvPr id="37" name="Straight Connector 36">
              <a:extLst>
                <a:ext uri="{FF2B5EF4-FFF2-40B4-BE49-F238E27FC236}">
                  <a16:creationId xmlns:a16="http://schemas.microsoft.com/office/drawing/2014/main" id="{D0440EF5-2DA9-B41D-774C-1FD67737F6EB}"/>
                </a:ext>
              </a:extLst>
            </p:cNvPr>
            <p:cNvCxnSpPr>
              <a:cxnSpLocks/>
              <a:stCxn id="36" idx="0"/>
            </p:cNvCxnSpPr>
            <p:nvPr/>
          </p:nvCxnSpPr>
          <p:spPr>
            <a:xfrm flipH="1" flipV="1">
              <a:off x="4121891" y="3789001"/>
              <a:ext cx="421104"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Entity 1">
            <a:extLst>
              <a:ext uri="{FF2B5EF4-FFF2-40B4-BE49-F238E27FC236}">
                <a16:creationId xmlns:a16="http://schemas.microsoft.com/office/drawing/2014/main" id="{E77C9CB4-7480-34AE-F005-18C10AB34DD6}"/>
              </a:ext>
            </a:extLst>
          </p:cNvPr>
          <p:cNvSpPr txBox="1"/>
          <p:nvPr/>
        </p:nvSpPr>
        <p:spPr>
          <a:xfrm>
            <a:off x="7990852" y="3145152"/>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grpSp>
        <p:nvGrpSpPr>
          <p:cNvPr id="2" name="Group 1">
            <a:extLst>
              <a:ext uri="{FF2B5EF4-FFF2-40B4-BE49-F238E27FC236}">
                <a16:creationId xmlns:a16="http://schemas.microsoft.com/office/drawing/2014/main" id="{A3C74B9B-3BAB-6BA3-1F88-6DBACABC7D75}"/>
              </a:ext>
            </a:extLst>
          </p:cNvPr>
          <p:cNvGrpSpPr/>
          <p:nvPr/>
        </p:nvGrpSpPr>
        <p:grpSpPr>
          <a:xfrm>
            <a:off x="3511089" y="1993040"/>
            <a:ext cx="2242290" cy="646331"/>
            <a:chOff x="3511089" y="1993040"/>
            <a:chExt cx="2242290" cy="646331"/>
          </a:xfrm>
        </p:grpSpPr>
        <p:sp>
          <p:nvSpPr>
            <p:cNvPr id="53" name="Right Arrow 9">
              <a:extLst>
                <a:ext uri="{FF2B5EF4-FFF2-40B4-BE49-F238E27FC236}">
                  <a16:creationId xmlns:a16="http://schemas.microsoft.com/office/drawing/2014/main" id="{32ED144E-D951-D848-30E0-9ADE636CED3C}"/>
                </a:ext>
              </a:extLst>
            </p:cNvPr>
            <p:cNvSpPr/>
            <p:nvPr/>
          </p:nvSpPr>
          <p:spPr>
            <a:xfrm rot="10800000">
              <a:off x="3511089" y="2078980"/>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EB7C4233-532A-127C-8E21-38C7DEB9EA18}"/>
                </a:ext>
              </a:extLst>
            </p:cNvPr>
            <p:cNvSpPr txBox="1"/>
            <p:nvPr/>
          </p:nvSpPr>
          <p:spPr>
            <a:xfrm>
              <a:off x="4422961" y="1993040"/>
              <a:ext cx="1330418" cy="646331"/>
            </a:xfrm>
            <a:prstGeom prst="rect">
              <a:avLst/>
            </a:prstGeom>
            <a:noFill/>
          </p:spPr>
          <p:txBody>
            <a:bodyPr wrap="square" rtlCol="0">
              <a:spAutoFit/>
            </a:bodyPr>
            <a:lstStyle/>
            <a:p>
              <a:r>
                <a:rPr lang="en-GB" sz="3600" dirty="0">
                  <a:solidFill>
                    <a:srgbClr val="7030A0"/>
                  </a:solidFill>
                </a:rPr>
                <a:t>Name</a:t>
              </a:r>
            </a:p>
          </p:txBody>
        </p:sp>
      </p:grpSp>
      <p:grpSp>
        <p:nvGrpSpPr>
          <p:cNvPr id="5" name="Group 4">
            <a:extLst>
              <a:ext uri="{FF2B5EF4-FFF2-40B4-BE49-F238E27FC236}">
                <a16:creationId xmlns:a16="http://schemas.microsoft.com/office/drawing/2014/main" id="{5C083DB6-3057-54C9-AC03-19D525314A07}"/>
              </a:ext>
            </a:extLst>
          </p:cNvPr>
          <p:cNvGrpSpPr/>
          <p:nvPr/>
        </p:nvGrpSpPr>
        <p:grpSpPr>
          <a:xfrm>
            <a:off x="3504882" y="3388181"/>
            <a:ext cx="2959761" cy="646331"/>
            <a:chOff x="3504882" y="3388181"/>
            <a:chExt cx="2959761" cy="646331"/>
          </a:xfrm>
        </p:grpSpPr>
        <p:sp>
          <p:nvSpPr>
            <p:cNvPr id="55" name="Right Arrow 9">
              <a:extLst>
                <a:ext uri="{FF2B5EF4-FFF2-40B4-BE49-F238E27FC236}">
                  <a16:creationId xmlns:a16="http://schemas.microsoft.com/office/drawing/2014/main" id="{1A037B0F-AEF9-CA89-EADF-09BB62D8E211}"/>
                </a:ext>
              </a:extLst>
            </p:cNvPr>
            <p:cNvSpPr/>
            <p:nvPr/>
          </p:nvSpPr>
          <p:spPr>
            <a:xfrm rot="10800000">
              <a:off x="3504882" y="3456764"/>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a:extLst>
                <a:ext uri="{FF2B5EF4-FFF2-40B4-BE49-F238E27FC236}">
                  <a16:creationId xmlns:a16="http://schemas.microsoft.com/office/drawing/2014/main" id="{076158D0-449E-331E-02B8-6187272187CD}"/>
                </a:ext>
              </a:extLst>
            </p:cNvPr>
            <p:cNvSpPr txBox="1"/>
            <p:nvPr/>
          </p:nvSpPr>
          <p:spPr>
            <a:xfrm>
              <a:off x="4422961" y="3388181"/>
              <a:ext cx="2041682" cy="646331"/>
            </a:xfrm>
            <a:prstGeom prst="rect">
              <a:avLst/>
            </a:prstGeom>
            <a:noFill/>
          </p:spPr>
          <p:txBody>
            <a:bodyPr wrap="square" rtlCol="0">
              <a:spAutoFit/>
            </a:bodyPr>
            <a:lstStyle/>
            <a:p>
              <a:r>
                <a:rPr lang="en-GB" sz="3600" dirty="0">
                  <a:solidFill>
                    <a:srgbClr val="7030A0"/>
                  </a:solidFill>
                </a:rPr>
                <a:t>Attributes</a:t>
              </a:r>
            </a:p>
          </p:txBody>
        </p:sp>
      </p:grpSp>
      <p:sp>
        <p:nvSpPr>
          <p:cNvPr id="58" name="TextBox 57">
            <a:extLst>
              <a:ext uri="{FF2B5EF4-FFF2-40B4-BE49-F238E27FC236}">
                <a16:creationId xmlns:a16="http://schemas.microsoft.com/office/drawing/2014/main" id="{8AA476A7-1B57-DF07-D9A2-C5604785C7DF}"/>
              </a:ext>
            </a:extLst>
          </p:cNvPr>
          <p:cNvSpPr txBox="1"/>
          <p:nvPr/>
        </p:nvSpPr>
        <p:spPr>
          <a:xfrm>
            <a:off x="6800113" y="5419026"/>
            <a:ext cx="4181475" cy="646331"/>
          </a:xfrm>
          <a:prstGeom prst="rect">
            <a:avLst/>
          </a:prstGeom>
          <a:noFill/>
        </p:spPr>
        <p:txBody>
          <a:bodyPr wrap="square" rtlCol="0">
            <a:spAutoFit/>
          </a:bodyPr>
          <a:lstStyle/>
          <a:p>
            <a:pPr algn="ctr"/>
            <a:r>
              <a:rPr lang="en-GB" sz="3600" dirty="0">
                <a:solidFill>
                  <a:srgbClr val="7030A0"/>
                </a:solidFill>
              </a:rPr>
              <a:t>Entity with Attributes</a:t>
            </a:r>
          </a:p>
        </p:txBody>
      </p:sp>
      <p:grpSp>
        <p:nvGrpSpPr>
          <p:cNvPr id="59" name="Group 58">
            <a:extLst>
              <a:ext uri="{FF2B5EF4-FFF2-40B4-BE49-F238E27FC236}">
                <a16:creationId xmlns:a16="http://schemas.microsoft.com/office/drawing/2014/main" id="{6075F69E-C1EC-0376-D32A-442345F8B341}"/>
              </a:ext>
            </a:extLst>
          </p:cNvPr>
          <p:cNvGrpSpPr/>
          <p:nvPr/>
        </p:nvGrpSpPr>
        <p:grpSpPr>
          <a:xfrm>
            <a:off x="1456099" y="1978068"/>
            <a:ext cx="1973617" cy="2862322"/>
            <a:chOff x="2197100" y="1720840"/>
            <a:chExt cx="1973617" cy="2862322"/>
          </a:xfrm>
        </p:grpSpPr>
        <p:sp>
          <p:nvSpPr>
            <p:cNvPr id="60" name="TextBox 59">
              <a:extLst>
                <a:ext uri="{FF2B5EF4-FFF2-40B4-BE49-F238E27FC236}">
                  <a16:creationId xmlns:a16="http://schemas.microsoft.com/office/drawing/2014/main" id="{FF3C45D0-632D-F7B1-F94D-C175CEB6FC87}"/>
                </a:ext>
              </a:extLst>
            </p:cNvPr>
            <p:cNvSpPr txBox="1"/>
            <p:nvPr/>
          </p:nvSpPr>
          <p:spPr>
            <a:xfrm>
              <a:off x="2197100" y="1720840"/>
              <a:ext cx="197361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school_id</a:t>
              </a:r>
              <a:endParaRPr lang="en-GB" sz="3600" dirty="0"/>
            </a:p>
            <a:p>
              <a:r>
                <a:rPr lang="en-GB" sz="3600" dirty="0"/>
                <a:t>name</a:t>
              </a:r>
            </a:p>
            <a:p>
              <a:r>
                <a:rPr lang="en-GB" sz="3600" dirty="0"/>
                <a:t>address</a:t>
              </a:r>
            </a:p>
            <a:p>
              <a:r>
                <a:rPr lang="en-GB" sz="3600" dirty="0"/>
                <a:t>phone</a:t>
              </a:r>
            </a:p>
          </p:txBody>
        </p:sp>
        <p:sp>
          <p:nvSpPr>
            <p:cNvPr id="61" name="TextBox 60">
              <a:extLst>
                <a:ext uri="{FF2B5EF4-FFF2-40B4-BE49-F238E27FC236}">
                  <a16:creationId xmlns:a16="http://schemas.microsoft.com/office/drawing/2014/main" id="{D8A2A582-A5F5-2F9C-A3D3-8B64D0792D1A}"/>
                </a:ext>
              </a:extLst>
            </p:cNvPr>
            <p:cNvSpPr txBox="1"/>
            <p:nvPr/>
          </p:nvSpPr>
          <p:spPr>
            <a:xfrm>
              <a:off x="2197100" y="1720840"/>
              <a:ext cx="1973616"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spTree>
    <p:extLst>
      <p:ext uri="{BB962C8B-B14F-4D97-AF65-F5344CB8AC3E}">
        <p14:creationId xmlns:p14="http://schemas.microsoft.com/office/powerpoint/2010/main" val="419821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58">
                                            <p:txEl>
                                              <p:pRg st="0" end="0"/>
                                            </p:txEl>
                                          </p:spTgt>
                                        </p:tgtEl>
                                        <p:attrNameLst>
                                          <p:attrName>style.visibility</p:attrName>
                                        </p:attrNameLst>
                                      </p:cBhvr>
                                      <p:to>
                                        <p:strVal val="visible"/>
                                      </p:to>
                                    </p:set>
                                    <p:animEffect transition="in" filter="wipe(left)">
                                      <p:cBhvr>
                                        <p:cTn id="47" dur="10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8" grpId="0" uiExpand="1" build="p"/>
    </p:bld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Entities and Attributes</a:t>
            </a:r>
          </a:p>
        </p:txBody>
      </p:sp>
      <p:grpSp>
        <p:nvGrpSpPr>
          <p:cNvPr id="26" name="Group 25">
            <a:extLst>
              <a:ext uri="{FF2B5EF4-FFF2-40B4-BE49-F238E27FC236}">
                <a16:creationId xmlns:a16="http://schemas.microsoft.com/office/drawing/2014/main" id="{8F357257-88EB-76DF-DD3A-B3C4F289DEBA}"/>
              </a:ext>
            </a:extLst>
          </p:cNvPr>
          <p:cNvGrpSpPr/>
          <p:nvPr/>
        </p:nvGrpSpPr>
        <p:grpSpPr>
          <a:xfrm>
            <a:off x="7090851" y="1896388"/>
            <a:ext cx="1800000" cy="1248764"/>
            <a:chOff x="1959902" y="1624062"/>
            <a:chExt cx="1800000" cy="1248764"/>
          </a:xfrm>
        </p:grpSpPr>
        <p:sp>
          <p:nvSpPr>
            <p:cNvPr id="27" name="Oval 26">
              <a:extLst>
                <a:ext uri="{FF2B5EF4-FFF2-40B4-BE49-F238E27FC236}">
                  <a16:creationId xmlns:a16="http://schemas.microsoft.com/office/drawing/2014/main" id="{5C79223C-F87D-9D4A-2FC0-1D0A4E23A7E8}"/>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err="1">
                  <a:solidFill>
                    <a:schemeClr val="tx1"/>
                  </a:solidFill>
                </a:rPr>
                <a:t>school_id</a:t>
              </a:r>
              <a:endParaRPr lang="en-GB" sz="2400" dirty="0">
                <a:solidFill>
                  <a:schemeClr val="tx1"/>
                </a:solidFill>
              </a:endParaRPr>
            </a:p>
          </p:txBody>
        </p:sp>
        <p:cxnSp>
          <p:nvCxnSpPr>
            <p:cNvPr id="28" name="Straight Connector 27">
              <a:extLst>
                <a:ext uri="{FF2B5EF4-FFF2-40B4-BE49-F238E27FC236}">
                  <a16:creationId xmlns:a16="http://schemas.microsoft.com/office/drawing/2014/main" id="{BB71B7D6-0EAF-DC80-A0F6-0A401BD8C7F1}"/>
                </a:ext>
              </a:extLst>
            </p:cNvPr>
            <p:cNvCxnSpPr>
              <a:cxnSpLocks/>
              <a:stCxn id="27" idx="4"/>
            </p:cNvCxnSpPr>
            <p:nvPr/>
          </p:nvCxnSpPr>
          <p:spPr>
            <a:xfrm>
              <a:off x="2859902" y="2538462"/>
              <a:ext cx="476083" cy="3343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3538675-1675-4963-C3B2-283EEC646117}"/>
              </a:ext>
            </a:extLst>
          </p:cNvPr>
          <p:cNvGrpSpPr/>
          <p:nvPr/>
        </p:nvGrpSpPr>
        <p:grpSpPr>
          <a:xfrm>
            <a:off x="7090852" y="3865152"/>
            <a:ext cx="1800000" cy="1311685"/>
            <a:chOff x="785495" y="3206012"/>
            <a:chExt cx="1800000" cy="1311685"/>
          </a:xfrm>
        </p:grpSpPr>
        <p:sp>
          <p:nvSpPr>
            <p:cNvPr id="30" name="Oval 29">
              <a:extLst>
                <a:ext uri="{FF2B5EF4-FFF2-40B4-BE49-F238E27FC236}">
                  <a16:creationId xmlns:a16="http://schemas.microsoft.com/office/drawing/2014/main" id="{26ABCA27-83CF-C618-EF84-D7BA1DD089B0}"/>
                </a:ext>
              </a:extLst>
            </p:cNvPr>
            <p:cNvSpPr/>
            <p:nvPr/>
          </p:nvSpPr>
          <p:spPr>
            <a:xfrm>
              <a:off x="785495"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address</a:t>
              </a:r>
            </a:p>
          </p:txBody>
        </p:sp>
        <p:cxnSp>
          <p:nvCxnSpPr>
            <p:cNvPr id="31" name="Straight Connector 30">
              <a:extLst>
                <a:ext uri="{FF2B5EF4-FFF2-40B4-BE49-F238E27FC236}">
                  <a16:creationId xmlns:a16="http://schemas.microsoft.com/office/drawing/2014/main" id="{7BDE9141-4474-D423-22AF-3AE396A639DC}"/>
                </a:ext>
              </a:extLst>
            </p:cNvPr>
            <p:cNvCxnSpPr>
              <a:cxnSpLocks/>
              <a:stCxn id="30" idx="0"/>
            </p:cNvCxnSpPr>
            <p:nvPr/>
          </p:nvCxnSpPr>
          <p:spPr>
            <a:xfrm flipV="1">
              <a:off x="1685495" y="3206012"/>
              <a:ext cx="476082"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72321CB-ED7D-1846-1BDC-EB201C4754CD}"/>
              </a:ext>
            </a:extLst>
          </p:cNvPr>
          <p:cNvGrpSpPr/>
          <p:nvPr/>
        </p:nvGrpSpPr>
        <p:grpSpPr>
          <a:xfrm>
            <a:off x="9048015" y="1868282"/>
            <a:ext cx="1800000" cy="1276870"/>
            <a:chOff x="370708" y="2350432"/>
            <a:chExt cx="1800000" cy="1276870"/>
          </a:xfrm>
        </p:grpSpPr>
        <p:sp>
          <p:nvSpPr>
            <p:cNvPr id="33" name="Oval 32">
              <a:extLst>
                <a:ext uri="{FF2B5EF4-FFF2-40B4-BE49-F238E27FC236}">
                  <a16:creationId xmlns:a16="http://schemas.microsoft.com/office/drawing/2014/main" id="{AD6265B6-77C5-E966-0025-E0F8C13CB1C3}"/>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name</a:t>
              </a:r>
            </a:p>
          </p:txBody>
        </p:sp>
        <p:cxnSp>
          <p:nvCxnSpPr>
            <p:cNvPr id="34" name="Straight Connector 33">
              <a:extLst>
                <a:ext uri="{FF2B5EF4-FFF2-40B4-BE49-F238E27FC236}">
                  <a16:creationId xmlns:a16="http://schemas.microsoft.com/office/drawing/2014/main" id="{5831A48A-A67B-AABF-5E00-CE37532B25CB}"/>
                </a:ext>
              </a:extLst>
            </p:cNvPr>
            <p:cNvCxnSpPr>
              <a:cxnSpLocks/>
              <a:stCxn id="33" idx="4"/>
            </p:cNvCxnSpPr>
            <p:nvPr/>
          </p:nvCxnSpPr>
          <p:spPr>
            <a:xfrm flipH="1">
              <a:off x="627995" y="3264832"/>
              <a:ext cx="642713" cy="3624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3685DE5-782A-9089-F067-6CD7304E9700}"/>
              </a:ext>
            </a:extLst>
          </p:cNvPr>
          <p:cNvGrpSpPr/>
          <p:nvPr/>
        </p:nvGrpSpPr>
        <p:grpSpPr>
          <a:xfrm>
            <a:off x="9048352" y="3865152"/>
            <a:ext cx="1800000" cy="1311685"/>
            <a:chOff x="3642995" y="3789001"/>
            <a:chExt cx="1800000" cy="1311685"/>
          </a:xfrm>
        </p:grpSpPr>
        <p:sp>
          <p:nvSpPr>
            <p:cNvPr id="36" name="Oval 35">
              <a:extLst>
                <a:ext uri="{FF2B5EF4-FFF2-40B4-BE49-F238E27FC236}">
                  <a16:creationId xmlns:a16="http://schemas.microsoft.com/office/drawing/2014/main" id="{5895D21C-3B11-DD94-529C-A0BF6B790A5B}"/>
                </a:ext>
              </a:extLst>
            </p:cNvPr>
            <p:cNvSpPr/>
            <p:nvPr/>
          </p:nvSpPr>
          <p:spPr>
            <a:xfrm>
              <a:off x="3642995" y="418628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phone</a:t>
              </a:r>
            </a:p>
          </p:txBody>
        </p:sp>
        <p:cxnSp>
          <p:nvCxnSpPr>
            <p:cNvPr id="37" name="Straight Connector 36">
              <a:extLst>
                <a:ext uri="{FF2B5EF4-FFF2-40B4-BE49-F238E27FC236}">
                  <a16:creationId xmlns:a16="http://schemas.microsoft.com/office/drawing/2014/main" id="{D0440EF5-2DA9-B41D-774C-1FD67737F6EB}"/>
                </a:ext>
              </a:extLst>
            </p:cNvPr>
            <p:cNvCxnSpPr>
              <a:cxnSpLocks/>
              <a:stCxn id="36" idx="0"/>
            </p:cNvCxnSpPr>
            <p:nvPr/>
          </p:nvCxnSpPr>
          <p:spPr>
            <a:xfrm flipH="1" flipV="1">
              <a:off x="4121891" y="3789001"/>
              <a:ext cx="421104"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Entity 1">
            <a:extLst>
              <a:ext uri="{FF2B5EF4-FFF2-40B4-BE49-F238E27FC236}">
                <a16:creationId xmlns:a16="http://schemas.microsoft.com/office/drawing/2014/main" id="{E77C9CB4-7480-34AE-F005-18C10AB34DD6}"/>
              </a:ext>
            </a:extLst>
          </p:cNvPr>
          <p:cNvSpPr txBox="1"/>
          <p:nvPr/>
        </p:nvSpPr>
        <p:spPr>
          <a:xfrm>
            <a:off x="7990852" y="3145152"/>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grpSp>
        <p:nvGrpSpPr>
          <p:cNvPr id="59" name="Group 58">
            <a:extLst>
              <a:ext uri="{FF2B5EF4-FFF2-40B4-BE49-F238E27FC236}">
                <a16:creationId xmlns:a16="http://schemas.microsoft.com/office/drawing/2014/main" id="{6075F69E-C1EC-0376-D32A-442345F8B341}"/>
              </a:ext>
            </a:extLst>
          </p:cNvPr>
          <p:cNvGrpSpPr/>
          <p:nvPr/>
        </p:nvGrpSpPr>
        <p:grpSpPr>
          <a:xfrm>
            <a:off x="1456099" y="1978068"/>
            <a:ext cx="1973617" cy="2862322"/>
            <a:chOff x="2197100" y="1720840"/>
            <a:chExt cx="1973617" cy="2862322"/>
          </a:xfrm>
        </p:grpSpPr>
        <p:sp>
          <p:nvSpPr>
            <p:cNvPr id="60" name="TextBox 59">
              <a:extLst>
                <a:ext uri="{FF2B5EF4-FFF2-40B4-BE49-F238E27FC236}">
                  <a16:creationId xmlns:a16="http://schemas.microsoft.com/office/drawing/2014/main" id="{FF3C45D0-632D-F7B1-F94D-C175CEB6FC87}"/>
                </a:ext>
              </a:extLst>
            </p:cNvPr>
            <p:cNvSpPr txBox="1"/>
            <p:nvPr/>
          </p:nvSpPr>
          <p:spPr>
            <a:xfrm>
              <a:off x="2197100" y="1720840"/>
              <a:ext cx="197361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school_id</a:t>
              </a:r>
              <a:endParaRPr lang="en-GB" sz="3600" dirty="0"/>
            </a:p>
            <a:p>
              <a:r>
                <a:rPr lang="en-GB" sz="3600" dirty="0"/>
                <a:t>name</a:t>
              </a:r>
            </a:p>
            <a:p>
              <a:r>
                <a:rPr lang="en-GB" sz="3600" dirty="0"/>
                <a:t>address</a:t>
              </a:r>
            </a:p>
            <a:p>
              <a:r>
                <a:rPr lang="en-GB" sz="3600" dirty="0"/>
                <a:t>phone</a:t>
              </a:r>
            </a:p>
          </p:txBody>
        </p:sp>
        <p:sp>
          <p:nvSpPr>
            <p:cNvPr id="61" name="TextBox 60">
              <a:extLst>
                <a:ext uri="{FF2B5EF4-FFF2-40B4-BE49-F238E27FC236}">
                  <a16:creationId xmlns:a16="http://schemas.microsoft.com/office/drawing/2014/main" id="{D8A2A582-A5F5-2F9C-A3D3-8B64D0792D1A}"/>
                </a:ext>
              </a:extLst>
            </p:cNvPr>
            <p:cNvSpPr txBox="1"/>
            <p:nvPr/>
          </p:nvSpPr>
          <p:spPr>
            <a:xfrm>
              <a:off x="2197100" y="1720840"/>
              <a:ext cx="1973616"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spTree>
    <p:extLst>
      <p:ext uri="{BB962C8B-B14F-4D97-AF65-F5344CB8AC3E}">
        <p14:creationId xmlns:p14="http://schemas.microsoft.com/office/powerpoint/2010/main" val="66971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Multiple Lines</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normAutofit/>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1 /*</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2 This is a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3 Another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4 */</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15475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973617" cy="2862322"/>
            <a:chOff x="2197100" y="1720840"/>
            <a:chExt cx="197361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97361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school_id</a:t>
              </a:r>
              <a:endParaRPr lang="en-GB" sz="3600"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973616"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dirty="0" err="1"/>
                <a:t>pupil_id</a:t>
              </a:r>
              <a:endParaRPr lang="en-GB" sz="3600"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
        <p:nvSpPr>
          <p:cNvPr id="10" name="TextBox 9">
            <a:extLst>
              <a:ext uri="{FF2B5EF4-FFF2-40B4-BE49-F238E27FC236}">
                <a16:creationId xmlns:a16="http://schemas.microsoft.com/office/drawing/2014/main" id="{36222909-F7FE-1DBD-B46D-B8FE16846092}"/>
              </a:ext>
            </a:extLst>
          </p:cNvPr>
          <p:cNvSpPr txBox="1"/>
          <p:nvPr/>
        </p:nvSpPr>
        <p:spPr>
          <a:xfrm>
            <a:off x="4639104" y="3508837"/>
            <a:ext cx="2913792" cy="646331"/>
          </a:xfrm>
          <a:prstGeom prst="rect">
            <a:avLst/>
          </a:prstGeom>
          <a:noFill/>
        </p:spPr>
        <p:txBody>
          <a:bodyPr wrap="square" rtlCol="0" anchor="ctr" anchorCtr="0">
            <a:spAutoFit/>
          </a:bodyPr>
          <a:lstStyle/>
          <a:p>
            <a:r>
              <a:rPr lang="en-GB" sz="3600" b="1" dirty="0">
                <a:solidFill>
                  <a:srgbClr val="7030A0"/>
                </a:solidFill>
              </a:rPr>
              <a:t>PK underlined</a:t>
            </a:r>
          </a:p>
        </p:txBody>
      </p:sp>
      <p:cxnSp>
        <p:nvCxnSpPr>
          <p:cNvPr id="13" name="Straight Connector 12">
            <a:extLst>
              <a:ext uri="{FF2B5EF4-FFF2-40B4-BE49-F238E27FC236}">
                <a16:creationId xmlns:a16="http://schemas.microsoft.com/office/drawing/2014/main" id="{0320D1A5-A702-82E6-DE29-45343BB8E315}"/>
              </a:ext>
            </a:extLst>
          </p:cNvPr>
          <p:cNvCxnSpPr>
            <a:cxnSpLocks/>
          </p:cNvCxnSpPr>
          <p:nvPr/>
        </p:nvCxnSpPr>
        <p:spPr>
          <a:xfrm>
            <a:off x="1533525" y="3101333"/>
            <a:ext cx="1764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0331DE-A66D-F169-CE39-D19F3C0DE700}"/>
              </a:ext>
            </a:extLst>
          </p:cNvPr>
          <p:cNvCxnSpPr>
            <a:cxnSpLocks/>
          </p:cNvCxnSpPr>
          <p:nvPr/>
        </p:nvCxnSpPr>
        <p:spPr>
          <a:xfrm>
            <a:off x="8847003" y="3101333"/>
            <a:ext cx="1512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ight Arrow 9">
            <a:extLst>
              <a:ext uri="{FF2B5EF4-FFF2-40B4-BE49-F238E27FC236}">
                <a16:creationId xmlns:a16="http://schemas.microsoft.com/office/drawing/2014/main" id="{C94ED22F-8452-163D-85D5-A3ED48A8F6FC}"/>
              </a:ext>
            </a:extLst>
          </p:cNvPr>
          <p:cNvSpPr/>
          <p:nvPr/>
        </p:nvSpPr>
        <p:spPr>
          <a:xfrm rot="16200000">
            <a:off x="1991865" y="5132169"/>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B7B19BF9-6E34-5C97-3810-B94C6343DDAC}"/>
              </a:ext>
            </a:extLst>
          </p:cNvPr>
          <p:cNvSpPr txBox="1"/>
          <p:nvPr/>
        </p:nvSpPr>
        <p:spPr>
          <a:xfrm>
            <a:off x="1762126" y="5822222"/>
            <a:ext cx="1330418" cy="646331"/>
          </a:xfrm>
          <a:prstGeom prst="rect">
            <a:avLst/>
          </a:prstGeom>
          <a:noFill/>
        </p:spPr>
        <p:txBody>
          <a:bodyPr wrap="square" rtlCol="0">
            <a:spAutoFit/>
          </a:bodyPr>
          <a:lstStyle/>
          <a:p>
            <a:pPr algn="ctr"/>
            <a:r>
              <a:rPr lang="en-GB" sz="3600" dirty="0">
                <a:solidFill>
                  <a:srgbClr val="7030A0"/>
                </a:solidFill>
              </a:rPr>
              <a:t>Entity</a:t>
            </a:r>
          </a:p>
        </p:txBody>
      </p:sp>
    </p:spTree>
    <p:extLst>
      <p:ext uri="{BB962C8B-B14F-4D97-AF65-F5344CB8AC3E}">
        <p14:creationId xmlns:p14="http://schemas.microsoft.com/office/powerpoint/2010/main" val="91479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20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1000"/>
                                        <p:tgtEl>
                                          <p:spTgt spid="21"/>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left)">
                                      <p:cBhvr>
                                        <p:cTn id="36" dur="1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1" grpId="0" animBg="1"/>
      <p:bldP spid="23" grpId="0" uiExpand="1" build="p"/>
    </p:bld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973617" cy="2862322"/>
            <a:chOff x="2197100" y="1720840"/>
            <a:chExt cx="197361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97361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school_id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973616"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pupil_id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380852057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a:t>
            </a:r>
          </a:p>
        </p:txBody>
      </p:sp>
      <p:sp>
        <p:nvSpPr>
          <p:cNvPr id="12" name="TextBox 11">
            <a:extLst>
              <a:ext uri="{FF2B5EF4-FFF2-40B4-BE49-F238E27FC236}">
                <a16:creationId xmlns:a16="http://schemas.microsoft.com/office/drawing/2014/main" id="{04922DB4-E3E8-4CF4-A4E2-621E15D7DA29}"/>
              </a:ext>
            </a:extLst>
          </p:cNvPr>
          <p:cNvSpPr txBox="1"/>
          <p:nvPr/>
        </p:nvSpPr>
        <p:spPr>
          <a:xfrm>
            <a:off x="2592925" y="5846691"/>
            <a:ext cx="6996383" cy="646331"/>
          </a:xfrm>
          <a:prstGeom prst="rect">
            <a:avLst/>
          </a:prstGeom>
          <a:noFill/>
        </p:spPr>
        <p:txBody>
          <a:bodyPr wrap="square" rtlCol="0" anchor="ctr" anchorCtr="0">
            <a:spAutoFit/>
          </a:bodyPr>
          <a:lstStyle/>
          <a:p>
            <a:pPr algn="ctr"/>
            <a:r>
              <a:rPr lang="en-GB" sz="3600" b="1" dirty="0">
                <a:solidFill>
                  <a:srgbClr val="7030A0"/>
                </a:solidFill>
              </a:rPr>
              <a:t>At the many end of the relationship</a:t>
            </a:r>
          </a:p>
        </p:txBody>
      </p:sp>
      <p:sp>
        <p:nvSpPr>
          <p:cNvPr id="14" name="TextBox 13">
            <a:extLst>
              <a:ext uri="{FF2B5EF4-FFF2-40B4-BE49-F238E27FC236}">
                <a16:creationId xmlns:a16="http://schemas.microsoft.com/office/drawing/2014/main" id="{365A4904-DD2F-4FE6-BACB-463E7D0213EC}"/>
              </a:ext>
            </a:extLst>
          </p:cNvPr>
          <p:cNvSpPr txBox="1"/>
          <p:nvPr/>
        </p:nvSpPr>
        <p:spPr>
          <a:xfrm>
            <a:off x="5349097" y="1805477"/>
            <a:ext cx="1493807" cy="523220"/>
          </a:xfrm>
          <a:prstGeom prst="rect">
            <a:avLst/>
          </a:prstGeom>
          <a:noFill/>
        </p:spPr>
        <p:txBody>
          <a:bodyPr wrap="none" rtlCol="0">
            <a:spAutoFit/>
          </a:bodyPr>
          <a:lstStyle/>
          <a:p>
            <a:r>
              <a:rPr lang="en-GB" sz="2800" dirty="0"/>
              <a:t>educates</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973617" cy="2862322"/>
            <a:chOff x="2197100" y="1720840"/>
            <a:chExt cx="197361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97361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school_id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973616"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pupil_id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grpSp>
        <p:nvGrpSpPr>
          <p:cNvPr id="2" name="Many to Many">
            <a:extLst>
              <a:ext uri="{FF2B5EF4-FFF2-40B4-BE49-F238E27FC236}">
                <a16:creationId xmlns:a16="http://schemas.microsoft.com/office/drawing/2014/main" id="{8DEFC1F2-EF4B-C1D0-C9B8-431797FDB08F}"/>
              </a:ext>
            </a:extLst>
          </p:cNvPr>
          <p:cNvGrpSpPr/>
          <p:nvPr/>
        </p:nvGrpSpPr>
        <p:grpSpPr>
          <a:xfrm>
            <a:off x="3420431" y="2148697"/>
            <a:ext cx="5351138" cy="359999"/>
            <a:chOff x="4506145" y="5300546"/>
            <a:chExt cx="3203554" cy="359999"/>
          </a:xfrm>
        </p:grpSpPr>
        <p:cxnSp>
          <p:nvCxnSpPr>
            <p:cNvPr id="3" name="Straight Connector 2">
              <a:extLst>
                <a:ext uri="{FF2B5EF4-FFF2-40B4-BE49-F238E27FC236}">
                  <a16:creationId xmlns:a16="http://schemas.microsoft.com/office/drawing/2014/main" id="{CCB18A4B-1901-DFFD-D4FC-44FF35D4DB13}"/>
                </a:ext>
              </a:extLst>
            </p:cNvPr>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060E52-8238-E772-AF2F-EE65A370EAC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D044C9-B8E6-F69D-2BA5-A44AF409FD14}"/>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2F83827-384D-43B4-AAE0-51B1DF4B7C1B}"/>
              </a:ext>
            </a:extLst>
          </p:cNvPr>
          <p:cNvSpPr txBox="1"/>
          <p:nvPr/>
        </p:nvSpPr>
        <p:spPr>
          <a:xfrm>
            <a:off x="4192105" y="3653464"/>
            <a:ext cx="3798025" cy="1200329"/>
          </a:xfrm>
          <a:prstGeom prst="rect">
            <a:avLst/>
          </a:prstGeom>
          <a:noFill/>
        </p:spPr>
        <p:txBody>
          <a:bodyPr wrap="square" rtlCol="0">
            <a:spAutoFit/>
          </a:bodyPr>
          <a:lstStyle/>
          <a:p>
            <a:pPr algn="ctr"/>
            <a:r>
              <a:rPr lang="en-GB" sz="3600" dirty="0">
                <a:solidFill>
                  <a:srgbClr val="7030A0"/>
                </a:solidFill>
              </a:rPr>
              <a:t>Where should the Foreign Key go?</a:t>
            </a:r>
          </a:p>
        </p:txBody>
      </p:sp>
      <p:grpSp>
        <p:nvGrpSpPr>
          <p:cNvPr id="24" name="Group 23">
            <a:extLst>
              <a:ext uri="{FF2B5EF4-FFF2-40B4-BE49-F238E27FC236}">
                <a16:creationId xmlns:a16="http://schemas.microsoft.com/office/drawing/2014/main" id="{B3DF221B-C6A2-6FA7-48E2-C0A032EFC0E0}"/>
              </a:ext>
            </a:extLst>
          </p:cNvPr>
          <p:cNvGrpSpPr/>
          <p:nvPr/>
        </p:nvGrpSpPr>
        <p:grpSpPr>
          <a:xfrm>
            <a:off x="8752519" y="1978068"/>
            <a:ext cx="2202848" cy="3416320"/>
            <a:chOff x="7175029" y="1690688"/>
            <a:chExt cx="2202848" cy="3416320"/>
          </a:xfrm>
        </p:grpSpPr>
        <p:sp>
          <p:nvSpPr>
            <p:cNvPr id="25" name="TextBox 24">
              <a:extLst>
                <a:ext uri="{FF2B5EF4-FFF2-40B4-BE49-F238E27FC236}">
                  <a16:creationId xmlns:a16="http://schemas.microsoft.com/office/drawing/2014/main" id="{1AFBB813-144C-D1E5-6A0E-2EE81C1E5136}"/>
                </a:ext>
              </a:extLst>
            </p:cNvPr>
            <p:cNvSpPr txBox="1"/>
            <p:nvPr/>
          </p:nvSpPr>
          <p:spPr>
            <a:xfrm>
              <a:off x="7175030" y="1690688"/>
              <a:ext cx="220284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pupil_id</a:t>
              </a:r>
              <a:endParaRPr lang="en-GB" sz="3600" u="sng" dirty="0"/>
            </a:p>
            <a:p>
              <a:r>
                <a:rPr lang="en-GB" sz="3600" dirty="0"/>
                <a:t>name</a:t>
              </a:r>
            </a:p>
            <a:p>
              <a:r>
                <a:rPr lang="en-GB" sz="3600" dirty="0"/>
                <a:t>dob</a:t>
              </a:r>
            </a:p>
            <a:p>
              <a:r>
                <a:rPr lang="en-GB" sz="3600" dirty="0"/>
                <a:t>transport</a:t>
              </a:r>
            </a:p>
            <a:p>
              <a:r>
                <a:rPr lang="en-GB" sz="3600" dirty="0" err="1">
                  <a:solidFill>
                    <a:srgbClr val="FF0000"/>
                  </a:solidFill>
                </a:rPr>
                <a:t>school_id</a:t>
              </a:r>
              <a:r>
                <a:rPr lang="en-GB" sz="3600" dirty="0">
                  <a:solidFill>
                    <a:srgbClr val="FF0000"/>
                  </a:solidFill>
                </a:rPr>
                <a:t>*</a:t>
              </a:r>
            </a:p>
          </p:txBody>
        </p:sp>
        <p:sp>
          <p:nvSpPr>
            <p:cNvPr id="26" name="TextBox 25">
              <a:extLst>
                <a:ext uri="{FF2B5EF4-FFF2-40B4-BE49-F238E27FC236}">
                  <a16:creationId xmlns:a16="http://schemas.microsoft.com/office/drawing/2014/main" id="{7C4E9CC6-AB7C-D903-FDFB-0C1AD87715C6}"/>
                </a:ext>
              </a:extLst>
            </p:cNvPr>
            <p:cNvSpPr txBox="1"/>
            <p:nvPr/>
          </p:nvSpPr>
          <p:spPr>
            <a:xfrm>
              <a:off x="7175029" y="1690688"/>
              <a:ext cx="2202846"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202125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wipe(left)">
                                      <p:cBhvr>
                                        <p:cTn id="27" dur="2000"/>
                                        <p:tgtEl>
                                          <p:spTgt spid="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20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4" grpId="0"/>
      <p:bldP spid="22" grpId="0" uiExpand="1" build="p"/>
    </p:bld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973617" cy="2862322"/>
            <a:chOff x="2197100" y="1720840"/>
            <a:chExt cx="197361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97361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school_id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973616"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pupil_id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31797562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ER Diagram – Attributes (1)</a:t>
            </a:r>
          </a:p>
        </p:txBody>
      </p:sp>
      <p:grpSp>
        <p:nvGrpSpPr>
          <p:cNvPr id="55" name="Group 54">
            <a:extLst>
              <a:ext uri="{FF2B5EF4-FFF2-40B4-BE49-F238E27FC236}">
                <a16:creationId xmlns:a16="http://schemas.microsoft.com/office/drawing/2014/main" id="{149B0774-C7D1-4C4C-99C9-9631A3216CDF}"/>
              </a:ext>
            </a:extLst>
          </p:cNvPr>
          <p:cNvGrpSpPr/>
          <p:nvPr/>
        </p:nvGrpSpPr>
        <p:grpSpPr>
          <a:xfrm>
            <a:off x="1959902" y="1624062"/>
            <a:ext cx="1800000" cy="1444938"/>
            <a:chOff x="1959902" y="1624062"/>
            <a:chExt cx="1800000" cy="1444938"/>
          </a:xfrm>
        </p:grpSpPr>
        <p:sp>
          <p:nvSpPr>
            <p:cNvPr id="2" name="Oval 1">
              <a:extLst>
                <a:ext uri="{FF2B5EF4-FFF2-40B4-BE49-F238E27FC236}">
                  <a16:creationId xmlns:a16="http://schemas.microsoft.com/office/drawing/2014/main" id="{21A43677-27D9-48A8-975B-DEB27D9BB20F}"/>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u="sng" dirty="0" err="1">
                  <a:solidFill>
                    <a:schemeClr val="tx1"/>
                  </a:solidFill>
                </a:rPr>
                <a:t>school_id</a:t>
              </a:r>
              <a:endParaRPr lang="en-GB" sz="2400" u="sng" dirty="0">
                <a:solidFill>
                  <a:schemeClr val="tx1"/>
                </a:solidFill>
              </a:endParaRPr>
            </a:p>
          </p:txBody>
        </p:sp>
        <p:cxnSp>
          <p:nvCxnSpPr>
            <p:cNvPr id="6" name="Straight Connector 5">
              <a:extLst>
                <a:ext uri="{FF2B5EF4-FFF2-40B4-BE49-F238E27FC236}">
                  <a16:creationId xmlns:a16="http://schemas.microsoft.com/office/drawing/2014/main" id="{51E61048-4DC4-40F3-94CC-C5CD653D9600}"/>
                </a:ext>
              </a:extLst>
            </p:cNvPr>
            <p:cNvCxnSpPr>
              <a:cxnSpLocks/>
              <a:stCxn id="2" idx="4"/>
            </p:cNvCxnSpPr>
            <p:nvPr/>
          </p:nvCxnSpPr>
          <p:spPr>
            <a:xfrm>
              <a:off x="2859902" y="2538462"/>
              <a:ext cx="56952" cy="5305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7C9D8FE7-F5B1-460F-8DBD-A896B3C16BC9}"/>
              </a:ext>
            </a:extLst>
          </p:cNvPr>
          <p:cNvGrpSpPr/>
          <p:nvPr/>
        </p:nvGrpSpPr>
        <p:grpSpPr>
          <a:xfrm>
            <a:off x="370708" y="3603297"/>
            <a:ext cx="2214787" cy="914400"/>
            <a:chOff x="370708" y="3603297"/>
            <a:chExt cx="2214787" cy="914400"/>
          </a:xfrm>
        </p:grpSpPr>
        <p:sp>
          <p:nvSpPr>
            <p:cNvPr id="11" name="Oval 10">
              <a:extLst>
                <a:ext uri="{FF2B5EF4-FFF2-40B4-BE49-F238E27FC236}">
                  <a16:creationId xmlns:a16="http://schemas.microsoft.com/office/drawing/2014/main" id="{DAFD7BF3-36FA-4B1E-8F1D-C6AF4CD5A0AE}"/>
                </a:ext>
              </a:extLst>
            </p:cNvPr>
            <p:cNvSpPr/>
            <p:nvPr/>
          </p:nvSpPr>
          <p:spPr>
            <a:xfrm>
              <a:off x="370708"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address</a:t>
              </a:r>
            </a:p>
          </p:txBody>
        </p:sp>
        <p:cxnSp>
          <p:nvCxnSpPr>
            <p:cNvPr id="19" name="Straight Connector 18">
              <a:extLst>
                <a:ext uri="{FF2B5EF4-FFF2-40B4-BE49-F238E27FC236}">
                  <a16:creationId xmlns:a16="http://schemas.microsoft.com/office/drawing/2014/main" id="{4BEE2F6F-A353-4351-A91F-3D3FFE42A696}"/>
                </a:ext>
              </a:extLst>
            </p:cNvPr>
            <p:cNvCxnSpPr>
              <a:cxnSpLocks/>
              <a:stCxn id="11" idx="7"/>
            </p:cNvCxnSpPr>
            <p:nvPr/>
          </p:nvCxnSpPr>
          <p:spPr>
            <a:xfrm flipV="1">
              <a:off x="1907104" y="3648452"/>
              <a:ext cx="678391" cy="88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EF9C7EE-8BC6-4E2E-9FA2-BB0C270678AD}"/>
              </a:ext>
            </a:extLst>
          </p:cNvPr>
          <p:cNvGrpSpPr/>
          <p:nvPr/>
        </p:nvGrpSpPr>
        <p:grpSpPr>
          <a:xfrm>
            <a:off x="370708" y="2350432"/>
            <a:ext cx="2214787" cy="914400"/>
            <a:chOff x="370708" y="2350432"/>
            <a:chExt cx="2214787" cy="914400"/>
          </a:xfrm>
        </p:grpSpPr>
        <p:sp>
          <p:nvSpPr>
            <p:cNvPr id="9" name="Oval 8">
              <a:extLst>
                <a:ext uri="{FF2B5EF4-FFF2-40B4-BE49-F238E27FC236}">
                  <a16:creationId xmlns:a16="http://schemas.microsoft.com/office/drawing/2014/main" id="{CE907ECB-1838-4B1E-B074-07F7F120418E}"/>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name</a:t>
              </a:r>
            </a:p>
          </p:txBody>
        </p:sp>
        <p:cxnSp>
          <p:nvCxnSpPr>
            <p:cNvPr id="20" name="Straight Connector 19">
              <a:extLst>
                <a:ext uri="{FF2B5EF4-FFF2-40B4-BE49-F238E27FC236}">
                  <a16:creationId xmlns:a16="http://schemas.microsoft.com/office/drawing/2014/main" id="{10485A6B-5783-4743-A00C-E6176485D922}"/>
                </a:ext>
              </a:extLst>
            </p:cNvPr>
            <p:cNvCxnSpPr>
              <a:cxnSpLocks/>
              <a:stCxn id="9" idx="5"/>
            </p:cNvCxnSpPr>
            <p:nvPr/>
          </p:nvCxnSpPr>
          <p:spPr>
            <a:xfrm>
              <a:off x="1907104" y="3130921"/>
              <a:ext cx="678391" cy="105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0D56BD77-1CD0-4FC0-ABC4-7F3D3C7E2EE3}"/>
              </a:ext>
            </a:extLst>
          </p:cNvPr>
          <p:cNvGrpSpPr/>
          <p:nvPr/>
        </p:nvGrpSpPr>
        <p:grpSpPr>
          <a:xfrm>
            <a:off x="1937384" y="3789000"/>
            <a:ext cx="1800000" cy="1444940"/>
            <a:chOff x="1937384" y="3789000"/>
            <a:chExt cx="1800000" cy="1444940"/>
          </a:xfrm>
        </p:grpSpPr>
        <p:sp>
          <p:nvSpPr>
            <p:cNvPr id="12" name="Oval 11">
              <a:extLst>
                <a:ext uri="{FF2B5EF4-FFF2-40B4-BE49-F238E27FC236}">
                  <a16:creationId xmlns:a16="http://schemas.microsoft.com/office/drawing/2014/main" id="{D277E8C4-3390-4899-A660-D6DD32735ABD}"/>
                </a:ext>
              </a:extLst>
            </p:cNvPr>
            <p:cNvSpPr/>
            <p:nvPr/>
          </p:nvSpPr>
          <p:spPr>
            <a:xfrm>
              <a:off x="1937384" y="4319540"/>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phone</a:t>
              </a:r>
            </a:p>
          </p:txBody>
        </p:sp>
        <p:cxnSp>
          <p:nvCxnSpPr>
            <p:cNvPr id="21" name="Straight Connector 20">
              <a:extLst>
                <a:ext uri="{FF2B5EF4-FFF2-40B4-BE49-F238E27FC236}">
                  <a16:creationId xmlns:a16="http://schemas.microsoft.com/office/drawing/2014/main" id="{ADC2E588-24FF-46C2-88F3-2BB1082C5EA1}"/>
                </a:ext>
              </a:extLst>
            </p:cNvPr>
            <p:cNvCxnSpPr>
              <a:cxnSpLocks/>
              <a:stCxn id="12" idx="0"/>
            </p:cNvCxnSpPr>
            <p:nvPr/>
          </p:nvCxnSpPr>
          <p:spPr>
            <a:xfrm flipV="1">
              <a:off x="2837384" y="3789000"/>
              <a:ext cx="112191" cy="5305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D4D0F10F-2F03-4B9D-8665-A18C5C7A9963}"/>
              </a:ext>
            </a:extLst>
          </p:cNvPr>
          <p:cNvGrpSpPr/>
          <p:nvPr/>
        </p:nvGrpSpPr>
        <p:grpSpPr>
          <a:xfrm>
            <a:off x="7423595" y="1568778"/>
            <a:ext cx="1800000" cy="1498987"/>
            <a:chOff x="7423595" y="1568778"/>
            <a:chExt cx="1800000" cy="1498987"/>
          </a:xfrm>
        </p:grpSpPr>
        <p:sp>
          <p:nvSpPr>
            <p:cNvPr id="14" name="Oval 13">
              <a:extLst>
                <a:ext uri="{FF2B5EF4-FFF2-40B4-BE49-F238E27FC236}">
                  <a16:creationId xmlns:a16="http://schemas.microsoft.com/office/drawing/2014/main" id="{9AF3FD5B-61AD-4B2C-ACAE-0EAC02263C21}"/>
                </a:ext>
              </a:extLst>
            </p:cNvPr>
            <p:cNvSpPr/>
            <p:nvPr/>
          </p:nvSpPr>
          <p:spPr>
            <a:xfrm>
              <a:off x="7423595" y="1568778"/>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u="sng" dirty="0" err="1">
                  <a:solidFill>
                    <a:schemeClr val="tx1"/>
                  </a:solidFill>
                </a:rPr>
                <a:t>pupil_id</a:t>
              </a:r>
              <a:endParaRPr lang="en-GB" sz="2400" u="sng" dirty="0">
                <a:solidFill>
                  <a:schemeClr val="tx1"/>
                </a:solidFill>
              </a:endParaRPr>
            </a:p>
          </p:txBody>
        </p:sp>
        <p:cxnSp>
          <p:nvCxnSpPr>
            <p:cNvPr id="32" name="Straight Connector 31">
              <a:extLst>
                <a:ext uri="{FF2B5EF4-FFF2-40B4-BE49-F238E27FC236}">
                  <a16:creationId xmlns:a16="http://schemas.microsoft.com/office/drawing/2014/main" id="{1C339672-81BB-466A-8D80-A0425B807778}"/>
                </a:ext>
              </a:extLst>
            </p:cNvPr>
            <p:cNvCxnSpPr>
              <a:cxnSpLocks/>
              <a:endCxn id="14" idx="4"/>
            </p:cNvCxnSpPr>
            <p:nvPr/>
          </p:nvCxnSpPr>
          <p:spPr>
            <a:xfrm flipV="1">
              <a:off x="8323595" y="2483178"/>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B9D9B078-0E5B-4A7C-B821-AEE4EDC6A411}"/>
              </a:ext>
            </a:extLst>
          </p:cNvPr>
          <p:cNvGrpSpPr/>
          <p:nvPr/>
        </p:nvGrpSpPr>
        <p:grpSpPr>
          <a:xfrm>
            <a:off x="9371833" y="3764723"/>
            <a:ext cx="1981967" cy="1257396"/>
            <a:chOff x="9371833" y="3764723"/>
            <a:chExt cx="1981967" cy="1257396"/>
          </a:xfrm>
        </p:grpSpPr>
        <p:sp>
          <p:nvSpPr>
            <p:cNvPr id="16" name="Oval 15">
              <a:extLst>
                <a:ext uri="{FF2B5EF4-FFF2-40B4-BE49-F238E27FC236}">
                  <a16:creationId xmlns:a16="http://schemas.microsoft.com/office/drawing/2014/main" id="{D1FDE5C1-F0FA-4D72-8D84-9B12BC8535DC}"/>
                </a:ext>
              </a:extLst>
            </p:cNvPr>
            <p:cNvSpPr/>
            <p:nvPr/>
          </p:nvSpPr>
          <p:spPr>
            <a:xfrm>
              <a:off x="9553800" y="4107719"/>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dob</a:t>
              </a:r>
            </a:p>
          </p:txBody>
        </p:sp>
        <p:cxnSp>
          <p:nvCxnSpPr>
            <p:cNvPr id="33" name="Straight Connector 32">
              <a:extLst>
                <a:ext uri="{FF2B5EF4-FFF2-40B4-BE49-F238E27FC236}">
                  <a16:creationId xmlns:a16="http://schemas.microsoft.com/office/drawing/2014/main" id="{D363502B-47D9-44D9-98D3-FB62BCFDB8EE}"/>
                </a:ext>
              </a:extLst>
            </p:cNvPr>
            <p:cNvCxnSpPr>
              <a:cxnSpLocks/>
              <a:stCxn id="16" idx="1"/>
            </p:cNvCxnSpPr>
            <p:nvPr/>
          </p:nvCxnSpPr>
          <p:spPr>
            <a:xfrm flipH="1" flipV="1">
              <a:off x="9371833" y="3764723"/>
              <a:ext cx="445571" cy="476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58CAA27-35E8-42DD-A934-D79DD09E2242}"/>
              </a:ext>
            </a:extLst>
          </p:cNvPr>
          <p:cNvGrpSpPr/>
          <p:nvPr/>
        </p:nvGrpSpPr>
        <p:grpSpPr>
          <a:xfrm>
            <a:off x="9389049" y="2961191"/>
            <a:ext cx="2368868" cy="914400"/>
            <a:chOff x="9389049" y="2961191"/>
            <a:chExt cx="2368868" cy="914400"/>
          </a:xfrm>
        </p:grpSpPr>
        <p:sp>
          <p:nvSpPr>
            <p:cNvPr id="13" name="Oval 12">
              <a:extLst>
                <a:ext uri="{FF2B5EF4-FFF2-40B4-BE49-F238E27FC236}">
                  <a16:creationId xmlns:a16="http://schemas.microsoft.com/office/drawing/2014/main" id="{075A89E4-4A1D-485C-B9EC-DEBBC86D7E89}"/>
                </a:ext>
              </a:extLst>
            </p:cNvPr>
            <p:cNvSpPr/>
            <p:nvPr/>
          </p:nvSpPr>
          <p:spPr>
            <a:xfrm>
              <a:off x="9957917" y="2961191"/>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name</a:t>
              </a:r>
            </a:p>
          </p:txBody>
        </p:sp>
        <p:cxnSp>
          <p:nvCxnSpPr>
            <p:cNvPr id="34" name="Straight Connector 33">
              <a:extLst>
                <a:ext uri="{FF2B5EF4-FFF2-40B4-BE49-F238E27FC236}">
                  <a16:creationId xmlns:a16="http://schemas.microsoft.com/office/drawing/2014/main" id="{E4180CCD-EF44-47B3-A007-9881C129610A}"/>
                </a:ext>
              </a:extLst>
            </p:cNvPr>
            <p:cNvCxnSpPr>
              <a:cxnSpLocks/>
              <a:stCxn id="10" idx="3"/>
              <a:endCxn id="13" idx="2"/>
            </p:cNvCxnSpPr>
            <p:nvPr/>
          </p:nvCxnSpPr>
          <p:spPr>
            <a:xfrm flipV="1">
              <a:off x="9389049" y="3418391"/>
              <a:ext cx="568868" cy="10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B857C8D-3A4A-4729-BF09-F3B8F3AECD87}"/>
              </a:ext>
            </a:extLst>
          </p:cNvPr>
          <p:cNvGrpSpPr/>
          <p:nvPr/>
        </p:nvGrpSpPr>
        <p:grpSpPr>
          <a:xfrm>
            <a:off x="9389049" y="1884716"/>
            <a:ext cx="1964751" cy="1183049"/>
            <a:chOff x="9389049" y="1884716"/>
            <a:chExt cx="1964751" cy="1183049"/>
          </a:xfrm>
        </p:grpSpPr>
        <p:sp>
          <p:nvSpPr>
            <p:cNvPr id="15" name="Oval 14">
              <a:extLst>
                <a:ext uri="{FF2B5EF4-FFF2-40B4-BE49-F238E27FC236}">
                  <a16:creationId xmlns:a16="http://schemas.microsoft.com/office/drawing/2014/main" id="{FB225561-2443-4256-A1A6-B54AF7114BF3}"/>
                </a:ext>
              </a:extLst>
            </p:cNvPr>
            <p:cNvSpPr/>
            <p:nvPr/>
          </p:nvSpPr>
          <p:spPr>
            <a:xfrm>
              <a:off x="9553800" y="188471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err="1">
                  <a:solidFill>
                    <a:schemeClr val="tx1"/>
                  </a:solidFill>
                </a:rPr>
                <a:t>school_id</a:t>
              </a:r>
              <a:r>
                <a:rPr lang="en-GB" sz="2400" dirty="0">
                  <a:solidFill>
                    <a:schemeClr val="tx1"/>
                  </a:solidFill>
                </a:rPr>
                <a:t>*</a:t>
              </a:r>
            </a:p>
          </p:txBody>
        </p:sp>
        <p:cxnSp>
          <p:nvCxnSpPr>
            <p:cNvPr id="35" name="Straight Connector 34">
              <a:extLst>
                <a:ext uri="{FF2B5EF4-FFF2-40B4-BE49-F238E27FC236}">
                  <a16:creationId xmlns:a16="http://schemas.microsoft.com/office/drawing/2014/main" id="{952C327B-DEFE-4B68-AE0C-18ABA0BD6DCE}"/>
                </a:ext>
              </a:extLst>
            </p:cNvPr>
            <p:cNvCxnSpPr>
              <a:cxnSpLocks/>
              <a:endCxn id="15" idx="3"/>
            </p:cNvCxnSpPr>
            <p:nvPr/>
          </p:nvCxnSpPr>
          <p:spPr>
            <a:xfrm flipV="1">
              <a:off x="9389049" y="2665205"/>
              <a:ext cx="428355" cy="4025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9A41A5E-4CE1-4C76-8182-F8DDB80E5C3B}"/>
              </a:ext>
            </a:extLst>
          </p:cNvPr>
          <p:cNvGrpSpPr/>
          <p:nvPr/>
        </p:nvGrpSpPr>
        <p:grpSpPr>
          <a:xfrm>
            <a:off x="7423595" y="3789000"/>
            <a:ext cx="1800000" cy="1498987"/>
            <a:chOff x="7423595" y="3789000"/>
            <a:chExt cx="1800000" cy="1498987"/>
          </a:xfrm>
        </p:grpSpPr>
        <p:sp>
          <p:nvSpPr>
            <p:cNvPr id="17" name="Oval 16">
              <a:extLst>
                <a:ext uri="{FF2B5EF4-FFF2-40B4-BE49-F238E27FC236}">
                  <a16:creationId xmlns:a16="http://schemas.microsoft.com/office/drawing/2014/main" id="{439C57A0-2966-4A9D-BCF4-8F8A1CD12F93}"/>
                </a:ext>
              </a:extLst>
            </p:cNvPr>
            <p:cNvSpPr/>
            <p:nvPr/>
          </p:nvSpPr>
          <p:spPr>
            <a:xfrm>
              <a:off x="7423595" y="437358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transport</a:t>
              </a:r>
            </a:p>
          </p:txBody>
        </p:sp>
        <p:cxnSp>
          <p:nvCxnSpPr>
            <p:cNvPr id="36" name="Straight Connector 35">
              <a:extLst>
                <a:ext uri="{FF2B5EF4-FFF2-40B4-BE49-F238E27FC236}">
                  <a16:creationId xmlns:a16="http://schemas.microsoft.com/office/drawing/2014/main" id="{23979788-EC2A-4E0D-AB13-38AAB266D02F}"/>
                </a:ext>
              </a:extLst>
            </p:cNvPr>
            <p:cNvCxnSpPr>
              <a:cxnSpLocks/>
              <a:stCxn id="17" idx="0"/>
            </p:cNvCxnSpPr>
            <p:nvPr/>
          </p:nvCxnSpPr>
          <p:spPr>
            <a:xfrm flipV="1">
              <a:off x="8323595" y="3789000"/>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3E2043B9-FD80-4841-9113-F312E768322B}"/>
              </a:ext>
            </a:extLst>
          </p:cNvPr>
          <p:cNvSpPr txBox="1"/>
          <p:nvPr/>
        </p:nvSpPr>
        <p:spPr>
          <a:xfrm>
            <a:off x="1562958" y="6080587"/>
            <a:ext cx="9066084" cy="646331"/>
          </a:xfrm>
          <a:prstGeom prst="rect">
            <a:avLst/>
          </a:prstGeom>
          <a:noFill/>
        </p:spPr>
        <p:txBody>
          <a:bodyPr wrap="square" rtlCol="0" anchor="ctr" anchorCtr="0">
            <a:spAutoFit/>
          </a:bodyPr>
          <a:lstStyle/>
          <a:p>
            <a:r>
              <a:rPr lang="en-GB" sz="3600" b="1" dirty="0">
                <a:solidFill>
                  <a:srgbClr val="7030A0"/>
                </a:solidFill>
              </a:rPr>
              <a:t>PK underlined				FK suffixed with *</a:t>
            </a:r>
          </a:p>
        </p:txBody>
      </p:sp>
      <p:grpSp>
        <p:nvGrpSpPr>
          <p:cNvPr id="62" name="Group 61">
            <a:extLst>
              <a:ext uri="{FF2B5EF4-FFF2-40B4-BE49-F238E27FC236}">
                <a16:creationId xmlns:a16="http://schemas.microsoft.com/office/drawing/2014/main" id="{916F9611-39AE-4C5E-B95D-26153EC73ACB}"/>
              </a:ext>
            </a:extLst>
          </p:cNvPr>
          <p:cNvGrpSpPr/>
          <p:nvPr/>
        </p:nvGrpSpPr>
        <p:grpSpPr>
          <a:xfrm>
            <a:off x="2585495" y="2961191"/>
            <a:ext cx="6803554" cy="827810"/>
            <a:chOff x="2585495" y="2961191"/>
            <a:chExt cx="6803554" cy="827810"/>
          </a:xfrm>
        </p:grpSpPr>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pupil</a:t>
              </a:r>
            </a:p>
          </p:txBody>
        </p:sp>
        <p:grpSp>
          <p:nvGrpSpPr>
            <p:cNvPr id="57" name="Group 56">
              <a:extLst>
                <a:ext uri="{FF2B5EF4-FFF2-40B4-BE49-F238E27FC236}">
                  <a16:creationId xmlns:a16="http://schemas.microsoft.com/office/drawing/2014/main" id="{BE144F85-3270-4860-9FDE-8FAB5774D520}"/>
                </a:ext>
              </a:extLst>
            </p:cNvPr>
            <p:cNvGrpSpPr/>
            <p:nvPr/>
          </p:nvGrpSpPr>
          <p:grpSpPr>
            <a:xfrm>
              <a:off x="4385495" y="2961191"/>
              <a:ext cx="3211009" cy="639107"/>
              <a:chOff x="4385495" y="2961191"/>
              <a:chExt cx="3211009" cy="639107"/>
            </a:xfrm>
          </p:grpSpPr>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349096" y="2961191"/>
                <a:ext cx="1493807" cy="523220"/>
              </a:xfrm>
              <a:prstGeom prst="rect">
                <a:avLst/>
              </a:prstGeom>
              <a:noFill/>
            </p:spPr>
            <p:txBody>
              <a:bodyPr wrap="none" rtlCol="0">
                <a:spAutoFit/>
              </a:bodyPr>
              <a:lstStyle/>
              <a:p>
                <a:r>
                  <a:rPr lang="en-GB" sz="2800" dirty="0"/>
                  <a:t>educates</a:t>
                </a:r>
              </a:p>
            </p:txBody>
          </p:sp>
          <p:cxnSp>
            <p:nvCxnSpPr>
              <p:cNvPr id="50" name="Straight Connector 49">
                <a:extLst>
                  <a:ext uri="{FF2B5EF4-FFF2-40B4-BE49-F238E27FC236}">
                    <a16:creationId xmlns:a16="http://schemas.microsoft.com/office/drawing/2014/main" id="{0942A0ED-EE34-40C7-BC3A-22B3368A4DB2}"/>
                  </a:ext>
                </a:extLst>
              </p:cNvPr>
              <p:cNvCxnSpPr/>
              <p:nvPr/>
            </p:nvCxnSpPr>
            <p:spPr>
              <a:xfrm flipV="1">
                <a:off x="7278205" y="324029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076E79F-09BA-43A8-8DE2-D8086B539920}"/>
                  </a:ext>
                </a:extLst>
              </p:cNvPr>
              <p:cNvCxnSpPr/>
              <p:nvPr/>
            </p:nvCxnSpPr>
            <p:spPr>
              <a:xfrm>
                <a:off x="7278205" y="342900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7191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10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10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1000"/>
                                        <p:tgtEl>
                                          <p:spTgt spid="59"/>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000"/>
                                        <p:tgtEl>
                                          <p:spTgt spid="58"/>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10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9">
                                            <p:txEl>
                                              <p:pRg st="0" end="0"/>
                                            </p:txEl>
                                          </p:spTgt>
                                        </p:tgtEl>
                                        <p:attrNameLst>
                                          <p:attrName>style.visibility</p:attrName>
                                        </p:attrNameLst>
                                      </p:cBhvr>
                                      <p:to>
                                        <p:strVal val="visible"/>
                                      </p:to>
                                    </p:set>
                                    <p:animEffect transition="in" filter="wipe(left)">
                                      <p:cBhvr>
                                        <p:cTn id="53" dur="20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uiExpand="1" build="p"/>
    </p:bld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ER Diagram – Attributes (1)</a:t>
            </a:r>
          </a:p>
        </p:txBody>
      </p:sp>
      <p:grpSp>
        <p:nvGrpSpPr>
          <p:cNvPr id="55" name="Group 54">
            <a:extLst>
              <a:ext uri="{FF2B5EF4-FFF2-40B4-BE49-F238E27FC236}">
                <a16:creationId xmlns:a16="http://schemas.microsoft.com/office/drawing/2014/main" id="{149B0774-C7D1-4C4C-99C9-9631A3216CDF}"/>
              </a:ext>
            </a:extLst>
          </p:cNvPr>
          <p:cNvGrpSpPr/>
          <p:nvPr/>
        </p:nvGrpSpPr>
        <p:grpSpPr>
          <a:xfrm>
            <a:off x="1959902" y="1624062"/>
            <a:ext cx="1800000" cy="1444938"/>
            <a:chOff x="1959902" y="1624062"/>
            <a:chExt cx="1800000" cy="1444938"/>
          </a:xfrm>
        </p:grpSpPr>
        <p:sp>
          <p:nvSpPr>
            <p:cNvPr id="2" name="Oval 1">
              <a:extLst>
                <a:ext uri="{FF2B5EF4-FFF2-40B4-BE49-F238E27FC236}">
                  <a16:creationId xmlns:a16="http://schemas.microsoft.com/office/drawing/2014/main" id="{21A43677-27D9-48A8-975B-DEB27D9BB20F}"/>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u="sng" dirty="0" err="1">
                  <a:solidFill>
                    <a:schemeClr val="tx1"/>
                  </a:solidFill>
                </a:rPr>
                <a:t>school_id</a:t>
              </a:r>
              <a:endParaRPr lang="en-GB" sz="2400" u="sng" dirty="0">
                <a:solidFill>
                  <a:schemeClr val="tx1"/>
                </a:solidFill>
              </a:endParaRPr>
            </a:p>
          </p:txBody>
        </p:sp>
        <p:cxnSp>
          <p:nvCxnSpPr>
            <p:cNvPr id="6" name="Straight Connector 5">
              <a:extLst>
                <a:ext uri="{FF2B5EF4-FFF2-40B4-BE49-F238E27FC236}">
                  <a16:creationId xmlns:a16="http://schemas.microsoft.com/office/drawing/2014/main" id="{51E61048-4DC4-40F3-94CC-C5CD653D9600}"/>
                </a:ext>
              </a:extLst>
            </p:cNvPr>
            <p:cNvCxnSpPr>
              <a:cxnSpLocks/>
              <a:stCxn id="2" idx="4"/>
            </p:cNvCxnSpPr>
            <p:nvPr/>
          </p:nvCxnSpPr>
          <p:spPr>
            <a:xfrm>
              <a:off x="2859902" y="2538462"/>
              <a:ext cx="56952" cy="5305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7C9D8FE7-F5B1-460F-8DBD-A896B3C16BC9}"/>
              </a:ext>
            </a:extLst>
          </p:cNvPr>
          <p:cNvGrpSpPr/>
          <p:nvPr/>
        </p:nvGrpSpPr>
        <p:grpSpPr>
          <a:xfrm>
            <a:off x="370708" y="3603297"/>
            <a:ext cx="2214787" cy="914400"/>
            <a:chOff x="370708" y="3603297"/>
            <a:chExt cx="2214787" cy="914400"/>
          </a:xfrm>
        </p:grpSpPr>
        <p:sp>
          <p:nvSpPr>
            <p:cNvPr id="11" name="Oval 10">
              <a:extLst>
                <a:ext uri="{FF2B5EF4-FFF2-40B4-BE49-F238E27FC236}">
                  <a16:creationId xmlns:a16="http://schemas.microsoft.com/office/drawing/2014/main" id="{DAFD7BF3-36FA-4B1E-8F1D-C6AF4CD5A0AE}"/>
                </a:ext>
              </a:extLst>
            </p:cNvPr>
            <p:cNvSpPr/>
            <p:nvPr/>
          </p:nvSpPr>
          <p:spPr>
            <a:xfrm>
              <a:off x="370708"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address</a:t>
              </a:r>
            </a:p>
          </p:txBody>
        </p:sp>
        <p:cxnSp>
          <p:nvCxnSpPr>
            <p:cNvPr id="19" name="Straight Connector 18">
              <a:extLst>
                <a:ext uri="{FF2B5EF4-FFF2-40B4-BE49-F238E27FC236}">
                  <a16:creationId xmlns:a16="http://schemas.microsoft.com/office/drawing/2014/main" id="{4BEE2F6F-A353-4351-A91F-3D3FFE42A696}"/>
                </a:ext>
              </a:extLst>
            </p:cNvPr>
            <p:cNvCxnSpPr>
              <a:cxnSpLocks/>
              <a:stCxn id="11" idx="7"/>
            </p:cNvCxnSpPr>
            <p:nvPr/>
          </p:nvCxnSpPr>
          <p:spPr>
            <a:xfrm flipV="1">
              <a:off x="1907104" y="3648452"/>
              <a:ext cx="678391" cy="88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EF9C7EE-8BC6-4E2E-9FA2-BB0C270678AD}"/>
              </a:ext>
            </a:extLst>
          </p:cNvPr>
          <p:cNvGrpSpPr/>
          <p:nvPr/>
        </p:nvGrpSpPr>
        <p:grpSpPr>
          <a:xfrm>
            <a:off x="370708" y="2350432"/>
            <a:ext cx="2214787" cy="914400"/>
            <a:chOff x="370708" y="2350432"/>
            <a:chExt cx="2214787" cy="914400"/>
          </a:xfrm>
        </p:grpSpPr>
        <p:sp>
          <p:nvSpPr>
            <p:cNvPr id="9" name="Oval 8">
              <a:extLst>
                <a:ext uri="{FF2B5EF4-FFF2-40B4-BE49-F238E27FC236}">
                  <a16:creationId xmlns:a16="http://schemas.microsoft.com/office/drawing/2014/main" id="{CE907ECB-1838-4B1E-B074-07F7F120418E}"/>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name</a:t>
              </a:r>
            </a:p>
          </p:txBody>
        </p:sp>
        <p:cxnSp>
          <p:nvCxnSpPr>
            <p:cNvPr id="20" name="Straight Connector 19">
              <a:extLst>
                <a:ext uri="{FF2B5EF4-FFF2-40B4-BE49-F238E27FC236}">
                  <a16:creationId xmlns:a16="http://schemas.microsoft.com/office/drawing/2014/main" id="{10485A6B-5783-4743-A00C-E6176485D922}"/>
                </a:ext>
              </a:extLst>
            </p:cNvPr>
            <p:cNvCxnSpPr>
              <a:cxnSpLocks/>
              <a:stCxn id="9" idx="5"/>
            </p:cNvCxnSpPr>
            <p:nvPr/>
          </p:nvCxnSpPr>
          <p:spPr>
            <a:xfrm>
              <a:off x="1907104" y="3130921"/>
              <a:ext cx="678391" cy="105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0D56BD77-1CD0-4FC0-ABC4-7F3D3C7E2EE3}"/>
              </a:ext>
            </a:extLst>
          </p:cNvPr>
          <p:cNvGrpSpPr/>
          <p:nvPr/>
        </p:nvGrpSpPr>
        <p:grpSpPr>
          <a:xfrm>
            <a:off x="1937384" y="3789000"/>
            <a:ext cx="1800000" cy="1444940"/>
            <a:chOff x="1937384" y="3789000"/>
            <a:chExt cx="1800000" cy="1444940"/>
          </a:xfrm>
        </p:grpSpPr>
        <p:sp>
          <p:nvSpPr>
            <p:cNvPr id="12" name="Oval 11">
              <a:extLst>
                <a:ext uri="{FF2B5EF4-FFF2-40B4-BE49-F238E27FC236}">
                  <a16:creationId xmlns:a16="http://schemas.microsoft.com/office/drawing/2014/main" id="{D277E8C4-3390-4899-A660-D6DD32735ABD}"/>
                </a:ext>
              </a:extLst>
            </p:cNvPr>
            <p:cNvSpPr/>
            <p:nvPr/>
          </p:nvSpPr>
          <p:spPr>
            <a:xfrm>
              <a:off x="1937384" y="4319540"/>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phone</a:t>
              </a:r>
            </a:p>
          </p:txBody>
        </p:sp>
        <p:cxnSp>
          <p:nvCxnSpPr>
            <p:cNvPr id="21" name="Straight Connector 20">
              <a:extLst>
                <a:ext uri="{FF2B5EF4-FFF2-40B4-BE49-F238E27FC236}">
                  <a16:creationId xmlns:a16="http://schemas.microsoft.com/office/drawing/2014/main" id="{ADC2E588-24FF-46C2-88F3-2BB1082C5EA1}"/>
                </a:ext>
              </a:extLst>
            </p:cNvPr>
            <p:cNvCxnSpPr>
              <a:cxnSpLocks/>
              <a:stCxn id="12" idx="0"/>
            </p:cNvCxnSpPr>
            <p:nvPr/>
          </p:nvCxnSpPr>
          <p:spPr>
            <a:xfrm flipV="1">
              <a:off x="2837384" y="3789000"/>
              <a:ext cx="112191" cy="5305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D4D0F10F-2F03-4B9D-8665-A18C5C7A9963}"/>
              </a:ext>
            </a:extLst>
          </p:cNvPr>
          <p:cNvGrpSpPr/>
          <p:nvPr/>
        </p:nvGrpSpPr>
        <p:grpSpPr>
          <a:xfrm>
            <a:off x="7423595" y="1568778"/>
            <a:ext cx="1800000" cy="1498987"/>
            <a:chOff x="7423595" y="1568778"/>
            <a:chExt cx="1800000" cy="1498987"/>
          </a:xfrm>
        </p:grpSpPr>
        <p:sp>
          <p:nvSpPr>
            <p:cNvPr id="14" name="Oval 13">
              <a:extLst>
                <a:ext uri="{FF2B5EF4-FFF2-40B4-BE49-F238E27FC236}">
                  <a16:creationId xmlns:a16="http://schemas.microsoft.com/office/drawing/2014/main" id="{9AF3FD5B-61AD-4B2C-ACAE-0EAC02263C21}"/>
                </a:ext>
              </a:extLst>
            </p:cNvPr>
            <p:cNvSpPr/>
            <p:nvPr/>
          </p:nvSpPr>
          <p:spPr>
            <a:xfrm>
              <a:off x="7423595" y="1568778"/>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u="sng" dirty="0" err="1">
                  <a:solidFill>
                    <a:schemeClr val="tx1"/>
                  </a:solidFill>
                </a:rPr>
                <a:t>pupil_id</a:t>
              </a:r>
              <a:endParaRPr lang="en-GB" sz="2400" u="sng" dirty="0">
                <a:solidFill>
                  <a:schemeClr val="tx1"/>
                </a:solidFill>
              </a:endParaRPr>
            </a:p>
          </p:txBody>
        </p:sp>
        <p:cxnSp>
          <p:nvCxnSpPr>
            <p:cNvPr id="32" name="Straight Connector 31">
              <a:extLst>
                <a:ext uri="{FF2B5EF4-FFF2-40B4-BE49-F238E27FC236}">
                  <a16:creationId xmlns:a16="http://schemas.microsoft.com/office/drawing/2014/main" id="{1C339672-81BB-466A-8D80-A0425B807778}"/>
                </a:ext>
              </a:extLst>
            </p:cNvPr>
            <p:cNvCxnSpPr>
              <a:cxnSpLocks/>
              <a:endCxn id="14" idx="4"/>
            </p:cNvCxnSpPr>
            <p:nvPr/>
          </p:nvCxnSpPr>
          <p:spPr>
            <a:xfrm flipV="1">
              <a:off x="8323595" y="2483178"/>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B9D9B078-0E5B-4A7C-B821-AEE4EDC6A411}"/>
              </a:ext>
            </a:extLst>
          </p:cNvPr>
          <p:cNvGrpSpPr/>
          <p:nvPr/>
        </p:nvGrpSpPr>
        <p:grpSpPr>
          <a:xfrm>
            <a:off x="9371833" y="3764723"/>
            <a:ext cx="1981967" cy="1257396"/>
            <a:chOff x="9371833" y="3764723"/>
            <a:chExt cx="1981967" cy="1257396"/>
          </a:xfrm>
        </p:grpSpPr>
        <p:sp>
          <p:nvSpPr>
            <p:cNvPr id="16" name="Oval 15">
              <a:extLst>
                <a:ext uri="{FF2B5EF4-FFF2-40B4-BE49-F238E27FC236}">
                  <a16:creationId xmlns:a16="http://schemas.microsoft.com/office/drawing/2014/main" id="{D1FDE5C1-F0FA-4D72-8D84-9B12BC8535DC}"/>
                </a:ext>
              </a:extLst>
            </p:cNvPr>
            <p:cNvSpPr/>
            <p:nvPr/>
          </p:nvSpPr>
          <p:spPr>
            <a:xfrm>
              <a:off x="9553800" y="4107719"/>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dob</a:t>
              </a:r>
            </a:p>
          </p:txBody>
        </p:sp>
        <p:cxnSp>
          <p:nvCxnSpPr>
            <p:cNvPr id="33" name="Straight Connector 32">
              <a:extLst>
                <a:ext uri="{FF2B5EF4-FFF2-40B4-BE49-F238E27FC236}">
                  <a16:creationId xmlns:a16="http://schemas.microsoft.com/office/drawing/2014/main" id="{D363502B-47D9-44D9-98D3-FB62BCFDB8EE}"/>
                </a:ext>
              </a:extLst>
            </p:cNvPr>
            <p:cNvCxnSpPr>
              <a:cxnSpLocks/>
              <a:stCxn id="16" idx="1"/>
            </p:cNvCxnSpPr>
            <p:nvPr/>
          </p:nvCxnSpPr>
          <p:spPr>
            <a:xfrm flipH="1" flipV="1">
              <a:off x="9371833" y="3764723"/>
              <a:ext cx="445571" cy="476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58CAA27-35E8-42DD-A934-D79DD09E2242}"/>
              </a:ext>
            </a:extLst>
          </p:cNvPr>
          <p:cNvGrpSpPr/>
          <p:nvPr/>
        </p:nvGrpSpPr>
        <p:grpSpPr>
          <a:xfrm>
            <a:off x="9389049" y="2961191"/>
            <a:ext cx="2368868" cy="914400"/>
            <a:chOff x="9389049" y="2961191"/>
            <a:chExt cx="2368868" cy="914400"/>
          </a:xfrm>
        </p:grpSpPr>
        <p:sp>
          <p:nvSpPr>
            <p:cNvPr id="13" name="Oval 12">
              <a:extLst>
                <a:ext uri="{FF2B5EF4-FFF2-40B4-BE49-F238E27FC236}">
                  <a16:creationId xmlns:a16="http://schemas.microsoft.com/office/drawing/2014/main" id="{075A89E4-4A1D-485C-B9EC-DEBBC86D7E89}"/>
                </a:ext>
              </a:extLst>
            </p:cNvPr>
            <p:cNvSpPr/>
            <p:nvPr/>
          </p:nvSpPr>
          <p:spPr>
            <a:xfrm>
              <a:off x="9957917" y="2961191"/>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name</a:t>
              </a:r>
            </a:p>
          </p:txBody>
        </p:sp>
        <p:cxnSp>
          <p:nvCxnSpPr>
            <p:cNvPr id="34" name="Straight Connector 33">
              <a:extLst>
                <a:ext uri="{FF2B5EF4-FFF2-40B4-BE49-F238E27FC236}">
                  <a16:creationId xmlns:a16="http://schemas.microsoft.com/office/drawing/2014/main" id="{E4180CCD-EF44-47B3-A007-9881C129610A}"/>
                </a:ext>
              </a:extLst>
            </p:cNvPr>
            <p:cNvCxnSpPr>
              <a:cxnSpLocks/>
              <a:stCxn id="10" idx="3"/>
              <a:endCxn id="13" idx="2"/>
            </p:cNvCxnSpPr>
            <p:nvPr/>
          </p:nvCxnSpPr>
          <p:spPr>
            <a:xfrm flipV="1">
              <a:off x="9389049" y="3418391"/>
              <a:ext cx="568868" cy="10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B857C8D-3A4A-4729-BF09-F3B8F3AECD87}"/>
              </a:ext>
            </a:extLst>
          </p:cNvPr>
          <p:cNvGrpSpPr/>
          <p:nvPr/>
        </p:nvGrpSpPr>
        <p:grpSpPr>
          <a:xfrm>
            <a:off x="9389049" y="1884716"/>
            <a:ext cx="1964751" cy="1183049"/>
            <a:chOff x="9389049" y="1884716"/>
            <a:chExt cx="1964751" cy="1183049"/>
          </a:xfrm>
        </p:grpSpPr>
        <p:sp>
          <p:nvSpPr>
            <p:cNvPr id="15" name="Oval 14">
              <a:extLst>
                <a:ext uri="{FF2B5EF4-FFF2-40B4-BE49-F238E27FC236}">
                  <a16:creationId xmlns:a16="http://schemas.microsoft.com/office/drawing/2014/main" id="{FB225561-2443-4256-A1A6-B54AF7114BF3}"/>
                </a:ext>
              </a:extLst>
            </p:cNvPr>
            <p:cNvSpPr/>
            <p:nvPr/>
          </p:nvSpPr>
          <p:spPr>
            <a:xfrm>
              <a:off x="9553800" y="188471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err="1">
                  <a:solidFill>
                    <a:schemeClr val="tx1"/>
                  </a:solidFill>
                </a:rPr>
                <a:t>school_id</a:t>
              </a:r>
              <a:r>
                <a:rPr lang="en-GB" sz="2400" dirty="0">
                  <a:solidFill>
                    <a:schemeClr val="tx1"/>
                  </a:solidFill>
                </a:rPr>
                <a:t>*</a:t>
              </a:r>
            </a:p>
          </p:txBody>
        </p:sp>
        <p:cxnSp>
          <p:nvCxnSpPr>
            <p:cNvPr id="35" name="Straight Connector 34">
              <a:extLst>
                <a:ext uri="{FF2B5EF4-FFF2-40B4-BE49-F238E27FC236}">
                  <a16:creationId xmlns:a16="http://schemas.microsoft.com/office/drawing/2014/main" id="{952C327B-DEFE-4B68-AE0C-18ABA0BD6DCE}"/>
                </a:ext>
              </a:extLst>
            </p:cNvPr>
            <p:cNvCxnSpPr>
              <a:cxnSpLocks/>
              <a:endCxn id="15" idx="3"/>
            </p:cNvCxnSpPr>
            <p:nvPr/>
          </p:nvCxnSpPr>
          <p:spPr>
            <a:xfrm flipV="1">
              <a:off x="9389049" y="2665205"/>
              <a:ext cx="428355" cy="4025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9A41A5E-4CE1-4C76-8182-F8DDB80E5C3B}"/>
              </a:ext>
            </a:extLst>
          </p:cNvPr>
          <p:cNvGrpSpPr/>
          <p:nvPr/>
        </p:nvGrpSpPr>
        <p:grpSpPr>
          <a:xfrm>
            <a:off x="7423595" y="3789000"/>
            <a:ext cx="1800000" cy="1498987"/>
            <a:chOff x="7423595" y="3789000"/>
            <a:chExt cx="1800000" cy="1498987"/>
          </a:xfrm>
        </p:grpSpPr>
        <p:sp>
          <p:nvSpPr>
            <p:cNvPr id="17" name="Oval 16">
              <a:extLst>
                <a:ext uri="{FF2B5EF4-FFF2-40B4-BE49-F238E27FC236}">
                  <a16:creationId xmlns:a16="http://schemas.microsoft.com/office/drawing/2014/main" id="{439C57A0-2966-4A9D-BCF4-8F8A1CD12F93}"/>
                </a:ext>
              </a:extLst>
            </p:cNvPr>
            <p:cNvSpPr/>
            <p:nvPr/>
          </p:nvSpPr>
          <p:spPr>
            <a:xfrm>
              <a:off x="7423595" y="437358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400" dirty="0">
                  <a:solidFill>
                    <a:schemeClr val="tx1"/>
                  </a:solidFill>
                </a:rPr>
                <a:t>transport</a:t>
              </a:r>
            </a:p>
          </p:txBody>
        </p:sp>
        <p:cxnSp>
          <p:nvCxnSpPr>
            <p:cNvPr id="36" name="Straight Connector 35">
              <a:extLst>
                <a:ext uri="{FF2B5EF4-FFF2-40B4-BE49-F238E27FC236}">
                  <a16:creationId xmlns:a16="http://schemas.microsoft.com/office/drawing/2014/main" id="{23979788-EC2A-4E0D-AB13-38AAB266D02F}"/>
                </a:ext>
              </a:extLst>
            </p:cNvPr>
            <p:cNvCxnSpPr>
              <a:cxnSpLocks/>
              <a:stCxn id="17" idx="0"/>
            </p:cNvCxnSpPr>
            <p:nvPr/>
          </p:nvCxnSpPr>
          <p:spPr>
            <a:xfrm flipV="1">
              <a:off x="8323595" y="3789000"/>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916F9611-39AE-4C5E-B95D-26153EC73ACB}"/>
              </a:ext>
            </a:extLst>
          </p:cNvPr>
          <p:cNvGrpSpPr/>
          <p:nvPr/>
        </p:nvGrpSpPr>
        <p:grpSpPr>
          <a:xfrm>
            <a:off x="2585495" y="3069000"/>
            <a:ext cx="6803554" cy="720001"/>
            <a:chOff x="2585495" y="3069000"/>
            <a:chExt cx="6803554" cy="720001"/>
          </a:xfrm>
        </p:grpSpPr>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pupil</a:t>
              </a:r>
            </a:p>
          </p:txBody>
        </p:sp>
        <p:grpSp>
          <p:nvGrpSpPr>
            <p:cNvPr id="57" name="Group 56">
              <a:extLst>
                <a:ext uri="{FF2B5EF4-FFF2-40B4-BE49-F238E27FC236}">
                  <a16:creationId xmlns:a16="http://schemas.microsoft.com/office/drawing/2014/main" id="{BE144F85-3270-4860-9FDE-8FAB5774D520}"/>
                </a:ext>
              </a:extLst>
            </p:cNvPr>
            <p:cNvGrpSpPr/>
            <p:nvPr/>
          </p:nvGrpSpPr>
          <p:grpSpPr>
            <a:xfrm>
              <a:off x="4385495" y="3240299"/>
              <a:ext cx="3211009" cy="359999"/>
              <a:chOff x="4385495" y="3240299"/>
              <a:chExt cx="3211009" cy="359999"/>
            </a:xfrm>
          </p:grpSpPr>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942A0ED-EE34-40C7-BC3A-22B3368A4DB2}"/>
                  </a:ext>
                </a:extLst>
              </p:cNvPr>
              <p:cNvCxnSpPr/>
              <p:nvPr/>
            </p:nvCxnSpPr>
            <p:spPr>
              <a:xfrm flipV="1">
                <a:off x="7278205" y="324029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076E79F-09BA-43A8-8DE2-D8086B539920}"/>
                  </a:ext>
                </a:extLst>
              </p:cNvPr>
              <p:cNvCxnSpPr/>
              <p:nvPr/>
            </p:nvCxnSpPr>
            <p:spPr>
              <a:xfrm>
                <a:off x="7278205" y="342900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399929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ER Diagram – Attributes (2)</a:t>
            </a:r>
          </a:p>
        </p:txBody>
      </p:sp>
      <p:sp>
        <p:nvSpPr>
          <p:cNvPr id="12" name="TextBox 11">
            <a:extLst>
              <a:ext uri="{FF2B5EF4-FFF2-40B4-BE49-F238E27FC236}">
                <a16:creationId xmlns:a16="http://schemas.microsoft.com/office/drawing/2014/main" id="{04922DB4-E3E8-4CF4-A4E2-621E15D7DA29}"/>
              </a:ext>
            </a:extLst>
          </p:cNvPr>
          <p:cNvSpPr txBox="1"/>
          <p:nvPr/>
        </p:nvSpPr>
        <p:spPr>
          <a:xfrm>
            <a:off x="1566320" y="6080587"/>
            <a:ext cx="9059361" cy="646331"/>
          </a:xfrm>
          <a:prstGeom prst="rect">
            <a:avLst/>
          </a:prstGeom>
          <a:noFill/>
        </p:spPr>
        <p:txBody>
          <a:bodyPr wrap="square" rtlCol="0" anchor="ctr" anchorCtr="0">
            <a:spAutoFit/>
          </a:bodyPr>
          <a:lstStyle/>
          <a:p>
            <a:r>
              <a:rPr lang="en-GB" sz="3600" b="1" dirty="0">
                <a:solidFill>
                  <a:srgbClr val="7030A0"/>
                </a:solidFill>
              </a:rPr>
              <a:t>PK underlined				FK suffixed with *</a:t>
            </a:r>
          </a:p>
        </p:txBody>
      </p:sp>
      <p:grpSp>
        <p:nvGrpSpPr>
          <p:cNvPr id="15" name="Group 14">
            <a:extLst>
              <a:ext uri="{FF2B5EF4-FFF2-40B4-BE49-F238E27FC236}">
                <a16:creationId xmlns:a16="http://schemas.microsoft.com/office/drawing/2014/main" id="{779110AE-3899-4EB1-88A8-02F79F11D5AB}"/>
              </a:ext>
            </a:extLst>
          </p:cNvPr>
          <p:cNvGrpSpPr/>
          <p:nvPr/>
        </p:nvGrpSpPr>
        <p:grpSpPr>
          <a:xfrm>
            <a:off x="4971129" y="2141047"/>
            <a:ext cx="2203901" cy="1209220"/>
            <a:chOff x="4971129" y="2141047"/>
            <a:chExt cx="2203901" cy="1209220"/>
          </a:xfrm>
        </p:grpSpPr>
        <p:grpSp>
          <p:nvGrpSpPr>
            <p:cNvPr id="13" name="Group 12">
              <a:extLst>
                <a:ext uri="{FF2B5EF4-FFF2-40B4-BE49-F238E27FC236}">
                  <a16:creationId xmlns:a16="http://schemas.microsoft.com/office/drawing/2014/main" id="{EC8DFF32-96F2-4571-BBF3-A5D2E50DF81A}"/>
                </a:ext>
              </a:extLst>
            </p:cNvPr>
            <p:cNvGrpSpPr/>
            <p:nvPr/>
          </p:nvGrpSpPr>
          <p:grpSpPr>
            <a:xfrm>
              <a:off x="4971129" y="2643188"/>
              <a:ext cx="2203901" cy="707079"/>
              <a:chOff x="4971129" y="2643188"/>
              <a:chExt cx="2203901" cy="707079"/>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971129" y="2643188"/>
                <a:ext cx="2203901" cy="535781"/>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910025-4C69-4A6E-BF1C-9555FC0FD11D}"/>
                  </a:ext>
                </a:extLst>
              </p:cNvPr>
              <p:cNvCxnSpPr/>
              <p:nvPr/>
            </p:nvCxnSpPr>
            <p:spPr>
              <a:xfrm flipV="1">
                <a:off x="6856731" y="2990268"/>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2F2AB8-D422-4D9C-B9B3-DC00BA244F9E}"/>
                  </a:ext>
                </a:extLst>
              </p:cNvPr>
              <p:cNvCxnSpPr/>
              <p:nvPr/>
            </p:nvCxnSpPr>
            <p:spPr>
              <a:xfrm>
                <a:off x="6856731" y="3178969"/>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365A4904-DD2F-4FE6-BACB-463E7D0213EC}"/>
                </a:ext>
              </a:extLst>
            </p:cNvPr>
            <p:cNvSpPr txBox="1"/>
            <p:nvPr/>
          </p:nvSpPr>
          <p:spPr>
            <a:xfrm>
              <a:off x="5326176" y="2141047"/>
              <a:ext cx="1493807" cy="523220"/>
            </a:xfrm>
            <a:prstGeom prst="rect">
              <a:avLst/>
            </a:prstGeom>
            <a:noFill/>
          </p:spPr>
          <p:txBody>
            <a:bodyPr wrap="none" rtlCol="0">
              <a:spAutoFit/>
            </a:bodyPr>
            <a:lstStyle/>
            <a:p>
              <a:r>
                <a:rPr lang="en-GB" sz="2800" dirty="0"/>
                <a:t>educates</a:t>
              </a:r>
            </a:p>
          </p:txBody>
        </p:sp>
      </p:grpSp>
      <p:grpSp>
        <p:nvGrpSpPr>
          <p:cNvPr id="18" name="Group 17">
            <a:extLst>
              <a:ext uri="{FF2B5EF4-FFF2-40B4-BE49-F238E27FC236}">
                <a16:creationId xmlns:a16="http://schemas.microsoft.com/office/drawing/2014/main" id="{9B0A13DE-1279-4C56-8488-32B10C503456}"/>
              </a:ext>
            </a:extLst>
          </p:cNvPr>
          <p:cNvGrpSpPr/>
          <p:nvPr/>
        </p:nvGrpSpPr>
        <p:grpSpPr>
          <a:xfrm>
            <a:off x="2997510" y="1690688"/>
            <a:ext cx="1973617" cy="2862322"/>
            <a:chOff x="2197100" y="1720840"/>
            <a:chExt cx="197361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97361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school_id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973616"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7175028" y="1690688"/>
            <a:ext cx="2202849" cy="3416320"/>
            <a:chOff x="7175028" y="1690688"/>
            <a:chExt cx="2202849" cy="3416320"/>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20284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pupil_id</a:t>
              </a:r>
              <a:endParaRPr lang="en-GB" sz="3600" u="sng" dirty="0"/>
            </a:p>
            <a:p>
              <a:r>
                <a:rPr lang="en-GB" sz="3600" dirty="0" err="1"/>
                <a:t>school_id</a:t>
              </a:r>
              <a:r>
                <a:rPr lang="en-GB" sz="3600" dirty="0"/>
                <a:t>*</a:t>
              </a:r>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8" y="1690688"/>
              <a:ext cx="2202849"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59210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left)">
                                      <p:cBhvr>
                                        <p:cTn id="22"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ER Diagram – Attributes (2)</a:t>
            </a:r>
          </a:p>
        </p:txBody>
      </p:sp>
      <p:grpSp>
        <p:nvGrpSpPr>
          <p:cNvPr id="13" name="Group 12">
            <a:extLst>
              <a:ext uri="{FF2B5EF4-FFF2-40B4-BE49-F238E27FC236}">
                <a16:creationId xmlns:a16="http://schemas.microsoft.com/office/drawing/2014/main" id="{EC8DFF32-96F2-4571-BBF3-A5D2E50DF81A}"/>
              </a:ext>
            </a:extLst>
          </p:cNvPr>
          <p:cNvGrpSpPr/>
          <p:nvPr/>
        </p:nvGrpSpPr>
        <p:grpSpPr>
          <a:xfrm>
            <a:off x="4971129" y="2643188"/>
            <a:ext cx="2203901" cy="707079"/>
            <a:chOff x="4971129" y="2643188"/>
            <a:chExt cx="2203901" cy="707079"/>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971129" y="2643188"/>
              <a:ext cx="2203901" cy="535781"/>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910025-4C69-4A6E-BF1C-9555FC0FD11D}"/>
                </a:ext>
              </a:extLst>
            </p:cNvPr>
            <p:cNvCxnSpPr/>
            <p:nvPr/>
          </p:nvCxnSpPr>
          <p:spPr>
            <a:xfrm flipV="1">
              <a:off x="6856731" y="2990268"/>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2F2AB8-D422-4D9C-B9B3-DC00BA244F9E}"/>
                </a:ext>
              </a:extLst>
            </p:cNvPr>
            <p:cNvCxnSpPr/>
            <p:nvPr/>
          </p:nvCxnSpPr>
          <p:spPr>
            <a:xfrm>
              <a:off x="6856731" y="3178969"/>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B0A13DE-1279-4C56-8488-32B10C503456}"/>
              </a:ext>
            </a:extLst>
          </p:cNvPr>
          <p:cNvGrpSpPr/>
          <p:nvPr/>
        </p:nvGrpSpPr>
        <p:grpSpPr>
          <a:xfrm>
            <a:off x="2997510" y="1690688"/>
            <a:ext cx="1973617" cy="2862322"/>
            <a:chOff x="2197100" y="1720840"/>
            <a:chExt cx="197361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97361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school_id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973616"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7175028" y="1690688"/>
            <a:ext cx="2202849" cy="3416320"/>
            <a:chOff x="7175028" y="1690688"/>
            <a:chExt cx="2202849" cy="3416320"/>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20284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pupil_id</a:t>
              </a:r>
              <a:endParaRPr lang="en-GB" sz="3600" u="sng" dirty="0"/>
            </a:p>
            <a:p>
              <a:r>
                <a:rPr lang="en-GB" sz="3600" dirty="0" err="1"/>
                <a:t>school_id</a:t>
              </a:r>
              <a:r>
                <a:rPr lang="en-GB" sz="3600" dirty="0"/>
                <a:t>*</a:t>
              </a:r>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8" y="1690688"/>
              <a:ext cx="2202847"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191804875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a:t>
            </a:r>
          </a:p>
        </p:txBody>
      </p:sp>
      <p:sp>
        <p:nvSpPr>
          <p:cNvPr id="4" name="Content Placeholder 3"/>
          <p:cNvSpPr>
            <a:spLocks noGrp="1"/>
          </p:cNvSpPr>
          <p:nvPr>
            <p:ph idx="1"/>
          </p:nvPr>
        </p:nvSpPr>
        <p:spPr/>
        <p:txBody>
          <a:bodyPr>
            <a:normAutofit/>
          </a:bodyPr>
          <a:lstStyle/>
          <a:p>
            <a:r>
              <a:rPr lang="en-GB" sz="4000" dirty="0"/>
              <a:t>Presence check		Must not be left blank</a:t>
            </a:r>
          </a:p>
          <a:p>
            <a:r>
              <a:rPr lang="en-GB" sz="4000" dirty="0"/>
              <a:t>Restricted choice	List of acceptable values</a:t>
            </a:r>
          </a:p>
          <a:p>
            <a:r>
              <a:rPr lang="en-GB" sz="4000" dirty="0"/>
              <a:t>Length (text)		i.e. Length &gt;= 2</a:t>
            </a:r>
          </a:p>
          <a:p>
            <a:r>
              <a:rPr lang="en-GB" sz="4000" dirty="0"/>
              <a:t>Range (number)		i.e. </a:t>
            </a:r>
            <a:r>
              <a:rPr lang="en-GB" sz="4000"/>
              <a:t>Range </a:t>
            </a:r>
            <a:r>
              <a:rPr lang="en-GB" sz="4000" dirty="0"/>
              <a:t>&gt;= 0 and &lt;= 100</a:t>
            </a:r>
          </a:p>
        </p:txBody>
      </p:sp>
    </p:spTree>
    <p:extLst>
      <p:ext uri="{BB962C8B-B14F-4D97-AF65-F5344CB8AC3E}">
        <p14:creationId xmlns:p14="http://schemas.microsoft.com/office/powerpoint/2010/main" val="321065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a:t>
            </a:r>
          </a:p>
        </p:txBody>
      </p:sp>
      <p:sp>
        <p:nvSpPr>
          <p:cNvPr id="4" name="Content Placeholder 3"/>
          <p:cNvSpPr>
            <a:spLocks noGrp="1"/>
          </p:cNvSpPr>
          <p:nvPr>
            <p:ph idx="1"/>
          </p:nvPr>
        </p:nvSpPr>
        <p:spPr/>
        <p:txBody>
          <a:bodyPr>
            <a:normAutofit/>
          </a:bodyPr>
          <a:lstStyle/>
          <a:p>
            <a:r>
              <a:rPr lang="en-GB" sz="4000" dirty="0"/>
              <a:t>Presence check		</a:t>
            </a:r>
          </a:p>
          <a:p>
            <a:r>
              <a:rPr lang="en-GB" sz="4000" dirty="0"/>
              <a:t>Restricted choice	</a:t>
            </a:r>
          </a:p>
          <a:p>
            <a:r>
              <a:rPr lang="en-GB" sz="4000" dirty="0"/>
              <a:t>Length (text)		</a:t>
            </a:r>
          </a:p>
          <a:p>
            <a:r>
              <a:rPr lang="en-GB" sz="4000" dirty="0"/>
              <a:t>Range (number)		</a:t>
            </a:r>
          </a:p>
        </p:txBody>
      </p:sp>
    </p:spTree>
    <p:extLst>
      <p:ext uri="{BB962C8B-B14F-4D97-AF65-F5344CB8AC3E}">
        <p14:creationId xmlns:p14="http://schemas.microsoft.com/office/powerpoint/2010/main" val="222862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Learning Intentions</a:t>
            </a:r>
          </a:p>
        </p:txBody>
      </p:sp>
      <p:sp>
        <p:nvSpPr>
          <p:cNvPr id="3" name="Content Placeholder 2"/>
          <p:cNvSpPr>
            <a:spLocks noGrp="1"/>
          </p:cNvSpPr>
          <p:nvPr>
            <p:ph idx="1"/>
          </p:nvPr>
        </p:nvSpPr>
        <p:spPr/>
        <p:txBody>
          <a:bodyPr/>
          <a:lstStyle/>
          <a:p>
            <a:r>
              <a:rPr lang="en-GB" dirty="0"/>
              <a:t>Describe and use output to screen</a:t>
            </a:r>
          </a:p>
        </p:txBody>
      </p:sp>
    </p:spTree>
    <p:extLst>
      <p:ext uri="{BB962C8B-B14F-4D97-AF65-F5344CB8AC3E}">
        <p14:creationId xmlns:p14="http://schemas.microsoft.com/office/powerpoint/2010/main" val="381708224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2074-36FD-4C75-8FA3-8990548CB17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F001589-01A8-453F-8E86-A87C58675ED2}"/>
              </a:ext>
            </a:extLst>
          </p:cNvPr>
          <p:cNvSpPr>
            <a:spLocks noGrp="1"/>
          </p:cNvSpPr>
          <p:nvPr>
            <p:ph idx="1"/>
          </p:nvPr>
        </p:nvSpPr>
        <p:spPr/>
        <p:txBody>
          <a:bodyPr>
            <a:normAutofit/>
          </a:bodyPr>
          <a:lstStyle/>
          <a:p>
            <a:r>
              <a:rPr lang="en-GB" sz="3200" dirty="0"/>
              <a:t>Describe and exemplify a data dictionary:</a:t>
            </a:r>
          </a:p>
          <a:p>
            <a:pPr lvl="1"/>
            <a:r>
              <a:rPr lang="en-GB" sz="2800" dirty="0"/>
              <a:t>entity name</a:t>
            </a:r>
          </a:p>
          <a:p>
            <a:pPr lvl="1"/>
            <a:r>
              <a:rPr lang="en-GB" sz="2800" dirty="0"/>
              <a:t>attribute name</a:t>
            </a:r>
          </a:p>
          <a:p>
            <a:pPr lvl="1"/>
            <a:r>
              <a:rPr lang="en-GB" sz="2800" dirty="0"/>
              <a:t>primary and foreign key</a:t>
            </a:r>
          </a:p>
          <a:p>
            <a:pPr lvl="1"/>
            <a:r>
              <a:rPr lang="en-GB" sz="2800" dirty="0"/>
              <a:t>attribute type</a:t>
            </a:r>
          </a:p>
          <a:p>
            <a:pPr lvl="1"/>
            <a:r>
              <a:rPr lang="en-GB" sz="2800" dirty="0"/>
              <a:t>attribute size</a:t>
            </a:r>
          </a:p>
          <a:p>
            <a:pPr lvl="1"/>
            <a:r>
              <a:rPr lang="en-GB" sz="2800" dirty="0"/>
              <a:t>validation</a:t>
            </a:r>
          </a:p>
          <a:p>
            <a:endParaRPr lang="en-GB" dirty="0"/>
          </a:p>
        </p:txBody>
      </p:sp>
    </p:spTree>
    <p:extLst>
      <p:ext uri="{BB962C8B-B14F-4D97-AF65-F5344CB8AC3E}">
        <p14:creationId xmlns:p14="http://schemas.microsoft.com/office/powerpoint/2010/main" val="104496657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(1)</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372378615"/>
              </p:ext>
            </p:extLst>
          </p:nvPr>
        </p:nvGraphicFramePr>
        <p:xfrm>
          <a:off x="838200" y="1825625"/>
          <a:ext cx="10337800" cy="347472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pupil_id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t>school_id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
        <p:nvSpPr>
          <p:cNvPr id="7" name="TextBox 6">
            <a:extLst>
              <a:ext uri="{FF2B5EF4-FFF2-40B4-BE49-F238E27FC236}">
                <a16:creationId xmlns:a16="http://schemas.microsoft.com/office/drawing/2014/main" id="{A1BFC853-8304-4B36-ABE6-4EFE5EDE6F3D}"/>
              </a:ext>
            </a:extLst>
          </p:cNvPr>
          <p:cNvSpPr txBox="1"/>
          <p:nvPr/>
        </p:nvSpPr>
        <p:spPr>
          <a:xfrm>
            <a:off x="1606398" y="5846544"/>
            <a:ext cx="8979204" cy="646331"/>
          </a:xfrm>
          <a:prstGeom prst="rect">
            <a:avLst/>
          </a:prstGeom>
          <a:noFill/>
        </p:spPr>
        <p:txBody>
          <a:bodyPr wrap="square" rtlCol="0" anchor="ctr" anchorCtr="0">
            <a:spAutoFit/>
          </a:bodyPr>
          <a:lstStyle/>
          <a:p>
            <a:pPr algn="ctr"/>
            <a:r>
              <a:rPr lang="en-GB" sz="3600" dirty="0">
                <a:solidFill>
                  <a:srgbClr val="7030A0"/>
                </a:solidFill>
              </a:rPr>
              <a:t>Only text attributes are given a size</a:t>
            </a:r>
          </a:p>
        </p:txBody>
      </p:sp>
      <p:sp>
        <p:nvSpPr>
          <p:cNvPr id="8" name="Rectangle: Rounded Corners 7">
            <a:extLst>
              <a:ext uri="{FF2B5EF4-FFF2-40B4-BE49-F238E27FC236}">
                <a16:creationId xmlns:a16="http://schemas.microsoft.com/office/drawing/2014/main" id="{831F97E7-1E0F-4C0A-B09F-844929766824}"/>
              </a:ext>
            </a:extLst>
          </p:cNvPr>
          <p:cNvSpPr/>
          <p:nvPr/>
        </p:nvSpPr>
        <p:spPr>
          <a:xfrm>
            <a:off x="5477120" y="3548185"/>
            <a:ext cx="576000" cy="576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93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885180900"/>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pupil_id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t>school_id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Tree>
    <p:extLst>
      <p:ext uri="{BB962C8B-B14F-4D97-AF65-F5344CB8AC3E}">
        <p14:creationId xmlns:p14="http://schemas.microsoft.com/office/powerpoint/2010/main" val="383432236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(2)</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262683700"/>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pupil_id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Range: &gt;= 0</a:t>
                      </a:r>
                    </a:p>
                  </a:txBody>
                  <a:tcPr/>
                </a:tc>
                <a:extLst>
                  <a:ext uri="{0D108BD9-81ED-4DB2-BD59-A6C34878D82A}">
                    <a16:rowId xmlns:a16="http://schemas.microsoft.com/office/drawing/2014/main" val="1127765656"/>
                  </a:ext>
                </a:extLst>
              </a:tr>
              <a:tr h="370840">
                <a:tc>
                  <a:txBody>
                    <a:bodyPr/>
                    <a:lstStyle/>
                    <a:p>
                      <a:r>
                        <a:rPr lang="en-GB" sz="3200" dirty="0" err="1"/>
                        <a:t>school_id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Length: &gt;= 3</a:t>
                      </a:r>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Tree>
    <p:extLst>
      <p:ext uri="{BB962C8B-B14F-4D97-AF65-F5344CB8AC3E}">
        <p14:creationId xmlns:p14="http://schemas.microsoft.com/office/powerpoint/2010/main" val="78837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Referential integrity</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nvGraphicFramePr>
        <p:xfrm>
          <a:off x="7669848" y="2193925"/>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9" name="Callout: Bent Line with No Border 4">
            <a:extLst>
              <a:ext uri="{FF2B5EF4-FFF2-40B4-BE49-F238E27FC236}">
                <a16:creationId xmlns:a16="http://schemas.microsoft.com/office/drawing/2014/main" id="{924404A3-ED4C-4699-9CA9-EFEB23F51AA9}"/>
              </a:ext>
            </a:extLst>
          </p:cNvPr>
          <p:cNvSpPr/>
          <p:nvPr/>
        </p:nvSpPr>
        <p:spPr>
          <a:xfrm>
            <a:off x="8961120" y="4337658"/>
            <a:ext cx="3352800" cy="487680"/>
          </a:xfrm>
          <a:prstGeom prst="callout2">
            <a:avLst>
              <a:gd name="adj1" fmla="val 52750"/>
              <a:gd name="adj2" fmla="val -2245"/>
              <a:gd name="adj3" fmla="val 53715"/>
              <a:gd name="adj4" fmla="val -18685"/>
              <a:gd name="adj5" fmla="val -58483"/>
              <a:gd name="adj6" fmla="val -2629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a:t>
            </a:r>
          </a:p>
        </p:txBody>
      </p:sp>
      <p:sp>
        <p:nvSpPr>
          <p:cNvPr id="12" name="Callout: Bent Line with No Border 4">
            <a:extLst>
              <a:ext uri="{FF2B5EF4-FFF2-40B4-BE49-F238E27FC236}">
                <a16:creationId xmlns:a16="http://schemas.microsoft.com/office/drawing/2014/main" id="{924404A3-ED4C-4699-9CA9-EFEB23F51AA9}"/>
              </a:ext>
            </a:extLst>
          </p:cNvPr>
          <p:cNvSpPr/>
          <p:nvPr/>
        </p:nvSpPr>
        <p:spPr>
          <a:xfrm>
            <a:off x="6789420" y="6084834"/>
            <a:ext cx="3942080" cy="487680"/>
          </a:xfrm>
          <a:prstGeom prst="callout2">
            <a:avLst>
              <a:gd name="adj1" fmla="val 52750"/>
              <a:gd name="adj2" fmla="val -2245"/>
              <a:gd name="adj3" fmla="val 53715"/>
              <a:gd name="adj4" fmla="val -16108"/>
              <a:gd name="adj5" fmla="val -53275"/>
              <a:gd name="adj6" fmla="val -22751"/>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a:t>
            </a:r>
          </a:p>
        </p:txBody>
      </p:sp>
      <p:sp>
        <p:nvSpPr>
          <p:cNvPr id="3" name="TextBox 2">
            <a:extLst>
              <a:ext uri="{FF2B5EF4-FFF2-40B4-BE49-F238E27FC236}">
                <a16:creationId xmlns:a16="http://schemas.microsoft.com/office/drawing/2014/main" id="{90265A99-404E-4BBB-940A-BBE407BE1CF0}"/>
              </a:ext>
            </a:extLst>
          </p:cNvPr>
          <p:cNvSpPr txBox="1"/>
          <p:nvPr/>
        </p:nvSpPr>
        <p:spPr>
          <a:xfrm>
            <a:off x="8167249" y="5285056"/>
            <a:ext cx="1820755" cy="523220"/>
          </a:xfrm>
          <a:prstGeom prst="rect">
            <a:avLst/>
          </a:prstGeom>
          <a:noFill/>
        </p:spPr>
        <p:txBody>
          <a:bodyPr wrap="none" rtlCol="0">
            <a:spAutoFit/>
          </a:bodyPr>
          <a:lstStyle/>
          <a:p>
            <a:r>
              <a:rPr lang="en-GB" sz="2800" b="1" dirty="0">
                <a:solidFill>
                  <a:srgbClr val="7030A0"/>
                </a:solidFill>
              </a:rPr>
              <a:t>References</a:t>
            </a:r>
            <a:endParaRPr lang="en-GB" sz="3200" b="1" dirty="0">
              <a:solidFill>
                <a:srgbClr val="7030A0"/>
              </a:solidFill>
            </a:endParaRPr>
          </a:p>
        </p:txBody>
      </p:sp>
      <p:cxnSp>
        <p:nvCxnSpPr>
          <p:cNvPr id="7" name="Straight Arrow Connector 6">
            <a:extLst>
              <a:ext uri="{FF2B5EF4-FFF2-40B4-BE49-F238E27FC236}">
                <a16:creationId xmlns:a16="http://schemas.microsoft.com/office/drawing/2014/main" id="{8B19F821-1630-4A82-9343-B45712962E89}"/>
              </a:ext>
            </a:extLst>
          </p:cNvPr>
          <p:cNvCxnSpPr>
            <a:cxnSpLocks/>
          </p:cNvCxnSpPr>
          <p:nvPr/>
        </p:nvCxnSpPr>
        <p:spPr>
          <a:xfrm flipV="1">
            <a:off x="7175500" y="4711700"/>
            <a:ext cx="1785620" cy="137313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6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(3)</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21430794"/>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pupil_id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Range: &gt;= 0</a:t>
                      </a:r>
                    </a:p>
                  </a:txBody>
                  <a:tcPr/>
                </a:tc>
                <a:extLst>
                  <a:ext uri="{0D108BD9-81ED-4DB2-BD59-A6C34878D82A}">
                    <a16:rowId xmlns:a16="http://schemas.microsoft.com/office/drawing/2014/main" val="1127765656"/>
                  </a:ext>
                </a:extLst>
              </a:tr>
              <a:tr h="370840">
                <a:tc>
                  <a:txBody>
                    <a:bodyPr/>
                    <a:lstStyle/>
                    <a:p>
                      <a:r>
                        <a:rPr lang="en-GB" sz="3200" dirty="0" err="1"/>
                        <a:t>school_id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Existing </a:t>
                      </a:r>
                      <a:r>
                        <a:rPr lang="en-GB" sz="3200" dirty="0" err="1"/>
                        <a:t>school_id</a:t>
                      </a:r>
                      <a:r>
                        <a:rPr lang="en-GB" sz="3200" dirty="0"/>
                        <a:t> from School table</a:t>
                      </a:r>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Length: &gt;= 3</a:t>
                      </a:r>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
        <p:nvSpPr>
          <p:cNvPr id="4" name="TextBox 3">
            <a:extLst>
              <a:ext uri="{FF2B5EF4-FFF2-40B4-BE49-F238E27FC236}">
                <a16:creationId xmlns:a16="http://schemas.microsoft.com/office/drawing/2014/main" id="{A1BFC853-8304-4B36-ABE6-4EFE5EDE6F3D}"/>
              </a:ext>
            </a:extLst>
          </p:cNvPr>
          <p:cNvSpPr txBox="1"/>
          <p:nvPr/>
        </p:nvSpPr>
        <p:spPr>
          <a:xfrm>
            <a:off x="1606398" y="5846544"/>
            <a:ext cx="8979204" cy="646331"/>
          </a:xfrm>
          <a:prstGeom prst="rect">
            <a:avLst/>
          </a:prstGeom>
          <a:noFill/>
        </p:spPr>
        <p:txBody>
          <a:bodyPr wrap="square" rtlCol="0" anchor="ctr" anchorCtr="0">
            <a:spAutoFit/>
          </a:bodyPr>
          <a:lstStyle/>
          <a:p>
            <a:pPr algn="ctr"/>
            <a:r>
              <a:rPr lang="en-GB" sz="3600" dirty="0"/>
              <a:t>FK linked to PK: Referential Integrity</a:t>
            </a:r>
          </a:p>
        </p:txBody>
      </p:sp>
      <p:sp>
        <p:nvSpPr>
          <p:cNvPr id="6" name="Rectangle: Rounded Corners 7">
            <a:extLst>
              <a:ext uri="{FF2B5EF4-FFF2-40B4-BE49-F238E27FC236}">
                <a16:creationId xmlns:a16="http://schemas.microsoft.com/office/drawing/2014/main" id="{831F97E7-1E0F-4C0A-B09F-844929766824}"/>
              </a:ext>
            </a:extLst>
          </p:cNvPr>
          <p:cNvSpPr/>
          <p:nvPr/>
        </p:nvSpPr>
        <p:spPr>
          <a:xfrm>
            <a:off x="7559040" y="2971800"/>
            <a:ext cx="3648222" cy="111252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304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 &amp; Design</a:t>
            </a:r>
          </a:p>
        </p:txBody>
      </p:sp>
      <p:sp>
        <p:nvSpPr>
          <p:cNvPr id="3" name="Content Placeholder 2"/>
          <p:cNvSpPr>
            <a:spLocks noGrp="1"/>
          </p:cNvSpPr>
          <p:nvPr>
            <p:ph idx="1"/>
          </p:nvPr>
        </p:nvSpPr>
        <p:spPr/>
        <p:txBody>
          <a:bodyPr>
            <a:normAutofit lnSpcReduction="10000"/>
          </a:bodyPr>
          <a:lstStyle/>
          <a:p>
            <a:pPr marL="0" indent="0">
              <a:buNone/>
            </a:pPr>
            <a:r>
              <a:rPr lang="en-GB" b="1" dirty="0"/>
              <a:t>Analysis</a:t>
            </a:r>
          </a:p>
          <a:p>
            <a:r>
              <a:rPr lang="en-GB" dirty="0"/>
              <a:t>What do the end-users need to be able to do?</a:t>
            </a:r>
          </a:p>
          <a:p>
            <a:r>
              <a:rPr lang="en-GB" dirty="0"/>
              <a:t>What does the database need to store / do?</a:t>
            </a:r>
          </a:p>
          <a:p>
            <a:pPr marL="0" indent="0">
              <a:buNone/>
            </a:pPr>
            <a:r>
              <a:rPr lang="en-GB" b="1" dirty="0"/>
              <a:t>Design</a:t>
            </a:r>
          </a:p>
          <a:p>
            <a:r>
              <a:rPr lang="en-GB" dirty="0"/>
              <a:t>What are the entities, relationships, cardinality? (ERD)</a:t>
            </a:r>
          </a:p>
          <a:p>
            <a:r>
              <a:rPr lang="en-GB" dirty="0"/>
              <a:t>What are the attributes?</a:t>
            </a:r>
          </a:p>
          <a:p>
            <a:r>
              <a:rPr lang="en-GB" dirty="0"/>
              <a:t>What are the data types?</a:t>
            </a:r>
          </a:p>
          <a:p>
            <a:r>
              <a:rPr lang="en-GB" dirty="0"/>
              <a:t>What is the validation?</a:t>
            </a:r>
          </a:p>
          <a:p>
            <a:r>
              <a:rPr lang="en-GB" dirty="0"/>
              <a:t>What is the referential integrity?</a:t>
            </a:r>
          </a:p>
        </p:txBody>
      </p:sp>
    </p:spTree>
    <p:extLst>
      <p:ext uri="{BB962C8B-B14F-4D97-AF65-F5344CB8AC3E}">
        <p14:creationId xmlns:p14="http://schemas.microsoft.com/office/powerpoint/2010/main" val="164534231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Referential Integrity</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30701949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7AA2-8D68-4E79-B796-5A158F2BF3E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EC0890D-EAF7-4717-8910-FCE2D49C02FB}"/>
              </a:ext>
            </a:extLst>
          </p:cNvPr>
          <p:cNvSpPr>
            <a:spLocks noGrp="1"/>
          </p:cNvSpPr>
          <p:nvPr>
            <p:ph idx="1"/>
          </p:nvPr>
        </p:nvSpPr>
        <p:spPr/>
        <p:txBody>
          <a:bodyPr/>
          <a:lstStyle/>
          <a:p>
            <a:r>
              <a:rPr lang="en-GB" sz="3200" dirty="0"/>
              <a:t>Exemplify a design of a solution to the query: </a:t>
            </a:r>
          </a:p>
          <a:p>
            <a:pPr lvl="1"/>
            <a:r>
              <a:rPr lang="en-GB" sz="2800" dirty="0"/>
              <a:t>fields</a:t>
            </a:r>
          </a:p>
          <a:p>
            <a:pPr lvl="1"/>
            <a:r>
              <a:rPr lang="en-GB" sz="2800" dirty="0"/>
              <a:t>multiple tables</a:t>
            </a:r>
          </a:p>
          <a:p>
            <a:pPr lvl="1"/>
            <a:r>
              <a:rPr lang="en-GB" sz="2800" dirty="0"/>
              <a:t>search criteria</a:t>
            </a:r>
          </a:p>
          <a:p>
            <a:pPr lvl="1"/>
            <a:r>
              <a:rPr lang="en-GB" sz="2800" dirty="0"/>
              <a:t>sort order</a:t>
            </a:r>
          </a:p>
          <a:p>
            <a:pPr marL="0" indent="0">
              <a:buNone/>
            </a:pPr>
            <a:endParaRPr lang="en-GB" dirty="0"/>
          </a:p>
        </p:txBody>
      </p:sp>
    </p:spTree>
    <p:extLst>
      <p:ext uri="{BB962C8B-B14F-4D97-AF65-F5344CB8AC3E}">
        <p14:creationId xmlns:p14="http://schemas.microsoft.com/office/powerpoint/2010/main" val="319612447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(SELECT)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2379745"/>
              </p:ext>
            </p:extLst>
          </p:nvPr>
        </p:nvGraphicFramePr>
        <p:xfrm>
          <a:off x="838200" y="1825625"/>
          <a:ext cx="10515600" cy="2804160"/>
        </p:xfrm>
        <a:graphic>
          <a:graphicData uri="http://schemas.openxmlformats.org/drawingml/2006/table">
            <a:tbl>
              <a:tblPr bandRow="1">
                <a:tableStyleId>{5C22544A-7EE6-4342-B048-85BDC9FD1C3A}</a:tableStyleId>
              </a:tblPr>
              <a:tblGrid>
                <a:gridCol w="3200400">
                  <a:extLst>
                    <a:ext uri="{9D8B030D-6E8A-4147-A177-3AD203B41FA5}">
                      <a16:colId xmlns:a16="http://schemas.microsoft.com/office/drawing/2014/main" val="1440578478"/>
                    </a:ext>
                  </a:extLst>
                </a:gridCol>
                <a:gridCol w="7315200">
                  <a:extLst>
                    <a:ext uri="{9D8B030D-6E8A-4147-A177-3AD203B41FA5}">
                      <a16:colId xmlns:a16="http://schemas.microsoft.com/office/drawing/2014/main" val="4238155148"/>
                    </a:ext>
                  </a:extLst>
                </a:gridCol>
              </a:tblGrid>
              <a:tr h="370840">
                <a:tc>
                  <a:txBody>
                    <a:bodyPr/>
                    <a:lstStyle/>
                    <a:p>
                      <a:r>
                        <a:rPr lang="en-GB" sz="4000" dirty="0"/>
                        <a:t>Field(s)</a:t>
                      </a:r>
                    </a:p>
                  </a:txBody>
                  <a:tcPr/>
                </a:tc>
                <a:tc>
                  <a:txBody>
                    <a:bodyPr/>
                    <a:lstStyle/>
                    <a:p>
                      <a:endParaRPr lang="en-GB" sz="4000"/>
                    </a:p>
                  </a:txBody>
                  <a:tcPr/>
                </a:tc>
                <a:extLst>
                  <a:ext uri="{0D108BD9-81ED-4DB2-BD59-A6C34878D82A}">
                    <a16:rowId xmlns:a16="http://schemas.microsoft.com/office/drawing/2014/main" val="1001484436"/>
                  </a:ext>
                </a:extLst>
              </a:tr>
              <a:tr h="370840">
                <a:tc>
                  <a:txBody>
                    <a:bodyPr/>
                    <a:lstStyle/>
                    <a:p>
                      <a:r>
                        <a:rPr lang="en-GB" sz="4000" dirty="0"/>
                        <a:t>Table(s)</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Search criteria</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Sort order</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354352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838200" y="1957036"/>
            <a:ext cx="8873359" cy="1600438"/>
          </a:xfrm>
          <a:prstGeom prst="rect">
            <a:avLst/>
          </a:prstGeom>
          <a:noFill/>
        </p:spPr>
        <p:txBody>
          <a:bodyPr wrap="square">
            <a:spAutoFit/>
          </a:bodyPr>
          <a:lstStyle/>
          <a:p>
            <a:pPr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.print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.print "Hello world"</a:t>
            </a:r>
          </a:p>
        </p:txBody>
      </p:sp>
      <p:sp>
        <p:nvSpPr>
          <p:cNvPr id="9" name="Callout: Bent Line with No Border 8">
            <a:extLst>
              <a:ext uri="{FF2B5EF4-FFF2-40B4-BE49-F238E27FC236}">
                <a16:creationId xmlns:a16="http://schemas.microsoft.com/office/drawing/2014/main" id="{FE76DF5F-81B3-45AC-A628-BBE9287E827D}"/>
              </a:ext>
            </a:extLst>
          </p:cNvPr>
          <p:cNvSpPr/>
          <p:nvPr/>
        </p:nvSpPr>
        <p:spPr>
          <a:xfrm>
            <a:off x="5644898" y="1742044"/>
            <a:ext cx="2573935" cy="429983"/>
          </a:xfrm>
          <a:prstGeom prst="callout2">
            <a:avLst>
              <a:gd name="adj1" fmla="val 50675"/>
              <a:gd name="adj2" fmla="val -405"/>
              <a:gd name="adj3" fmla="val 50388"/>
              <a:gd name="adj4" fmla="val -30119"/>
              <a:gd name="adj5" fmla="val 131369"/>
              <a:gd name="adj6" fmla="val -7863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Blank line</a:t>
            </a:r>
          </a:p>
        </p:txBody>
      </p:sp>
      <p:sp>
        <p:nvSpPr>
          <p:cNvPr id="3" name="Title 2"/>
          <p:cNvSpPr>
            <a:spLocks noGrp="1"/>
          </p:cNvSpPr>
          <p:nvPr>
            <p:ph type="title"/>
          </p:nvPr>
        </p:nvSpPr>
        <p:spPr/>
        <p:txBody>
          <a:bodyPr/>
          <a:lstStyle/>
          <a:p>
            <a:r>
              <a:rPr lang="en-GB" dirty="0"/>
              <a:t>Display information</a:t>
            </a:r>
          </a:p>
        </p:txBody>
      </p:sp>
      <p:sp>
        <p:nvSpPr>
          <p:cNvPr id="4" name="Rectangle 1">
            <a:extLst>
              <a:ext uri="{FF2B5EF4-FFF2-40B4-BE49-F238E27FC236}">
                <a16:creationId xmlns:a16="http://schemas.microsoft.com/office/drawing/2014/main" id="{8893844C-52D8-18EF-7948-09D1558A481E}"/>
              </a:ext>
            </a:extLst>
          </p:cNvPr>
          <p:cNvSpPr>
            <a:spLocks noChangeArrowheads="1"/>
          </p:cNvSpPr>
          <p:nvPr/>
        </p:nvSpPr>
        <p:spPr bwMode="auto">
          <a:xfrm>
            <a:off x="0" y="-48399"/>
            <a:ext cx="26962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2B2B2"/>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D664FC82-66AD-1E04-D772-53DD341AA1E1}"/>
              </a:ext>
            </a:extLst>
          </p:cNvPr>
          <p:cNvGrpSpPr/>
          <p:nvPr/>
        </p:nvGrpSpPr>
        <p:grpSpPr>
          <a:xfrm>
            <a:off x="3996779" y="3511550"/>
            <a:ext cx="3346450" cy="687815"/>
            <a:chOff x="3695700" y="3511550"/>
            <a:chExt cx="3346450" cy="687815"/>
          </a:xfrm>
        </p:grpSpPr>
        <p:cxnSp>
          <p:nvCxnSpPr>
            <p:cNvPr id="7" name="Straight Connector 6">
              <a:extLst>
                <a:ext uri="{FF2B5EF4-FFF2-40B4-BE49-F238E27FC236}">
                  <a16:creationId xmlns:a16="http://schemas.microsoft.com/office/drawing/2014/main" id="{792E91F1-5AE1-3DC8-D816-E61CE15CAE08}"/>
                </a:ext>
              </a:extLst>
            </p:cNvPr>
            <p:cNvCxnSpPr/>
            <p:nvPr/>
          </p:nvCxnSpPr>
          <p:spPr>
            <a:xfrm flipV="1">
              <a:off x="3695700" y="3511550"/>
              <a:ext cx="334645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FF36769-6492-5CED-7C20-E07DDC5A3578}"/>
                </a:ext>
              </a:extLst>
            </p:cNvPr>
            <p:cNvSpPr txBox="1"/>
            <p:nvPr/>
          </p:nvSpPr>
          <p:spPr>
            <a:xfrm>
              <a:off x="3695700" y="3676145"/>
              <a:ext cx="3346450" cy="523220"/>
            </a:xfrm>
            <a:prstGeom prst="rect">
              <a:avLst/>
            </a:prstGeom>
            <a:noFill/>
          </p:spPr>
          <p:txBody>
            <a:bodyPr wrap="square" rtlCol="0">
              <a:spAutoFit/>
            </a:bodyPr>
            <a:lstStyle/>
            <a:p>
              <a:pPr algn="ctr"/>
              <a:r>
                <a:rPr lang="en-GB" sz="2800" b="1" dirty="0">
                  <a:solidFill>
                    <a:srgbClr val="7030A0"/>
                  </a:solidFill>
                </a:rPr>
                <a:t>Displayed in console</a:t>
              </a:r>
            </a:p>
          </p:txBody>
        </p:sp>
      </p:grpSp>
    </p:spTree>
    <p:extLst>
      <p:ext uri="{BB962C8B-B14F-4D97-AF65-F5344CB8AC3E}">
        <p14:creationId xmlns:p14="http://schemas.microsoft.com/office/powerpoint/2010/main" val="343646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(INSERT)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4439757"/>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INSERT</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r>
                        <a:rPr lang="en-GB" sz="4000" dirty="0">
                          <a:solidFill>
                            <a:srgbClr val="FF0000"/>
                          </a:solidFill>
                        </a:rPr>
                        <a:t>No used</a:t>
                      </a:r>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7646577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(INSERT / UPDATE / DELETE)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3864169"/>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endParaRPr lang="en-GB" sz="4000" dirty="0"/>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solidFill>
                          <a:srgbClr val="FF0000"/>
                        </a:solidFill>
                      </a:endParaRPr>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161557306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(UPDATE)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0195048"/>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UPDATE</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5203578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(DELETE)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527796"/>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DELETE</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dirty="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r>
                        <a:rPr lang="en-GB" sz="4000" dirty="0">
                          <a:solidFill>
                            <a:srgbClr val="FF0000"/>
                          </a:solidFill>
                        </a:rPr>
                        <a:t>Not used</a:t>
                      </a:r>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296898501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B793-F74E-4D0E-8C93-EB3AB77756F2}"/>
              </a:ext>
            </a:extLst>
          </p:cNvPr>
          <p:cNvSpPr>
            <a:spLocks noGrp="1"/>
          </p:cNvSpPr>
          <p:nvPr>
            <p:ph type="title"/>
          </p:nvPr>
        </p:nvSpPr>
        <p:spPr/>
        <p:txBody>
          <a:bodyPr/>
          <a:lstStyle/>
          <a:p>
            <a:r>
              <a:rPr lang="en-GB" dirty="0"/>
              <a:t>Learning Intentions</a:t>
            </a:r>
          </a:p>
        </p:txBody>
      </p:sp>
      <p:sp>
        <p:nvSpPr>
          <p:cNvPr id="3" name="Content Placeholder 2">
            <a:extLst>
              <a:ext uri="{FF2B5EF4-FFF2-40B4-BE49-F238E27FC236}">
                <a16:creationId xmlns:a16="http://schemas.microsoft.com/office/drawing/2014/main" id="{6F519DC4-5D38-4394-B939-D133A2B4D012}"/>
              </a:ext>
            </a:extLst>
          </p:cNvPr>
          <p:cNvSpPr>
            <a:spLocks noGrp="1"/>
          </p:cNvSpPr>
          <p:nvPr>
            <p:ph idx="1"/>
          </p:nvPr>
        </p:nvSpPr>
        <p:spPr/>
        <p:txBody>
          <a:bodyPr>
            <a:normAutofit/>
          </a:bodyPr>
          <a:lstStyle/>
          <a:p>
            <a:r>
              <a:rPr lang="en-GB" sz="3200" dirty="0"/>
              <a:t>Describe and exemplify testing: </a:t>
            </a:r>
          </a:p>
          <a:p>
            <a:pPr lvl="1"/>
            <a:r>
              <a:rPr lang="en-GB" sz="2800" dirty="0"/>
              <a:t>SQL operations work correctly at this level </a:t>
            </a:r>
          </a:p>
          <a:p>
            <a:pPr marL="0" indent="0">
              <a:buNone/>
            </a:pPr>
            <a:endParaRPr lang="en-GB" sz="3200" dirty="0"/>
          </a:p>
        </p:txBody>
      </p:sp>
    </p:spTree>
    <p:extLst>
      <p:ext uri="{BB962C8B-B14F-4D97-AF65-F5344CB8AC3E}">
        <p14:creationId xmlns:p14="http://schemas.microsoft.com/office/powerpoint/2010/main" val="35981094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E745-10CE-4DCA-964A-D2D9EC6AC194}"/>
              </a:ext>
            </a:extLst>
          </p:cNvPr>
          <p:cNvSpPr>
            <a:spLocks noGrp="1"/>
          </p:cNvSpPr>
          <p:nvPr>
            <p:ph type="title"/>
          </p:nvPr>
        </p:nvSpPr>
        <p:spPr/>
        <p:txBody>
          <a:bodyPr/>
          <a:lstStyle/>
          <a:p>
            <a:r>
              <a:rPr lang="en-GB" dirty="0"/>
              <a:t>Learning Intentions</a:t>
            </a:r>
          </a:p>
        </p:txBody>
      </p:sp>
      <p:sp>
        <p:nvSpPr>
          <p:cNvPr id="3" name="Content Placeholder 2">
            <a:extLst>
              <a:ext uri="{FF2B5EF4-FFF2-40B4-BE49-F238E27FC236}">
                <a16:creationId xmlns:a16="http://schemas.microsoft.com/office/drawing/2014/main" id="{ABB964B2-0CC2-489B-8E1F-1BC040B76915}"/>
              </a:ext>
            </a:extLst>
          </p:cNvPr>
          <p:cNvSpPr>
            <a:spLocks noGrp="1"/>
          </p:cNvSpPr>
          <p:nvPr>
            <p:ph idx="1"/>
          </p:nvPr>
        </p:nvSpPr>
        <p:spPr/>
        <p:txBody>
          <a:bodyPr>
            <a:normAutofit/>
          </a:bodyPr>
          <a:lstStyle/>
          <a:p>
            <a:r>
              <a:rPr lang="en-GB" sz="3200" dirty="0"/>
              <a:t>Evaluate solution in terms of: </a:t>
            </a:r>
          </a:p>
          <a:p>
            <a:pPr lvl="1"/>
            <a:r>
              <a:rPr lang="en-GB" sz="2800" dirty="0"/>
              <a:t>fitness for purpose </a:t>
            </a:r>
          </a:p>
          <a:p>
            <a:pPr lvl="1"/>
            <a:r>
              <a:rPr lang="en-GB" sz="2800" dirty="0"/>
              <a:t>accuracy of output </a:t>
            </a:r>
          </a:p>
        </p:txBody>
      </p:sp>
    </p:spTree>
    <p:extLst>
      <p:ext uri="{BB962C8B-B14F-4D97-AF65-F5344CB8AC3E}">
        <p14:creationId xmlns:p14="http://schemas.microsoft.com/office/powerpoint/2010/main" val="78050133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Collection of Information</a:t>
            </a:r>
          </a:p>
        </p:txBody>
      </p:sp>
      <p:sp>
        <p:nvSpPr>
          <p:cNvPr id="3" name="Content Placeholder 2"/>
          <p:cNvSpPr>
            <a:spLocks noGrp="1"/>
          </p:cNvSpPr>
          <p:nvPr>
            <p:ph idx="1"/>
          </p:nvPr>
        </p:nvSpPr>
        <p:spPr>
          <a:xfrm>
            <a:off x="2495600" y="1535952"/>
            <a:ext cx="3749040" cy="3840540"/>
          </a:xfrm>
        </p:spPr>
        <p:txBody>
          <a:bodyPr>
            <a:normAutofit/>
          </a:bodyPr>
          <a:lstStyle/>
          <a:p>
            <a:r>
              <a:rPr lang="en-GB" sz="2400" dirty="0"/>
              <a:t>Physical Database</a:t>
            </a:r>
          </a:p>
          <a:p>
            <a:pPr>
              <a:buFontTx/>
              <a:buChar char="-"/>
            </a:pPr>
            <a:r>
              <a:rPr lang="en-GB" sz="2400" dirty="0"/>
              <a:t>Searching can be slow</a:t>
            </a:r>
          </a:p>
          <a:p>
            <a:pPr>
              <a:buFontTx/>
              <a:buChar char="-"/>
            </a:pPr>
            <a:r>
              <a:rPr lang="en-GB" sz="2400" dirty="0"/>
              <a:t>Editing is difficult</a:t>
            </a:r>
          </a:p>
          <a:p>
            <a:pPr>
              <a:buFontTx/>
              <a:buChar char="-"/>
            </a:pPr>
            <a:endParaRPr lang="en-GB" sz="2400" dirty="0"/>
          </a:p>
          <a:p>
            <a:r>
              <a:rPr lang="en-GB" sz="2400" dirty="0"/>
              <a:t>Electronic Database</a:t>
            </a:r>
          </a:p>
          <a:p>
            <a:r>
              <a:rPr lang="en-GB" sz="2400" dirty="0"/>
              <a:t>+ Searching is very fast</a:t>
            </a:r>
          </a:p>
          <a:p>
            <a:r>
              <a:rPr lang="en-GB" sz="2400" dirty="0"/>
              <a:t>+ Editing is easy</a:t>
            </a:r>
          </a:p>
        </p:txBody>
      </p:sp>
      <p:pic>
        <p:nvPicPr>
          <p:cNvPr id="1027" name="Picture 3" descr="C:\Users\cb1935d\AppData\Local\Microsoft\Windows\Temporary Internet Files\Content.IE5\CK4AA76W\MP90040903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6200" y="980728"/>
            <a:ext cx="234888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b1935d\AppData\Local\Microsoft\Windows\Temporary Internet Files\Content.IE5\JYGE0KC2\MC90044146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06" y="3645024"/>
            <a:ext cx="1731468" cy="173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82940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&amp; Disadvantages</a:t>
            </a:r>
          </a:p>
        </p:txBody>
      </p:sp>
      <p:sp>
        <p:nvSpPr>
          <p:cNvPr id="5" name="Content Placeholder 2"/>
          <p:cNvSpPr txBox="1">
            <a:spLocks/>
          </p:cNvSpPr>
          <p:nvPr/>
        </p:nvSpPr>
        <p:spPr>
          <a:xfrm>
            <a:off x="2495600" y="1535952"/>
            <a:ext cx="7200800" cy="3549232"/>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GB" sz="2400" dirty="0"/>
              <a:t>Physical Database</a:t>
            </a:r>
          </a:p>
          <a:p>
            <a:pPr>
              <a:buFontTx/>
              <a:buChar char="-"/>
            </a:pPr>
            <a:r>
              <a:rPr lang="en-GB" sz="2400" dirty="0"/>
              <a:t>Searching can be slow</a:t>
            </a:r>
          </a:p>
          <a:p>
            <a:pPr>
              <a:buFontTx/>
              <a:buChar char="-"/>
            </a:pPr>
            <a:r>
              <a:rPr lang="en-GB" sz="2400" dirty="0"/>
              <a:t>Editing is difficult</a:t>
            </a:r>
          </a:p>
          <a:p>
            <a:pPr>
              <a:buFontTx/>
              <a:buChar char="-"/>
            </a:pPr>
            <a:endParaRPr lang="en-GB" sz="2400" dirty="0"/>
          </a:p>
          <a:p>
            <a:r>
              <a:rPr lang="en-GB" sz="2400" dirty="0"/>
              <a:t>Electronic Database</a:t>
            </a:r>
          </a:p>
          <a:p>
            <a:r>
              <a:rPr lang="en-GB" sz="2400" dirty="0"/>
              <a:t>+  Searching is very fast</a:t>
            </a:r>
          </a:p>
          <a:p>
            <a:r>
              <a:rPr lang="en-GB" sz="2400" dirty="0"/>
              <a:t>+  Editing is very easy</a:t>
            </a:r>
          </a:p>
        </p:txBody>
      </p:sp>
      <p:pic>
        <p:nvPicPr>
          <p:cNvPr id="2050" name="Picture 2" descr="C:\Users\cb1935d\AppData\Local\Microsoft\Windows\Temporary Internet Files\Content.IE5\JYGE0KC2\MP900442356[1].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184232" y="1268760"/>
            <a:ext cx="2213504" cy="166012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b1935d\AppData\Local\Microsoft\Windows\Temporary Internet Files\Content.IE5\CK4AA76W\MP900422497[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6040" y="2974000"/>
            <a:ext cx="2627784" cy="174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53786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Flat File Database</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10" name="Rectangle: Rounded Corners 9">
            <a:extLst>
              <a:ext uri="{FF2B5EF4-FFF2-40B4-BE49-F238E27FC236}">
                <a16:creationId xmlns:a16="http://schemas.microsoft.com/office/drawing/2014/main" id="{5D773087-09BD-45AD-89A6-29025E9351DE}"/>
              </a:ext>
            </a:extLst>
          </p:cNvPr>
          <p:cNvSpPr/>
          <p:nvPr/>
        </p:nvSpPr>
        <p:spPr>
          <a:xfrm>
            <a:off x="6209546" y="4589265"/>
            <a:ext cx="4409870" cy="1152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B0EC4FDE-CFBC-4CBE-ADDB-EBEBADD6452A}"/>
              </a:ext>
            </a:extLst>
          </p:cNvPr>
          <p:cNvSpPr/>
          <p:nvPr/>
        </p:nvSpPr>
        <p:spPr>
          <a:xfrm>
            <a:off x="6208390" y="2823206"/>
            <a:ext cx="4409870" cy="169200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7169207" cy="584775"/>
          </a:xfrm>
          <a:prstGeom prst="rect">
            <a:avLst/>
          </a:prstGeom>
          <a:noFill/>
        </p:spPr>
        <p:txBody>
          <a:bodyPr wrap="none" rtlCol="0">
            <a:spAutoFit/>
          </a:bodyPr>
          <a:lstStyle/>
          <a:p>
            <a:r>
              <a:rPr lang="en-GB" sz="3200" dirty="0"/>
              <a:t>Data is duplicated – this can lead to errors</a:t>
            </a:r>
          </a:p>
        </p:txBody>
      </p:sp>
    </p:spTree>
    <p:extLst>
      <p:ext uri="{BB962C8B-B14F-4D97-AF65-F5344CB8AC3E}">
        <p14:creationId xmlns:p14="http://schemas.microsoft.com/office/powerpoint/2010/main" val="40184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p:bldLst>
  </p:timing>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Flat File Database</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Tree>
    <p:extLst>
      <p:ext uri="{BB962C8B-B14F-4D97-AF65-F5344CB8AC3E}">
        <p14:creationId xmlns:p14="http://schemas.microsoft.com/office/powerpoint/2010/main" val="205046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838200" y="1957036"/>
            <a:ext cx="8873359" cy="1600438"/>
          </a:xfrm>
          <a:prstGeom prst="rect">
            <a:avLst/>
          </a:prstGeom>
          <a:noFill/>
        </p:spPr>
        <p:txBody>
          <a:bodyPr wrap="square">
            <a:spAutoFit/>
          </a:bodyPr>
          <a:lstStyle/>
          <a:p>
            <a:pPr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.print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.print "Hello world"</a:t>
            </a:r>
          </a:p>
        </p:txBody>
      </p:sp>
      <p:sp>
        <p:nvSpPr>
          <p:cNvPr id="3" name="Title 2"/>
          <p:cNvSpPr>
            <a:spLocks noGrp="1"/>
          </p:cNvSpPr>
          <p:nvPr>
            <p:ph type="title"/>
          </p:nvPr>
        </p:nvSpPr>
        <p:spPr/>
        <p:txBody>
          <a:bodyPr/>
          <a:lstStyle/>
          <a:p>
            <a:r>
              <a:rPr lang="en-GB" dirty="0"/>
              <a:t>Display information</a:t>
            </a:r>
          </a:p>
        </p:txBody>
      </p:sp>
      <p:sp>
        <p:nvSpPr>
          <p:cNvPr id="4" name="Rectangle 1">
            <a:extLst>
              <a:ext uri="{FF2B5EF4-FFF2-40B4-BE49-F238E27FC236}">
                <a16:creationId xmlns:a16="http://schemas.microsoft.com/office/drawing/2014/main" id="{8893844C-52D8-18EF-7948-09D1558A481E}"/>
              </a:ext>
            </a:extLst>
          </p:cNvPr>
          <p:cNvSpPr>
            <a:spLocks noChangeArrowheads="1"/>
          </p:cNvSpPr>
          <p:nvPr/>
        </p:nvSpPr>
        <p:spPr bwMode="auto">
          <a:xfrm>
            <a:off x="0" y="-48399"/>
            <a:ext cx="26962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2B2B2"/>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182358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Insert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6023295" y="5918200"/>
            <a:ext cx="2400300" cy="882650"/>
          </a:xfrm>
          <a:prstGeom prst="callout2">
            <a:avLst>
              <a:gd name="adj1" fmla="val 49806"/>
              <a:gd name="adj2" fmla="val 101751"/>
              <a:gd name="adj3" fmla="val 50035"/>
              <a:gd name="adj4" fmla="val 135548"/>
              <a:gd name="adj5" fmla="val -19500"/>
              <a:gd name="adj6" fmla="val 156714"/>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Insert anomaly</a:t>
            </a:r>
          </a:p>
        </p:txBody>
      </p:sp>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5089525"/>
          <a:ext cx="10515600" cy="592552"/>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302</a:t>
                      </a:r>
                    </a:p>
                  </a:txBody>
                  <a:tcPr/>
                </a:tc>
                <a:extLst>
                  <a:ext uri="{0D108BD9-81ED-4DB2-BD59-A6C34878D82A}">
                    <a16:rowId xmlns:a16="http://schemas.microsoft.com/office/drawing/2014/main" val="2098199609"/>
                  </a:ext>
                </a:extLst>
              </a:tr>
            </a:tbl>
          </a:graphicData>
        </a:graphic>
      </p:graphicFrame>
      <p:sp>
        <p:nvSpPr>
          <p:cNvPr id="7" name="Rectangle: Rounded Corners 6">
            <a:extLst>
              <a:ext uri="{FF2B5EF4-FFF2-40B4-BE49-F238E27FC236}">
                <a16:creationId xmlns:a16="http://schemas.microsoft.com/office/drawing/2014/main" id="{1CCC2A12-DF5C-496B-B881-6647A8EC7DEF}"/>
              </a:ext>
            </a:extLst>
          </p:cNvPr>
          <p:cNvSpPr/>
          <p:nvPr/>
        </p:nvSpPr>
        <p:spPr>
          <a:xfrm>
            <a:off x="9826465" y="5113336"/>
            <a:ext cx="864000" cy="5525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202D0A3C-5F32-45A6-8AB9-883EC44A8D85}"/>
              </a:ext>
            </a:extLst>
          </p:cNvPr>
          <p:cNvSpPr/>
          <p:nvPr/>
        </p:nvSpPr>
        <p:spPr>
          <a:xfrm>
            <a:off x="6206964" y="5113336"/>
            <a:ext cx="2578895" cy="552525"/>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7765459" cy="584775"/>
          </a:xfrm>
          <a:prstGeom prst="rect">
            <a:avLst/>
          </a:prstGeom>
          <a:noFill/>
        </p:spPr>
        <p:txBody>
          <a:bodyPr wrap="none" rtlCol="0">
            <a:spAutoFit/>
          </a:bodyPr>
          <a:lstStyle/>
          <a:p>
            <a:r>
              <a:rPr lang="en-GB" sz="3200" dirty="0"/>
              <a:t>Add a new teacher to the English department</a:t>
            </a:r>
          </a:p>
        </p:txBody>
      </p:sp>
    </p:spTree>
    <p:extLst>
      <p:ext uri="{BB962C8B-B14F-4D97-AF65-F5344CB8AC3E}">
        <p14:creationId xmlns:p14="http://schemas.microsoft.com/office/powerpoint/2010/main" val="39583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Insert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32196691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Delete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5089525"/>
          <a:ext cx="10515600" cy="592552"/>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2098199609"/>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2928614" y="5337907"/>
            <a:ext cx="2548575" cy="882650"/>
          </a:xfrm>
          <a:prstGeom prst="callout2">
            <a:avLst>
              <a:gd name="adj1" fmla="val 49806"/>
              <a:gd name="adj2" fmla="val 101751"/>
              <a:gd name="adj3" fmla="val 49172"/>
              <a:gd name="adj4" fmla="val 131362"/>
              <a:gd name="adj5" fmla="val -18637"/>
              <a:gd name="adj6" fmla="val 149538"/>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Delete anomaly</a:t>
            </a:r>
          </a:p>
        </p:txBody>
      </p:sp>
      <p:sp>
        <p:nvSpPr>
          <p:cNvPr id="7" name="Rectangle: Rounded Corners 6">
            <a:extLst>
              <a:ext uri="{FF2B5EF4-FFF2-40B4-BE49-F238E27FC236}">
                <a16:creationId xmlns:a16="http://schemas.microsoft.com/office/drawing/2014/main" id="{1CCC2A12-DF5C-496B-B881-6647A8EC7DEF}"/>
              </a:ext>
            </a:extLst>
          </p:cNvPr>
          <p:cNvSpPr/>
          <p:nvPr/>
        </p:nvSpPr>
        <p:spPr>
          <a:xfrm>
            <a:off x="838200" y="4561836"/>
            <a:ext cx="9875520" cy="5525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9523376" cy="584775"/>
          </a:xfrm>
          <a:prstGeom prst="rect">
            <a:avLst/>
          </a:prstGeom>
          <a:noFill/>
        </p:spPr>
        <p:txBody>
          <a:bodyPr wrap="none" rtlCol="0">
            <a:spAutoFit/>
          </a:bodyPr>
          <a:lstStyle/>
          <a:p>
            <a:r>
              <a:rPr lang="en-GB" sz="3200" dirty="0"/>
              <a:t>Remove all teachers who are in the English department</a:t>
            </a:r>
          </a:p>
        </p:txBody>
      </p:sp>
    </p:spTree>
    <p:extLst>
      <p:ext uri="{BB962C8B-B14F-4D97-AF65-F5344CB8AC3E}">
        <p14:creationId xmlns:p14="http://schemas.microsoft.com/office/powerpoint/2010/main" val="70200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Lst>
  </p:timing>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Delete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316679681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Update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2783896"/>
          <a:ext cx="10515600" cy="1185104"/>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2098199609"/>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3854276890"/>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5353050" y="5599527"/>
            <a:ext cx="2651439" cy="882650"/>
          </a:xfrm>
          <a:prstGeom prst="callout2">
            <a:avLst>
              <a:gd name="adj1" fmla="val 49806"/>
              <a:gd name="adj2" fmla="val 101751"/>
              <a:gd name="adj3" fmla="val 49172"/>
              <a:gd name="adj4" fmla="val 131362"/>
              <a:gd name="adj5" fmla="val -109285"/>
              <a:gd name="adj6" fmla="val 168410"/>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Update anomaly</a:t>
            </a:r>
          </a:p>
        </p:txBody>
      </p:sp>
      <p:sp>
        <p:nvSpPr>
          <p:cNvPr id="7" name="Rectangle: Rounded Corners 6">
            <a:extLst>
              <a:ext uri="{FF2B5EF4-FFF2-40B4-BE49-F238E27FC236}">
                <a16:creationId xmlns:a16="http://schemas.microsoft.com/office/drawing/2014/main" id="{1CCC2A12-DF5C-496B-B881-6647A8EC7DEF}"/>
              </a:ext>
            </a:extLst>
          </p:cNvPr>
          <p:cNvSpPr/>
          <p:nvPr/>
        </p:nvSpPr>
        <p:spPr>
          <a:xfrm>
            <a:off x="9817100" y="4009118"/>
            <a:ext cx="900000" cy="540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7363298" cy="584775"/>
          </a:xfrm>
          <a:prstGeom prst="rect">
            <a:avLst/>
          </a:prstGeom>
          <a:noFill/>
        </p:spPr>
        <p:txBody>
          <a:bodyPr wrap="none" rtlCol="0">
            <a:spAutoFit/>
          </a:bodyPr>
          <a:lstStyle/>
          <a:p>
            <a:r>
              <a:rPr lang="en-GB" sz="3200" dirty="0"/>
              <a:t>Change the ICT department's phone to 400</a:t>
            </a:r>
          </a:p>
        </p:txBody>
      </p:sp>
      <p:sp>
        <p:nvSpPr>
          <p:cNvPr id="8" name="Rectangle: Rounded Corners 7">
            <a:extLst>
              <a:ext uri="{FF2B5EF4-FFF2-40B4-BE49-F238E27FC236}">
                <a16:creationId xmlns:a16="http://schemas.microsoft.com/office/drawing/2014/main" id="{56023B96-802F-402B-B2CE-5DE5DE4C6FB1}"/>
              </a:ext>
            </a:extLst>
          </p:cNvPr>
          <p:cNvSpPr/>
          <p:nvPr/>
        </p:nvSpPr>
        <p:spPr>
          <a:xfrm>
            <a:off x="9817100" y="2781296"/>
            <a:ext cx="900000" cy="118800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954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8" grpId="0" animBg="1"/>
    </p:bld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Update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2783896"/>
          <a:ext cx="10515600" cy="1185104"/>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2098199609"/>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3854276890"/>
                  </a:ext>
                </a:extLst>
              </a:tr>
            </a:tbl>
          </a:graphicData>
        </a:graphic>
      </p:graphicFrame>
    </p:spTree>
    <p:extLst>
      <p:ext uri="{BB962C8B-B14F-4D97-AF65-F5344CB8AC3E}">
        <p14:creationId xmlns:p14="http://schemas.microsoft.com/office/powerpoint/2010/main" val="10980346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 N5 Year 2</a:t>
            </a:r>
          </a:p>
        </p:txBody>
      </p:sp>
      <p:graphicFrame>
        <p:nvGraphicFramePr>
          <p:cNvPr id="5" name="Content Placeholder 4"/>
          <p:cNvGraphicFramePr>
            <a:graphicFrameLocks noGrp="1"/>
          </p:cNvGraphicFramePr>
          <p:nvPr>
            <p:ph idx="1"/>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994663"/>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994663"/>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81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20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20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7" dur="500"/>
                                        <p:tgtEl>
                                          <p:spTgt spid="5">
                                            <p:graphicEl>
                                              <a:dgm id="{17253025-0BE3-46B4-B2C8-BFD879D75B26}"/>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32" dur="2000"/>
                                        <p:tgtEl>
                                          <p:spTgt spid="5">
                                            <p:graphicEl>
                                              <a:dgm id="{B2D4CD90-7709-4B59-AC85-D09667CFC12B}"/>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7" dur="500"/>
                                        <p:tgtEl>
                                          <p:spTgt spid="5">
                                            <p:graphicEl>
                                              <a:dgm id="{056CCBB6-5CE0-4348-89C6-99FB2D3AB62B}"/>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42" dur="2000"/>
                                        <p:tgtEl>
                                          <p:spTgt spid="5">
                                            <p:graphicEl>
                                              <a:dgm id="{90709722-0E94-45E4-BEDD-48CB660682D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7" dur="500"/>
                                        <p:tgtEl>
                                          <p:spTgt spid="5">
                                            <p:graphicEl>
                                              <a:dgm id="{EB2E52AE-8FCF-47D0-B499-CFCFAF1883A9}"/>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52" dur="2000"/>
                                        <p:tgtEl>
                                          <p:spTgt spid="5">
                                            <p:graphicEl>
                                              <a:dgm id="{C92F1771-01AA-4FF3-B7EC-0229DB7A592C}"/>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1500"/>
                                        <p:tgtEl>
                                          <p:spTgt spid="4"/>
                                        </p:tgtEl>
                                      </p:cBhvr>
                                    </p:animEffect>
                                  </p:childTnLst>
                                </p:cTn>
                              </p:par>
                              <p:par>
                                <p:cTn id="58" presetID="22" presetClass="entr" presetSubtype="2"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right)">
                                      <p:cBhvr>
                                        <p:cTn id="60"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886-4568-405D-A477-82C7E4CA49F9}"/>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800ECB73-0608-4B44-882B-9BBB8EADD3EA}"/>
              </a:ext>
            </a:extLst>
          </p:cNvPr>
          <p:cNvSpPr>
            <a:spLocks noGrp="1"/>
          </p:cNvSpPr>
          <p:nvPr>
            <p:ph type="body" idx="1"/>
          </p:nvPr>
        </p:nvSpPr>
        <p:spPr/>
        <p:txBody>
          <a:bodyPr/>
          <a:lstStyle/>
          <a:p>
            <a:r>
              <a:rPr lang="en-GB" dirty="0"/>
              <a:t>Assignment – 33%</a:t>
            </a:r>
          </a:p>
        </p:txBody>
      </p:sp>
      <p:sp>
        <p:nvSpPr>
          <p:cNvPr id="4" name="Content Placeholder 3">
            <a:extLst>
              <a:ext uri="{FF2B5EF4-FFF2-40B4-BE49-F238E27FC236}">
                <a16:creationId xmlns:a16="http://schemas.microsoft.com/office/drawing/2014/main" id="{6C837FB6-A567-497F-93B1-2DEE87ED18D6}"/>
              </a:ext>
            </a:extLst>
          </p:cNvPr>
          <p:cNvSpPr>
            <a:spLocks noGrp="1"/>
          </p:cNvSpPr>
          <p:nvPr>
            <p:ph sz="half" idx="2"/>
          </p:nvPr>
        </p:nvSpPr>
        <p:spPr/>
        <p:txBody>
          <a:bodyPr/>
          <a:lstStyle/>
          <a:p>
            <a:pPr indent="0"/>
            <a:r>
              <a:rPr lang="en-GB" dirty="0"/>
              <a:t>SDD		67%</a:t>
            </a:r>
          </a:p>
          <a:p>
            <a:pPr indent="0"/>
            <a:r>
              <a:rPr lang="en-GB" dirty="0"/>
              <a:t>DDD		33%</a:t>
            </a:r>
          </a:p>
          <a:p>
            <a:pPr indent="0"/>
            <a:endParaRPr lang="en-GB" dirty="0"/>
          </a:p>
          <a:p>
            <a:pPr indent="0">
              <a:buNone/>
            </a:pPr>
            <a:endParaRPr lang="en-GB" dirty="0"/>
          </a:p>
          <a:p>
            <a:pPr indent="0"/>
            <a:r>
              <a:rPr lang="en-GB" b="1" dirty="0"/>
              <a:t>Marks		40</a:t>
            </a:r>
          </a:p>
        </p:txBody>
      </p:sp>
      <p:sp>
        <p:nvSpPr>
          <p:cNvPr id="5" name="Text Placeholder 4">
            <a:extLst>
              <a:ext uri="{FF2B5EF4-FFF2-40B4-BE49-F238E27FC236}">
                <a16:creationId xmlns:a16="http://schemas.microsoft.com/office/drawing/2014/main" id="{23B492CD-F51E-4517-A552-72BB03A9DDC1}"/>
              </a:ext>
            </a:extLst>
          </p:cNvPr>
          <p:cNvSpPr>
            <a:spLocks noGrp="1"/>
          </p:cNvSpPr>
          <p:nvPr>
            <p:ph type="body" sz="quarter" idx="3"/>
          </p:nvPr>
        </p:nvSpPr>
        <p:spPr/>
        <p:txBody>
          <a:bodyPr/>
          <a:lstStyle/>
          <a:p>
            <a:r>
              <a:rPr lang="en-GB" dirty="0"/>
              <a:t>Question Paper – 67%</a:t>
            </a:r>
          </a:p>
        </p:txBody>
      </p:sp>
      <p:sp>
        <p:nvSpPr>
          <p:cNvPr id="6" name="Content Placeholder 5">
            <a:extLst>
              <a:ext uri="{FF2B5EF4-FFF2-40B4-BE49-F238E27FC236}">
                <a16:creationId xmlns:a16="http://schemas.microsoft.com/office/drawing/2014/main" id="{85EA51F6-ECFD-4D1F-BF54-C5C44552D6D8}"/>
              </a:ext>
            </a:extLst>
          </p:cNvPr>
          <p:cNvSpPr>
            <a:spLocks noGrp="1"/>
          </p:cNvSpPr>
          <p:nvPr>
            <p:ph sz="quarter" idx="4"/>
          </p:nvPr>
        </p:nvSpPr>
        <p:spPr/>
        <p:txBody>
          <a:bodyPr>
            <a:normAutofit/>
          </a:bodyPr>
          <a:lstStyle/>
          <a:p>
            <a:pPr indent="0"/>
            <a:r>
              <a:rPr lang="en-GB" dirty="0"/>
              <a:t>SDD		54%</a:t>
            </a:r>
          </a:p>
          <a:p>
            <a:pPr indent="0"/>
            <a:r>
              <a:rPr lang="en-GB" dirty="0"/>
              <a:t>DDD		33%</a:t>
            </a:r>
          </a:p>
          <a:p>
            <a:pPr indent="0"/>
            <a:r>
              <a:rPr lang="en-GB" dirty="0"/>
              <a:t>Comp Sys		13%</a:t>
            </a:r>
          </a:p>
          <a:p>
            <a:pPr marL="0" indent="0">
              <a:buNone/>
            </a:pPr>
            <a:endParaRPr lang="en-GB" dirty="0"/>
          </a:p>
          <a:p>
            <a:pPr indent="0"/>
            <a:r>
              <a:rPr lang="en-GB" b="1" dirty="0"/>
              <a:t>Marks		80</a:t>
            </a:r>
          </a:p>
        </p:txBody>
      </p:sp>
      <p:sp>
        <p:nvSpPr>
          <p:cNvPr id="7" name="TextBox 6"/>
          <p:cNvSpPr txBox="1"/>
          <p:nvPr/>
        </p:nvSpPr>
        <p:spPr>
          <a:xfrm>
            <a:off x="4053485" y="5897275"/>
            <a:ext cx="3888180" cy="584775"/>
          </a:xfrm>
          <a:prstGeom prst="rect">
            <a:avLst/>
          </a:prstGeom>
          <a:noFill/>
        </p:spPr>
        <p:txBody>
          <a:bodyPr wrap="none" rtlCol="0">
            <a:spAutoFit/>
          </a:bodyPr>
          <a:lstStyle/>
          <a:p>
            <a:r>
              <a:rPr lang="en-GB" sz="3200" b="1" dirty="0">
                <a:solidFill>
                  <a:srgbClr val="FF0000"/>
                </a:solidFill>
              </a:rPr>
              <a:t>Final grade out of 120</a:t>
            </a:r>
          </a:p>
        </p:txBody>
      </p:sp>
    </p:spTree>
    <p:extLst>
      <p:ext uri="{BB962C8B-B14F-4D97-AF65-F5344CB8AC3E}">
        <p14:creationId xmlns:p14="http://schemas.microsoft.com/office/powerpoint/2010/main" val="324416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left)">
                                      <p:cBhvr>
                                        <p:cTn id="36" dur="500"/>
                                        <p:tgtEl>
                                          <p:spTgt spid="6">
                                            <p:txEl>
                                              <p:pRg st="1" end="1"/>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547A0-88C7-29D0-1307-5BCED1457C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F40F9-12DF-5CC1-6444-96F6A8C9E14D}"/>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F2DE83AB-2C48-8ADE-7508-2790A834FFEF}"/>
              </a:ext>
            </a:extLst>
          </p:cNvPr>
          <p:cNvSpPr>
            <a:spLocks noGrp="1"/>
          </p:cNvSpPr>
          <p:nvPr>
            <p:ph type="body" idx="1"/>
          </p:nvPr>
        </p:nvSpPr>
        <p:spPr/>
        <p:txBody>
          <a:bodyPr/>
          <a:lstStyle/>
          <a:p>
            <a:r>
              <a:rPr lang="en-GB" dirty="0"/>
              <a:t>Assignment – 40 Marks</a:t>
            </a:r>
          </a:p>
        </p:txBody>
      </p:sp>
      <p:sp>
        <p:nvSpPr>
          <p:cNvPr id="4" name="Content Placeholder 3">
            <a:extLst>
              <a:ext uri="{FF2B5EF4-FFF2-40B4-BE49-F238E27FC236}">
                <a16:creationId xmlns:a16="http://schemas.microsoft.com/office/drawing/2014/main" id="{00021F32-B7C8-2B86-861F-529D12CF9E8C}"/>
              </a:ext>
            </a:extLst>
          </p:cNvPr>
          <p:cNvSpPr>
            <a:spLocks noGrp="1"/>
          </p:cNvSpPr>
          <p:nvPr>
            <p:ph sz="half" idx="2"/>
          </p:nvPr>
        </p:nvSpPr>
        <p:spPr/>
        <p:txBody>
          <a:bodyPr>
            <a:normAutofit/>
          </a:bodyPr>
          <a:lstStyle/>
          <a:p>
            <a:pPr indent="0">
              <a:tabLst>
                <a:tab pos="3771900" algn="ctr"/>
              </a:tabLst>
            </a:pPr>
            <a:r>
              <a:rPr lang="en-GB" dirty="0"/>
              <a:t>Analysis	3 – 6</a:t>
            </a:r>
          </a:p>
          <a:p>
            <a:pPr indent="0">
              <a:tabLst>
                <a:tab pos="3771900" algn="ctr"/>
              </a:tabLst>
            </a:pPr>
            <a:r>
              <a:rPr lang="en-GB" dirty="0"/>
              <a:t>Design	4 – 8</a:t>
            </a:r>
          </a:p>
          <a:p>
            <a:pPr indent="0">
              <a:tabLst>
                <a:tab pos="3771900" algn="ctr"/>
              </a:tabLst>
            </a:pPr>
            <a:r>
              <a:rPr lang="en-GB" dirty="0"/>
              <a:t>Implementation	22 – 24</a:t>
            </a:r>
          </a:p>
          <a:p>
            <a:pPr indent="0">
              <a:tabLst>
                <a:tab pos="3771900" algn="ctr"/>
              </a:tabLst>
            </a:pPr>
            <a:r>
              <a:rPr lang="en-GB" dirty="0"/>
              <a:t>Testing	3 – 6</a:t>
            </a:r>
          </a:p>
          <a:p>
            <a:pPr indent="0">
              <a:tabLst>
                <a:tab pos="3771900" algn="ctr"/>
              </a:tabLst>
            </a:pPr>
            <a:r>
              <a:rPr lang="en-GB" dirty="0"/>
              <a:t>Evaluation	3 – 6</a:t>
            </a:r>
          </a:p>
          <a:p>
            <a:pPr indent="0">
              <a:tabLst>
                <a:tab pos="3771900" algn="ctr"/>
              </a:tabLst>
            </a:pPr>
            <a:r>
              <a:rPr lang="en-GB" dirty="0"/>
              <a:t>Computer Systems	0</a:t>
            </a:r>
            <a:endParaRPr lang="en-GB" b="1" dirty="0"/>
          </a:p>
        </p:txBody>
      </p:sp>
      <p:sp>
        <p:nvSpPr>
          <p:cNvPr id="5" name="Text Placeholder 4">
            <a:extLst>
              <a:ext uri="{FF2B5EF4-FFF2-40B4-BE49-F238E27FC236}">
                <a16:creationId xmlns:a16="http://schemas.microsoft.com/office/drawing/2014/main" id="{01CD7EDA-AF5A-4C0C-1B99-BFA4129AB6AD}"/>
              </a:ext>
            </a:extLst>
          </p:cNvPr>
          <p:cNvSpPr>
            <a:spLocks noGrp="1"/>
          </p:cNvSpPr>
          <p:nvPr>
            <p:ph type="body" sz="quarter" idx="3"/>
          </p:nvPr>
        </p:nvSpPr>
        <p:spPr/>
        <p:txBody>
          <a:bodyPr/>
          <a:lstStyle/>
          <a:p>
            <a:r>
              <a:rPr lang="en-GB" dirty="0"/>
              <a:t>Question Paper – 80 Marks</a:t>
            </a:r>
          </a:p>
        </p:txBody>
      </p:sp>
      <p:sp>
        <p:nvSpPr>
          <p:cNvPr id="6" name="Content Placeholder 5">
            <a:extLst>
              <a:ext uri="{FF2B5EF4-FFF2-40B4-BE49-F238E27FC236}">
                <a16:creationId xmlns:a16="http://schemas.microsoft.com/office/drawing/2014/main" id="{59E44D69-802E-5AE9-8D1D-6F50E7C5F50A}"/>
              </a:ext>
            </a:extLst>
          </p:cNvPr>
          <p:cNvSpPr>
            <a:spLocks noGrp="1"/>
          </p:cNvSpPr>
          <p:nvPr>
            <p:ph sz="quarter" idx="4"/>
          </p:nvPr>
        </p:nvSpPr>
        <p:spPr/>
        <p:txBody>
          <a:bodyPr>
            <a:normAutofit/>
          </a:bodyPr>
          <a:lstStyle/>
          <a:p>
            <a:pPr indent="0">
              <a:tabLst>
                <a:tab pos="3771900" algn="ctr"/>
              </a:tabLst>
            </a:pPr>
            <a:r>
              <a:rPr lang="en-GB" dirty="0"/>
              <a:t>Analysis	0 – 5</a:t>
            </a:r>
          </a:p>
          <a:p>
            <a:pPr indent="0">
              <a:tabLst>
                <a:tab pos="3771900" algn="ctr"/>
              </a:tabLst>
            </a:pPr>
            <a:r>
              <a:rPr lang="en-GB" dirty="0"/>
              <a:t>Design	20 – 40</a:t>
            </a:r>
          </a:p>
          <a:p>
            <a:pPr indent="0">
              <a:tabLst>
                <a:tab pos="3771900" algn="ctr"/>
              </a:tabLst>
            </a:pPr>
            <a:r>
              <a:rPr lang="en-GB" dirty="0"/>
              <a:t>Implementation	16 – 34</a:t>
            </a:r>
          </a:p>
          <a:p>
            <a:pPr indent="0">
              <a:tabLst>
                <a:tab pos="3771900" algn="ctr"/>
              </a:tabLst>
            </a:pPr>
            <a:r>
              <a:rPr lang="en-GB" dirty="0"/>
              <a:t>Testing	5 – 10</a:t>
            </a:r>
          </a:p>
          <a:p>
            <a:pPr indent="0">
              <a:tabLst>
                <a:tab pos="3771900" algn="ctr"/>
              </a:tabLst>
            </a:pPr>
            <a:r>
              <a:rPr lang="en-GB" dirty="0"/>
              <a:t>Evaluation	0 – 5</a:t>
            </a:r>
          </a:p>
          <a:p>
            <a:pPr indent="0">
              <a:tabLst>
                <a:tab pos="3771900" algn="ctr"/>
              </a:tabLst>
            </a:pPr>
            <a:r>
              <a:rPr lang="en-GB" dirty="0"/>
              <a:t>Computer Systems	10 – 14</a:t>
            </a:r>
            <a:endParaRPr lang="en-GB" b="1" dirty="0"/>
          </a:p>
        </p:txBody>
      </p:sp>
      <p:sp>
        <p:nvSpPr>
          <p:cNvPr id="7" name="TextBox 6">
            <a:extLst>
              <a:ext uri="{FF2B5EF4-FFF2-40B4-BE49-F238E27FC236}">
                <a16:creationId xmlns:a16="http://schemas.microsoft.com/office/drawing/2014/main" id="{2176D600-6369-CA43-BB03-20F2D3E7B2F0}"/>
              </a:ext>
            </a:extLst>
          </p:cNvPr>
          <p:cNvSpPr txBox="1"/>
          <p:nvPr/>
        </p:nvSpPr>
        <p:spPr>
          <a:xfrm>
            <a:off x="3682010" y="6200487"/>
            <a:ext cx="3888180" cy="584775"/>
          </a:xfrm>
          <a:prstGeom prst="rect">
            <a:avLst/>
          </a:prstGeom>
          <a:noFill/>
        </p:spPr>
        <p:txBody>
          <a:bodyPr wrap="none" rtlCol="0">
            <a:spAutoFit/>
          </a:bodyPr>
          <a:lstStyle/>
          <a:p>
            <a:pPr algn="ctr"/>
            <a:r>
              <a:rPr lang="en-GB" sz="3200" b="1" dirty="0">
                <a:solidFill>
                  <a:srgbClr val="FF0000"/>
                </a:solidFill>
              </a:rPr>
              <a:t>Final grade out of 120</a:t>
            </a:r>
          </a:p>
        </p:txBody>
      </p:sp>
    </p:spTree>
    <p:extLst>
      <p:ext uri="{BB962C8B-B14F-4D97-AF65-F5344CB8AC3E}">
        <p14:creationId xmlns:p14="http://schemas.microsoft.com/office/powerpoint/2010/main" val="310850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1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1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1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1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left)">
                                      <p:cBhvr>
                                        <p:cTn id="42" dur="1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1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wipe(left)">
                                      <p:cBhvr>
                                        <p:cTn id="52" dur="1500"/>
                                        <p:tgtEl>
                                          <p:spTgt spid="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wipe(left)">
                                      <p:cBhvr>
                                        <p:cTn id="57" dur="1500"/>
                                        <p:tgtEl>
                                          <p:spTgt spid="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wipe(left)">
                                      <p:cBhvr>
                                        <p:cTn id="62" dur="1500"/>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wipe(left)">
                                      <p:cBhvr>
                                        <p:cTn id="67" dur="150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
                                            <p:txEl>
                                              <p:pRg st="5" end="5"/>
                                            </p:txEl>
                                          </p:spTgt>
                                        </p:tgtEl>
                                        <p:attrNameLst>
                                          <p:attrName>style.visibility</p:attrName>
                                        </p:attrNameLst>
                                      </p:cBhvr>
                                      <p:to>
                                        <p:strVal val="visible"/>
                                      </p:to>
                                    </p:set>
                                    <p:animEffect transition="in" filter="wipe(left)">
                                      <p:cBhvr>
                                        <p:cTn id="72" dur="1500"/>
                                        <p:tgtEl>
                                          <p:spTgt spid="6">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7"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GDPR</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8035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SQL select operations</a:t>
            </a:r>
          </a:p>
        </p:txBody>
      </p:sp>
    </p:spTree>
    <p:extLst>
      <p:ext uri="{BB962C8B-B14F-4D97-AF65-F5344CB8AC3E}">
        <p14:creationId xmlns:p14="http://schemas.microsoft.com/office/powerpoint/2010/main" val="123390021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and identify the implications for individuals and businesses of the UK General Data Protection Regulation (UK GDPR)</a:t>
            </a:r>
            <a:endParaRPr lang="en-GB" dirty="0"/>
          </a:p>
        </p:txBody>
      </p:sp>
      <p:sp>
        <p:nvSpPr>
          <p:cNvPr id="4" name="Action Button: Go Forward or Next 3">
            <a:hlinkClick r:id="rId3" highlightClick="1"/>
            <a:extLst>
              <a:ext uri="{FF2B5EF4-FFF2-40B4-BE49-F238E27FC236}">
                <a16:creationId xmlns:a16="http://schemas.microsoft.com/office/drawing/2014/main" id="{FF3A55D2-53DA-A5F8-282C-07911623CC19}"/>
              </a:ext>
            </a:extLst>
          </p:cNvPr>
          <p:cNvSpPr/>
          <p:nvPr/>
        </p:nvSpPr>
        <p:spPr>
          <a:xfrm>
            <a:off x="10832592" y="5655755"/>
            <a:ext cx="1042416" cy="1042416"/>
          </a:xfrm>
          <a:prstGeom prst="actionButtonForwardNex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4762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B548-520E-4A1A-99D5-1A35599E9328}"/>
              </a:ext>
            </a:extLst>
          </p:cNvPr>
          <p:cNvSpPr>
            <a:spLocks noGrp="1"/>
          </p:cNvSpPr>
          <p:nvPr>
            <p:ph type="title"/>
          </p:nvPr>
        </p:nvSpPr>
        <p:spPr/>
        <p:txBody>
          <a:bodyPr/>
          <a:lstStyle/>
          <a:p>
            <a:r>
              <a:rPr lang="en-GB" dirty="0"/>
              <a:t>Personal data must:</a:t>
            </a:r>
          </a:p>
        </p:txBody>
      </p:sp>
      <p:sp>
        <p:nvSpPr>
          <p:cNvPr id="3" name="Content Placeholder 2">
            <a:extLst>
              <a:ext uri="{FF2B5EF4-FFF2-40B4-BE49-F238E27FC236}">
                <a16:creationId xmlns:a16="http://schemas.microsoft.com/office/drawing/2014/main" id="{257141CB-89B9-453C-950A-3B96F4293BEE}"/>
              </a:ext>
            </a:extLst>
          </p:cNvPr>
          <p:cNvSpPr>
            <a:spLocks noGrp="1"/>
          </p:cNvSpPr>
          <p:nvPr>
            <p:ph idx="1"/>
          </p:nvPr>
        </p:nvSpPr>
        <p:spPr>
          <a:xfrm>
            <a:off x="838200" y="1825625"/>
            <a:ext cx="10515600" cy="4667250"/>
          </a:xfrm>
        </p:spPr>
        <p:txBody>
          <a:bodyPr>
            <a:noAutofit/>
          </a:bodyPr>
          <a:lstStyle/>
          <a:p>
            <a:r>
              <a:rPr lang="en-GB" dirty="0"/>
              <a:t>be processed fairly and lawfully</a:t>
            </a:r>
          </a:p>
          <a:p>
            <a:r>
              <a:rPr lang="en-GB" dirty="0"/>
              <a:t>be obtained for specified and lawful purposes</a:t>
            </a:r>
          </a:p>
          <a:p>
            <a:r>
              <a:rPr lang="en-GB" dirty="0"/>
              <a:t>be adequate, relevant and not excessive</a:t>
            </a:r>
          </a:p>
          <a:p>
            <a:r>
              <a:rPr lang="en-GB" dirty="0"/>
              <a:t>be accurate and up to date</a:t>
            </a:r>
          </a:p>
          <a:p>
            <a:r>
              <a:rPr lang="en-GB" dirty="0"/>
              <a:t>be not be kept any longer than necessary</a:t>
            </a:r>
          </a:p>
          <a:p>
            <a:r>
              <a:rPr lang="en-GB" dirty="0"/>
              <a:t>be processed in accordance with the data subject's rights</a:t>
            </a:r>
          </a:p>
          <a:p>
            <a:r>
              <a:rPr lang="en-GB" dirty="0"/>
              <a:t>be kept securely</a:t>
            </a:r>
          </a:p>
          <a:p>
            <a:r>
              <a:rPr lang="en-GB" dirty="0"/>
              <a:t>not be transferred to any other country without adequate protection in situ</a:t>
            </a:r>
          </a:p>
        </p:txBody>
      </p:sp>
    </p:spTree>
    <p:extLst>
      <p:ext uri="{BB962C8B-B14F-4D97-AF65-F5344CB8AC3E}">
        <p14:creationId xmlns:p14="http://schemas.microsoft.com/office/powerpoint/2010/main" val="362240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83AA-EE28-0599-B167-E9F38D289DF6}"/>
              </a:ext>
            </a:extLst>
          </p:cNvPr>
          <p:cNvSpPr>
            <a:spLocks noGrp="1"/>
          </p:cNvSpPr>
          <p:nvPr>
            <p:ph type="title"/>
          </p:nvPr>
        </p:nvSpPr>
        <p:spPr/>
        <p:txBody>
          <a:bodyPr>
            <a:normAutofit/>
          </a:bodyPr>
          <a:lstStyle/>
          <a:p>
            <a:r>
              <a:rPr lang="en-GB" dirty="0"/>
              <a:t>Processed fairly and lawfully</a:t>
            </a:r>
          </a:p>
        </p:txBody>
      </p:sp>
      <p:sp>
        <p:nvSpPr>
          <p:cNvPr id="3" name="Content Placeholder 2">
            <a:extLst>
              <a:ext uri="{FF2B5EF4-FFF2-40B4-BE49-F238E27FC236}">
                <a16:creationId xmlns:a16="http://schemas.microsoft.com/office/drawing/2014/main" id="{3BF8633D-C374-D6AF-17C9-F89D591C2E40}"/>
              </a:ext>
            </a:extLst>
          </p:cNvPr>
          <p:cNvSpPr>
            <a:spLocks noGrp="1"/>
          </p:cNvSpPr>
          <p:nvPr>
            <p:ph idx="1"/>
          </p:nvPr>
        </p:nvSpPr>
        <p:spPr/>
        <p:txBody>
          <a:bodyPr/>
          <a:lstStyle/>
          <a:p>
            <a:pPr marL="0" indent="0">
              <a:buNone/>
            </a:pPr>
            <a:r>
              <a:rPr lang="en-GB" dirty="0"/>
              <a:t>Data subjects must not be deceived or misled as to why the information is needed, and will have to give their permission for data to be stored. </a:t>
            </a:r>
          </a:p>
        </p:txBody>
      </p:sp>
    </p:spTree>
    <p:extLst>
      <p:ext uri="{BB962C8B-B14F-4D97-AF65-F5344CB8AC3E}">
        <p14:creationId xmlns:p14="http://schemas.microsoft.com/office/powerpoint/2010/main" val="217961999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0209-8C1E-4D03-17F1-0B25A569229B}"/>
              </a:ext>
            </a:extLst>
          </p:cNvPr>
          <p:cNvSpPr>
            <a:spLocks noGrp="1"/>
          </p:cNvSpPr>
          <p:nvPr>
            <p:ph type="title"/>
          </p:nvPr>
        </p:nvSpPr>
        <p:spPr/>
        <p:txBody>
          <a:bodyPr/>
          <a:lstStyle/>
          <a:p>
            <a:r>
              <a:rPr lang="en-GB" dirty="0"/>
              <a:t>Obtained for specified and lawful purposes</a:t>
            </a:r>
          </a:p>
        </p:txBody>
      </p:sp>
      <p:sp>
        <p:nvSpPr>
          <p:cNvPr id="3" name="Content Placeholder 2">
            <a:extLst>
              <a:ext uri="{FF2B5EF4-FFF2-40B4-BE49-F238E27FC236}">
                <a16:creationId xmlns:a16="http://schemas.microsoft.com/office/drawing/2014/main" id="{AC0A1240-16F4-825F-0457-BCDA2A4D97D3}"/>
              </a:ext>
            </a:extLst>
          </p:cNvPr>
          <p:cNvSpPr>
            <a:spLocks noGrp="1"/>
          </p:cNvSpPr>
          <p:nvPr>
            <p:ph idx="1"/>
          </p:nvPr>
        </p:nvSpPr>
        <p:spPr/>
        <p:txBody>
          <a:bodyPr/>
          <a:lstStyle/>
          <a:p>
            <a:pPr marL="0" indent="0">
              <a:buNone/>
            </a:pPr>
            <a:r>
              <a:rPr lang="en-GB" dirty="0"/>
              <a:t>Data subjects know what their data is being used for and that it cannot be used for any other unrelated purpose, or that their data cannot be given away or sold without them knowing. </a:t>
            </a:r>
          </a:p>
        </p:txBody>
      </p:sp>
    </p:spTree>
    <p:extLst>
      <p:ext uri="{BB962C8B-B14F-4D97-AF65-F5344CB8AC3E}">
        <p14:creationId xmlns:p14="http://schemas.microsoft.com/office/powerpoint/2010/main" val="192346879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8603-1AE1-AA52-FACD-E6BE787027BB}"/>
              </a:ext>
            </a:extLst>
          </p:cNvPr>
          <p:cNvSpPr>
            <a:spLocks noGrp="1"/>
          </p:cNvSpPr>
          <p:nvPr>
            <p:ph type="title"/>
          </p:nvPr>
        </p:nvSpPr>
        <p:spPr/>
        <p:txBody>
          <a:bodyPr/>
          <a:lstStyle/>
          <a:p>
            <a:r>
              <a:rPr lang="en-GB" dirty="0"/>
              <a:t>Adequate, relevant and not excessive</a:t>
            </a:r>
          </a:p>
        </p:txBody>
      </p:sp>
      <p:sp>
        <p:nvSpPr>
          <p:cNvPr id="3" name="Content Placeholder 2">
            <a:extLst>
              <a:ext uri="{FF2B5EF4-FFF2-40B4-BE49-F238E27FC236}">
                <a16:creationId xmlns:a16="http://schemas.microsoft.com/office/drawing/2014/main" id="{D0433B07-78A7-33E9-8E02-3014F87FE084}"/>
              </a:ext>
            </a:extLst>
          </p:cNvPr>
          <p:cNvSpPr>
            <a:spLocks noGrp="1"/>
          </p:cNvSpPr>
          <p:nvPr>
            <p:ph idx="1"/>
          </p:nvPr>
        </p:nvSpPr>
        <p:spPr/>
        <p:txBody>
          <a:bodyPr/>
          <a:lstStyle/>
          <a:p>
            <a:pPr marL="0" indent="0">
              <a:buNone/>
            </a:pPr>
            <a:r>
              <a:rPr lang="en-GB" dirty="0"/>
              <a:t>Data subjects know exactly what data items are kept about them and the reason they are kept so that they do not need to divulge other personal information.</a:t>
            </a:r>
          </a:p>
        </p:txBody>
      </p:sp>
    </p:spTree>
    <p:extLst>
      <p:ext uri="{BB962C8B-B14F-4D97-AF65-F5344CB8AC3E}">
        <p14:creationId xmlns:p14="http://schemas.microsoft.com/office/powerpoint/2010/main" val="86482687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4D0-9D77-EAD9-8D32-2C3A50E60221}"/>
              </a:ext>
            </a:extLst>
          </p:cNvPr>
          <p:cNvSpPr>
            <a:spLocks noGrp="1"/>
          </p:cNvSpPr>
          <p:nvPr>
            <p:ph type="title"/>
          </p:nvPr>
        </p:nvSpPr>
        <p:spPr/>
        <p:txBody>
          <a:bodyPr/>
          <a:lstStyle/>
          <a:p>
            <a:r>
              <a:rPr lang="en-GB" dirty="0"/>
              <a:t>Accurate and up to date</a:t>
            </a:r>
          </a:p>
        </p:txBody>
      </p:sp>
      <p:sp>
        <p:nvSpPr>
          <p:cNvPr id="3" name="Content Placeholder 2">
            <a:extLst>
              <a:ext uri="{FF2B5EF4-FFF2-40B4-BE49-F238E27FC236}">
                <a16:creationId xmlns:a16="http://schemas.microsoft.com/office/drawing/2014/main" id="{3E14A3DB-E2AE-A8B5-E68C-9822353BC769}"/>
              </a:ext>
            </a:extLst>
          </p:cNvPr>
          <p:cNvSpPr>
            <a:spLocks noGrp="1"/>
          </p:cNvSpPr>
          <p:nvPr>
            <p:ph idx="1"/>
          </p:nvPr>
        </p:nvSpPr>
        <p:spPr/>
        <p:txBody>
          <a:bodyPr/>
          <a:lstStyle/>
          <a:p>
            <a:pPr marL="0" indent="0">
              <a:buNone/>
            </a:pPr>
            <a:r>
              <a:rPr lang="en-GB" dirty="0"/>
              <a:t>Data subjects know that inaccurate, incorrect, or out-of-date data will not be used by the company.</a:t>
            </a:r>
          </a:p>
        </p:txBody>
      </p:sp>
    </p:spTree>
    <p:extLst>
      <p:ext uri="{BB962C8B-B14F-4D97-AF65-F5344CB8AC3E}">
        <p14:creationId xmlns:p14="http://schemas.microsoft.com/office/powerpoint/2010/main" val="246599011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D224-A02B-F736-6D46-C7590119C67C}"/>
              </a:ext>
            </a:extLst>
          </p:cNvPr>
          <p:cNvSpPr>
            <a:spLocks noGrp="1"/>
          </p:cNvSpPr>
          <p:nvPr>
            <p:ph type="title"/>
          </p:nvPr>
        </p:nvSpPr>
        <p:spPr/>
        <p:txBody>
          <a:bodyPr>
            <a:normAutofit/>
          </a:bodyPr>
          <a:lstStyle/>
          <a:p>
            <a:r>
              <a:rPr lang="en-GB" dirty="0"/>
              <a:t>Not be kept any longer than necessary</a:t>
            </a:r>
          </a:p>
        </p:txBody>
      </p:sp>
      <p:sp>
        <p:nvSpPr>
          <p:cNvPr id="3" name="Content Placeholder 2">
            <a:extLst>
              <a:ext uri="{FF2B5EF4-FFF2-40B4-BE49-F238E27FC236}">
                <a16:creationId xmlns:a16="http://schemas.microsoft.com/office/drawing/2014/main" id="{C270B8E5-83C1-EC42-FE1A-05D0ED85F473}"/>
              </a:ext>
            </a:extLst>
          </p:cNvPr>
          <p:cNvSpPr>
            <a:spLocks noGrp="1"/>
          </p:cNvSpPr>
          <p:nvPr>
            <p:ph idx="1"/>
          </p:nvPr>
        </p:nvSpPr>
        <p:spPr/>
        <p:txBody>
          <a:bodyPr/>
          <a:lstStyle/>
          <a:p>
            <a:pPr marL="0" indent="0">
              <a:buNone/>
            </a:pPr>
            <a:r>
              <a:rPr lang="en-GB" dirty="0"/>
              <a:t>Data subjects data will be destroyed after a certain period of time. </a:t>
            </a:r>
          </a:p>
        </p:txBody>
      </p:sp>
    </p:spTree>
    <p:extLst>
      <p:ext uri="{BB962C8B-B14F-4D97-AF65-F5344CB8AC3E}">
        <p14:creationId xmlns:p14="http://schemas.microsoft.com/office/powerpoint/2010/main" val="37048897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CCD3-9077-BAFE-B484-1AC47B795252}"/>
              </a:ext>
            </a:extLst>
          </p:cNvPr>
          <p:cNvSpPr>
            <a:spLocks noGrp="1"/>
          </p:cNvSpPr>
          <p:nvPr>
            <p:ph type="title"/>
          </p:nvPr>
        </p:nvSpPr>
        <p:spPr/>
        <p:txBody>
          <a:bodyPr>
            <a:normAutofit/>
          </a:bodyPr>
          <a:lstStyle/>
          <a:p>
            <a:r>
              <a:rPr lang="en-GB" dirty="0"/>
              <a:t>Processed in accordance with the data subject's rights</a:t>
            </a:r>
          </a:p>
        </p:txBody>
      </p:sp>
      <p:sp>
        <p:nvSpPr>
          <p:cNvPr id="3" name="Content Placeholder 2">
            <a:extLst>
              <a:ext uri="{FF2B5EF4-FFF2-40B4-BE49-F238E27FC236}">
                <a16:creationId xmlns:a16="http://schemas.microsoft.com/office/drawing/2014/main" id="{93F1E13D-641B-1806-2C24-8E629A5BF687}"/>
              </a:ext>
            </a:extLst>
          </p:cNvPr>
          <p:cNvSpPr>
            <a:spLocks noGrp="1"/>
          </p:cNvSpPr>
          <p:nvPr>
            <p:ph idx="1"/>
          </p:nvPr>
        </p:nvSpPr>
        <p:spPr/>
        <p:txBody>
          <a:bodyPr>
            <a:normAutofit/>
          </a:bodyPr>
          <a:lstStyle/>
          <a:p>
            <a:pPr marL="0" indent="0">
              <a:buNone/>
            </a:pPr>
            <a:r>
              <a:rPr lang="en-GB" dirty="0"/>
              <a:t>Data subjects have the right to see their own data, check its accuracy, prevent processing that may cause harm/distress, and can claim compensation for any damage caused by breach of legislation.</a:t>
            </a:r>
          </a:p>
        </p:txBody>
      </p:sp>
    </p:spTree>
    <p:extLst>
      <p:ext uri="{BB962C8B-B14F-4D97-AF65-F5344CB8AC3E}">
        <p14:creationId xmlns:p14="http://schemas.microsoft.com/office/powerpoint/2010/main" val="263351122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41FE-B04D-6D94-1A3E-225B9EB3BCBC}"/>
              </a:ext>
            </a:extLst>
          </p:cNvPr>
          <p:cNvSpPr>
            <a:spLocks noGrp="1"/>
          </p:cNvSpPr>
          <p:nvPr>
            <p:ph type="title"/>
          </p:nvPr>
        </p:nvSpPr>
        <p:spPr/>
        <p:txBody>
          <a:bodyPr/>
          <a:lstStyle/>
          <a:p>
            <a:r>
              <a:rPr lang="en-GB" dirty="0"/>
              <a:t>Kept securely</a:t>
            </a:r>
          </a:p>
        </p:txBody>
      </p:sp>
      <p:sp>
        <p:nvSpPr>
          <p:cNvPr id="3" name="Content Placeholder 2">
            <a:extLst>
              <a:ext uri="{FF2B5EF4-FFF2-40B4-BE49-F238E27FC236}">
                <a16:creationId xmlns:a16="http://schemas.microsoft.com/office/drawing/2014/main" id="{E9A49755-BB00-33FD-7E1B-FD41E624CF57}"/>
              </a:ext>
            </a:extLst>
          </p:cNvPr>
          <p:cNvSpPr>
            <a:spLocks noGrp="1"/>
          </p:cNvSpPr>
          <p:nvPr>
            <p:ph idx="1"/>
          </p:nvPr>
        </p:nvSpPr>
        <p:spPr/>
        <p:txBody>
          <a:bodyPr/>
          <a:lstStyle/>
          <a:p>
            <a:pPr marL="0" indent="0">
              <a:buNone/>
            </a:pPr>
            <a:r>
              <a:rPr lang="en-GB" dirty="0"/>
              <a:t>Data subjects data is only accessible to those with permission to process it, and not accessible to anyone else.</a:t>
            </a:r>
          </a:p>
        </p:txBody>
      </p:sp>
    </p:spTree>
    <p:extLst>
      <p:ext uri="{BB962C8B-B14F-4D97-AF65-F5344CB8AC3E}">
        <p14:creationId xmlns:p14="http://schemas.microsoft.com/office/powerpoint/2010/main" val="419308735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8A0E-A5D9-580D-60ED-61657D7CE922}"/>
              </a:ext>
            </a:extLst>
          </p:cNvPr>
          <p:cNvSpPr>
            <a:spLocks noGrp="1"/>
          </p:cNvSpPr>
          <p:nvPr>
            <p:ph type="title"/>
          </p:nvPr>
        </p:nvSpPr>
        <p:spPr/>
        <p:txBody>
          <a:bodyPr/>
          <a:lstStyle/>
          <a:p>
            <a:r>
              <a:rPr lang="en-GB" dirty="0"/>
              <a:t>Must not be transferred …</a:t>
            </a:r>
          </a:p>
        </p:txBody>
      </p:sp>
      <p:sp>
        <p:nvSpPr>
          <p:cNvPr id="3" name="Content Placeholder 2">
            <a:extLst>
              <a:ext uri="{FF2B5EF4-FFF2-40B4-BE49-F238E27FC236}">
                <a16:creationId xmlns:a16="http://schemas.microsoft.com/office/drawing/2014/main" id="{A5D07753-6932-ADE4-F4FA-C41FF6C89E08}"/>
              </a:ext>
            </a:extLst>
          </p:cNvPr>
          <p:cNvSpPr>
            <a:spLocks noGrp="1"/>
          </p:cNvSpPr>
          <p:nvPr>
            <p:ph idx="1"/>
          </p:nvPr>
        </p:nvSpPr>
        <p:spPr/>
        <p:txBody>
          <a:bodyPr/>
          <a:lstStyle/>
          <a:p>
            <a:pPr marL="0" indent="0">
              <a:buNone/>
            </a:pPr>
            <a:r>
              <a:rPr lang="en-GB" dirty="0"/>
              <a:t>Must not be transferred to any other country without adequate protection in situ.</a:t>
            </a:r>
          </a:p>
          <a:p>
            <a:pPr marL="0" indent="0">
              <a:buNone/>
            </a:pPr>
            <a:endParaRPr lang="en-GB" dirty="0"/>
          </a:p>
          <a:p>
            <a:pPr marL="0" indent="0">
              <a:buNone/>
            </a:pPr>
            <a:r>
              <a:rPr lang="en-GB" dirty="0"/>
              <a:t>Data subjects data cannot be passed outside the EU unless the country that the data is being sent to has a suitable data protection law.</a:t>
            </a:r>
          </a:p>
        </p:txBody>
      </p:sp>
    </p:spTree>
    <p:extLst>
      <p:ext uri="{BB962C8B-B14F-4D97-AF65-F5344CB8AC3E}">
        <p14:creationId xmlns:p14="http://schemas.microsoft.com/office/powerpoint/2010/main" val="25759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 N5 Year 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34321047"/>
              </p:ext>
            </p:extLst>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3235291"/>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3235291"/>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25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7" dur="500"/>
                                        <p:tgtEl>
                                          <p:spTgt spid="5">
                                            <p:graphicEl>
                                              <a:dgm id="{3451A250-69C4-4911-A975-CCB8D5F6053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32" dur="500"/>
                                        <p:tgtEl>
                                          <p:spTgt spid="5">
                                            <p:graphicEl>
                                              <a:dgm id="{56AFEC8A-7D45-4965-A718-64DE087BA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FC3BC805-9B18-48D9-A4F4-4BE17D54A28E}"/>
                                            </p:graphicEl>
                                          </p:spTgt>
                                        </p:tgtEl>
                                        <p:attrNameLst>
                                          <p:attrName>style.visibility</p:attrName>
                                        </p:attrNameLst>
                                      </p:cBhvr>
                                      <p:to>
                                        <p:strVal val="visible"/>
                                      </p:to>
                                    </p:set>
                                    <p:animEffect transition="in" filter="wipe(left)">
                                      <p:cBhvr>
                                        <p:cTn id="37" dur="500"/>
                                        <p:tgtEl>
                                          <p:spTgt spid="5">
                                            <p:graphicEl>
                                              <a:dgm id="{FC3BC805-9B18-48D9-A4F4-4BE17D54A28E}"/>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DEB3B5C2-DCC9-444C-A40C-E0CEA06D8FF2}"/>
                                            </p:graphicEl>
                                          </p:spTgt>
                                        </p:tgtEl>
                                        <p:attrNameLst>
                                          <p:attrName>style.visibility</p:attrName>
                                        </p:attrNameLst>
                                      </p:cBhvr>
                                      <p:to>
                                        <p:strVal val="visible"/>
                                      </p:to>
                                    </p:set>
                                    <p:animEffect transition="in" filter="wipe(left)">
                                      <p:cBhvr>
                                        <p:cTn id="42" dur="500"/>
                                        <p:tgtEl>
                                          <p:spTgt spid="5">
                                            <p:graphicEl>
                                              <a:dgm id="{DEB3B5C2-DCC9-444C-A40C-E0CEA06D8FF2}"/>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1500"/>
                                        <p:tgtEl>
                                          <p:spTgt spid="4"/>
                                        </p:tgtEl>
                                      </p:cBhvr>
                                    </p:animEffect>
                                  </p:childTnLst>
                                </p:cTn>
                              </p:par>
                              <p:par>
                                <p:cTn id="48" presetID="22" presetClass="entr" presetSubtype="2"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A573-B600-4ED7-90E6-0A084DDB7B5E}"/>
              </a:ext>
            </a:extLst>
          </p:cNvPr>
          <p:cNvSpPr>
            <a:spLocks noGrp="1"/>
          </p:cNvSpPr>
          <p:nvPr>
            <p:ph type="title"/>
          </p:nvPr>
        </p:nvSpPr>
        <p:spPr/>
        <p:txBody>
          <a:bodyPr/>
          <a:lstStyle/>
          <a:p>
            <a:r>
              <a:rPr lang="en-GB" dirty="0"/>
              <a:t>SQL</a:t>
            </a:r>
          </a:p>
        </p:txBody>
      </p:sp>
      <p:sp>
        <p:nvSpPr>
          <p:cNvPr id="3" name="Content Placeholder 2">
            <a:extLst>
              <a:ext uri="{FF2B5EF4-FFF2-40B4-BE49-F238E27FC236}">
                <a16:creationId xmlns:a16="http://schemas.microsoft.com/office/drawing/2014/main" id="{3006BFFB-0638-4D0F-887F-1B4CD48CA2DD}"/>
              </a:ext>
            </a:extLst>
          </p:cNvPr>
          <p:cNvSpPr>
            <a:spLocks noGrp="1"/>
          </p:cNvSpPr>
          <p:nvPr>
            <p:ph idx="1"/>
          </p:nvPr>
        </p:nvSpPr>
        <p:spPr/>
        <p:txBody>
          <a:bodyPr>
            <a:normAutofit fontScale="92500" lnSpcReduction="20000"/>
          </a:bodyPr>
          <a:lstStyle/>
          <a:p>
            <a:r>
              <a:rPr lang="en-GB" sz="9600" b="1" dirty="0">
                <a:solidFill>
                  <a:srgbClr val="7030A0"/>
                </a:solidFill>
              </a:rPr>
              <a:t>S</a:t>
            </a:r>
            <a:r>
              <a:rPr lang="en-GB" sz="9600" dirty="0"/>
              <a:t>tructured</a:t>
            </a:r>
          </a:p>
          <a:p>
            <a:r>
              <a:rPr lang="en-GB" sz="9600" b="1" dirty="0">
                <a:solidFill>
                  <a:srgbClr val="7030A0"/>
                </a:solidFill>
              </a:rPr>
              <a:t>Q</a:t>
            </a:r>
            <a:r>
              <a:rPr lang="en-GB" sz="9600" dirty="0"/>
              <a:t>uery</a:t>
            </a:r>
          </a:p>
          <a:p>
            <a:r>
              <a:rPr lang="en-GB" sz="9600" b="1" dirty="0">
                <a:solidFill>
                  <a:srgbClr val="7030A0"/>
                </a:solidFill>
              </a:rPr>
              <a:t>L</a:t>
            </a:r>
            <a:r>
              <a:rPr lang="en-GB" sz="9600" dirty="0"/>
              <a:t>anguage</a:t>
            </a:r>
          </a:p>
        </p:txBody>
      </p:sp>
      <p:sp>
        <p:nvSpPr>
          <p:cNvPr id="4" name="TextBox 3"/>
          <p:cNvSpPr txBox="1"/>
          <p:nvPr/>
        </p:nvSpPr>
        <p:spPr>
          <a:xfrm>
            <a:off x="8651838" y="2828835"/>
            <a:ext cx="2701962" cy="1200329"/>
          </a:xfrm>
          <a:prstGeom prst="rect">
            <a:avLst/>
          </a:prstGeom>
          <a:noFill/>
        </p:spPr>
        <p:txBody>
          <a:bodyPr wrap="square" rtlCol="0">
            <a:spAutoFit/>
          </a:bodyPr>
          <a:lstStyle/>
          <a:p>
            <a:pPr algn="ctr"/>
            <a:r>
              <a:rPr lang="en-GB" sz="3600" dirty="0"/>
              <a:t>The language of databases</a:t>
            </a:r>
          </a:p>
        </p:txBody>
      </p:sp>
      <p:sp>
        <p:nvSpPr>
          <p:cNvPr id="5" name="TextBox 4">
            <a:extLst>
              <a:ext uri="{FF2B5EF4-FFF2-40B4-BE49-F238E27FC236}">
                <a16:creationId xmlns:a16="http://schemas.microsoft.com/office/drawing/2014/main" id="{964D77D7-D52A-864E-2F76-F013C7C8D4FE}"/>
              </a:ext>
            </a:extLst>
          </p:cNvPr>
          <p:cNvSpPr txBox="1"/>
          <p:nvPr/>
        </p:nvSpPr>
        <p:spPr>
          <a:xfrm>
            <a:off x="8972966" y="4581192"/>
            <a:ext cx="2059705" cy="646331"/>
          </a:xfrm>
          <a:prstGeom prst="rect">
            <a:avLst/>
          </a:prstGeom>
          <a:noFill/>
        </p:spPr>
        <p:txBody>
          <a:bodyPr wrap="square" rtlCol="0">
            <a:spAutoFit/>
          </a:bodyPr>
          <a:lstStyle/>
          <a:p>
            <a:r>
              <a:rPr lang="en-GB" sz="3600" dirty="0"/>
              <a:t>"SEQUEL"</a:t>
            </a:r>
          </a:p>
        </p:txBody>
      </p:sp>
    </p:spTree>
    <p:extLst>
      <p:ext uri="{BB962C8B-B14F-4D97-AF65-F5344CB8AC3E}">
        <p14:creationId xmlns:p14="http://schemas.microsoft.com/office/powerpoint/2010/main" val="349353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Identify the end-user and functional requirements of a database problem </a:t>
            </a:r>
          </a:p>
        </p:txBody>
      </p:sp>
    </p:spTree>
    <p:extLst>
      <p:ext uri="{BB962C8B-B14F-4D97-AF65-F5344CB8AC3E}">
        <p14:creationId xmlns:p14="http://schemas.microsoft.com/office/powerpoint/2010/main" val="114186846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End-user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Functional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tasks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information that the database will need to hold</a:t>
            </a:r>
          </a:p>
          <a:p>
            <a:r>
              <a:rPr lang="en-GB" dirty="0"/>
              <a:t>The SQL queries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8572287"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clarify the design of the database </a:t>
            </a:r>
          </a:p>
          <a:p>
            <a:pPr marL="285750" indent="-285750">
              <a:buFont typeface="Arial" panose="020B0604020202020204" pitchFamily="34" charset="0"/>
              <a:buChar char="•"/>
            </a:pPr>
            <a:r>
              <a:rPr lang="en-GB" sz="2800" dirty="0"/>
              <a:t>identify the features to be implemented</a:t>
            </a:r>
          </a:p>
          <a:p>
            <a:pPr marL="285750" indent="-285750">
              <a:buFont typeface="Arial" panose="020B0604020202020204" pitchFamily="34" charset="0"/>
              <a:buChar char="•"/>
            </a:pPr>
            <a:r>
              <a:rPr lang="en-GB" sz="2800" dirty="0"/>
              <a:t>evaluate if the system is fit for purpose when completed </a:t>
            </a:r>
          </a:p>
        </p:txBody>
      </p:sp>
    </p:spTree>
    <p:extLst>
      <p:ext uri="{BB962C8B-B14F-4D97-AF65-F5344CB8AC3E}">
        <p14:creationId xmlns:p14="http://schemas.microsoft.com/office/powerpoint/2010/main" val="160064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1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1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10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animEffect transition="in" filter="wipe(left)">
                                      <p:cBhvr>
                                        <p:cTn id="27" dur="1000"/>
                                        <p:tgtEl>
                                          <p:spTgt spid="1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1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left)">
                                      <p:cBhvr>
                                        <p:cTn id="37" dur="1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left)">
                                      <p:cBhvr>
                                        <p:cTn id="42" dur="175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4" grpId="0" build="p"/>
      <p:bldP spid="16" grpId="0" build="p"/>
      <p:bldP spid="3" grpId="0" uiExpand="1" build="p"/>
    </p:bld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that the database will need to hold</a:t>
            </a:r>
          </a:p>
          <a:p>
            <a:r>
              <a:rPr lang="en-GB" dirty="0"/>
              <a:t>The SQL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9193106"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              the design of the database </a:t>
            </a:r>
          </a:p>
          <a:p>
            <a:pPr marL="285750" indent="-285750">
              <a:buFont typeface="Arial" panose="020B0604020202020204" pitchFamily="34" charset="0"/>
              <a:buChar char="•"/>
            </a:pPr>
            <a:r>
              <a:rPr lang="en-GB" sz="2800" dirty="0"/>
              <a:t>                 the features to be implemented</a:t>
            </a:r>
          </a:p>
          <a:p>
            <a:pPr marL="285750" indent="-285750">
              <a:buFont typeface="Arial" panose="020B0604020202020204" pitchFamily="34" charset="0"/>
              <a:buChar char="•"/>
            </a:pPr>
            <a:r>
              <a:rPr lang="en-GB" sz="2800" dirty="0"/>
              <a:t>                   if the system is fit for purpose when completed </a:t>
            </a:r>
          </a:p>
        </p:txBody>
      </p:sp>
    </p:spTree>
    <p:extLst>
      <p:ext uri="{BB962C8B-B14F-4D97-AF65-F5344CB8AC3E}">
        <p14:creationId xmlns:p14="http://schemas.microsoft.com/office/powerpoint/2010/main" val="58375925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The user must be able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display</a:t>
              </a:r>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add</a:t>
              </a:r>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edit</a:t>
              </a:r>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remove</a:t>
              </a:r>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99ACD80-6E1D-EC8C-93E6-81538834C453}"/>
              </a:ext>
            </a:extLst>
          </p:cNvPr>
          <p:cNvSpPr txBox="1"/>
          <p:nvPr/>
        </p:nvSpPr>
        <p:spPr>
          <a:xfrm>
            <a:off x="4276023" y="6183062"/>
            <a:ext cx="3639954" cy="523220"/>
          </a:xfrm>
          <a:prstGeom prst="rect">
            <a:avLst/>
          </a:prstGeom>
          <a:noFill/>
        </p:spPr>
        <p:txBody>
          <a:bodyPr wrap="square">
            <a:spAutoFit/>
          </a:bodyPr>
          <a:lstStyle/>
          <a:p>
            <a:pPr algn="ctr"/>
            <a:r>
              <a:rPr lang="en-GB" sz="2800" dirty="0">
                <a:solidFill>
                  <a:srgbClr val="7030A0"/>
                </a:solidFill>
              </a:rPr>
              <a:t>Non-technical language</a:t>
            </a:r>
          </a:p>
        </p:txBody>
      </p:sp>
    </p:spTree>
    <p:extLst>
      <p:ext uri="{BB962C8B-B14F-4D97-AF65-F5344CB8AC3E}">
        <p14:creationId xmlns:p14="http://schemas.microsoft.com/office/powerpoint/2010/main" val="116418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noFill/>
            <a:ln w="28575">
              <a:solidFill>
                <a:schemeClr val="tx1"/>
              </a:solidFill>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842174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 query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select</a:t>
              </a:r>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cxnSpLocks/>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insert</a:t>
              </a:r>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cxnSpLocks/>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update</a:t>
              </a:r>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cxnSpLocks/>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delete</a:t>
              </a:r>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cxnSpLocks/>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727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noFill/>
            <a:ln w="28575">
              <a:solidFill>
                <a:schemeClr val="tx1"/>
              </a:solidFill>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11850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Tables / Fields</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5698419" cy="584775"/>
          </a:xfrm>
          <a:prstGeom prst="rect">
            <a:avLst/>
          </a:prstGeom>
          <a:noFill/>
        </p:spPr>
        <p:txBody>
          <a:bodyPr wrap="none" rtlCol="0">
            <a:spAutoFit/>
          </a:bodyPr>
          <a:lstStyle/>
          <a:p>
            <a:r>
              <a:rPr lang="en-GB" sz="3200" dirty="0"/>
              <a:t>Each table has a number of fields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1650599585"/>
              </p:ext>
            </p:extLst>
          </p:nvPr>
        </p:nvGraphicFramePr>
        <p:xfrm>
          <a:off x="7669848" y="2193925"/>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959187600"/>
              </p:ext>
            </p:extLst>
          </p:nvPr>
        </p:nvGraphicFramePr>
        <p:xfrm>
          <a:off x="838200" y="2193925"/>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10" name="Callout: Bent Line with No Border 4">
            <a:extLst>
              <a:ext uri="{FF2B5EF4-FFF2-40B4-BE49-F238E27FC236}">
                <a16:creationId xmlns:a16="http://schemas.microsoft.com/office/drawing/2014/main" id="{924404A3-ED4C-4699-9CA9-EFEB23F51AA9}"/>
              </a:ext>
            </a:extLst>
          </p:cNvPr>
          <p:cNvSpPr/>
          <p:nvPr/>
        </p:nvSpPr>
        <p:spPr>
          <a:xfrm>
            <a:off x="579120" y="5975350"/>
            <a:ext cx="1710369" cy="715010"/>
          </a:xfrm>
          <a:prstGeom prst="callout2">
            <a:avLst>
              <a:gd name="adj1" fmla="val 49806"/>
              <a:gd name="adj2" fmla="val 101751"/>
              <a:gd name="adj3" fmla="val 51303"/>
              <a:gd name="adj4" fmla="val 142945"/>
              <a:gd name="adj5" fmla="val -20715"/>
              <a:gd name="adj6" fmla="val 164188"/>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4 fields</a:t>
            </a:r>
          </a:p>
        </p:txBody>
      </p:sp>
      <p:sp>
        <p:nvSpPr>
          <p:cNvPr id="11" name="Callout: Bent Line with No Border 4">
            <a:extLst>
              <a:ext uri="{FF2B5EF4-FFF2-40B4-BE49-F238E27FC236}">
                <a16:creationId xmlns:a16="http://schemas.microsoft.com/office/drawing/2014/main" id="{924404A3-ED4C-4699-9CA9-EFEB23F51AA9}"/>
              </a:ext>
            </a:extLst>
          </p:cNvPr>
          <p:cNvSpPr/>
          <p:nvPr/>
        </p:nvSpPr>
        <p:spPr>
          <a:xfrm>
            <a:off x="6598920" y="4117313"/>
            <a:ext cx="1710369" cy="715010"/>
          </a:xfrm>
          <a:prstGeom prst="callout2">
            <a:avLst>
              <a:gd name="adj1" fmla="val 49806"/>
              <a:gd name="adj2" fmla="val 101751"/>
              <a:gd name="adj3" fmla="val 51303"/>
              <a:gd name="adj4" fmla="val 142945"/>
              <a:gd name="adj5" fmla="val -20715"/>
              <a:gd name="adj6" fmla="val 164188"/>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3 fields</a:t>
            </a:r>
          </a:p>
        </p:txBody>
      </p:sp>
    </p:spTree>
    <p:extLst>
      <p:ext uri="{BB962C8B-B14F-4D97-AF65-F5344CB8AC3E}">
        <p14:creationId xmlns:p14="http://schemas.microsoft.com/office/powerpoint/2010/main" val="38831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animBg="1"/>
      <p:bldP spid="11" grpId="0" animBg="1"/>
    </p:bld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Tables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1650599585"/>
              </p:ext>
            </p:extLst>
          </p:nvPr>
        </p:nvGraphicFramePr>
        <p:xfrm>
          <a:off x="7669848" y="2193925"/>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959187600"/>
              </p:ext>
            </p:extLst>
          </p:nvPr>
        </p:nvGraphicFramePr>
        <p:xfrm>
          <a:off x="838200" y="2193925"/>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Tree>
    <p:extLst>
      <p:ext uri="{BB962C8B-B14F-4D97-AF65-F5344CB8AC3E}">
        <p14:creationId xmlns:p14="http://schemas.microsoft.com/office/powerpoint/2010/main" val="158810688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11099257" cy="584775"/>
          </a:xfrm>
          <a:prstGeom prst="rect">
            <a:avLst/>
          </a:prstGeom>
          <a:noFill/>
        </p:spPr>
        <p:txBody>
          <a:bodyPr wrap="none" rtlCol="0">
            <a:spAutoFit/>
          </a:bodyPr>
          <a:lstStyle/>
          <a:p>
            <a:r>
              <a:rPr lang="en-GB" sz="3200" dirty="0"/>
              <a:t>A table has a Primary Key, and can have one or more Foreign 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1650599585"/>
              </p:ext>
            </p:extLst>
          </p:nvPr>
        </p:nvGraphicFramePr>
        <p:xfrm>
          <a:off x="7669848" y="2193925"/>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959187600"/>
              </p:ext>
            </p:extLst>
          </p:nvPr>
        </p:nvGraphicFramePr>
        <p:xfrm>
          <a:off x="838200" y="2193925"/>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8" name="Callout: Bent Line with No Border 4">
            <a:extLst>
              <a:ext uri="{FF2B5EF4-FFF2-40B4-BE49-F238E27FC236}">
                <a16:creationId xmlns:a16="http://schemas.microsoft.com/office/drawing/2014/main" id="{924404A3-ED4C-4699-9CA9-EFEB23F51AA9}"/>
              </a:ext>
            </a:extLst>
          </p:cNvPr>
          <p:cNvSpPr/>
          <p:nvPr/>
        </p:nvSpPr>
        <p:spPr>
          <a:xfrm>
            <a:off x="1981200" y="6084834"/>
            <a:ext cx="3352800" cy="487680"/>
          </a:xfrm>
          <a:prstGeom prst="callout2">
            <a:avLst>
              <a:gd name="adj1" fmla="val 52750"/>
              <a:gd name="adj2" fmla="val -2245"/>
              <a:gd name="adj3" fmla="val 53715"/>
              <a:gd name="adj4" fmla="val -18685"/>
              <a:gd name="adj5" fmla="val -58483"/>
              <a:gd name="adj6" fmla="val -2629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 - Unique</a:t>
            </a:r>
          </a:p>
        </p:txBody>
      </p:sp>
      <p:sp>
        <p:nvSpPr>
          <p:cNvPr id="9" name="Callout: Bent Line with No Border 4">
            <a:extLst>
              <a:ext uri="{FF2B5EF4-FFF2-40B4-BE49-F238E27FC236}">
                <a16:creationId xmlns:a16="http://schemas.microsoft.com/office/drawing/2014/main" id="{924404A3-ED4C-4699-9CA9-EFEB23F51AA9}"/>
              </a:ext>
            </a:extLst>
          </p:cNvPr>
          <p:cNvSpPr/>
          <p:nvPr/>
        </p:nvSpPr>
        <p:spPr>
          <a:xfrm>
            <a:off x="8961120" y="4337658"/>
            <a:ext cx="3352800" cy="487680"/>
          </a:xfrm>
          <a:prstGeom prst="callout2">
            <a:avLst>
              <a:gd name="adj1" fmla="val 52750"/>
              <a:gd name="adj2" fmla="val -2245"/>
              <a:gd name="adj3" fmla="val 53715"/>
              <a:gd name="adj4" fmla="val -18685"/>
              <a:gd name="adj5" fmla="val -58483"/>
              <a:gd name="adj6" fmla="val -2629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a:t>
            </a:r>
          </a:p>
        </p:txBody>
      </p:sp>
      <p:sp>
        <p:nvSpPr>
          <p:cNvPr id="12" name="Callout: Bent Line with No Border 4">
            <a:extLst>
              <a:ext uri="{FF2B5EF4-FFF2-40B4-BE49-F238E27FC236}">
                <a16:creationId xmlns:a16="http://schemas.microsoft.com/office/drawing/2014/main" id="{924404A3-ED4C-4699-9CA9-EFEB23F51AA9}"/>
              </a:ext>
            </a:extLst>
          </p:cNvPr>
          <p:cNvSpPr/>
          <p:nvPr/>
        </p:nvSpPr>
        <p:spPr>
          <a:xfrm>
            <a:off x="6789420" y="6084834"/>
            <a:ext cx="3942080" cy="487680"/>
          </a:xfrm>
          <a:prstGeom prst="callout2">
            <a:avLst>
              <a:gd name="adj1" fmla="val 52750"/>
              <a:gd name="adj2" fmla="val -2245"/>
              <a:gd name="adj3" fmla="val 53715"/>
              <a:gd name="adj4" fmla="val -16108"/>
              <a:gd name="adj5" fmla="val -53275"/>
              <a:gd name="adj6" fmla="val -22751"/>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 – Not unique</a:t>
            </a:r>
          </a:p>
        </p:txBody>
      </p:sp>
      <p:grpSp>
        <p:nvGrpSpPr>
          <p:cNvPr id="18" name="Group 17">
            <a:extLst>
              <a:ext uri="{FF2B5EF4-FFF2-40B4-BE49-F238E27FC236}">
                <a16:creationId xmlns:a16="http://schemas.microsoft.com/office/drawing/2014/main" id="{20E0E031-543D-491F-B7AE-53BDEF72DAE8}"/>
              </a:ext>
            </a:extLst>
          </p:cNvPr>
          <p:cNvGrpSpPr/>
          <p:nvPr/>
        </p:nvGrpSpPr>
        <p:grpSpPr>
          <a:xfrm>
            <a:off x="7490010" y="4825338"/>
            <a:ext cx="2232962" cy="1259496"/>
            <a:chOff x="8511988" y="4825338"/>
            <a:chExt cx="2232962" cy="1259496"/>
          </a:xfrm>
        </p:grpSpPr>
        <p:cxnSp>
          <p:nvCxnSpPr>
            <p:cNvPr id="4" name="Straight Arrow Connector 3"/>
            <p:cNvCxnSpPr>
              <a:cxnSpLocks/>
            </p:cNvCxnSpPr>
            <p:nvPr/>
          </p:nvCxnSpPr>
          <p:spPr>
            <a:xfrm flipV="1">
              <a:off x="10744949" y="4825338"/>
              <a:ext cx="1" cy="1259496"/>
            </a:xfrm>
            <a:prstGeom prst="straightConnector1">
              <a:avLst/>
            </a:prstGeom>
            <a:ln w="571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935E981-B7C6-4BDF-ADC2-EFF2B075D3D8}"/>
                </a:ext>
              </a:extLst>
            </p:cNvPr>
            <p:cNvSpPr txBox="1"/>
            <p:nvPr/>
          </p:nvSpPr>
          <p:spPr>
            <a:xfrm>
              <a:off x="8511988" y="5191415"/>
              <a:ext cx="2219511" cy="523220"/>
            </a:xfrm>
            <a:prstGeom prst="rect">
              <a:avLst/>
            </a:prstGeom>
            <a:noFill/>
          </p:spPr>
          <p:txBody>
            <a:bodyPr wrap="square" rtlCol="0">
              <a:spAutoFit/>
            </a:bodyPr>
            <a:lstStyle/>
            <a:p>
              <a:pPr algn="r"/>
              <a:r>
                <a:rPr lang="en-GB" sz="2800" b="1" dirty="0">
                  <a:solidFill>
                    <a:srgbClr val="7030A0"/>
                  </a:solidFill>
                </a:rPr>
                <a:t>FK links to PK</a:t>
              </a:r>
            </a:p>
          </p:txBody>
        </p:sp>
      </p:grpSp>
    </p:spTree>
    <p:extLst>
      <p:ext uri="{BB962C8B-B14F-4D97-AF65-F5344CB8AC3E}">
        <p14:creationId xmlns:p14="http://schemas.microsoft.com/office/powerpoint/2010/main" val="361584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animBg="1"/>
      <p:bldP spid="9"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Table: pupil</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363400389"/>
              </p:ext>
            </p:extLst>
          </p:nvPr>
        </p:nvGraphicFramePr>
        <p:xfrm>
          <a:off x="838200" y="1825625"/>
          <a:ext cx="9916423" cy="28956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219885">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pupil_id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t>first_name</a:t>
                      </a:r>
                      <a:endParaRPr lang="en-GB" sz="3200" dirty="0"/>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20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924661129"/>
                  </a:ext>
                </a:extLst>
              </a:tr>
              <a:tr h="370840">
                <a:tc>
                  <a:txBody>
                    <a:bodyPr/>
                    <a:lstStyle/>
                    <a:p>
                      <a:r>
                        <a:rPr lang="en-GB" sz="3200" dirty="0" err="1"/>
                        <a:t>last_name</a:t>
                      </a:r>
                      <a:endParaRPr lang="en-GB" sz="3200" dirty="0"/>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20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age</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Range: &gt;=0</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246832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1650599585"/>
              </p:ext>
            </p:extLst>
          </p:nvPr>
        </p:nvGraphicFramePr>
        <p:xfrm>
          <a:off x="7669848" y="2193925"/>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959187600"/>
              </p:ext>
            </p:extLst>
          </p:nvPr>
        </p:nvGraphicFramePr>
        <p:xfrm>
          <a:off x="838200" y="2193925"/>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Tree>
    <p:extLst>
      <p:ext uri="{BB962C8B-B14F-4D97-AF65-F5344CB8AC3E}">
        <p14:creationId xmlns:p14="http://schemas.microsoft.com/office/powerpoint/2010/main" val="1016750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Everything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6096000" y="1394304"/>
            <a:ext cx="2133600" cy="862642"/>
          </a:xfrm>
          <a:prstGeom prst="callout2">
            <a:avLst>
              <a:gd name="adj1" fmla="val 52750"/>
              <a:gd name="adj2" fmla="val -2245"/>
              <a:gd name="adj3" fmla="val 52979"/>
              <a:gd name="adj4" fmla="val -49644"/>
              <a:gd name="adj5" fmla="val 70194"/>
              <a:gd name="adj6" fmla="val -923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All fields</a:t>
            </a:r>
          </a:p>
        </p:txBody>
      </p:sp>
      <p:sp>
        <p:nvSpPr>
          <p:cNvPr id="5" name="Callout: Bent Line with No Border 4">
            <a:extLst>
              <a:ext uri="{FF2B5EF4-FFF2-40B4-BE49-F238E27FC236}">
                <a16:creationId xmlns:a16="http://schemas.microsoft.com/office/drawing/2014/main" id="{924404A3-ED4C-4699-9CA9-EFEB23F51AA9}"/>
              </a:ext>
            </a:extLst>
          </p:cNvPr>
          <p:cNvSpPr/>
          <p:nvPr/>
        </p:nvSpPr>
        <p:spPr>
          <a:xfrm>
            <a:off x="7474530" y="3541226"/>
            <a:ext cx="2819396" cy="862642"/>
          </a:xfrm>
          <a:prstGeom prst="callout2">
            <a:avLst>
              <a:gd name="adj1" fmla="val 52750"/>
              <a:gd name="adj2" fmla="val -2245"/>
              <a:gd name="adj3" fmla="val 53715"/>
              <a:gd name="adj4" fmla="val -18685"/>
              <a:gd name="adj5" fmla="val -24094"/>
              <a:gd name="adj6" fmla="val -2755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 of statement</a:t>
            </a:r>
          </a:p>
        </p:txBody>
      </p:sp>
      <p:sp>
        <p:nvSpPr>
          <p:cNvPr id="6" name="Callout: Bent Line with No Border 5">
            <a:extLst>
              <a:ext uri="{FF2B5EF4-FFF2-40B4-BE49-F238E27FC236}">
                <a16:creationId xmlns:a16="http://schemas.microsoft.com/office/drawing/2014/main" id="{58A7E803-997A-41BB-B0A2-D305F06E3754}"/>
              </a:ext>
            </a:extLst>
          </p:cNvPr>
          <p:cNvSpPr/>
          <p:nvPr/>
        </p:nvSpPr>
        <p:spPr>
          <a:xfrm>
            <a:off x="2124365" y="3619965"/>
            <a:ext cx="1886610" cy="862642"/>
          </a:xfrm>
          <a:prstGeom prst="callout2">
            <a:avLst>
              <a:gd name="adj1" fmla="val 48750"/>
              <a:gd name="adj2" fmla="val 104056"/>
              <a:gd name="adj3" fmla="val 49417"/>
              <a:gd name="adj4" fmla="val 134218"/>
              <a:gd name="adj5" fmla="val -40415"/>
              <a:gd name="adj6" fmla="val 14861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Table name</a:t>
            </a:r>
          </a:p>
        </p:txBody>
      </p:sp>
      <p:sp>
        <p:nvSpPr>
          <p:cNvPr id="7" name="TextBox 6">
            <a:extLst>
              <a:ext uri="{FF2B5EF4-FFF2-40B4-BE49-F238E27FC236}">
                <a16:creationId xmlns:a16="http://schemas.microsoft.com/office/drawing/2014/main" id="{5FE7746D-D127-4927-B238-DF71612EDD32}"/>
              </a:ext>
            </a:extLst>
          </p:cNvPr>
          <p:cNvSpPr txBox="1"/>
          <p:nvPr/>
        </p:nvSpPr>
        <p:spPr>
          <a:xfrm>
            <a:off x="2374950" y="5111571"/>
            <a:ext cx="7442101" cy="1200329"/>
          </a:xfrm>
          <a:prstGeom prst="rect">
            <a:avLst/>
          </a:prstGeom>
          <a:noFill/>
        </p:spPr>
        <p:txBody>
          <a:bodyPr wrap="none" rtlCol="0">
            <a:spAutoFit/>
          </a:bodyPr>
          <a:lstStyle/>
          <a:p>
            <a:pPr algn="ctr"/>
            <a:r>
              <a:rPr lang="en-GB" sz="3600" dirty="0"/>
              <a:t>SQL statements can be on a single line:</a:t>
            </a:r>
          </a:p>
          <a:p>
            <a:pPr algn="ctr"/>
            <a:r>
              <a:rPr lang="en-GB" sz="3600" dirty="0">
                <a:solidFill>
                  <a:srgbClr val="7030A0"/>
                </a:solidFill>
                <a:latin typeface="Consolas" panose="020B0609020204030204" pitchFamily="49" charset="0"/>
              </a:rPr>
              <a:t>SELECT * FROM datatypes;</a:t>
            </a:r>
          </a:p>
        </p:txBody>
      </p:sp>
    </p:spTree>
    <p:extLst>
      <p:ext uri="{BB962C8B-B14F-4D97-AF65-F5344CB8AC3E}">
        <p14:creationId xmlns:p14="http://schemas.microsoft.com/office/powerpoint/2010/main" val="170176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wipe(left)">
                                      <p:cBhvr>
                                        <p:cTn id="37"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Everything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7" name="TextBox 6">
            <a:extLst>
              <a:ext uri="{FF2B5EF4-FFF2-40B4-BE49-F238E27FC236}">
                <a16:creationId xmlns:a16="http://schemas.microsoft.com/office/drawing/2014/main" id="{5FE7746D-D127-4927-B238-DF71612EDD32}"/>
              </a:ext>
            </a:extLst>
          </p:cNvPr>
          <p:cNvSpPr txBox="1"/>
          <p:nvPr/>
        </p:nvSpPr>
        <p:spPr>
          <a:xfrm>
            <a:off x="2374950" y="5111571"/>
            <a:ext cx="7442101" cy="646331"/>
          </a:xfrm>
          <a:prstGeom prst="rect">
            <a:avLst/>
          </a:prstGeom>
          <a:noFill/>
        </p:spPr>
        <p:txBody>
          <a:bodyPr wrap="none" rtlCol="0">
            <a:spAutoFit/>
          </a:bodyPr>
          <a:lstStyle/>
          <a:p>
            <a:pPr algn="ctr"/>
            <a:r>
              <a:rPr lang="en-GB" sz="3600" dirty="0"/>
              <a:t>SQL statements can be on a single line:</a:t>
            </a:r>
          </a:p>
        </p:txBody>
      </p:sp>
    </p:spTree>
    <p:extLst>
      <p:ext uri="{BB962C8B-B14F-4D97-AF65-F5344CB8AC3E}">
        <p14:creationId xmlns:p14="http://schemas.microsoft.com/office/powerpoint/2010/main" val="1739365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Something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colour</a:t>
            </a:r>
            <a:r>
              <a:rPr lang="en-US" altLang="en-US" sz="40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datatypes;</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9267227" y="3036455"/>
            <a:ext cx="2086573" cy="862642"/>
          </a:xfrm>
          <a:prstGeom prst="callout2">
            <a:avLst>
              <a:gd name="adj1" fmla="val 52750"/>
              <a:gd name="adj2" fmla="val -2245"/>
              <a:gd name="adj3" fmla="val 51507"/>
              <a:gd name="adj4" fmla="val -19968"/>
              <a:gd name="adj5" fmla="val -59371"/>
              <a:gd name="adj6" fmla="val -3867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names</a:t>
            </a:r>
          </a:p>
        </p:txBody>
      </p:sp>
      <p:sp>
        <p:nvSpPr>
          <p:cNvPr id="9" name="Callout: Bent Line with No Border 8">
            <a:extLst>
              <a:ext uri="{FF2B5EF4-FFF2-40B4-BE49-F238E27FC236}">
                <a16:creationId xmlns:a16="http://schemas.microsoft.com/office/drawing/2014/main" id="{1FE0942E-FE36-4F80-B6D4-F49FC0EB3848}"/>
              </a:ext>
            </a:extLst>
          </p:cNvPr>
          <p:cNvSpPr/>
          <p:nvPr/>
        </p:nvSpPr>
        <p:spPr>
          <a:xfrm>
            <a:off x="1988127" y="3899097"/>
            <a:ext cx="3448796" cy="862642"/>
          </a:xfrm>
          <a:prstGeom prst="callout2">
            <a:avLst>
              <a:gd name="adj1" fmla="val 48750"/>
              <a:gd name="adj2" fmla="val 104056"/>
              <a:gd name="adj3" fmla="val 49417"/>
              <a:gd name="adj4" fmla="val 119555"/>
              <a:gd name="adj5" fmla="val -161775"/>
              <a:gd name="adj6" fmla="val 14765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Separated by commas</a:t>
            </a:r>
          </a:p>
        </p:txBody>
      </p:sp>
    </p:spTree>
    <p:extLst>
      <p:ext uri="{BB962C8B-B14F-4D97-AF65-F5344CB8AC3E}">
        <p14:creationId xmlns:p14="http://schemas.microsoft.com/office/powerpoint/2010/main" val="277415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Something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colour</a:t>
            </a:r>
            <a:r>
              <a:rPr lang="en-US" altLang="en-US" sz="40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datatypes;</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Tree>
    <p:extLst>
      <p:ext uri="{BB962C8B-B14F-4D97-AF65-F5344CB8AC3E}">
        <p14:creationId xmlns:p14="http://schemas.microsoft.com/office/powerpoint/2010/main" val="1599820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2864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type</a:t>
            </a:r>
          </a:p>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Pet;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33400"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1001505"/>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0" y="205451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619123"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2023-02-14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1179448951"/>
              </p:ext>
            </p:extLst>
          </p:nvPr>
        </p:nvGraphicFramePr>
        <p:xfrm>
          <a:off x="5340290"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2023-02-14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700866" y="2386500"/>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9518733" y="475457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149730"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0" y="17345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9295864" y="2911786"/>
            <a:ext cx="960176" cy="369332"/>
          </a:xfrm>
          <a:prstGeom prst="rect">
            <a:avLst/>
          </a:prstGeom>
          <a:noFill/>
        </p:spPr>
        <p:txBody>
          <a:bodyPr wrap="square" rtlCol="0">
            <a:spAutoFit/>
          </a:bodyPr>
          <a:lstStyle/>
          <a:p>
            <a:pPr algn="ctr"/>
            <a:r>
              <a:rPr lang="en-GB" b="1" dirty="0"/>
              <a:t>Output</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55832"/>
            <a:ext cx="396352"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126346" y="2755832"/>
            <a:ext cx="419384"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utput - Table">
            <a:extLst>
              <a:ext uri="{FF2B5EF4-FFF2-40B4-BE49-F238E27FC236}">
                <a16:creationId xmlns:a16="http://schemas.microsoft.com/office/drawing/2014/main" id="{FE9A9C9B-4CA8-4DC8-AA69-A07BDFBF0F34}"/>
              </a:ext>
            </a:extLst>
          </p:cNvPr>
          <p:cNvGraphicFramePr>
            <a:graphicFrameLocks noGrp="1"/>
          </p:cNvGraphicFramePr>
          <p:nvPr>
            <p:extLst>
              <p:ext uri="{D42A27DB-BD31-4B8C-83A1-F6EECF244321}">
                <p14:modId xmlns:p14="http://schemas.microsoft.com/office/powerpoint/2010/main" val="2895094905"/>
              </p:ext>
            </p:extLst>
          </p:nvPr>
        </p:nvGraphicFramePr>
        <p:xfrm>
          <a:off x="10008235" y="3412808"/>
          <a:ext cx="1599883"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Tree>
    <p:extLst>
      <p:ext uri="{BB962C8B-B14F-4D97-AF65-F5344CB8AC3E}">
        <p14:creationId xmlns:p14="http://schemas.microsoft.com/office/powerpoint/2010/main" val="362292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15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wipe(left)">
                                      <p:cBhvr>
                                        <p:cTn id="26" dur="1000"/>
                                        <p:tgtEl>
                                          <p:spTgt spid="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wipe(left)">
                                      <p:cBhvr>
                                        <p:cTn id="31" dur="1000"/>
                                        <p:tgtEl>
                                          <p:spTgt spid="19">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
                                            <p:txEl>
                                              <p:pRg st="2" end="2"/>
                                            </p:txEl>
                                          </p:spTgt>
                                        </p:tgtEl>
                                        <p:attrNameLst>
                                          <p:attrName>style.visibility</p:attrName>
                                        </p:attrNameLst>
                                      </p:cBhvr>
                                      <p:to>
                                        <p:strVal val="visible"/>
                                      </p:to>
                                    </p:set>
                                    <p:animEffect transition="in" filter="wipe(left)">
                                      <p:cBhvr>
                                        <p:cTn id="36" dur="1000"/>
                                        <p:tgtEl>
                                          <p:spTgt spid="19">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10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1000"/>
                                        <p:tgtEl>
                                          <p:spTgt spid="26"/>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20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8" fill="hold" grpId="1" nodeType="clickEffect">
                                  <p:stCondLst>
                                    <p:cond delay="0"/>
                                  </p:stCondLst>
                                  <p:childTnLst>
                                    <p:animEffect transition="out" filter="wipe(left)">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10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500"/>
                                        <p:tgtEl>
                                          <p:spTgt spid="25"/>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1500"/>
                                        <p:tgtEl>
                                          <p:spTgt spid="29"/>
                                        </p:tgtEl>
                                      </p:cBhvr>
                                    </p:animEffect>
                                  </p:childTnLst>
                                </p:cTn>
                              </p:par>
                            </p:childTnLst>
                          </p:cTn>
                        </p:par>
                        <p:par>
                          <p:cTn id="77" fill="hold">
                            <p:stCondLst>
                              <p:cond delay="2500"/>
                            </p:stCondLst>
                            <p:childTnLst>
                              <p:par>
                                <p:cTn id="78" presetID="22" presetClass="entr" presetSubtype="1"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up)">
                                      <p:cBhvr>
                                        <p:cTn id="80" dur="500"/>
                                        <p:tgtEl>
                                          <p:spTgt spid="9"/>
                                        </p:tgtEl>
                                      </p:cBhvr>
                                    </p:animEffect>
                                  </p:childTnLst>
                                </p:cTn>
                              </p:par>
                            </p:childTnLst>
                          </p:cTn>
                        </p:par>
                        <p:par>
                          <p:cTn id="81" fill="hold">
                            <p:stCondLst>
                              <p:cond delay="3000"/>
                            </p:stCondLst>
                            <p:childTnLst>
                              <p:par>
                                <p:cTn id="82" presetID="22" presetClass="entr" presetSubtype="1"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up)">
                                      <p:cBhvr>
                                        <p:cTn id="84" dur="1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xit" presetSubtype="8" fill="hold" grpId="1" nodeType="clickEffect">
                                  <p:stCondLst>
                                    <p:cond delay="0"/>
                                  </p:stCondLst>
                                  <p:childTnLst>
                                    <p:animEffect transition="out" filter="wipe(left)">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left)">
                                      <p:cBhvr>
                                        <p:cTn id="93" dur="500"/>
                                        <p:tgtEl>
                                          <p:spTgt spid="32"/>
                                        </p:tgtEl>
                                      </p:cBhvr>
                                    </p:animEffect>
                                  </p:childTnLst>
                                </p:cTn>
                              </p:par>
                            </p:childTnLst>
                          </p:cTn>
                        </p:par>
                        <p:par>
                          <p:cTn id="94" fill="hold">
                            <p:stCondLst>
                              <p:cond delay="1000"/>
                            </p:stCondLst>
                            <p:childTnLst>
                              <p:par>
                                <p:cTn id="95" presetID="22" presetClass="entr" presetSubtype="8" fill="hold" grpId="0" nodeType="after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1000"/>
                                        <p:tgtEl>
                                          <p:spTgt spid="28"/>
                                        </p:tgtEl>
                                      </p:cBhvr>
                                    </p:animEffect>
                                  </p:childTnLst>
                                </p:cTn>
                              </p:par>
                            </p:childTnLst>
                          </p:cTn>
                        </p:par>
                        <p:par>
                          <p:cTn id="98" fill="hold">
                            <p:stCondLst>
                              <p:cond delay="2000"/>
                            </p:stCondLst>
                            <p:childTnLst>
                              <p:par>
                                <p:cTn id="99" presetID="22" presetClass="entr" presetSubtype="8" fill="hold" nodeType="after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wipe(left)">
                                      <p:cBhvr>
                                        <p:cTn id="10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&lt;, &gt;, = in SQL operations</a:t>
            </a:r>
          </a:p>
        </p:txBody>
      </p:sp>
    </p:spTree>
    <p:extLst>
      <p:ext uri="{BB962C8B-B14F-4D97-AF65-F5344CB8AC3E}">
        <p14:creationId xmlns:p14="http://schemas.microsoft.com/office/powerpoint/2010/main" val="2698216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Operators</a:t>
            </a:r>
          </a:p>
        </p:txBody>
      </p:sp>
      <p:sp>
        <p:nvSpPr>
          <p:cNvPr id="3" name="Content Placeholder 2"/>
          <p:cNvSpPr>
            <a:spLocks noGrp="1"/>
          </p:cNvSpPr>
          <p:nvPr>
            <p:ph idx="1"/>
          </p:nvPr>
        </p:nvSpPr>
        <p:spPr/>
        <p:txBody>
          <a:bodyPr>
            <a:normAutofit lnSpcReduction="10000"/>
          </a:bodyPr>
          <a:lstStyle/>
          <a:p>
            <a:pPr marL="0" indent="0">
              <a:buNone/>
            </a:pPr>
            <a:r>
              <a:rPr lang="en-GB" sz="4000" dirty="0"/>
              <a:t>=	Equal to (same as)</a:t>
            </a:r>
          </a:p>
          <a:p>
            <a:pPr marL="0" indent="0">
              <a:buNone/>
            </a:pPr>
            <a:r>
              <a:rPr lang="en-GB" sz="4000" dirty="0"/>
              <a:t>&gt;	Greater than	</a:t>
            </a:r>
          </a:p>
          <a:p>
            <a:pPr marL="0" indent="0">
              <a:buNone/>
            </a:pPr>
            <a:r>
              <a:rPr lang="en-GB" sz="4000" dirty="0"/>
              <a:t>&gt;=	Greater than or equal to	</a:t>
            </a:r>
          </a:p>
          <a:p>
            <a:pPr marL="0" indent="0">
              <a:buNone/>
            </a:pPr>
            <a:r>
              <a:rPr lang="en-GB" sz="4000" dirty="0"/>
              <a:t>&lt;=	Less than or equal to	</a:t>
            </a:r>
          </a:p>
          <a:p>
            <a:pPr marL="0" indent="0">
              <a:buNone/>
            </a:pPr>
            <a:r>
              <a:rPr lang="en-GB" sz="4000" dirty="0"/>
              <a:t>&lt;	Less than</a:t>
            </a:r>
          </a:p>
          <a:p>
            <a:pPr marL="0" indent="0">
              <a:buNone/>
            </a:pPr>
            <a:r>
              <a:rPr lang="en-GB" sz="4000" dirty="0"/>
              <a:t>&lt;&gt;	Not equal to (not the same as)</a:t>
            </a:r>
          </a:p>
        </p:txBody>
      </p:sp>
    </p:spTree>
    <p:extLst>
      <p:ext uri="{BB962C8B-B14F-4D97-AF65-F5344CB8AC3E}">
        <p14:creationId xmlns:p14="http://schemas.microsoft.com/office/powerpoint/2010/main" val="1378454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Operators</a:t>
            </a:r>
          </a:p>
        </p:txBody>
      </p:sp>
      <p:sp>
        <p:nvSpPr>
          <p:cNvPr id="3" name="Content Placeholder 2"/>
          <p:cNvSpPr>
            <a:spLocks noGrp="1"/>
          </p:cNvSpPr>
          <p:nvPr>
            <p:ph idx="1"/>
          </p:nvPr>
        </p:nvSpPr>
        <p:spPr/>
        <p:txBody>
          <a:bodyPr>
            <a:normAutofit lnSpcReduction="10000"/>
          </a:bodyPr>
          <a:lstStyle/>
          <a:p>
            <a:pPr marL="0" indent="0">
              <a:buNone/>
            </a:pPr>
            <a:r>
              <a:rPr lang="en-GB" sz="4000" dirty="0"/>
              <a:t>	Equal to (same as)</a:t>
            </a:r>
          </a:p>
          <a:p>
            <a:pPr marL="0" indent="0">
              <a:buNone/>
            </a:pPr>
            <a:r>
              <a:rPr lang="en-GB" sz="4000" dirty="0"/>
              <a:t>	Greater than	</a:t>
            </a:r>
          </a:p>
          <a:p>
            <a:pPr marL="0" indent="0">
              <a:buNone/>
            </a:pPr>
            <a:r>
              <a:rPr lang="en-GB" sz="4000" dirty="0"/>
              <a:t>	Greater than or equal to	</a:t>
            </a:r>
          </a:p>
          <a:p>
            <a:pPr marL="0" indent="0">
              <a:buNone/>
            </a:pPr>
            <a:r>
              <a:rPr lang="en-GB" sz="4000" dirty="0"/>
              <a:t>	Less than or equal to	</a:t>
            </a:r>
          </a:p>
          <a:p>
            <a:pPr marL="0" indent="0">
              <a:buNone/>
            </a:pPr>
            <a:r>
              <a:rPr lang="en-GB" sz="4000" dirty="0"/>
              <a:t>	Less than</a:t>
            </a:r>
          </a:p>
          <a:p>
            <a:pPr marL="0" indent="0">
              <a:buNone/>
            </a:pPr>
            <a:r>
              <a:rPr lang="en-GB" sz="4000" dirty="0"/>
              <a:t>	Not equal to (not the same as)</a:t>
            </a:r>
          </a:p>
        </p:txBody>
      </p:sp>
    </p:spTree>
    <p:extLst>
      <p:ext uri="{BB962C8B-B14F-4D97-AF65-F5344CB8AC3E}">
        <p14:creationId xmlns:p14="http://schemas.microsoft.com/office/powerpoint/2010/main" val="2397342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database?</a:t>
            </a:r>
          </a:p>
        </p:txBody>
      </p:sp>
      <p:sp>
        <p:nvSpPr>
          <p:cNvPr id="3" name="Content Placeholder 2"/>
          <p:cNvSpPr>
            <a:spLocks noGrp="1"/>
          </p:cNvSpPr>
          <p:nvPr>
            <p:ph idx="1"/>
          </p:nvPr>
        </p:nvSpPr>
        <p:spPr/>
        <p:txBody>
          <a:bodyPr/>
          <a:lstStyle/>
          <a:p>
            <a:r>
              <a:rPr lang="en-GB" dirty="0"/>
              <a:t>A database is used to store information</a:t>
            </a:r>
          </a:p>
          <a:p>
            <a:r>
              <a:rPr lang="en-GB" dirty="0"/>
              <a:t>Computerised</a:t>
            </a:r>
          </a:p>
          <a:p>
            <a:r>
              <a:rPr lang="en-GB" dirty="0"/>
              <a:t>Able to search for information</a:t>
            </a:r>
          </a:p>
        </p:txBody>
      </p:sp>
    </p:spTree>
    <p:extLst>
      <p:ext uri="{BB962C8B-B14F-4D97-AF65-F5344CB8AC3E}">
        <p14:creationId xmlns:p14="http://schemas.microsoft.com/office/powerpoint/2010/main" val="184224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Attributes Types</a:t>
            </a:r>
          </a:p>
        </p:txBody>
      </p:sp>
      <p:graphicFrame>
        <p:nvGraphicFramePr>
          <p:cNvPr id="5" name="Table 4"/>
          <p:cNvGraphicFramePr>
            <a:graphicFrameLocks noGrp="1"/>
          </p:cNvGraphicFramePr>
          <p:nvPr>
            <p:extLst>
              <p:ext uri="{D42A27DB-BD31-4B8C-83A1-F6EECF244321}">
                <p14:modId xmlns:p14="http://schemas.microsoft.com/office/powerpoint/2010/main" val="3969298644"/>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4829151">
                  <a:extLst>
                    <a:ext uri="{9D8B030D-6E8A-4147-A177-3AD203B41FA5}">
                      <a16:colId xmlns:a16="http://schemas.microsoft.com/office/drawing/2014/main" val="2462689531"/>
                    </a:ext>
                  </a:extLst>
                </a:gridCol>
                <a:gridCol w="3566886">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a:t>Description</a:t>
                      </a:r>
                      <a:endParaRPr lang="en-GB"/>
                    </a:p>
                  </a:txBody>
                  <a:tcPr anchor="ctr"/>
                </a:tc>
                <a:tc>
                  <a:txBody>
                    <a:bodyPr/>
                    <a:lstStyle/>
                    <a:p>
                      <a:r>
                        <a:rPr lang="en-GB" sz="4000"/>
                        <a:t>Examples</a:t>
                      </a:r>
                    </a:p>
                  </a:txBody>
                  <a:tcPr anchor="ctr"/>
                </a:tc>
                <a:extLst>
                  <a:ext uri="{0D108BD9-81ED-4DB2-BD59-A6C34878D82A}">
                    <a16:rowId xmlns:a16="http://schemas.microsoft.com/office/drawing/2014/main" val="2306187331"/>
                  </a:ext>
                </a:extLst>
              </a:tr>
              <a:tr h="802507">
                <a:tc>
                  <a:txBody>
                    <a:bodyPr/>
                    <a:lstStyle/>
                    <a:p>
                      <a:r>
                        <a:rPr lang="en-GB" sz="3600" dirty="0"/>
                        <a:t>text</a:t>
                      </a:r>
                    </a:p>
                  </a:txBody>
                  <a:tcPr anchor="ctr"/>
                </a:tc>
                <a:tc>
                  <a:txBody>
                    <a:bodyPr/>
                    <a:lstStyle/>
                    <a:p>
                      <a:r>
                        <a:rPr lang="en-GB" sz="3600" dirty="0"/>
                        <a:t>One or more characters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"Hello", "01871"</a:t>
                      </a:r>
                    </a:p>
                  </a:txBody>
                  <a:tcPr anchor="ctr"/>
                </a:tc>
                <a:extLst>
                  <a:ext uri="{0D108BD9-81ED-4DB2-BD59-A6C34878D82A}">
                    <a16:rowId xmlns:a16="http://schemas.microsoft.com/office/drawing/2014/main" val="3461540582"/>
                  </a:ext>
                </a:extLst>
              </a:tr>
              <a:tr h="802507">
                <a:tc>
                  <a:txBody>
                    <a:bodyPr/>
                    <a:lstStyle/>
                    <a:p>
                      <a:r>
                        <a:rPr lang="en-GB" sz="3600" dirty="0"/>
                        <a:t>number</a:t>
                      </a:r>
                    </a:p>
                  </a:txBody>
                  <a:tcPr anchor="ctr"/>
                </a:tc>
                <a:tc>
                  <a:txBody>
                    <a:bodyPr/>
                    <a:lstStyle/>
                    <a:p>
                      <a:r>
                        <a:rPr lang="en-GB" sz="3600" dirty="0"/>
                        <a:t>Integer or real</a:t>
                      </a:r>
                    </a:p>
                  </a:txBody>
                  <a:tcPr anchor="ctr"/>
                </a:tc>
                <a:tc>
                  <a:txBody>
                    <a:bodyPr/>
                    <a:lstStyle/>
                    <a:p>
                      <a:r>
                        <a:rPr lang="en-GB" sz="3600" dirty="0"/>
                        <a:t>0, 0.0, 87, - 3.14</a:t>
                      </a:r>
                    </a:p>
                  </a:txBody>
                  <a:tcPr anchor="ctr"/>
                </a:tc>
                <a:extLst>
                  <a:ext uri="{0D108BD9-81ED-4DB2-BD59-A6C34878D82A}">
                    <a16:rowId xmlns:a16="http://schemas.microsoft.com/office/drawing/2014/main" val="3725072174"/>
                  </a:ext>
                </a:extLst>
              </a:tr>
              <a:tr h="802507">
                <a:tc>
                  <a:txBody>
                    <a:bodyPr/>
                    <a:lstStyle/>
                    <a:p>
                      <a:r>
                        <a:rPr lang="en-GB" sz="3600" dirty="0"/>
                        <a:t>date</a:t>
                      </a:r>
                    </a:p>
                  </a:txBody>
                  <a:tcPr anchor="ctr"/>
                </a:tc>
                <a:tc>
                  <a:txBody>
                    <a:bodyPr/>
                    <a:lstStyle/>
                    <a:p>
                      <a:r>
                        <a:rPr lang="en-GB" sz="3600" dirty="0"/>
                        <a:t>Year, Month, Day</a:t>
                      </a:r>
                    </a:p>
                  </a:txBody>
                  <a:tcPr anchor="ctr"/>
                </a:tc>
                <a:tc>
                  <a:txBody>
                    <a:bodyPr/>
                    <a:lstStyle/>
                    <a:p>
                      <a:r>
                        <a:rPr lang="en-GB" sz="3600" dirty="0"/>
                        <a:t>"2023-11-21"</a:t>
                      </a:r>
                    </a:p>
                  </a:txBody>
                  <a:tcPr anchor="ctr"/>
                </a:tc>
                <a:extLst>
                  <a:ext uri="{0D108BD9-81ED-4DB2-BD59-A6C34878D82A}">
                    <a16:rowId xmlns:a16="http://schemas.microsoft.com/office/drawing/2014/main" val="2280682125"/>
                  </a:ext>
                </a:extLst>
              </a:tr>
              <a:tr h="802507">
                <a:tc>
                  <a:txBody>
                    <a:bodyPr/>
                    <a:lstStyle/>
                    <a:p>
                      <a:r>
                        <a:rPr lang="en-GB" sz="3600" dirty="0"/>
                        <a:t>time</a:t>
                      </a:r>
                    </a:p>
                  </a:txBody>
                  <a:tcPr anchor="ctr"/>
                </a:tc>
                <a:tc>
                  <a:txBody>
                    <a:bodyPr/>
                    <a:lstStyle/>
                    <a:p>
                      <a:r>
                        <a:rPr lang="en-GB" sz="3600" dirty="0"/>
                        <a:t>Hours, Minutes, Seconds</a:t>
                      </a:r>
                    </a:p>
                  </a:txBody>
                  <a:tcPr anchor="ctr"/>
                </a:tc>
                <a:tc>
                  <a:txBody>
                    <a:bodyPr/>
                    <a:lstStyle/>
                    <a:p>
                      <a:r>
                        <a:rPr lang="en-GB" sz="3600" dirty="0"/>
                        <a:t>"14:00</a:t>
                      </a:r>
                      <a:r>
                        <a:rPr lang="en-GB" sz="3600" dirty="0">
                          <a:sym typeface="Wingdings" panose="05000000000000000000" pitchFamily="2" charset="2"/>
                        </a:rPr>
                        <a:t>:00</a:t>
                      </a:r>
                      <a:r>
                        <a:rPr lang="en-GB" sz="3600" dirty="0"/>
                        <a:t>"</a:t>
                      </a:r>
                    </a:p>
                  </a:txBody>
                  <a:tcPr anchor="ctr"/>
                </a:tc>
                <a:extLst>
                  <a:ext uri="{0D108BD9-81ED-4DB2-BD59-A6C34878D82A}">
                    <a16:rowId xmlns:a16="http://schemas.microsoft.com/office/drawing/2014/main" val="40948160"/>
                  </a:ext>
                </a:extLst>
              </a:tr>
              <a:tr h="802507">
                <a:tc>
                  <a:txBody>
                    <a:bodyPr/>
                    <a:lstStyle/>
                    <a:p>
                      <a:r>
                        <a:rPr lang="en-GB" sz="3600"/>
                        <a:t>Boolean</a:t>
                      </a:r>
                    </a:p>
                  </a:txBody>
                  <a:tcPr anchor="ctr"/>
                </a:tc>
                <a:tc>
                  <a:txBody>
                    <a:bodyPr/>
                    <a:lstStyle/>
                    <a:p>
                      <a:r>
                        <a:rPr lang="en-GB" sz="3600"/>
                        <a:t>Binary – two states</a:t>
                      </a:r>
                    </a:p>
                  </a:txBody>
                  <a:tcPr anchor="ctr"/>
                </a:tc>
                <a:tc>
                  <a:txBody>
                    <a:bodyPr/>
                    <a:lstStyle/>
                    <a:p>
                      <a:r>
                        <a:rPr lang="en-GB" sz="3600" dirty="0"/>
                        <a:t>TRUE / FALSE</a:t>
                      </a:r>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40495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Attributes Types</a:t>
            </a:r>
          </a:p>
        </p:txBody>
      </p:sp>
      <p:graphicFrame>
        <p:nvGraphicFramePr>
          <p:cNvPr id="5" name="Table 4"/>
          <p:cNvGraphicFramePr>
            <a:graphicFrameLocks noGrp="1"/>
          </p:cNvGraphicFramePr>
          <p:nvPr>
            <p:extLst>
              <p:ext uri="{D42A27DB-BD31-4B8C-83A1-F6EECF244321}">
                <p14:modId xmlns:p14="http://schemas.microsoft.com/office/powerpoint/2010/main" val="870573768"/>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4829151">
                  <a:extLst>
                    <a:ext uri="{9D8B030D-6E8A-4147-A177-3AD203B41FA5}">
                      <a16:colId xmlns:a16="http://schemas.microsoft.com/office/drawing/2014/main" val="2462689531"/>
                    </a:ext>
                  </a:extLst>
                </a:gridCol>
                <a:gridCol w="3566886">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a:t>Description</a:t>
                      </a:r>
                      <a:endParaRPr lang="en-GB"/>
                    </a:p>
                  </a:txBody>
                  <a:tcPr anchor="ctr"/>
                </a:tc>
                <a:tc>
                  <a:txBody>
                    <a:bodyPr/>
                    <a:lstStyle/>
                    <a:p>
                      <a:r>
                        <a:rPr lang="en-GB" sz="4000"/>
                        <a:t>Examples</a:t>
                      </a:r>
                    </a:p>
                  </a:txBody>
                  <a:tcPr anchor="ctr"/>
                </a:tc>
                <a:extLst>
                  <a:ext uri="{0D108BD9-81ED-4DB2-BD59-A6C34878D82A}">
                    <a16:rowId xmlns:a16="http://schemas.microsoft.com/office/drawing/2014/main" val="2306187331"/>
                  </a:ext>
                </a:extLst>
              </a:tr>
              <a:tr h="802507">
                <a:tc>
                  <a:txBody>
                    <a:bodyPr/>
                    <a:lstStyle/>
                    <a:p>
                      <a:endParaRPr lang="en-GB" sz="3600" dirty="0"/>
                    </a:p>
                  </a:txBody>
                  <a:tcPr anchor="ctr"/>
                </a:tc>
                <a:tc>
                  <a:txBody>
                    <a:bodyPr/>
                    <a:lstStyle/>
                    <a:p>
                      <a:r>
                        <a:rPr lang="en-GB" sz="3600" dirty="0"/>
                        <a:t>One or more characters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"Hello", "01871"</a:t>
                      </a:r>
                    </a:p>
                  </a:txBody>
                  <a:tcPr anchor="ctr"/>
                </a:tc>
                <a:extLst>
                  <a:ext uri="{0D108BD9-81ED-4DB2-BD59-A6C34878D82A}">
                    <a16:rowId xmlns:a16="http://schemas.microsoft.com/office/drawing/2014/main" val="3461540582"/>
                  </a:ext>
                </a:extLst>
              </a:tr>
              <a:tr h="802507">
                <a:tc>
                  <a:txBody>
                    <a:bodyPr/>
                    <a:lstStyle/>
                    <a:p>
                      <a:endParaRPr lang="en-GB" sz="3600" dirty="0"/>
                    </a:p>
                  </a:txBody>
                  <a:tcPr anchor="ctr"/>
                </a:tc>
                <a:tc>
                  <a:txBody>
                    <a:bodyPr/>
                    <a:lstStyle/>
                    <a:p>
                      <a:r>
                        <a:rPr lang="en-GB" sz="3600" dirty="0"/>
                        <a:t>Integer or real</a:t>
                      </a:r>
                    </a:p>
                  </a:txBody>
                  <a:tcPr anchor="ctr"/>
                </a:tc>
                <a:tc>
                  <a:txBody>
                    <a:bodyPr/>
                    <a:lstStyle/>
                    <a:p>
                      <a:r>
                        <a:rPr lang="en-GB" sz="3600" dirty="0"/>
                        <a:t>0, 0.0, 87, - 3.14</a:t>
                      </a:r>
                    </a:p>
                  </a:txBody>
                  <a:tcPr anchor="ctr"/>
                </a:tc>
                <a:extLst>
                  <a:ext uri="{0D108BD9-81ED-4DB2-BD59-A6C34878D82A}">
                    <a16:rowId xmlns:a16="http://schemas.microsoft.com/office/drawing/2014/main" val="3725072174"/>
                  </a:ext>
                </a:extLst>
              </a:tr>
              <a:tr h="802507">
                <a:tc>
                  <a:txBody>
                    <a:bodyPr/>
                    <a:lstStyle/>
                    <a:p>
                      <a:endParaRPr lang="en-GB" sz="3600" dirty="0"/>
                    </a:p>
                  </a:txBody>
                  <a:tcPr anchor="ctr"/>
                </a:tc>
                <a:tc>
                  <a:txBody>
                    <a:bodyPr/>
                    <a:lstStyle/>
                    <a:p>
                      <a:r>
                        <a:rPr lang="en-GB" sz="3600" dirty="0"/>
                        <a:t>Year, Month, Day</a:t>
                      </a:r>
                    </a:p>
                  </a:txBody>
                  <a:tcPr anchor="ctr"/>
                </a:tc>
                <a:tc>
                  <a:txBody>
                    <a:bodyPr/>
                    <a:lstStyle/>
                    <a:p>
                      <a:r>
                        <a:rPr lang="en-GB" sz="3600" dirty="0"/>
                        <a:t>"2023-11-21"</a:t>
                      </a:r>
                    </a:p>
                  </a:txBody>
                  <a:tcPr anchor="ctr"/>
                </a:tc>
                <a:extLst>
                  <a:ext uri="{0D108BD9-81ED-4DB2-BD59-A6C34878D82A}">
                    <a16:rowId xmlns:a16="http://schemas.microsoft.com/office/drawing/2014/main" val="2280682125"/>
                  </a:ext>
                </a:extLst>
              </a:tr>
              <a:tr h="802507">
                <a:tc>
                  <a:txBody>
                    <a:bodyPr/>
                    <a:lstStyle/>
                    <a:p>
                      <a:endParaRPr lang="en-GB" sz="3600" dirty="0"/>
                    </a:p>
                  </a:txBody>
                  <a:tcPr anchor="ctr"/>
                </a:tc>
                <a:tc>
                  <a:txBody>
                    <a:bodyPr/>
                    <a:lstStyle/>
                    <a:p>
                      <a:r>
                        <a:rPr lang="en-GB" sz="3600" dirty="0"/>
                        <a:t>Hours, Minutes, Seconds</a:t>
                      </a:r>
                    </a:p>
                  </a:txBody>
                  <a:tcPr anchor="ctr"/>
                </a:tc>
                <a:tc>
                  <a:txBody>
                    <a:bodyPr/>
                    <a:lstStyle/>
                    <a:p>
                      <a:r>
                        <a:rPr lang="en-GB" sz="3600" dirty="0"/>
                        <a:t>"14:00:00"</a:t>
                      </a:r>
                    </a:p>
                  </a:txBody>
                  <a:tcPr anchor="ctr"/>
                </a:tc>
                <a:extLst>
                  <a:ext uri="{0D108BD9-81ED-4DB2-BD59-A6C34878D82A}">
                    <a16:rowId xmlns:a16="http://schemas.microsoft.com/office/drawing/2014/main" val="40948160"/>
                  </a:ext>
                </a:extLst>
              </a:tr>
              <a:tr h="802507">
                <a:tc>
                  <a:txBody>
                    <a:bodyPr/>
                    <a:lstStyle/>
                    <a:p>
                      <a:endParaRPr lang="en-GB" sz="3600" dirty="0"/>
                    </a:p>
                  </a:txBody>
                  <a:tcPr anchor="ctr"/>
                </a:tc>
                <a:tc>
                  <a:txBody>
                    <a:bodyPr/>
                    <a:lstStyle/>
                    <a:p>
                      <a:r>
                        <a:rPr lang="en-GB" sz="3600"/>
                        <a:t>Binary – two states</a:t>
                      </a:r>
                    </a:p>
                  </a:txBody>
                  <a:tcPr anchor="ctr"/>
                </a:tc>
                <a:tc>
                  <a:txBody>
                    <a:bodyPr/>
                    <a:lstStyle/>
                    <a:p>
                      <a:r>
                        <a:rPr lang="en-GB" sz="3600" dirty="0"/>
                        <a:t>TRUE / FALSE</a:t>
                      </a:r>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52940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"Red"</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909629" y="5665569"/>
            <a:ext cx="8372741"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row is displayed</a:t>
            </a:r>
            <a:endParaRPr lang="en-GB" sz="3600" dirty="0">
              <a:solidFill>
                <a:srgbClr val="7030A0"/>
              </a:solidFill>
              <a:latin typeface="Consolas" panose="020B0609020204030204" pitchFamily="49" charset="0"/>
            </a:endParaRP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8995677" y="2451634"/>
            <a:ext cx="2137144" cy="862642"/>
          </a:xfrm>
          <a:prstGeom prst="callout2">
            <a:avLst>
              <a:gd name="adj1" fmla="val 51425"/>
              <a:gd name="adj2" fmla="val -1745"/>
              <a:gd name="adj3" fmla="val 51948"/>
              <a:gd name="adj4" fmla="val -25940"/>
              <a:gd name="adj5" fmla="val 98451"/>
              <a:gd name="adj6" fmla="val -4454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 </a:t>
            </a:r>
          </a:p>
        </p:txBody>
      </p:sp>
      <p:sp>
        <p:nvSpPr>
          <p:cNvPr id="6" name="Callout: Bent Line with No Border 5">
            <a:extLst>
              <a:ext uri="{FF2B5EF4-FFF2-40B4-BE49-F238E27FC236}">
                <a16:creationId xmlns:a16="http://schemas.microsoft.com/office/drawing/2014/main" id="{00EF8586-C5C9-BBB7-2263-DED3452C407B}"/>
              </a:ext>
            </a:extLst>
          </p:cNvPr>
          <p:cNvSpPr/>
          <p:nvPr/>
        </p:nvSpPr>
        <p:spPr>
          <a:xfrm>
            <a:off x="1991377" y="4304138"/>
            <a:ext cx="962796" cy="862642"/>
          </a:xfrm>
          <a:prstGeom prst="callout2">
            <a:avLst>
              <a:gd name="adj1" fmla="val 48750"/>
              <a:gd name="adj2" fmla="val 104056"/>
              <a:gd name="adj3" fmla="val 48589"/>
              <a:gd name="adj4" fmla="val 142331"/>
              <a:gd name="adj5" fmla="val -44946"/>
              <a:gd name="adj6" fmla="val 20219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a:t>
            </a:r>
          </a:p>
        </p:txBody>
      </p:sp>
      <p:grpSp>
        <p:nvGrpSpPr>
          <p:cNvPr id="16" name="Group 15">
            <a:extLst>
              <a:ext uri="{FF2B5EF4-FFF2-40B4-BE49-F238E27FC236}">
                <a16:creationId xmlns:a16="http://schemas.microsoft.com/office/drawing/2014/main" id="{BF181095-D978-47A3-6622-982A1296D1CD}"/>
              </a:ext>
            </a:extLst>
          </p:cNvPr>
          <p:cNvGrpSpPr/>
          <p:nvPr/>
        </p:nvGrpSpPr>
        <p:grpSpPr>
          <a:xfrm>
            <a:off x="4235937" y="4029846"/>
            <a:ext cx="3946770" cy="703220"/>
            <a:chOff x="8269095" y="2156158"/>
            <a:chExt cx="3751385" cy="703220"/>
          </a:xfrm>
        </p:grpSpPr>
        <p:cxnSp>
          <p:nvCxnSpPr>
            <p:cNvPr id="11" name="Straight Connector 10">
              <a:extLst>
                <a:ext uri="{FF2B5EF4-FFF2-40B4-BE49-F238E27FC236}">
                  <a16:creationId xmlns:a16="http://schemas.microsoft.com/office/drawing/2014/main" id="{870E1721-1E88-DB64-39CC-562ABFE4D4A9}"/>
                </a:ext>
              </a:extLst>
            </p:cNvPr>
            <p:cNvCxnSpPr>
              <a:cxnSpLocks/>
            </p:cNvCxnSpPr>
            <p:nvPr/>
          </p:nvCxnSpPr>
          <p:spPr>
            <a:xfrm>
              <a:off x="8269095" y="2156158"/>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651EB76-E65E-753B-6139-1AF409330CF7}"/>
                </a:ext>
              </a:extLst>
            </p:cNvPr>
            <p:cNvCxnSpPr>
              <a:cxnSpLocks/>
            </p:cNvCxnSpPr>
            <p:nvPr/>
          </p:nvCxnSpPr>
          <p:spPr>
            <a:xfrm flipV="1">
              <a:off x="10144788" y="2156158"/>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DE07E5D-06E8-3DE4-D84D-5B99B0240450}"/>
                </a:ext>
              </a:extLst>
            </p:cNvPr>
            <p:cNvSpPr txBox="1"/>
            <p:nvPr/>
          </p:nvSpPr>
          <p:spPr>
            <a:xfrm>
              <a:off x="9366051" y="2336158"/>
              <a:ext cx="1557472" cy="523220"/>
            </a:xfrm>
            <a:prstGeom prst="rect">
              <a:avLst/>
            </a:prstGeom>
            <a:noFill/>
          </p:spPr>
          <p:txBody>
            <a:bodyPr wrap="none" rtlCol="0">
              <a:spAutoFit/>
            </a:bodyPr>
            <a:lstStyle/>
            <a:p>
              <a:pPr algn="ctr"/>
              <a:r>
                <a:rPr lang="en-GB" sz="2800" b="1" dirty="0">
                  <a:solidFill>
                    <a:srgbClr val="7030A0"/>
                  </a:solidFill>
                </a:rPr>
                <a:t>Condition</a:t>
              </a:r>
            </a:p>
          </p:txBody>
        </p:sp>
      </p:grpSp>
      <p:sp>
        <p:nvSpPr>
          <p:cNvPr id="5" name="Callout: Bent Line with No Border 4">
            <a:extLst>
              <a:ext uri="{FF2B5EF4-FFF2-40B4-BE49-F238E27FC236}">
                <a16:creationId xmlns:a16="http://schemas.microsoft.com/office/drawing/2014/main" id="{87B61908-2A1E-ED5C-FE12-C6DCD5EF3C3F}"/>
              </a:ext>
            </a:extLst>
          </p:cNvPr>
          <p:cNvSpPr/>
          <p:nvPr/>
        </p:nvSpPr>
        <p:spPr>
          <a:xfrm>
            <a:off x="7817992" y="1770919"/>
            <a:ext cx="2137144" cy="862642"/>
          </a:xfrm>
          <a:prstGeom prst="callout2">
            <a:avLst>
              <a:gd name="adj1" fmla="val 51425"/>
              <a:gd name="adj2" fmla="val -1745"/>
              <a:gd name="adj3" fmla="val 51948"/>
              <a:gd name="adj4" fmla="val -25940"/>
              <a:gd name="adj5" fmla="val 193655"/>
              <a:gd name="adj6" fmla="val -6379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Comparison</a:t>
            </a:r>
          </a:p>
        </p:txBody>
      </p:sp>
      <p:sp>
        <p:nvSpPr>
          <p:cNvPr id="13" name="TextBox 12">
            <a:extLst>
              <a:ext uri="{FF2B5EF4-FFF2-40B4-BE49-F238E27FC236}">
                <a16:creationId xmlns:a16="http://schemas.microsoft.com/office/drawing/2014/main" id="{55A11A63-969F-4B38-8776-DA4F6EC83E0A}"/>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NB</a:t>
            </a:r>
            <a:r>
              <a:rPr lang="en-GB" sz="3600" dirty="0">
                <a:solidFill>
                  <a:srgbClr val="7030A0"/>
                </a:solidFill>
                <a:latin typeface="Consolas" panose="020B0609020204030204" pitchFamily="49" charset="0"/>
              </a:rPr>
              <a:t>: Values are case sensitive!</a:t>
            </a:r>
          </a:p>
        </p:txBody>
      </p:sp>
    </p:spTree>
    <p:extLst>
      <p:ext uri="{BB962C8B-B14F-4D97-AF65-F5344CB8AC3E}">
        <p14:creationId xmlns:p14="http://schemas.microsoft.com/office/powerpoint/2010/main" val="366289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outVertical)">
                                      <p:cBhvr>
                                        <p:cTn id="20" dur="1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wipe(left)">
                                      <p:cBhvr>
                                        <p:cTn id="40" dur="2000"/>
                                        <p:tgtEl>
                                          <p:spTgt spid="1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P spid="4" grpId="0" animBg="1"/>
      <p:bldP spid="6" grpId="0" animBg="1"/>
      <p:bldP spid="5"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"Red"</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F588E78-1F97-1E63-F2E2-0B7BF0B99B62}"/>
              </a:ext>
            </a:extLst>
          </p:cNvPr>
          <p:cNvSpPr txBox="1"/>
          <p:nvPr/>
        </p:nvSpPr>
        <p:spPr>
          <a:xfrm>
            <a:off x="1730579" y="5665569"/>
            <a:ext cx="8730853" cy="646331"/>
          </a:xfrm>
          <a:prstGeom prst="rect">
            <a:avLst/>
          </a:prstGeom>
          <a:noFill/>
        </p:spPr>
        <p:txBody>
          <a:bodyPr wrap="none" rtlCol="0">
            <a:spAutoFit/>
          </a:bodyPr>
          <a:lstStyle/>
          <a:p>
            <a:pPr algn="ctr"/>
            <a:r>
              <a:rPr lang="en-GB" sz="3600" dirty="0">
                <a:solidFill>
                  <a:srgbClr val="7030A0"/>
                </a:solidFill>
              </a:rPr>
              <a:t>If the                    is </a:t>
            </a:r>
            <a:r>
              <a:rPr lang="en-GB" sz="3600" dirty="0">
                <a:solidFill>
                  <a:srgbClr val="7030A0"/>
                </a:solidFill>
                <a:latin typeface="Consolas" panose="020B0609020204030204" pitchFamily="49" charset="0"/>
              </a:rPr>
              <a:t>     </a:t>
            </a:r>
            <a:r>
              <a:rPr lang="en-GB" sz="3600" dirty="0">
                <a:solidFill>
                  <a:srgbClr val="7030A0"/>
                </a:solidFill>
              </a:rPr>
              <a:t> the row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929584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34291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33400"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500914"/>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61263" y="19094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449263790"/>
              </p:ext>
            </p:extLst>
          </p:nvPr>
        </p:nvGraphicFramePr>
        <p:xfrm>
          <a:off x="619123"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2023-02-14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1998709515"/>
              </p:ext>
            </p:extLst>
          </p:nvPr>
        </p:nvGraphicFramePr>
        <p:xfrm>
          <a:off x="5340290"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2023-02-14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extLst>
              <p:ext uri="{D42A27DB-BD31-4B8C-83A1-F6EECF244321}">
                <p14:modId xmlns:p14="http://schemas.microsoft.com/office/powerpoint/2010/main" val="2208925408"/>
              </p:ext>
            </p:extLst>
          </p:nvPr>
        </p:nvGraphicFramePr>
        <p:xfrm>
          <a:off x="10058717" y="3412595"/>
          <a:ext cx="1254888" cy="12954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16</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6072253" y="2051901"/>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9543668"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28707" y="3349977"/>
            <a:ext cx="468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61263" y="158506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9295864" y="2911786"/>
            <a:ext cx="960176" cy="369332"/>
          </a:xfrm>
          <a:prstGeom prst="rect">
            <a:avLst/>
          </a:prstGeom>
          <a:noFill/>
        </p:spPr>
        <p:txBody>
          <a:bodyPr wrap="square" rtlCol="0">
            <a:spAutoFit/>
          </a:bodyPr>
          <a:lstStyle/>
          <a:p>
            <a:pPr algn="ctr"/>
            <a:r>
              <a:rPr lang="en-GB" b="1" dirty="0"/>
              <a:t>Output</a:t>
            </a:r>
          </a:p>
        </p:txBody>
      </p:sp>
      <p:sp>
        <p:nvSpPr>
          <p:cNvPr id="18" name="Pepper - Row">
            <a:extLst>
              <a:ext uri="{FF2B5EF4-FFF2-40B4-BE49-F238E27FC236}">
                <a16:creationId xmlns:a16="http://schemas.microsoft.com/office/drawing/2014/main" id="{D91C0E01-A6BE-4A60-8F93-0BBA5801C23F}"/>
              </a:ext>
            </a:extLst>
          </p:cNvPr>
          <p:cNvSpPr/>
          <p:nvPr/>
        </p:nvSpPr>
        <p:spPr>
          <a:xfrm>
            <a:off x="5291971" y="3725694"/>
            <a:ext cx="4251697"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nowy - Row">
            <a:extLst>
              <a:ext uri="{FF2B5EF4-FFF2-40B4-BE49-F238E27FC236}">
                <a16:creationId xmlns:a16="http://schemas.microsoft.com/office/drawing/2014/main" id="{CE0478C3-5F85-4F8D-AAFC-F12F58437907}"/>
              </a:ext>
            </a:extLst>
          </p:cNvPr>
          <p:cNvSpPr/>
          <p:nvPr/>
        </p:nvSpPr>
        <p:spPr>
          <a:xfrm>
            <a:off x="5289231" y="4382898"/>
            <a:ext cx="4251697"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289230" y="5346528"/>
            <a:ext cx="4251697"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Pepper - Yellow">
            <a:extLst>
              <a:ext uri="{FF2B5EF4-FFF2-40B4-BE49-F238E27FC236}">
                <a16:creationId xmlns:a16="http://schemas.microsoft.com/office/drawing/2014/main" id="{E3E80C3B-A12B-4BB4-8CEF-16AB911AA2D2}"/>
              </a:ext>
            </a:extLst>
          </p:cNvPr>
          <p:cNvSpPr/>
          <p:nvPr/>
        </p:nvSpPr>
        <p:spPr>
          <a:xfrm>
            <a:off x="6135722" y="372589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87830"/>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5367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570E26B8-2533-45CC-B630-78104B4BF6E3}"/>
              </a:ext>
            </a:extLst>
          </p:cNvPr>
          <p:cNvSpPr/>
          <p:nvPr/>
        </p:nvSpPr>
        <p:spPr>
          <a:xfrm>
            <a:off x="161263" y="222491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9FC6139A-DFAA-47AE-9247-10271BCD7ACF}"/>
              </a:ext>
            </a:extLst>
          </p:cNvPr>
          <p:cNvSpPr/>
          <p:nvPr/>
        </p:nvSpPr>
        <p:spPr>
          <a:xfrm rot="5400000">
            <a:off x="6269019" y="29820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Where">
            <a:extLst>
              <a:ext uri="{FF2B5EF4-FFF2-40B4-BE49-F238E27FC236}">
                <a16:creationId xmlns:a16="http://schemas.microsoft.com/office/drawing/2014/main" id="{D1DD8C35-F278-4C99-90DE-19CCA4DEF251}"/>
              </a:ext>
            </a:extLst>
          </p:cNvPr>
          <p:cNvSpPr txBox="1"/>
          <p:nvPr/>
        </p:nvSpPr>
        <p:spPr>
          <a:xfrm>
            <a:off x="6020827" y="2554178"/>
            <a:ext cx="960176"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74743580-1BBD-44D1-9B4B-3FCD69A573CA}"/>
              </a:ext>
            </a:extLst>
          </p:cNvPr>
          <p:cNvCxnSpPr>
            <a:cxnSpLocks/>
            <a:stCxn id="25" idx="1"/>
            <a:endCxn id="29" idx="0"/>
          </p:cNvCxnSpPr>
          <p:nvPr/>
        </p:nvCxnSpPr>
        <p:spPr>
          <a:xfrm flipH="1">
            <a:off x="5729994" y="2236567"/>
            <a:ext cx="342259" cy="11134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3"/>
            <a:endCxn id="30" idx="0"/>
          </p:cNvCxnSpPr>
          <p:nvPr/>
        </p:nvCxnSpPr>
        <p:spPr>
          <a:xfrm>
            <a:off x="6923213" y="2236567"/>
            <a:ext cx="239494" cy="11134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71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wipe(left)">
                                      <p:cBhvr>
                                        <p:cTn id="25" dur="1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wipe(left)">
                                      <p:cBhvr>
                                        <p:cTn id="30" dur="1000"/>
                                        <p:tgtEl>
                                          <p:spTgt spid="1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
                                            <p:txEl>
                                              <p:pRg st="1" end="1"/>
                                            </p:txEl>
                                          </p:spTgt>
                                        </p:tgtEl>
                                        <p:attrNameLst>
                                          <p:attrName>style.visibility</p:attrName>
                                        </p:attrNameLst>
                                      </p:cBhvr>
                                      <p:to>
                                        <p:strVal val="visible"/>
                                      </p:to>
                                    </p:set>
                                    <p:animEffect transition="in" filter="wipe(left)">
                                      <p:cBhvr>
                                        <p:cTn id="35" dur="1000"/>
                                        <p:tgtEl>
                                          <p:spTgt spid="1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9">
                                            <p:txEl>
                                              <p:pRg st="2" end="2"/>
                                            </p:txEl>
                                          </p:spTgt>
                                        </p:tgtEl>
                                        <p:attrNameLst>
                                          <p:attrName>style.visibility</p:attrName>
                                        </p:attrNameLst>
                                      </p:cBhvr>
                                      <p:to>
                                        <p:strVal val="visible"/>
                                      </p:to>
                                    </p:set>
                                    <p:animEffect transition="in" filter="wipe(left)">
                                      <p:cBhvr>
                                        <p:cTn id="40" dur="1000"/>
                                        <p:tgtEl>
                                          <p:spTgt spid="1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10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1000"/>
                                        <p:tgtEl>
                                          <p:spTgt spid="26"/>
                                        </p:tgtEl>
                                      </p:cBhvr>
                                    </p:animEffect>
                                  </p:childTnLst>
                                </p:cTn>
                              </p:par>
                            </p:childTnLst>
                          </p:cTn>
                        </p:par>
                        <p:par>
                          <p:cTn id="60" fill="hold">
                            <p:stCondLst>
                              <p:cond delay="1500"/>
                            </p:stCondLst>
                            <p:childTnLst>
                              <p:par>
                                <p:cTn id="61" presetID="22" presetClass="entr" presetSubtype="8" fill="hold"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20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xit" presetSubtype="8" fill="hold" grpId="1" nodeType="clickEffect">
                                  <p:stCondLst>
                                    <p:cond delay="0"/>
                                  </p:stCondLst>
                                  <p:childTnLst>
                                    <p:animEffect transition="out" filter="wipe(left)">
                                      <p:cBhvr>
                                        <p:cTn id="67" dur="500"/>
                                        <p:tgtEl>
                                          <p:spTgt spid="27"/>
                                        </p:tgtEl>
                                      </p:cBhvr>
                                    </p:animEffect>
                                    <p:set>
                                      <p:cBhvr>
                                        <p:cTn id="68" dur="1" fill="hold">
                                          <p:stCondLst>
                                            <p:cond delay="499"/>
                                          </p:stCondLst>
                                        </p:cTn>
                                        <p:tgtEl>
                                          <p:spTgt spid="27"/>
                                        </p:tgtEl>
                                        <p:attrNameLst>
                                          <p:attrName>style.visibility</p:attrName>
                                        </p:attrNameLst>
                                      </p:cBhvr>
                                      <p:to>
                                        <p:strVal val="hidden"/>
                                      </p:to>
                                    </p:se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10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up)">
                                      <p:cBhvr>
                                        <p:cTn id="81" dur="1000"/>
                                        <p:tgtEl>
                                          <p:spTgt spid="3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
                                        </p:tgtEl>
                                        <p:attrNameLst>
                                          <p:attrName>style.visibility</p:attrName>
                                        </p:attrNameLst>
                                      </p:cBhvr>
                                      <p:to>
                                        <p:strVal val="visible"/>
                                      </p:to>
                                    </p:set>
                                    <p:animEffect transition="in" filter="wipe(left)">
                                      <p:cBhvr>
                                        <p:cTn id="86" dur="500"/>
                                        <p:tgtEl>
                                          <p:spTgt spid="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wipe(left)">
                                      <p:cBhvr>
                                        <p:cTn id="91" dur="1500"/>
                                        <p:tgtEl>
                                          <p:spTgt spid="1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wipe(left)">
                                      <p:cBhvr>
                                        <p:cTn id="96" dur="500"/>
                                        <p:tgtEl>
                                          <p:spTgt spid="33"/>
                                        </p:tgtEl>
                                      </p:cBhvr>
                                    </p:animEffect>
                                  </p:childTnLst>
                                </p:cTn>
                              </p:par>
                            </p:childTnLst>
                          </p:cTn>
                        </p:par>
                        <p:par>
                          <p:cTn id="97" fill="hold">
                            <p:stCondLst>
                              <p:cond delay="500"/>
                            </p:stCondLst>
                            <p:childTnLst>
                              <p:par>
                                <p:cTn id="98" presetID="22" presetClass="entr" presetSubtype="8" fill="hold" grpId="0" nodeType="after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left)">
                                      <p:cBhvr>
                                        <p:cTn id="100" dur="1500"/>
                                        <p:tgtEl>
                                          <p:spTgt spid="2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wipe(left)">
                                      <p:cBhvr>
                                        <p:cTn id="105" dur="500"/>
                                        <p:tgtEl>
                                          <p:spTgt spid="34"/>
                                        </p:tgtEl>
                                      </p:cBhvr>
                                    </p:animEffec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21"/>
                                        </p:tgtEl>
                                        <p:attrNameLst>
                                          <p:attrName>style.visibility</p:attrName>
                                        </p:attrNameLst>
                                      </p:cBhvr>
                                      <p:to>
                                        <p:strVal val="visible"/>
                                      </p:to>
                                    </p:set>
                                    <p:animEffect transition="in" filter="wipe(left)">
                                      <p:cBhvr>
                                        <p:cTn id="109" dur="1500"/>
                                        <p:tgtEl>
                                          <p:spTgt spid="2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xit" presetSubtype="8" fill="hold" grpId="1" nodeType="clickEffect">
                                  <p:stCondLst>
                                    <p:cond delay="0"/>
                                  </p:stCondLst>
                                  <p:childTnLst>
                                    <p:animEffect transition="out" filter="wipe(left)">
                                      <p:cBhvr>
                                        <p:cTn id="113" dur="500"/>
                                        <p:tgtEl>
                                          <p:spTgt spid="35"/>
                                        </p:tgtEl>
                                      </p:cBhvr>
                                    </p:animEffect>
                                    <p:set>
                                      <p:cBhvr>
                                        <p:cTn id="114" dur="1" fill="hold">
                                          <p:stCondLst>
                                            <p:cond delay="499"/>
                                          </p:stCondLst>
                                        </p:cTn>
                                        <p:tgtEl>
                                          <p:spTgt spid="35"/>
                                        </p:tgtEl>
                                        <p:attrNameLst>
                                          <p:attrName>style.visibility</p:attrName>
                                        </p:attrNameLst>
                                      </p:cBhvr>
                                      <p:to>
                                        <p:strVal val="hidden"/>
                                      </p:to>
                                    </p:set>
                                  </p:childTnLst>
                                </p:cTn>
                              </p:par>
                            </p:childTnLst>
                          </p:cTn>
                        </p:par>
                        <p:par>
                          <p:cTn id="115" fill="hold">
                            <p:stCondLst>
                              <p:cond delay="500"/>
                            </p:stCondLst>
                            <p:childTnLst>
                              <p:par>
                                <p:cTn id="116" presetID="22" presetClass="entr" presetSubtype="8" fill="hold" grpId="0" nodeType="after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wipe(left)">
                                      <p:cBhvr>
                                        <p:cTn id="118" dur="1000"/>
                                        <p:tgtEl>
                                          <p:spTgt spid="31"/>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5"/>
                                        </p:tgtEl>
                                        <p:attrNameLst>
                                          <p:attrName>style.visibility</p:attrName>
                                        </p:attrNameLst>
                                      </p:cBhvr>
                                      <p:to>
                                        <p:strVal val="visible"/>
                                      </p:to>
                                    </p:set>
                                    <p:animEffect transition="in" filter="wipe(left)">
                                      <p:cBhvr>
                                        <p:cTn id="123" dur="500"/>
                                        <p:tgtEl>
                                          <p:spTgt spid="25"/>
                                        </p:tgtEl>
                                      </p:cBhvr>
                                    </p:animEffect>
                                  </p:childTnLst>
                                </p:cTn>
                              </p:par>
                            </p:childTnLst>
                          </p:cTn>
                        </p:par>
                        <p:par>
                          <p:cTn id="124" fill="hold">
                            <p:stCondLst>
                              <p:cond delay="500"/>
                            </p:stCondLst>
                            <p:childTnLst>
                              <p:par>
                                <p:cTn id="125" presetID="22" presetClass="entr" presetSubtype="1" fill="hold" nodeType="afterEffect">
                                  <p:stCondLst>
                                    <p:cond delay="0"/>
                                  </p:stCondLst>
                                  <p:childTnLst>
                                    <p:set>
                                      <p:cBhvr>
                                        <p:cTn id="126" dur="1" fill="hold">
                                          <p:stCondLst>
                                            <p:cond delay="0"/>
                                          </p:stCondLst>
                                        </p:cTn>
                                        <p:tgtEl>
                                          <p:spTgt spid="5"/>
                                        </p:tgtEl>
                                        <p:attrNameLst>
                                          <p:attrName>style.visibility</p:attrName>
                                        </p:attrNameLst>
                                      </p:cBhvr>
                                      <p:to>
                                        <p:strVal val="visible"/>
                                      </p:to>
                                    </p:set>
                                    <p:animEffect transition="in" filter="wipe(up)">
                                      <p:cBhvr>
                                        <p:cTn id="127" dur="500"/>
                                        <p:tgtEl>
                                          <p:spTgt spid="5"/>
                                        </p:tgtEl>
                                      </p:cBhvr>
                                    </p:animEffect>
                                  </p:childTnLst>
                                </p:cTn>
                              </p:par>
                            </p:childTnLst>
                          </p:cTn>
                        </p:par>
                        <p:par>
                          <p:cTn id="128" fill="hold">
                            <p:stCondLst>
                              <p:cond delay="1000"/>
                            </p:stCondLst>
                            <p:childTnLst>
                              <p:par>
                                <p:cTn id="129" presetID="22" presetClass="entr" presetSubtype="1" fill="hold" grpId="0" nodeType="after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wipe(up)">
                                      <p:cBhvr>
                                        <p:cTn id="131" dur="1500"/>
                                        <p:tgtEl>
                                          <p:spTgt spid="29"/>
                                        </p:tgtEl>
                                      </p:cBhvr>
                                    </p:animEffect>
                                  </p:childTnLst>
                                </p:cTn>
                              </p:par>
                            </p:childTnLst>
                          </p:cTn>
                        </p:par>
                        <p:par>
                          <p:cTn id="132" fill="hold">
                            <p:stCondLst>
                              <p:cond delay="2500"/>
                            </p:stCondLst>
                            <p:childTnLst>
                              <p:par>
                                <p:cTn id="133" presetID="22" presetClass="entr" presetSubtype="1" fill="hold" nodeType="afterEffect">
                                  <p:stCondLst>
                                    <p:cond delay="0"/>
                                  </p:stCondLst>
                                  <p:childTnLst>
                                    <p:set>
                                      <p:cBhvr>
                                        <p:cTn id="134" dur="1" fill="hold">
                                          <p:stCondLst>
                                            <p:cond delay="0"/>
                                          </p:stCondLst>
                                        </p:cTn>
                                        <p:tgtEl>
                                          <p:spTgt spid="9"/>
                                        </p:tgtEl>
                                        <p:attrNameLst>
                                          <p:attrName>style.visibility</p:attrName>
                                        </p:attrNameLst>
                                      </p:cBhvr>
                                      <p:to>
                                        <p:strVal val="visible"/>
                                      </p:to>
                                    </p:set>
                                    <p:animEffect transition="in" filter="wipe(up)">
                                      <p:cBhvr>
                                        <p:cTn id="135" dur="500"/>
                                        <p:tgtEl>
                                          <p:spTgt spid="9"/>
                                        </p:tgtEl>
                                      </p:cBhvr>
                                    </p:animEffect>
                                  </p:childTnLst>
                                </p:cTn>
                              </p:par>
                            </p:childTnLst>
                          </p:cTn>
                        </p:par>
                        <p:par>
                          <p:cTn id="136" fill="hold">
                            <p:stCondLst>
                              <p:cond delay="3000"/>
                            </p:stCondLst>
                            <p:childTnLst>
                              <p:par>
                                <p:cTn id="137" presetID="22" presetClass="entr" presetSubtype="1" fill="hold" grpId="0"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wipe(up)">
                                      <p:cBhvr>
                                        <p:cTn id="139" dur="1500"/>
                                        <p:tgtEl>
                                          <p:spTgt spid="3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xit" presetSubtype="8" fill="hold" grpId="1" nodeType="clickEffect">
                                  <p:stCondLst>
                                    <p:cond delay="0"/>
                                  </p:stCondLst>
                                  <p:childTnLst>
                                    <p:animEffect transition="out" filter="wipe(left)">
                                      <p:cBhvr>
                                        <p:cTn id="143" dur="500"/>
                                        <p:tgtEl>
                                          <p:spTgt spid="31"/>
                                        </p:tgtEl>
                                      </p:cBhvr>
                                    </p:animEffect>
                                    <p:set>
                                      <p:cBhvr>
                                        <p:cTn id="144" dur="1" fill="hold">
                                          <p:stCondLst>
                                            <p:cond delay="499"/>
                                          </p:stCondLst>
                                        </p:cTn>
                                        <p:tgtEl>
                                          <p:spTgt spid="31"/>
                                        </p:tgtEl>
                                        <p:attrNameLst>
                                          <p:attrName>style.visibility</p:attrName>
                                        </p:attrNameLst>
                                      </p:cBhvr>
                                      <p:to>
                                        <p:strVal val="hidden"/>
                                      </p:to>
                                    </p:set>
                                  </p:childTnLst>
                                </p:cTn>
                              </p:par>
                              <p:par>
                                <p:cTn id="145" presetID="22" presetClass="entr" presetSubtype="8" fill="hold" grpId="0" nodeType="with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wipe(left)">
                                      <p:cBhvr>
                                        <p:cTn id="147" dur="500"/>
                                        <p:tgtEl>
                                          <p:spTgt spid="32"/>
                                        </p:tgtEl>
                                      </p:cBhvr>
                                    </p:animEffect>
                                  </p:childTnLst>
                                </p:cTn>
                              </p:par>
                            </p:childTnLst>
                          </p:cTn>
                        </p:par>
                        <p:par>
                          <p:cTn id="148" fill="hold">
                            <p:stCondLst>
                              <p:cond delay="500"/>
                            </p:stCondLst>
                            <p:childTnLst>
                              <p:par>
                                <p:cTn id="149" presetID="22" presetClass="entr" presetSubtype="8" fill="hold" grpId="0" nodeType="afterEffect">
                                  <p:stCondLst>
                                    <p:cond delay="0"/>
                                  </p:stCondLst>
                                  <p:childTnLst>
                                    <p:set>
                                      <p:cBhvr>
                                        <p:cTn id="150" dur="1" fill="hold">
                                          <p:stCondLst>
                                            <p:cond delay="0"/>
                                          </p:stCondLst>
                                        </p:cTn>
                                        <p:tgtEl>
                                          <p:spTgt spid="28"/>
                                        </p:tgtEl>
                                        <p:attrNameLst>
                                          <p:attrName>style.visibility</p:attrName>
                                        </p:attrNameLst>
                                      </p:cBhvr>
                                      <p:to>
                                        <p:strVal val="visible"/>
                                      </p:to>
                                    </p:set>
                                    <p:animEffect transition="in" filter="wipe(left)">
                                      <p:cBhvr>
                                        <p:cTn id="151" dur="1000"/>
                                        <p:tgtEl>
                                          <p:spTgt spid="28"/>
                                        </p:tgtEl>
                                      </p:cBhvr>
                                    </p:animEffect>
                                  </p:childTnLst>
                                </p:cTn>
                              </p:par>
                            </p:childTnLst>
                          </p:cTn>
                        </p:par>
                        <p:par>
                          <p:cTn id="152" fill="hold">
                            <p:stCondLst>
                              <p:cond delay="1500"/>
                            </p:stCondLst>
                            <p:childTnLst>
                              <p:par>
                                <p:cTn id="153" presetID="22" presetClass="entr" presetSubtype="8" fill="hold" nodeType="afterEffect">
                                  <p:stCondLst>
                                    <p:cond delay="0"/>
                                  </p:stCondLst>
                                  <p:childTnLst>
                                    <p:set>
                                      <p:cBhvr>
                                        <p:cTn id="154" dur="1" fill="hold">
                                          <p:stCondLst>
                                            <p:cond delay="0"/>
                                          </p:stCondLst>
                                        </p:cTn>
                                        <p:tgtEl>
                                          <p:spTgt spid="24"/>
                                        </p:tgtEl>
                                        <p:attrNameLst>
                                          <p:attrName>style.visibility</p:attrName>
                                        </p:attrNameLst>
                                      </p:cBhvr>
                                      <p:to>
                                        <p:strVal val="visible"/>
                                      </p:to>
                                    </p:set>
                                    <p:animEffect transition="in" filter="wipe(left)">
                                      <p:cBhvr>
                                        <p:cTn id="15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P spid="18" grpId="0" animBg="1"/>
      <p:bldP spid="20" grpId="0" animBg="1"/>
      <p:bldP spid="21" grpId="0" animBg="1"/>
      <p:bldP spid="2" grpId="0" animBg="1"/>
      <p:bldP spid="33" grpId="0" animBg="1"/>
      <p:bldP spid="34" grpId="0" animBg="1"/>
      <p:bldP spid="35" grpId="0" animBg="1"/>
      <p:bldP spid="35" grpId="1" animBg="1"/>
      <p:bldP spid="36" grpId="0" animBg="1"/>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height &lt; </a:t>
            </a:r>
            <a:r>
              <a:rPr lang="en-US" altLang="en-US" sz="4400" dirty="0">
                <a:solidFill>
                  <a:srgbClr val="0086B3"/>
                </a:solidFill>
                <a:latin typeface="Consolas" panose="020B0609020204030204" pitchFamily="49" charset="0"/>
              </a:rPr>
              <a:t>1.1</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4"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432720F6-91B9-89B6-4B76-AEE68AF5098D}"/>
              </a:ext>
            </a:extLst>
          </p:cNvPr>
          <p:cNvGrpSpPr/>
          <p:nvPr/>
        </p:nvGrpSpPr>
        <p:grpSpPr>
          <a:xfrm>
            <a:off x="6134100" y="4001294"/>
            <a:ext cx="2195944" cy="1134107"/>
            <a:chOff x="6078651" y="2149231"/>
            <a:chExt cx="8132274" cy="1134107"/>
          </a:xfrm>
        </p:grpSpPr>
        <p:cxnSp>
          <p:nvCxnSpPr>
            <p:cNvPr id="8" name="Straight Connector 7">
              <a:extLst>
                <a:ext uri="{FF2B5EF4-FFF2-40B4-BE49-F238E27FC236}">
                  <a16:creationId xmlns:a16="http://schemas.microsoft.com/office/drawing/2014/main" id="{B6EC09FC-B0B0-944B-BFBC-36CF9AC74828}"/>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D87003C-85F5-2875-9F9C-98F107A43EBA}"/>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44B587-6529-CB28-4761-5569B8233C52}"/>
                </a:ext>
              </a:extLst>
            </p:cNvPr>
            <p:cNvSpPr txBox="1"/>
            <p:nvPr/>
          </p:nvSpPr>
          <p:spPr>
            <a:xfrm>
              <a:off x="6078651" y="2329231"/>
              <a:ext cx="8132274" cy="954107"/>
            </a:xfrm>
            <a:prstGeom prst="rect">
              <a:avLst/>
            </a:prstGeom>
            <a:noFill/>
          </p:spPr>
          <p:txBody>
            <a:bodyPr wrap="square" rtlCol="0">
              <a:spAutoFit/>
            </a:bodyPr>
            <a:lstStyle/>
            <a:p>
              <a:pPr algn="ctr"/>
              <a:r>
                <a:rPr lang="en-GB" sz="2800" b="1" dirty="0">
                  <a:solidFill>
                    <a:srgbClr val="7030A0"/>
                  </a:solidFill>
                </a:rPr>
                <a:t>Integer or Real</a:t>
              </a:r>
            </a:p>
          </p:txBody>
        </p:sp>
      </p:grpSp>
    </p:spTree>
    <p:extLst>
      <p:ext uri="{BB962C8B-B14F-4D97-AF65-F5344CB8AC3E}">
        <p14:creationId xmlns:p14="http://schemas.microsoft.com/office/powerpoint/2010/main" val="279694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outVertical)">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height &lt; </a:t>
            </a:r>
            <a:r>
              <a:rPr lang="en-US" altLang="en-US" sz="4400" dirty="0">
                <a:solidFill>
                  <a:srgbClr val="0086B3"/>
                </a:solidFill>
                <a:latin typeface="Consolas" panose="020B0609020204030204" pitchFamily="49" charset="0"/>
              </a:rPr>
              <a:t>1.1</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5" name="TextBox 4">
            <a:extLst>
              <a:ext uri="{FF2B5EF4-FFF2-40B4-BE49-F238E27FC236}">
                <a16:creationId xmlns:a16="http://schemas.microsoft.com/office/drawing/2014/main" id="{5822FB63-4B4A-604A-FAE8-2ECE9D3336F1}"/>
              </a:ext>
            </a:extLst>
          </p:cNvPr>
          <p:cNvSpPr txBox="1"/>
          <p:nvPr/>
        </p:nvSpPr>
        <p:spPr>
          <a:xfrm>
            <a:off x="1484065"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483862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made,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made &lt;= </a:t>
            </a:r>
            <a:r>
              <a:rPr lang="en-US" altLang="en-US" sz="4400" dirty="0">
                <a:solidFill>
                  <a:srgbClr val="183691"/>
                </a:solidFill>
                <a:latin typeface="Consolas" panose="020B0609020204030204" pitchFamily="49" charset="0"/>
              </a:rPr>
              <a:t>"1900-12-31"</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4"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860451F6-55B1-DDC3-8240-875A85DA400D}"/>
              </a:ext>
            </a:extLst>
          </p:cNvPr>
          <p:cNvGrpSpPr/>
          <p:nvPr/>
        </p:nvGrpSpPr>
        <p:grpSpPr>
          <a:xfrm>
            <a:off x="6865131" y="4001294"/>
            <a:ext cx="2906209" cy="707500"/>
            <a:chOff x="8269096" y="2149231"/>
            <a:chExt cx="3751385" cy="707500"/>
          </a:xfrm>
        </p:grpSpPr>
        <p:cxnSp>
          <p:nvCxnSpPr>
            <p:cNvPr id="8" name="Straight Connector 7">
              <a:extLst>
                <a:ext uri="{FF2B5EF4-FFF2-40B4-BE49-F238E27FC236}">
                  <a16:creationId xmlns:a16="http://schemas.microsoft.com/office/drawing/2014/main" id="{92AB2604-1114-296B-DF65-A3795D21E052}"/>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9B3FC9F-46AB-8266-0753-9469CEC6A5E8}"/>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CB964CF-78EC-A6B3-5C0F-DEB42908FC81}"/>
                </a:ext>
              </a:extLst>
            </p:cNvPr>
            <p:cNvSpPr txBox="1"/>
            <p:nvPr/>
          </p:nvSpPr>
          <p:spPr>
            <a:xfrm>
              <a:off x="8534911" y="2333511"/>
              <a:ext cx="3219752" cy="523220"/>
            </a:xfrm>
            <a:prstGeom prst="rect">
              <a:avLst/>
            </a:prstGeom>
            <a:noFill/>
          </p:spPr>
          <p:txBody>
            <a:bodyPr wrap="square" rtlCol="0">
              <a:spAutoFit/>
            </a:bodyPr>
            <a:lstStyle/>
            <a:p>
              <a:pPr algn="ctr"/>
              <a:r>
                <a:rPr lang="en-GB" sz="2800" b="1" dirty="0" err="1">
                  <a:solidFill>
                    <a:srgbClr val="7030A0"/>
                  </a:solidFill>
                </a:rPr>
                <a:t>YYYY</a:t>
              </a:r>
              <a:r>
                <a:rPr lang="en-GB" sz="2800" b="1" dirty="0">
                  <a:solidFill>
                    <a:srgbClr val="7030A0"/>
                  </a:solidFill>
                </a:rPr>
                <a:t>-MM-DD</a:t>
              </a:r>
            </a:p>
          </p:txBody>
        </p:sp>
      </p:grpSp>
    </p:spTree>
    <p:extLst>
      <p:ext uri="{BB962C8B-B14F-4D97-AF65-F5344CB8AC3E}">
        <p14:creationId xmlns:p14="http://schemas.microsoft.com/office/powerpoint/2010/main" val="365682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250"/>
                                        <p:tgtEl>
                                          <p:spTgt spid="3">
                                            <p:txEl>
                                              <p:pRg st="0" end="0"/>
                                            </p:txEl>
                                          </p:spTgt>
                                        </p:tgtEl>
                                      </p:cBhvr>
                                    </p:animEffect>
                                  </p:childTnLst>
                                </p:cTn>
                              </p:par>
                            </p:childTnLst>
                          </p:cTn>
                        </p:par>
                        <p:par>
                          <p:cTn id="8" fill="hold">
                            <p:stCondLst>
                              <p:cond delay="225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made,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made &lt;= </a:t>
            </a:r>
            <a:r>
              <a:rPr lang="en-US" altLang="en-US" sz="4400" dirty="0">
                <a:solidFill>
                  <a:srgbClr val="183691"/>
                </a:solidFill>
                <a:latin typeface="Consolas" panose="020B0609020204030204" pitchFamily="49" charset="0"/>
              </a:rPr>
              <a:t>"1900-12-31"</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14CEF0DA-2F39-457F-8C37-914C2EA08B19}"/>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818404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Time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made,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 start</a:t>
            </a:r>
            <a:r>
              <a:rPr lang="en-US" altLang="en-US" sz="4400" dirty="0">
                <a:solidFill>
                  <a:srgbClr val="000000"/>
                </a:solidFill>
                <a:latin typeface="Consolas" panose="020B0609020204030204" pitchFamily="49" charset="0"/>
              </a:rPr>
              <a:t> &gt;= </a:t>
            </a:r>
            <a:r>
              <a:rPr lang="en-US" altLang="en-US" sz="4400" dirty="0">
                <a:solidFill>
                  <a:srgbClr val="183691"/>
                </a:solidFill>
                <a:latin typeface="Consolas" panose="020B0609020204030204" pitchFamily="49" charset="0"/>
              </a:rPr>
              <a:t>"23:25:00"</a:t>
            </a:r>
            <a:r>
              <a:rPr lang="en-US" altLang="en-US" sz="4400" dirty="0">
                <a:solidFill>
                  <a:srgbClr val="000000"/>
                </a:solidFill>
                <a:latin typeface="Consolas" panose="020B0609020204030204" pitchFamily="49" charset="0"/>
              </a:rPr>
              <a:t>;</a:t>
            </a:r>
            <a:r>
              <a:rPr lang="en-US" altLang="en-US" sz="4400" dirty="0">
                <a:solidFill>
                  <a:srgbClr val="B2B2B2"/>
                </a:solidFill>
                <a:latin typeface="Consolas" panose="020B0609020204030204" pitchFamily="49" charset="0"/>
              </a:rPr>
              <a:t> </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2"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7" name="Group 6">
            <a:extLst>
              <a:ext uri="{FF2B5EF4-FFF2-40B4-BE49-F238E27FC236}">
                <a16:creationId xmlns:a16="http://schemas.microsoft.com/office/drawing/2014/main" id="{2B4E7A30-D1F0-3CDA-1468-D9BF41B96117}"/>
              </a:ext>
            </a:extLst>
          </p:cNvPr>
          <p:cNvGrpSpPr/>
          <p:nvPr/>
        </p:nvGrpSpPr>
        <p:grpSpPr>
          <a:xfrm>
            <a:off x="7157231" y="3991545"/>
            <a:ext cx="2353115" cy="707500"/>
            <a:chOff x="8269096" y="2149231"/>
            <a:chExt cx="3751385" cy="707500"/>
          </a:xfrm>
        </p:grpSpPr>
        <p:cxnSp>
          <p:nvCxnSpPr>
            <p:cNvPr id="8" name="Straight Connector 7">
              <a:extLst>
                <a:ext uri="{FF2B5EF4-FFF2-40B4-BE49-F238E27FC236}">
                  <a16:creationId xmlns:a16="http://schemas.microsoft.com/office/drawing/2014/main" id="{C6E16DF4-0F9F-CD08-4EA3-42E8C86AFD2D}"/>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3EB81C-DBA9-D000-F007-8E2CCD88B8BF}"/>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3696ED5-948B-5EE0-11B6-C6D9C2D7321E}"/>
                </a:ext>
              </a:extLst>
            </p:cNvPr>
            <p:cNvSpPr txBox="1"/>
            <p:nvPr/>
          </p:nvSpPr>
          <p:spPr>
            <a:xfrm>
              <a:off x="8534911" y="2333511"/>
              <a:ext cx="3219752" cy="523220"/>
            </a:xfrm>
            <a:prstGeom prst="rect">
              <a:avLst/>
            </a:prstGeom>
            <a:noFill/>
          </p:spPr>
          <p:txBody>
            <a:bodyPr wrap="square" rtlCol="0">
              <a:spAutoFit/>
            </a:bodyPr>
            <a:lstStyle/>
            <a:p>
              <a:pPr algn="ctr"/>
              <a:r>
                <a:rPr lang="en-GB" sz="2800" b="1" dirty="0" err="1">
                  <a:solidFill>
                    <a:srgbClr val="7030A0"/>
                  </a:solidFill>
                </a:rPr>
                <a:t>HH:MM:SS</a:t>
              </a:r>
              <a:endParaRPr lang="en-GB" sz="2800" b="1" dirty="0">
                <a:solidFill>
                  <a:srgbClr val="7030A0"/>
                </a:solidFill>
              </a:endParaRPr>
            </a:p>
          </p:txBody>
        </p:sp>
      </p:grpSp>
    </p:spTree>
    <p:extLst>
      <p:ext uri="{BB962C8B-B14F-4D97-AF65-F5344CB8AC3E}">
        <p14:creationId xmlns:p14="http://schemas.microsoft.com/office/powerpoint/2010/main" val="97087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69E68C3-B6C9-4117-911E-3D36F6079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38"/>
            <a:ext cx="12192000" cy="6815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4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Time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made, </a:t>
            </a:r>
            <a:r>
              <a:rPr lang="en-US" altLang="en-US" sz="4400" dirty="0">
                <a:solidFill>
                  <a:srgbClr val="A71D5D"/>
                </a:solidFill>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 start</a:t>
            </a:r>
            <a:r>
              <a:rPr lang="en-US" altLang="en-US" sz="4400" dirty="0">
                <a:solidFill>
                  <a:srgbClr val="000000"/>
                </a:solidFill>
                <a:latin typeface="Consolas" panose="020B0609020204030204" pitchFamily="49" charset="0"/>
              </a:rPr>
              <a:t> &gt;= </a:t>
            </a:r>
            <a:r>
              <a:rPr lang="en-US" altLang="en-US" sz="4400" dirty="0">
                <a:solidFill>
                  <a:srgbClr val="183691"/>
                </a:solidFill>
                <a:latin typeface="Consolas" panose="020B0609020204030204" pitchFamily="49" charset="0"/>
              </a:rPr>
              <a:t>"23:25:00"</a:t>
            </a:r>
            <a:r>
              <a:rPr lang="en-US" altLang="en-US" sz="4400" dirty="0">
                <a:solidFill>
                  <a:srgbClr val="000000"/>
                </a:solidFill>
                <a:latin typeface="Consolas" panose="020B0609020204030204" pitchFamily="49" charset="0"/>
              </a:rPr>
              <a:t>;</a:t>
            </a:r>
            <a:r>
              <a:rPr lang="en-US" altLang="en-US" sz="4400" dirty="0">
                <a:solidFill>
                  <a:srgbClr val="B2B2B2"/>
                </a:solidFill>
                <a:latin typeface="Consolas" panose="020B0609020204030204" pitchFamily="49" charset="0"/>
              </a:rPr>
              <a:t> </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03AE2F4-C86D-42FE-AD98-E287192AF3B2}"/>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368737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Boolean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TRUE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909629" y="5665569"/>
            <a:ext cx="8372741"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row is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59CF0C5A-2A1C-0624-F18F-CDF39083B546}"/>
              </a:ext>
            </a:extLst>
          </p:cNvPr>
          <p:cNvGrpSpPr/>
          <p:nvPr/>
        </p:nvGrpSpPr>
        <p:grpSpPr>
          <a:xfrm>
            <a:off x="5739360" y="3897525"/>
            <a:ext cx="2195944" cy="703220"/>
            <a:chOff x="6078651" y="2149231"/>
            <a:chExt cx="8132274" cy="703220"/>
          </a:xfrm>
        </p:grpSpPr>
        <p:cxnSp>
          <p:nvCxnSpPr>
            <p:cNvPr id="8" name="Straight Connector 7">
              <a:extLst>
                <a:ext uri="{FF2B5EF4-FFF2-40B4-BE49-F238E27FC236}">
                  <a16:creationId xmlns:a16="http://schemas.microsoft.com/office/drawing/2014/main" id="{3B366A2D-DC00-4658-19CC-6A81A9EDFD2B}"/>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D3AABC-3D18-191B-9E7F-61C5E2646D32}"/>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8886A4-8AD0-5580-5EF7-80668B73DE08}"/>
                </a:ext>
              </a:extLst>
            </p:cNvPr>
            <p:cNvSpPr txBox="1"/>
            <p:nvPr/>
          </p:nvSpPr>
          <p:spPr>
            <a:xfrm>
              <a:off x="6078651" y="2329231"/>
              <a:ext cx="8132274" cy="523220"/>
            </a:xfrm>
            <a:prstGeom prst="rect">
              <a:avLst/>
            </a:prstGeom>
            <a:noFill/>
          </p:spPr>
          <p:txBody>
            <a:bodyPr wrap="square" rtlCol="0">
              <a:spAutoFit/>
            </a:bodyPr>
            <a:lstStyle/>
            <a:p>
              <a:pPr algn="ctr"/>
              <a:r>
                <a:rPr lang="en-GB" sz="2800" b="1" dirty="0">
                  <a:solidFill>
                    <a:srgbClr val="7030A0"/>
                  </a:solidFill>
                </a:rPr>
                <a:t>TRUE / FALSE</a:t>
              </a:r>
            </a:p>
          </p:txBody>
        </p:sp>
      </p:grpSp>
    </p:spTree>
    <p:extLst>
      <p:ext uri="{BB962C8B-B14F-4D97-AF65-F5344CB8AC3E}">
        <p14:creationId xmlns:p14="http://schemas.microsoft.com/office/powerpoint/2010/main" val="17362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25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Boolean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TRUE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338AAB7-A615-4C50-A03B-E1AB41A922B5}"/>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908499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AND / OR in SQL operations</a:t>
            </a:r>
          </a:p>
        </p:txBody>
      </p:sp>
    </p:spTree>
    <p:extLst>
      <p:ext uri="{BB962C8B-B14F-4D97-AF65-F5344CB8AC3E}">
        <p14:creationId xmlns:p14="http://schemas.microsoft.com/office/powerpoint/2010/main" val="3589467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complex</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"Green"</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grpSp>
        <p:nvGrpSpPr>
          <p:cNvPr id="7" name="Group 6">
            <a:extLst>
              <a:ext uri="{FF2B5EF4-FFF2-40B4-BE49-F238E27FC236}">
                <a16:creationId xmlns:a16="http://schemas.microsoft.com/office/drawing/2014/main" id="{C7B59F06-E9C9-56FF-C7CA-BC1A6DABE3C1}"/>
              </a:ext>
            </a:extLst>
          </p:cNvPr>
          <p:cNvGrpSpPr/>
          <p:nvPr/>
        </p:nvGrpSpPr>
        <p:grpSpPr>
          <a:xfrm>
            <a:off x="2349547" y="4572579"/>
            <a:ext cx="1670447" cy="703220"/>
            <a:chOff x="7051690" y="2149231"/>
            <a:chExt cx="6186193" cy="703220"/>
          </a:xfrm>
        </p:grpSpPr>
        <p:cxnSp>
          <p:nvCxnSpPr>
            <p:cNvPr id="8" name="Straight Connector 7">
              <a:extLst>
                <a:ext uri="{FF2B5EF4-FFF2-40B4-BE49-F238E27FC236}">
                  <a16:creationId xmlns:a16="http://schemas.microsoft.com/office/drawing/2014/main" id="{504F6D83-7C0F-AFE6-255C-BE3D2970C6C6}"/>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4CD9DF2-526D-D925-7470-E7FE044F3C4C}"/>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0A4A61-4850-194C-06F8-BE48E3E6EB23}"/>
                </a:ext>
              </a:extLst>
            </p:cNvPr>
            <p:cNvSpPr txBox="1"/>
            <p:nvPr/>
          </p:nvSpPr>
          <p:spPr>
            <a:xfrm>
              <a:off x="7051690" y="2329231"/>
              <a:ext cx="6186193" cy="523220"/>
            </a:xfrm>
            <a:prstGeom prst="rect">
              <a:avLst/>
            </a:prstGeom>
            <a:noFill/>
            <a:ln>
              <a:noFill/>
            </a:ln>
          </p:spPr>
          <p:txBody>
            <a:bodyPr wrap="square" rtlCol="0">
              <a:spAutoFit/>
            </a:bodyPr>
            <a:lstStyle/>
            <a:p>
              <a:pPr algn="ctr"/>
              <a:r>
                <a:rPr lang="en-GB" sz="2800" b="1" dirty="0">
                  <a:solidFill>
                    <a:srgbClr val="7030A0"/>
                  </a:solidFill>
                </a:rPr>
                <a:t>AND / OR</a:t>
              </a:r>
            </a:p>
          </p:txBody>
        </p:sp>
      </p:grpSp>
      <p:sp>
        <p:nvSpPr>
          <p:cNvPr id="12" name="TextBox 11">
            <a:extLst>
              <a:ext uri="{FF2B5EF4-FFF2-40B4-BE49-F238E27FC236}">
                <a16:creationId xmlns:a16="http://schemas.microsoft.com/office/drawing/2014/main" id="{AF313AC3-2051-D946-A4BD-CB8D61AE849C}"/>
              </a:ext>
            </a:extLst>
          </p:cNvPr>
          <p:cNvSpPr txBox="1"/>
          <p:nvPr/>
        </p:nvSpPr>
        <p:spPr>
          <a:xfrm>
            <a:off x="1228353" y="5975354"/>
            <a:ext cx="9735294" cy="646331"/>
          </a:xfrm>
          <a:prstGeom prst="rect">
            <a:avLst/>
          </a:prstGeom>
          <a:noFill/>
        </p:spPr>
        <p:txBody>
          <a:bodyPr wrap="none" rtlCol="0">
            <a:spAutoFit/>
          </a:bodyPr>
          <a:lstStyle/>
          <a:p>
            <a:pPr algn="ctr"/>
            <a:r>
              <a:rPr lang="en-GB" sz="3600" dirty="0">
                <a:solidFill>
                  <a:srgbClr val="7030A0"/>
                </a:solidFill>
              </a:rPr>
              <a:t>If the overall condition is </a:t>
            </a:r>
            <a:r>
              <a:rPr lang="en-GB" sz="3600" dirty="0">
                <a:solidFill>
                  <a:srgbClr val="7030A0"/>
                </a:solidFill>
                <a:latin typeface="Consolas" panose="020B0609020204030204" pitchFamily="49" charset="0"/>
              </a:rPr>
              <a:t>TRUE</a:t>
            </a:r>
            <a:r>
              <a:rPr lang="en-GB" sz="3600" dirty="0">
                <a:solidFill>
                  <a:srgbClr val="7030A0"/>
                </a:solidFill>
              </a:rPr>
              <a:t> the row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8301249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225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outVertical)">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wipe(left)">
                                      <p:cBhvr>
                                        <p:cTn id="30"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71127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4</a:t>
            </a:r>
            <a:r>
              <a:rPr kumimoji="0" lang="en-US" altLang="en-US" sz="2000" b="0" i="0" u="none" strike="noStrike" cap="none" normalizeH="0" baseline="0" dirty="0">
                <a:ln>
                  <a:noFill/>
                </a:ln>
                <a:solidFill>
                  <a:srgbClr val="B2B2B2"/>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AND</a:t>
            </a:r>
            <a:r>
              <a:rPr lang="en-US" altLang="en-US" sz="2000" dirty="0">
                <a:solidFill>
                  <a:srgbClr val="000000"/>
                </a:solidFill>
                <a:latin typeface="Consolas" panose="020B0609020204030204" pitchFamily="49" charset="0"/>
              </a:rPr>
              <a:t> insured = </a:t>
            </a:r>
            <a:r>
              <a:rPr lang="en-US" altLang="en-US" sz="2000" dirty="0">
                <a:solidFill>
                  <a:srgbClr val="A71D5D"/>
                </a:solidFill>
                <a:latin typeface="Consolas" panose="020B0609020204030204" pitchFamily="49" charset="0"/>
              </a:rPr>
              <a:t>TRUE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33400"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4" y="175125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619123"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2023-02-14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2847719193"/>
              </p:ext>
            </p:extLst>
          </p:nvPr>
        </p:nvGraphicFramePr>
        <p:xfrm>
          <a:off x="5340290"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2023-02-14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extLst>
              <p:ext uri="{D42A27DB-BD31-4B8C-83A1-F6EECF244321}">
                <p14:modId xmlns:p14="http://schemas.microsoft.com/office/powerpoint/2010/main" val="3939445972"/>
              </p:ext>
            </p:extLst>
          </p:nvPr>
        </p:nvGraphicFramePr>
        <p:xfrm>
          <a:off x="10058717" y="3412595"/>
          <a:ext cx="1254888" cy="9715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6925016" y="2338402"/>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9543668"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36326" y="3349977"/>
            <a:ext cx="43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9295864" y="2911786"/>
            <a:ext cx="960176" cy="369332"/>
          </a:xfrm>
          <a:prstGeom prst="rect">
            <a:avLst/>
          </a:prstGeom>
          <a:noFill/>
        </p:spPr>
        <p:txBody>
          <a:bodyPr wrap="square" rtlCol="0">
            <a:spAutoFit/>
          </a:bodyPr>
          <a:lstStyle/>
          <a:p>
            <a:pPr algn="ctr"/>
            <a:r>
              <a:rPr lang="en-GB" b="1" dirty="0"/>
              <a:t>Output</a:t>
            </a:r>
          </a:p>
        </p:txBody>
      </p:sp>
      <p:sp>
        <p:nvSpPr>
          <p:cNvPr id="20" name="Snowy - Row">
            <a:extLst>
              <a:ext uri="{FF2B5EF4-FFF2-40B4-BE49-F238E27FC236}">
                <a16:creationId xmlns:a16="http://schemas.microsoft.com/office/drawing/2014/main" id="{CE0478C3-5F85-4F8D-AAFC-F12F58437907}"/>
              </a:ext>
            </a:extLst>
          </p:cNvPr>
          <p:cNvSpPr/>
          <p:nvPr/>
        </p:nvSpPr>
        <p:spPr>
          <a:xfrm>
            <a:off x="5289231" y="4382898"/>
            <a:ext cx="4251697"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289230" y="5346528"/>
            <a:ext cx="4251697"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79964"/>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4605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570E26B8-2533-45CC-B630-78104B4BF6E3}"/>
              </a:ext>
            </a:extLst>
          </p:cNvPr>
          <p:cNvSpPr/>
          <p:nvPr/>
        </p:nvSpPr>
        <p:spPr>
          <a:xfrm>
            <a:off x="154554" y="207232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Where">
            <a:extLst>
              <a:ext uri="{FF2B5EF4-FFF2-40B4-BE49-F238E27FC236}">
                <a16:creationId xmlns:a16="http://schemas.microsoft.com/office/drawing/2014/main" id="{D1DD8C35-F278-4C99-90DE-19CCA4DEF251}"/>
              </a:ext>
            </a:extLst>
          </p:cNvPr>
          <p:cNvSpPr txBox="1"/>
          <p:nvPr/>
        </p:nvSpPr>
        <p:spPr>
          <a:xfrm>
            <a:off x="5729994" y="2338402"/>
            <a:ext cx="908750" cy="369332"/>
          </a:xfrm>
          <a:prstGeom prst="rect">
            <a:avLst/>
          </a:prstGeom>
          <a:noFill/>
        </p:spPr>
        <p:txBody>
          <a:bodyPr wrap="square" rtlCol="0">
            <a:spAutoFit/>
          </a:bodyPr>
          <a:lstStyle/>
          <a:p>
            <a:pPr algn="r"/>
            <a:r>
              <a:rPr lang="en-GB" b="1" dirty="0"/>
              <a:t>WHERE</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07734"/>
            <a:ext cx="1620502" cy="6422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flipH="1">
            <a:off x="7152326" y="2707734"/>
            <a:ext cx="198170" cy="6422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Snowy - Purple">
            <a:extLst>
              <a:ext uri="{FF2B5EF4-FFF2-40B4-BE49-F238E27FC236}">
                <a16:creationId xmlns:a16="http://schemas.microsoft.com/office/drawing/2014/main" id="{3E43DA8B-85F2-4ED1-8CB9-4C679A6B601F}"/>
              </a:ext>
            </a:extLst>
          </p:cNvPr>
          <p:cNvSpPr/>
          <p:nvPr/>
        </p:nvSpPr>
        <p:spPr>
          <a:xfrm>
            <a:off x="7372421" y="4378805"/>
            <a:ext cx="828000"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Kitty - Purple">
            <a:extLst>
              <a:ext uri="{FF2B5EF4-FFF2-40B4-BE49-F238E27FC236}">
                <a16:creationId xmlns:a16="http://schemas.microsoft.com/office/drawing/2014/main" id="{AB6F678D-D2D5-49A1-8AF3-02EE2A30680D}"/>
              </a:ext>
            </a:extLst>
          </p:cNvPr>
          <p:cNvSpPr/>
          <p:nvPr/>
        </p:nvSpPr>
        <p:spPr>
          <a:xfrm>
            <a:off x="7375354" y="5353678"/>
            <a:ext cx="828000"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Pepper - Yellow">
            <a:extLst>
              <a:ext uri="{FF2B5EF4-FFF2-40B4-BE49-F238E27FC236}">
                <a16:creationId xmlns:a16="http://schemas.microsoft.com/office/drawing/2014/main" id="{BDD628B9-0732-4AB7-93AF-03B17DA2D4A9}"/>
              </a:ext>
            </a:extLst>
          </p:cNvPr>
          <p:cNvSpPr/>
          <p:nvPr/>
        </p:nvSpPr>
        <p:spPr>
          <a:xfrm>
            <a:off x="6138387" y="374852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Type - Arrow">
            <a:extLst>
              <a:ext uri="{FF2B5EF4-FFF2-40B4-BE49-F238E27FC236}">
                <a16:creationId xmlns:a16="http://schemas.microsoft.com/office/drawing/2014/main" id="{B2F61D89-25E6-4B6D-C1B6-6EC2F5A92982}"/>
              </a:ext>
            </a:extLst>
          </p:cNvPr>
          <p:cNvCxnSpPr>
            <a:cxnSpLocks/>
            <a:stCxn id="37" idx="2"/>
          </p:cNvCxnSpPr>
          <p:nvPr/>
        </p:nvCxnSpPr>
        <p:spPr>
          <a:xfrm>
            <a:off x="6184369" y="2707734"/>
            <a:ext cx="301954" cy="70160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Insured - Arrow">
            <a:extLst>
              <a:ext uri="{FF2B5EF4-FFF2-40B4-BE49-F238E27FC236}">
                <a16:creationId xmlns:a16="http://schemas.microsoft.com/office/drawing/2014/main" id="{A690C114-1660-9D11-3BF9-99F60F168DE6}"/>
              </a:ext>
            </a:extLst>
          </p:cNvPr>
          <p:cNvCxnSpPr>
            <a:cxnSpLocks/>
            <a:stCxn id="37" idx="2"/>
          </p:cNvCxnSpPr>
          <p:nvPr/>
        </p:nvCxnSpPr>
        <p:spPr>
          <a:xfrm>
            <a:off x="6184369" y="2707734"/>
            <a:ext cx="1562127" cy="69771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8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10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1000"/>
                                        <p:tgtEl>
                                          <p:spTgt spid="26"/>
                                        </p:tgtEl>
                                      </p:cBhvr>
                                    </p:animEffect>
                                  </p:childTnLst>
                                </p:cTn>
                              </p:par>
                            </p:childTnLst>
                          </p:cTn>
                        </p:par>
                        <p:par>
                          <p:cTn id="60" fill="hold">
                            <p:stCondLst>
                              <p:cond delay="1500"/>
                            </p:stCondLst>
                            <p:childTnLst>
                              <p:par>
                                <p:cTn id="61" presetID="22" presetClass="entr" presetSubtype="8" fill="hold"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20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xit" presetSubtype="8" fill="hold" grpId="1" nodeType="clickEffect">
                                  <p:stCondLst>
                                    <p:cond delay="0"/>
                                  </p:stCondLst>
                                  <p:childTnLst>
                                    <p:animEffect transition="out" filter="wipe(left)">
                                      <p:cBhvr>
                                        <p:cTn id="67" dur="500"/>
                                        <p:tgtEl>
                                          <p:spTgt spid="27"/>
                                        </p:tgtEl>
                                      </p:cBhvr>
                                    </p:animEffect>
                                    <p:set>
                                      <p:cBhvr>
                                        <p:cTn id="68" dur="1" fill="hold">
                                          <p:stCondLst>
                                            <p:cond delay="499"/>
                                          </p:stCondLst>
                                        </p:cTn>
                                        <p:tgtEl>
                                          <p:spTgt spid="27"/>
                                        </p:tgtEl>
                                        <p:attrNameLst>
                                          <p:attrName>style.visibility</p:attrName>
                                        </p:attrNameLst>
                                      </p:cBhvr>
                                      <p:to>
                                        <p:strVal val="hidden"/>
                                      </p:to>
                                    </p:se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10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par>
                          <p:cTn id="78" fill="hold">
                            <p:stCondLst>
                              <p:cond delay="500"/>
                            </p:stCondLst>
                            <p:childTnLst>
                              <p:par>
                                <p:cTn id="79" presetID="22" presetClass="entr" presetSubtype="1" fill="hold" nodeType="after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wipe(up)">
                                      <p:cBhvr>
                                        <p:cTn id="81" dur="500"/>
                                        <p:tgtEl>
                                          <p:spTgt spid="18"/>
                                        </p:tgtEl>
                                      </p:cBhvr>
                                    </p:animEffect>
                                  </p:childTnLst>
                                </p:cTn>
                              </p:par>
                            </p:childTnLst>
                          </p:cTn>
                        </p:par>
                        <p:par>
                          <p:cTn id="82" fill="hold">
                            <p:stCondLst>
                              <p:cond delay="1000"/>
                            </p:stCondLst>
                            <p:childTnLst>
                              <p:par>
                                <p:cTn id="83" presetID="22" presetClass="entr" presetSubtype="1" fill="hold" nodeType="after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up)">
                                      <p:cBhvr>
                                        <p:cTn id="85" dur="500"/>
                                        <p:tgtEl>
                                          <p:spTgt spid="4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wipe(left)">
                                      <p:cBhvr>
                                        <p:cTn id="90" dur="5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left)">
                                      <p:cBhvr>
                                        <p:cTn id="95" dur="500"/>
                                        <p:tgtEl>
                                          <p:spTgt spid="3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wipe(left)">
                                      <p:cBhvr>
                                        <p:cTn id="105" dur="1500"/>
                                        <p:tgtEl>
                                          <p:spTgt spid="20"/>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wipe(left)">
                                      <p:cBhvr>
                                        <p:cTn id="110" dur="500"/>
                                        <p:tgtEl>
                                          <p:spTgt spid="3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wipe(left)">
                                      <p:cBhvr>
                                        <p:cTn id="115" dur="500"/>
                                        <p:tgtEl>
                                          <p:spTgt spid="39"/>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wipe(left)">
                                      <p:cBhvr>
                                        <p:cTn id="120" dur="1500"/>
                                        <p:tgtEl>
                                          <p:spTgt spid="21"/>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xit" presetSubtype="8" fill="hold" grpId="1" nodeType="clickEffect">
                                  <p:stCondLst>
                                    <p:cond delay="0"/>
                                  </p:stCondLst>
                                  <p:childTnLst>
                                    <p:animEffect transition="out" filter="wipe(left)">
                                      <p:cBhvr>
                                        <p:cTn id="124" dur="500"/>
                                        <p:tgtEl>
                                          <p:spTgt spid="35"/>
                                        </p:tgtEl>
                                      </p:cBhvr>
                                    </p:animEffect>
                                    <p:set>
                                      <p:cBhvr>
                                        <p:cTn id="125" dur="1" fill="hold">
                                          <p:stCondLst>
                                            <p:cond delay="499"/>
                                          </p:stCondLst>
                                        </p:cTn>
                                        <p:tgtEl>
                                          <p:spTgt spid="35"/>
                                        </p:tgtEl>
                                        <p:attrNameLst>
                                          <p:attrName>style.visibility</p:attrName>
                                        </p:attrNameLst>
                                      </p:cBhvr>
                                      <p:to>
                                        <p:strVal val="hidden"/>
                                      </p:to>
                                    </p:set>
                                  </p:childTnLst>
                                </p:cTn>
                              </p:par>
                            </p:childTnLst>
                          </p:cTn>
                        </p:par>
                        <p:par>
                          <p:cTn id="126" fill="hold">
                            <p:stCondLst>
                              <p:cond delay="500"/>
                            </p:stCondLst>
                            <p:childTnLst>
                              <p:par>
                                <p:cTn id="127" presetID="22" presetClass="entr" presetSubtype="8" fill="hold" grpId="0" nodeType="afterEffect">
                                  <p:stCondLst>
                                    <p:cond delay="0"/>
                                  </p:stCondLst>
                                  <p:childTnLst>
                                    <p:set>
                                      <p:cBhvr>
                                        <p:cTn id="128" dur="1" fill="hold">
                                          <p:stCondLst>
                                            <p:cond delay="0"/>
                                          </p:stCondLst>
                                        </p:cTn>
                                        <p:tgtEl>
                                          <p:spTgt spid="31"/>
                                        </p:tgtEl>
                                        <p:attrNameLst>
                                          <p:attrName>style.visibility</p:attrName>
                                        </p:attrNameLst>
                                      </p:cBhvr>
                                      <p:to>
                                        <p:strVal val="visible"/>
                                      </p:to>
                                    </p:set>
                                    <p:animEffect transition="in" filter="wipe(left)">
                                      <p:cBhvr>
                                        <p:cTn id="129" dur="1000"/>
                                        <p:tgtEl>
                                          <p:spTgt spid="31"/>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25"/>
                                        </p:tgtEl>
                                        <p:attrNameLst>
                                          <p:attrName>style.visibility</p:attrName>
                                        </p:attrNameLst>
                                      </p:cBhvr>
                                      <p:to>
                                        <p:strVal val="visible"/>
                                      </p:to>
                                    </p:set>
                                    <p:animEffect transition="in" filter="wipe(left)">
                                      <p:cBhvr>
                                        <p:cTn id="134" dur="500"/>
                                        <p:tgtEl>
                                          <p:spTgt spid="25"/>
                                        </p:tgtEl>
                                      </p:cBhvr>
                                    </p:animEffect>
                                  </p:childTnLst>
                                </p:cTn>
                              </p:par>
                            </p:childTnLst>
                          </p:cTn>
                        </p:par>
                        <p:par>
                          <p:cTn id="135" fill="hold">
                            <p:stCondLst>
                              <p:cond delay="500"/>
                            </p:stCondLst>
                            <p:childTnLst>
                              <p:par>
                                <p:cTn id="136" presetID="22" presetClass="entr" presetSubtype="1" fill="hold" nodeType="afterEffect">
                                  <p:stCondLst>
                                    <p:cond delay="0"/>
                                  </p:stCondLst>
                                  <p:childTnLst>
                                    <p:set>
                                      <p:cBhvr>
                                        <p:cTn id="137" dur="1" fill="hold">
                                          <p:stCondLst>
                                            <p:cond delay="0"/>
                                          </p:stCondLst>
                                        </p:cTn>
                                        <p:tgtEl>
                                          <p:spTgt spid="5"/>
                                        </p:tgtEl>
                                        <p:attrNameLst>
                                          <p:attrName>style.visibility</p:attrName>
                                        </p:attrNameLst>
                                      </p:cBhvr>
                                      <p:to>
                                        <p:strVal val="visible"/>
                                      </p:to>
                                    </p:set>
                                    <p:animEffect transition="in" filter="wipe(up)">
                                      <p:cBhvr>
                                        <p:cTn id="138" dur="500"/>
                                        <p:tgtEl>
                                          <p:spTgt spid="5"/>
                                        </p:tgtEl>
                                      </p:cBhvr>
                                    </p:animEffect>
                                  </p:childTnLst>
                                </p:cTn>
                              </p:par>
                            </p:childTnLst>
                          </p:cTn>
                        </p:par>
                        <p:par>
                          <p:cTn id="139" fill="hold">
                            <p:stCondLst>
                              <p:cond delay="1000"/>
                            </p:stCondLst>
                            <p:childTnLst>
                              <p:par>
                                <p:cTn id="140" presetID="22" presetClass="entr" presetSubtype="1" fill="hold" grpId="0" nodeType="afterEffect">
                                  <p:stCondLst>
                                    <p:cond delay="0"/>
                                  </p:stCondLst>
                                  <p:childTnLst>
                                    <p:set>
                                      <p:cBhvr>
                                        <p:cTn id="141" dur="1" fill="hold">
                                          <p:stCondLst>
                                            <p:cond delay="0"/>
                                          </p:stCondLst>
                                        </p:cTn>
                                        <p:tgtEl>
                                          <p:spTgt spid="29"/>
                                        </p:tgtEl>
                                        <p:attrNameLst>
                                          <p:attrName>style.visibility</p:attrName>
                                        </p:attrNameLst>
                                      </p:cBhvr>
                                      <p:to>
                                        <p:strVal val="visible"/>
                                      </p:to>
                                    </p:set>
                                    <p:animEffect transition="in" filter="wipe(up)">
                                      <p:cBhvr>
                                        <p:cTn id="142" dur="1500"/>
                                        <p:tgtEl>
                                          <p:spTgt spid="29"/>
                                        </p:tgtEl>
                                      </p:cBhvr>
                                    </p:animEffect>
                                  </p:childTnLst>
                                </p:cTn>
                              </p:par>
                            </p:childTnLst>
                          </p:cTn>
                        </p:par>
                        <p:par>
                          <p:cTn id="143" fill="hold">
                            <p:stCondLst>
                              <p:cond delay="2500"/>
                            </p:stCondLst>
                            <p:childTnLst>
                              <p:par>
                                <p:cTn id="144" presetID="22" presetClass="entr" presetSubtype="1" fill="hold" nodeType="afterEffect">
                                  <p:stCondLst>
                                    <p:cond delay="0"/>
                                  </p:stCondLst>
                                  <p:childTnLst>
                                    <p:set>
                                      <p:cBhvr>
                                        <p:cTn id="145" dur="1" fill="hold">
                                          <p:stCondLst>
                                            <p:cond delay="0"/>
                                          </p:stCondLst>
                                        </p:cTn>
                                        <p:tgtEl>
                                          <p:spTgt spid="9"/>
                                        </p:tgtEl>
                                        <p:attrNameLst>
                                          <p:attrName>style.visibility</p:attrName>
                                        </p:attrNameLst>
                                      </p:cBhvr>
                                      <p:to>
                                        <p:strVal val="visible"/>
                                      </p:to>
                                    </p:set>
                                    <p:animEffect transition="in" filter="wipe(up)">
                                      <p:cBhvr>
                                        <p:cTn id="146" dur="500"/>
                                        <p:tgtEl>
                                          <p:spTgt spid="9"/>
                                        </p:tgtEl>
                                      </p:cBhvr>
                                    </p:animEffect>
                                  </p:childTnLst>
                                </p:cTn>
                              </p:par>
                            </p:childTnLst>
                          </p:cTn>
                        </p:par>
                        <p:par>
                          <p:cTn id="147" fill="hold">
                            <p:stCondLst>
                              <p:cond delay="3000"/>
                            </p:stCondLst>
                            <p:childTnLst>
                              <p:par>
                                <p:cTn id="148" presetID="22" presetClass="entr" presetSubtype="1" fill="hold" grpId="0" nodeType="afterEffect">
                                  <p:stCondLst>
                                    <p:cond delay="0"/>
                                  </p:stCondLst>
                                  <p:childTnLst>
                                    <p:set>
                                      <p:cBhvr>
                                        <p:cTn id="149" dur="1" fill="hold">
                                          <p:stCondLst>
                                            <p:cond delay="0"/>
                                          </p:stCondLst>
                                        </p:cTn>
                                        <p:tgtEl>
                                          <p:spTgt spid="30"/>
                                        </p:tgtEl>
                                        <p:attrNameLst>
                                          <p:attrName>style.visibility</p:attrName>
                                        </p:attrNameLst>
                                      </p:cBhvr>
                                      <p:to>
                                        <p:strVal val="visible"/>
                                      </p:to>
                                    </p:set>
                                    <p:animEffect transition="in" filter="wipe(up)">
                                      <p:cBhvr>
                                        <p:cTn id="150" dur="1500"/>
                                        <p:tgtEl>
                                          <p:spTgt spid="30"/>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xit" presetSubtype="8" fill="hold" grpId="1" nodeType="clickEffect">
                                  <p:stCondLst>
                                    <p:cond delay="0"/>
                                  </p:stCondLst>
                                  <p:childTnLst>
                                    <p:animEffect transition="out" filter="wipe(left)">
                                      <p:cBhvr>
                                        <p:cTn id="154" dur="500"/>
                                        <p:tgtEl>
                                          <p:spTgt spid="31"/>
                                        </p:tgtEl>
                                      </p:cBhvr>
                                    </p:animEffect>
                                    <p:set>
                                      <p:cBhvr>
                                        <p:cTn id="155" dur="1" fill="hold">
                                          <p:stCondLst>
                                            <p:cond delay="499"/>
                                          </p:stCondLst>
                                        </p:cTn>
                                        <p:tgtEl>
                                          <p:spTgt spid="31"/>
                                        </p:tgtEl>
                                        <p:attrNameLst>
                                          <p:attrName>style.visibility</p:attrName>
                                        </p:attrNameLst>
                                      </p:cBhvr>
                                      <p:to>
                                        <p:strVal val="hidden"/>
                                      </p:to>
                                    </p:set>
                                  </p:childTnLst>
                                </p:cTn>
                              </p:par>
                            </p:childTnLst>
                          </p:cTn>
                        </p:par>
                        <p:par>
                          <p:cTn id="156" fill="hold">
                            <p:stCondLst>
                              <p:cond delay="500"/>
                            </p:stCondLst>
                            <p:childTnLst>
                              <p:par>
                                <p:cTn id="157" presetID="22" presetClass="entr" presetSubtype="8" fill="hold" grpId="0" nodeType="after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wipe(left)">
                                      <p:cBhvr>
                                        <p:cTn id="159" dur="500"/>
                                        <p:tgtEl>
                                          <p:spTgt spid="32"/>
                                        </p:tgtEl>
                                      </p:cBhvr>
                                    </p:animEffect>
                                  </p:childTnLst>
                                </p:cTn>
                              </p:par>
                            </p:childTnLst>
                          </p:cTn>
                        </p:par>
                        <p:par>
                          <p:cTn id="160" fill="hold">
                            <p:stCondLst>
                              <p:cond delay="1000"/>
                            </p:stCondLst>
                            <p:childTnLst>
                              <p:par>
                                <p:cTn id="161" presetID="22" presetClass="entr" presetSubtype="8" fill="hold" grpId="0" nodeType="afterEffect">
                                  <p:stCondLst>
                                    <p:cond delay="0"/>
                                  </p:stCondLst>
                                  <p:childTnLst>
                                    <p:set>
                                      <p:cBhvr>
                                        <p:cTn id="162" dur="1" fill="hold">
                                          <p:stCondLst>
                                            <p:cond delay="0"/>
                                          </p:stCondLst>
                                        </p:cTn>
                                        <p:tgtEl>
                                          <p:spTgt spid="28"/>
                                        </p:tgtEl>
                                        <p:attrNameLst>
                                          <p:attrName>style.visibility</p:attrName>
                                        </p:attrNameLst>
                                      </p:cBhvr>
                                      <p:to>
                                        <p:strVal val="visible"/>
                                      </p:to>
                                    </p:set>
                                    <p:animEffect transition="in" filter="wipe(left)">
                                      <p:cBhvr>
                                        <p:cTn id="163" dur="1000"/>
                                        <p:tgtEl>
                                          <p:spTgt spid="28"/>
                                        </p:tgtEl>
                                      </p:cBhvr>
                                    </p:animEffect>
                                  </p:childTnLst>
                                </p:cTn>
                              </p:par>
                            </p:childTnLst>
                          </p:cTn>
                        </p:par>
                        <p:par>
                          <p:cTn id="164" fill="hold">
                            <p:stCondLst>
                              <p:cond delay="2000"/>
                            </p:stCondLst>
                            <p:childTnLst>
                              <p:par>
                                <p:cTn id="165" presetID="22" presetClass="entr" presetSubtype="8" fill="hold" nodeType="afterEffect">
                                  <p:stCondLst>
                                    <p:cond delay="0"/>
                                  </p:stCondLst>
                                  <p:childTnLst>
                                    <p:set>
                                      <p:cBhvr>
                                        <p:cTn id="166" dur="1" fill="hold">
                                          <p:stCondLst>
                                            <p:cond delay="0"/>
                                          </p:stCondLst>
                                        </p:cTn>
                                        <p:tgtEl>
                                          <p:spTgt spid="24"/>
                                        </p:tgtEl>
                                        <p:attrNameLst>
                                          <p:attrName>style.visibility</p:attrName>
                                        </p:attrNameLst>
                                      </p:cBhvr>
                                      <p:to>
                                        <p:strVal val="visible"/>
                                      </p:to>
                                    </p:set>
                                    <p:animEffect transition="in" filter="wipe(left)">
                                      <p:cBhvr>
                                        <p:cTn id="16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P spid="20" grpId="0" animBg="1"/>
      <p:bldP spid="21" grpId="0" animBg="1"/>
      <p:bldP spid="33" grpId="0" animBg="1"/>
      <p:bldP spid="34" grpId="0" animBg="1"/>
      <p:bldP spid="35" grpId="0" animBg="1"/>
      <p:bldP spid="35" grpId="1" animBg="1"/>
      <p:bldP spid="37" grpId="0"/>
      <p:bldP spid="38" grpId="0" animBg="1"/>
      <p:bldP spid="39" grpId="0" animBg="1"/>
      <p:bldP spid="40"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Complex</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"Green"</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2" name="TextBox 11">
            <a:extLst>
              <a:ext uri="{FF2B5EF4-FFF2-40B4-BE49-F238E27FC236}">
                <a16:creationId xmlns:a16="http://schemas.microsoft.com/office/drawing/2014/main" id="{AF313AC3-2051-D946-A4BD-CB8D61AE849C}"/>
              </a:ext>
            </a:extLst>
          </p:cNvPr>
          <p:cNvSpPr txBox="1"/>
          <p:nvPr/>
        </p:nvSpPr>
        <p:spPr>
          <a:xfrm>
            <a:off x="1061648" y="5975354"/>
            <a:ext cx="10068718" cy="646331"/>
          </a:xfrm>
          <a:prstGeom prst="rect">
            <a:avLst/>
          </a:prstGeom>
          <a:noFill/>
        </p:spPr>
        <p:txBody>
          <a:bodyPr wrap="none" rtlCol="0">
            <a:spAutoFit/>
          </a:bodyPr>
          <a:lstStyle/>
          <a:p>
            <a:pPr algn="ctr"/>
            <a:r>
              <a:rPr lang="en-GB" sz="3600" dirty="0">
                <a:solidFill>
                  <a:srgbClr val="7030A0"/>
                </a:solidFill>
              </a:rPr>
              <a:t>If the               condition is              the row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697990193"/>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Prison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Prison tasks</a:t>
            </a:r>
          </a:p>
        </p:txBody>
      </p:sp>
    </p:spTree>
    <p:extLst>
      <p:ext uri="{BB962C8B-B14F-4D97-AF65-F5344CB8AC3E}">
        <p14:creationId xmlns:p14="http://schemas.microsoft.com/office/powerpoint/2010/main" val="2797075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SQL order by operations</a:t>
            </a:r>
          </a:p>
        </p:txBody>
      </p:sp>
    </p:spTree>
    <p:extLst>
      <p:ext uri="{BB962C8B-B14F-4D97-AF65-F5344CB8AC3E}">
        <p14:creationId xmlns:p14="http://schemas.microsoft.com/office/powerpoint/2010/main" val="3590783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Small to Big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first_name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last_name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last_name</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"MacNeil"</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endParaRPr lang="en-US" altLang="en-US" sz="4200" dirty="0">
              <a:latin typeface="Arial" panose="020B0604020202020204" pitchFamily="34" charset="0"/>
            </a:endParaRPr>
          </a:p>
        </p:txBody>
      </p:sp>
      <p:sp>
        <p:nvSpPr>
          <p:cNvPr id="9" name="Callout: Bent Line with No Border 8">
            <a:extLst>
              <a:ext uri="{FF2B5EF4-FFF2-40B4-BE49-F238E27FC236}">
                <a16:creationId xmlns:a16="http://schemas.microsoft.com/office/drawing/2014/main" id="{412E8916-E1C6-455C-96C6-1411BB246ADC}"/>
              </a:ext>
            </a:extLst>
          </p:cNvPr>
          <p:cNvSpPr/>
          <p:nvPr/>
        </p:nvSpPr>
        <p:spPr>
          <a:xfrm>
            <a:off x="2843495" y="4487045"/>
            <a:ext cx="1088727" cy="862642"/>
          </a:xfrm>
          <a:prstGeom prst="callout2">
            <a:avLst>
              <a:gd name="adj1" fmla="val 48750"/>
              <a:gd name="adj2" fmla="val 104056"/>
              <a:gd name="adj3" fmla="val 49417"/>
              <a:gd name="adj4" fmla="val 149796"/>
              <a:gd name="adj5" fmla="val -13080"/>
              <a:gd name="adj6" fmla="val 17744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a:t>
            </a:r>
          </a:p>
        </p:txBody>
      </p:sp>
      <p:sp>
        <p:nvSpPr>
          <p:cNvPr id="12" name="Callout: Bent Line with No Border 11">
            <a:extLst>
              <a:ext uri="{FF2B5EF4-FFF2-40B4-BE49-F238E27FC236}">
                <a16:creationId xmlns:a16="http://schemas.microsoft.com/office/drawing/2014/main" id="{47DDF0B2-A520-4AA2-A4DF-C894D27E74F3}"/>
              </a:ext>
            </a:extLst>
          </p:cNvPr>
          <p:cNvSpPr/>
          <p:nvPr/>
        </p:nvSpPr>
        <p:spPr>
          <a:xfrm>
            <a:off x="7738539" y="4476159"/>
            <a:ext cx="2133600" cy="862642"/>
          </a:xfrm>
          <a:prstGeom prst="callout2">
            <a:avLst>
              <a:gd name="adj1" fmla="val 52750"/>
              <a:gd name="adj2" fmla="val -2245"/>
              <a:gd name="adj3" fmla="val 52979"/>
              <a:gd name="adj4" fmla="val -32776"/>
              <a:gd name="adj5" fmla="val -9811"/>
              <a:gd name="adj6" fmla="val -4804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Order</a:t>
            </a:r>
          </a:p>
        </p:txBody>
      </p:sp>
      <p:sp>
        <p:nvSpPr>
          <p:cNvPr id="6" name="TextBox 5">
            <a:extLst>
              <a:ext uri="{FF2B5EF4-FFF2-40B4-BE49-F238E27FC236}">
                <a16:creationId xmlns:a16="http://schemas.microsoft.com/office/drawing/2014/main" id="{DF4BA8FF-524A-4C13-87BF-68801971FA28}"/>
              </a:ext>
            </a:extLst>
          </p:cNvPr>
          <p:cNvSpPr txBox="1"/>
          <p:nvPr/>
        </p:nvSpPr>
        <p:spPr>
          <a:xfrm>
            <a:off x="2699880" y="5221937"/>
            <a:ext cx="6792244" cy="1200329"/>
          </a:xfrm>
          <a:prstGeom prst="rect">
            <a:avLst/>
          </a:prstGeom>
          <a:noFill/>
        </p:spPr>
        <p:txBody>
          <a:bodyPr wrap="none" rtlCol="0">
            <a:spAutoFit/>
          </a:bodyPr>
          <a:lstStyle/>
          <a:p>
            <a:pPr algn="ctr"/>
            <a:r>
              <a:rPr lang="en-GB" sz="3600" dirty="0">
                <a:solidFill>
                  <a:srgbClr val="A71D5D"/>
                </a:solidFill>
                <a:latin typeface="Consolas" panose="020B0609020204030204" pitchFamily="49" charset="0"/>
              </a:rPr>
              <a:t>ASC</a:t>
            </a:r>
            <a:r>
              <a:rPr lang="en-GB" sz="3600" dirty="0"/>
              <a:t> = ascending</a:t>
            </a:r>
          </a:p>
          <a:p>
            <a:pPr algn="ctr"/>
            <a:r>
              <a:rPr lang="en-GB" sz="3600" dirty="0">
                <a:solidFill>
                  <a:srgbClr val="7030A0"/>
                </a:solidFill>
                <a:latin typeface="Consolas" panose="020B0609020204030204" pitchFamily="49" charset="0"/>
              </a:rPr>
              <a:t>(</a:t>
            </a:r>
            <a:r>
              <a:rPr lang="en-GB" sz="3600" dirty="0" err="1">
                <a:solidFill>
                  <a:srgbClr val="7030A0"/>
                </a:solidFill>
                <a:latin typeface="Consolas" panose="020B0609020204030204" pitchFamily="49" charset="0"/>
              </a:rPr>
              <a:t>a,b,c</a:t>
            </a:r>
            <a:r>
              <a:rPr lang="en-GB" sz="3600" dirty="0">
                <a:solidFill>
                  <a:srgbClr val="7030A0"/>
                </a:solidFill>
                <a:latin typeface="Consolas" panose="020B0609020204030204" pitchFamily="49" charset="0"/>
              </a:rPr>
              <a:t>, …			0,1,2, …)</a:t>
            </a:r>
          </a:p>
        </p:txBody>
      </p:sp>
    </p:spTree>
    <p:extLst>
      <p:ext uri="{BB962C8B-B14F-4D97-AF65-F5344CB8AC3E}">
        <p14:creationId xmlns:p14="http://schemas.microsoft.com/office/powerpoint/2010/main" val="254501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20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left)">
                                      <p:cBhvr>
                                        <p:cTn id="4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2" grpId="0" animBg="1"/>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 – Paper based</a:t>
            </a:r>
          </a:p>
        </p:txBody>
      </p:sp>
      <p:sp>
        <p:nvSpPr>
          <p:cNvPr id="3" name="TextBox 2">
            <a:extLst>
              <a:ext uri="{FF2B5EF4-FFF2-40B4-BE49-F238E27FC236}">
                <a16:creationId xmlns:a16="http://schemas.microsoft.com/office/drawing/2014/main" id="{9E8D577D-F9B0-4C26-95CB-954FFDF61DBD}"/>
              </a:ext>
            </a:extLst>
          </p:cNvPr>
          <p:cNvSpPr txBox="1"/>
          <p:nvPr/>
        </p:nvSpPr>
        <p:spPr>
          <a:xfrm>
            <a:off x="690544" y="1644016"/>
            <a:ext cx="3396892"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Sam</a:t>
            </a:r>
          </a:p>
          <a:p>
            <a:r>
              <a:rPr lang="en-GB" sz="3600" dirty="0"/>
              <a:t>Surname:	Wilson</a:t>
            </a:r>
          </a:p>
          <a:p>
            <a:r>
              <a:rPr lang="en-GB" sz="3600" dirty="0"/>
              <a:t>Age: 11</a:t>
            </a:r>
          </a:p>
        </p:txBody>
      </p:sp>
      <p:sp>
        <p:nvSpPr>
          <p:cNvPr id="6" name="TextBox 5">
            <a:extLst>
              <a:ext uri="{FF2B5EF4-FFF2-40B4-BE49-F238E27FC236}">
                <a16:creationId xmlns:a16="http://schemas.microsoft.com/office/drawing/2014/main" id="{9E8D577D-F9B0-4C26-95CB-954FFDF61DBD}"/>
              </a:ext>
            </a:extLst>
          </p:cNvPr>
          <p:cNvSpPr txBox="1"/>
          <p:nvPr/>
        </p:nvSpPr>
        <p:spPr>
          <a:xfrm>
            <a:off x="4681107" y="1644016"/>
            <a:ext cx="3327321"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Kim</a:t>
            </a:r>
          </a:p>
          <a:p>
            <a:r>
              <a:rPr lang="en-GB" sz="3600" dirty="0"/>
              <a:t>Surname: Young</a:t>
            </a:r>
          </a:p>
          <a:p>
            <a:r>
              <a:rPr lang="en-GB" sz="3600" dirty="0"/>
              <a:t>Age: 18</a:t>
            </a:r>
          </a:p>
        </p:txBody>
      </p:sp>
      <p:sp>
        <p:nvSpPr>
          <p:cNvPr id="5" name="TextBox 4">
            <a:extLst>
              <a:ext uri="{FF2B5EF4-FFF2-40B4-BE49-F238E27FC236}">
                <a16:creationId xmlns:a16="http://schemas.microsoft.com/office/drawing/2014/main" id="{9E8D577D-F9B0-4C26-95CB-954FFDF61DBD}"/>
              </a:ext>
            </a:extLst>
          </p:cNvPr>
          <p:cNvSpPr txBox="1"/>
          <p:nvPr/>
        </p:nvSpPr>
        <p:spPr>
          <a:xfrm>
            <a:off x="5357044" y="4324500"/>
            <a:ext cx="3158685"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Sally</a:t>
            </a:r>
          </a:p>
          <a:p>
            <a:r>
              <a:rPr lang="en-GB" sz="3600" dirty="0"/>
              <a:t>Surname: Clark</a:t>
            </a:r>
          </a:p>
          <a:p>
            <a:r>
              <a:rPr lang="en-GB" sz="3600" dirty="0"/>
              <a:t>Age: 14</a:t>
            </a:r>
          </a:p>
        </p:txBody>
      </p:sp>
      <p:sp>
        <p:nvSpPr>
          <p:cNvPr id="8" name="TextBox 7">
            <a:extLst>
              <a:ext uri="{FF2B5EF4-FFF2-40B4-BE49-F238E27FC236}">
                <a16:creationId xmlns:a16="http://schemas.microsoft.com/office/drawing/2014/main" id="{9E8D577D-F9B0-4C26-95CB-954FFDF61DBD}"/>
              </a:ext>
            </a:extLst>
          </p:cNvPr>
          <p:cNvSpPr txBox="1"/>
          <p:nvPr/>
        </p:nvSpPr>
        <p:spPr>
          <a:xfrm>
            <a:off x="8441799" y="1644016"/>
            <a:ext cx="3404906"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Peter</a:t>
            </a:r>
          </a:p>
          <a:p>
            <a:r>
              <a:rPr lang="en-GB" sz="3600" dirty="0"/>
              <a:t>Surname: Jones</a:t>
            </a:r>
          </a:p>
          <a:p>
            <a:r>
              <a:rPr lang="en-GB" sz="3600" dirty="0"/>
              <a:t>Age: 9</a:t>
            </a:r>
          </a:p>
        </p:txBody>
      </p:sp>
      <p:sp>
        <p:nvSpPr>
          <p:cNvPr id="7" name="TextBox 6">
            <a:extLst>
              <a:ext uri="{FF2B5EF4-FFF2-40B4-BE49-F238E27FC236}">
                <a16:creationId xmlns:a16="http://schemas.microsoft.com/office/drawing/2014/main" id="{9E8D577D-F9B0-4C26-95CB-954FFDF61DBD}"/>
              </a:ext>
            </a:extLst>
          </p:cNvPr>
          <p:cNvSpPr txBox="1"/>
          <p:nvPr/>
        </p:nvSpPr>
        <p:spPr>
          <a:xfrm>
            <a:off x="1518253" y="4324500"/>
            <a:ext cx="3113353"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Tom</a:t>
            </a:r>
          </a:p>
          <a:p>
            <a:r>
              <a:rPr lang="en-GB" sz="3600" dirty="0"/>
              <a:t>Surname:	Smith</a:t>
            </a:r>
          </a:p>
          <a:p>
            <a:r>
              <a:rPr lang="en-GB" sz="3600" dirty="0"/>
              <a:t>Age: 6</a:t>
            </a:r>
          </a:p>
        </p:txBody>
      </p:sp>
      <p:sp>
        <p:nvSpPr>
          <p:cNvPr id="10" name="Callout: Bent Line with No Border 4">
            <a:extLst>
              <a:ext uri="{FF2B5EF4-FFF2-40B4-BE49-F238E27FC236}">
                <a16:creationId xmlns:a16="http://schemas.microsoft.com/office/drawing/2014/main" id="{924404A3-ED4C-4699-9CA9-EFEB23F51AA9}"/>
              </a:ext>
            </a:extLst>
          </p:cNvPr>
          <p:cNvSpPr/>
          <p:nvPr/>
        </p:nvSpPr>
        <p:spPr>
          <a:xfrm>
            <a:off x="9380220" y="5324575"/>
            <a:ext cx="2379980" cy="487680"/>
          </a:xfrm>
          <a:prstGeom prst="callout2">
            <a:avLst>
              <a:gd name="adj1" fmla="val 52750"/>
              <a:gd name="adj2" fmla="val -2245"/>
              <a:gd name="adj3" fmla="val 52413"/>
              <a:gd name="adj4" fmla="val -18836"/>
              <a:gd name="adj5" fmla="val 51542"/>
              <a:gd name="adj6" fmla="val -37734"/>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A record</a:t>
            </a:r>
          </a:p>
        </p:txBody>
      </p:sp>
    </p:spTree>
    <p:extLst>
      <p:ext uri="{BB962C8B-B14F-4D97-AF65-F5344CB8AC3E}">
        <p14:creationId xmlns:p14="http://schemas.microsoft.com/office/powerpoint/2010/main" val="319508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5" grpId="0" animBg="1"/>
      <p:bldP spid="8" grpId="0" animBg="1"/>
      <p:bldP spid="7"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Small to Big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first_name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last_name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last_name</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"MacNeil"</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6" name="TextBox 5">
            <a:extLst>
              <a:ext uri="{FF2B5EF4-FFF2-40B4-BE49-F238E27FC236}">
                <a16:creationId xmlns:a16="http://schemas.microsoft.com/office/drawing/2014/main" id="{DF4BA8FF-524A-4C13-87BF-68801971FA28}"/>
              </a:ext>
            </a:extLst>
          </p:cNvPr>
          <p:cNvSpPr txBox="1"/>
          <p:nvPr/>
        </p:nvSpPr>
        <p:spPr>
          <a:xfrm>
            <a:off x="4483218" y="5221937"/>
            <a:ext cx="1277914" cy="646331"/>
          </a:xfrm>
          <a:prstGeom prst="rect">
            <a:avLst/>
          </a:prstGeom>
          <a:noFill/>
        </p:spPr>
        <p:txBody>
          <a:bodyPr wrap="none" rtlCol="0">
            <a:spAutoFit/>
          </a:bodyPr>
          <a:lstStyle/>
          <a:p>
            <a:r>
              <a:rPr lang="en-GB" sz="3600" dirty="0">
                <a:solidFill>
                  <a:srgbClr val="A71D5D"/>
                </a:solidFill>
                <a:latin typeface="Consolas" panose="020B0609020204030204" pitchFamily="49" charset="0"/>
              </a:rPr>
              <a:t>ASC</a:t>
            </a:r>
            <a:r>
              <a:rPr lang="en-GB" sz="3600" dirty="0"/>
              <a:t> =</a:t>
            </a:r>
          </a:p>
        </p:txBody>
      </p:sp>
    </p:spTree>
    <p:extLst>
      <p:ext uri="{BB962C8B-B14F-4D97-AF65-F5344CB8AC3E}">
        <p14:creationId xmlns:p14="http://schemas.microsoft.com/office/powerpoint/2010/main" val="630824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28808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age </a:t>
            </a:r>
            <a:r>
              <a:rPr lang="en-US" altLang="en-US" sz="2000" dirty="0">
                <a:solidFill>
                  <a:srgbClr val="A71D5D"/>
                </a:solidFill>
                <a:latin typeface="Consolas" panose="020B0609020204030204" pitchFamily="49" charset="0"/>
              </a:rPr>
              <a:t>ASC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33400"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8807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a:p>
            <a:pPr lvl="1"/>
            <a:r>
              <a:rPr lang="en-GB" sz="2800" dirty="0">
                <a:solidFill>
                  <a:srgbClr val="7030A0"/>
                </a:solidFill>
              </a:rPr>
              <a:t>4.  ORDER BY</a:t>
            </a:r>
          </a:p>
        </p:txBody>
      </p:sp>
      <p:sp>
        <p:nvSpPr>
          <p:cNvPr id="27" name="From - Arrow">
            <a:extLst>
              <a:ext uri="{FF2B5EF4-FFF2-40B4-BE49-F238E27FC236}">
                <a16:creationId xmlns:a16="http://schemas.microsoft.com/office/drawing/2014/main" id="{269837FC-7069-F1D9-E16A-87AF1D4A80CD}"/>
              </a:ext>
            </a:extLst>
          </p:cNvPr>
          <p:cNvSpPr/>
          <p:nvPr/>
        </p:nvSpPr>
        <p:spPr>
          <a:xfrm>
            <a:off x="154555" y="175743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619123"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2023-02-14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2023-02-14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extLst>
              <p:ext uri="{D42A27DB-BD31-4B8C-83A1-F6EECF244321}">
                <p14:modId xmlns:p14="http://schemas.microsoft.com/office/powerpoint/2010/main" val="1514266844"/>
              </p:ext>
            </p:extLst>
          </p:nvPr>
        </p:nvGraphicFramePr>
        <p:xfrm>
          <a:off x="10058717" y="3412595"/>
          <a:ext cx="1254888" cy="12954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Snowy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Pepper</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16</a:t>
                      </a:r>
                    </a:p>
                  </a:txBody>
                  <a:tcPr marL="9525" marR="9525" marT="9525" marB="9525" anchor="ctr"/>
                </a:tc>
                <a:extLst>
                  <a:ext uri="{0D108BD9-81ED-4DB2-BD59-A6C34878D82A}">
                    <a16:rowId xmlns:a16="http://schemas.microsoft.com/office/drawing/2014/main" val="4287598070"/>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6072253" y="2051901"/>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9543668"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9295864" y="2911786"/>
            <a:ext cx="960176" cy="369332"/>
          </a:xfrm>
          <a:prstGeom prst="rect">
            <a:avLst/>
          </a:prstGeom>
          <a:noFill/>
        </p:spPr>
        <p:txBody>
          <a:bodyPr wrap="square" rtlCol="0">
            <a:spAutoFit/>
          </a:bodyPr>
          <a:lstStyle/>
          <a:p>
            <a:pPr algn="ctr"/>
            <a:r>
              <a:rPr lang="en-GB" b="1" dirty="0"/>
              <a:t>Output</a:t>
            </a:r>
          </a:p>
        </p:txBody>
      </p:sp>
      <p:sp>
        <p:nvSpPr>
          <p:cNvPr id="20" name="Snowy - Row">
            <a:extLst>
              <a:ext uri="{FF2B5EF4-FFF2-40B4-BE49-F238E27FC236}">
                <a16:creationId xmlns:a16="http://schemas.microsoft.com/office/drawing/2014/main" id="{CE0478C3-5F85-4F8D-AAFC-F12F58437907}"/>
              </a:ext>
            </a:extLst>
          </p:cNvPr>
          <p:cNvSpPr/>
          <p:nvPr/>
        </p:nvSpPr>
        <p:spPr>
          <a:xfrm>
            <a:off x="5289231" y="4382898"/>
            <a:ext cx="4251697" cy="312791"/>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289230" y="5346528"/>
            <a:ext cx="4251697" cy="312791"/>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epper - Row">
            <a:extLst>
              <a:ext uri="{FF2B5EF4-FFF2-40B4-BE49-F238E27FC236}">
                <a16:creationId xmlns:a16="http://schemas.microsoft.com/office/drawing/2014/main" id="{AE81BECE-3CD0-369A-52FF-49AEA36FC586}"/>
              </a:ext>
            </a:extLst>
          </p:cNvPr>
          <p:cNvSpPr/>
          <p:nvPr/>
        </p:nvSpPr>
        <p:spPr>
          <a:xfrm>
            <a:off x="5289229" y="3735741"/>
            <a:ext cx="4251697" cy="312791"/>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95204"/>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5367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570E26B8-2533-45CC-B630-78104B4BF6E3}"/>
              </a:ext>
            </a:extLst>
          </p:cNvPr>
          <p:cNvSpPr/>
          <p:nvPr/>
        </p:nvSpPr>
        <p:spPr>
          <a:xfrm>
            <a:off x="154555" y="204861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9FC6139A-DFAA-47AE-9247-10271BCD7ACF}"/>
              </a:ext>
            </a:extLst>
          </p:cNvPr>
          <p:cNvSpPr/>
          <p:nvPr/>
        </p:nvSpPr>
        <p:spPr>
          <a:xfrm rot="5400000">
            <a:off x="6266589" y="2853752"/>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Where">
            <a:extLst>
              <a:ext uri="{FF2B5EF4-FFF2-40B4-BE49-F238E27FC236}">
                <a16:creationId xmlns:a16="http://schemas.microsoft.com/office/drawing/2014/main" id="{D1DD8C35-F278-4C99-90DE-19CCA4DEF251}"/>
              </a:ext>
            </a:extLst>
          </p:cNvPr>
          <p:cNvSpPr txBox="1"/>
          <p:nvPr/>
        </p:nvSpPr>
        <p:spPr>
          <a:xfrm>
            <a:off x="6044497" y="2526778"/>
            <a:ext cx="908750"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74743580-1BBD-44D1-9B4B-3FCD69A573CA}"/>
              </a:ext>
            </a:extLst>
          </p:cNvPr>
          <p:cNvCxnSpPr>
            <a:cxnSpLocks/>
            <a:stCxn id="25" idx="1"/>
            <a:endCxn id="29" idx="0"/>
          </p:cNvCxnSpPr>
          <p:nvPr/>
        </p:nvCxnSpPr>
        <p:spPr>
          <a:xfrm flipH="1">
            <a:off x="5729994" y="2236567"/>
            <a:ext cx="342259" cy="11134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3"/>
            <a:endCxn id="30" idx="0"/>
          </p:cNvCxnSpPr>
          <p:nvPr/>
        </p:nvCxnSpPr>
        <p:spPr>
          <a:xfrm>
            <a:off x="6923213" y="2236567"/>
            <a:ext cx="239494" cy="11134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Pepper - Yellow">
            <a:extLst>
              <a:ext uri="{FF2B5EF4-FFF2-40B4-BE49-F238E27FC236}">
                <a16:creationId xmlns:a16="http://schemas.microsoft.com/office/drawing/2014/main" id="{BDD628B9-0732-4AB7-93AF-03B17DA2D4A9}"/>
              </a:ext>
            </a:extLst>
          </p:cNvPr>
          <p:cNvSpPr/>
          <p:nvPr/>
        </p:nvSpPr>
        <p:spPr>
          <a:xfrm>
            <a:off x="6138387" y="374852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rder By - Arrow">
            <a:extLst>
              <a:ext uri="{FF2B5EF4-FFF2-40B4-BE49-F238E27FC236}">
                <a16:creationId xmlns:a16="http://schemas.microsoft.com/office/drawing/2014/main" id="{939DDEB2-1728-FD36-D487-9D27F96429DC}"/>
              </a:ext>
            </a:extLst>
          </p:cNvPr>
          <p:cNvSpPr/>
          <p:nvPr/>
        </p:nvSpPr>
        <p:spPr>
          <a:xfrm>
            <a:off x="147347" y="234962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ED2A28FA-C4F7-16C0-6538-AEC0715C5BFD}"/>
              </a:ext>
            </a:extLst>
          </p:cNvPr>
          <p:cNvGraphicFramePr>
            <a:graphicFrameLocks noGrp="1"/>
          </p:cNvGraphicFramePr>
          <p:nvPr>
            <p:extLst>
              <p:ext uri="{D42A27DB-BD31-4B8C-83A1-F6EECF244321}">
                <p14:modId xmlns:p14="http://schemas.microsoft.com/office/powerpoint/2010/main" val="868829032"/>
              </p:ext>
            </p:extLst>
          </p:nvPr>
        </p:nvGraphicFramePr>
        <p:xfrm>
          <a:off x="5338912"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rgbClr val="7030A0"/>
                          </a:solidFill>
                          <a:effectLst/>
                        </a:rPr>
                        <a:t>Snowy</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rgbClr val="7030A0"/>
                          </a:solidFill>
                          <a:effectLst/>
                        </a:rPr>
                        <a:t>Cat</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solidFill>
                      <a:srgbClr val="FFFF00"/>
                    </a:solidFill>
                  </a:tcPr>
                </a:tc>
                <a:tc>
                  <a:txBody>
                    <a:bodyPr/>
                    <a:lstStyle/>
                    <a:p>
                      <a:pPr algn="l"/>
                      <a:r>
                        <a:rPr lang="en-GB" sz="2000" b="0" dirty="0">
                          <a:solidFill>
                            <a:srgbClr val="7030A0"/>
                          </a:solidFill>
                          <a:effectLst/>
                        </a:rPr>
                        <a:t>7</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rgbClr val="7030A0"/>
                          </a:solidFill>
                          <a:effectLst/>
                        </a:rPr>
                        <a:t>FALSE</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rgbClr val="7030A0"/>
                          </a:solidFill>
                          <a:effectLst/>
                        </a:rPr>
                        <a:t>2023-11-03</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rgbClr val="7030A0"/>
                          </a:solidFill>
                          <a:effectLst/>
                        </a:rPr>
                        <a:t>Kitty</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rgbClr val="7030A0"/>
                          </a:solidFill>
                          <a:effectLst/>
                        </a:rPr>
                        <a:t>Cat</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solidFill>
                      <a:srgbClr val="FFFF00"/>
                    </a:solidFill>
                  </a:tcPr>
                </a:tc>
                <a:tc>
                  <a:txBody>
                    <a:bodyPr/>
                    <a:lstStyle/>
                    <a:p>
                      <a:pPr algn="l"/>
                      <a:r>
                        <a:rPr lang="en-GB" sz="2000" b="0">
                          <a:solidFill>
                            <a:srgbClr val="7030A0"/>
                          </a:solidFill>
                          <a:effectLst/>
                        </a:rPr>
                        <a:t>9</a:t>
                      </a:r>
                      <a:endParaRPr lang="en-GB" sz="2000" b="0" i="0">
                        <a:solidFill>
                          <a:srgbClr val="7030A0"/>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rgbClr val="7030A0"/>
                          </a:solidFill>
                          <a:effectLst/>
                        </a:rPr>
                        <a:t>TRUE</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rgbClr val="7030A0"/>
                          </a:solidFill>
                          <a:effectLst/>
                        </a:rPr>
                        <a:t>2023-01-06</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rgbClr val="7030A0"/>
                          </a:solidFill>
                          <a:effectLst/>
                        </a:rPr>
                        <a:t>Pepper</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rgbClr val="7030A0"/>
                          </a:solidFill>
                          <a:effectLst/>
                        </a:rPr>
                        <a:t>Cat</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solidFill>
                      <a:srgbClr val="FFFF00"/>
                    </a:solidFill>
                  </a:tcPr>
                </a:tc>
                <a:tc>
                  <a:txBody>
                    <a:bodyPr/>
                    <a:lstStyle/>
                    <a:p>
                      <a:pPr algn="l"/>
                      <a:r>
                        <a:rPr lang="en-GB" sz="2000" b="0" dirty="0">
                          <a:solidFill>
                            <a:srgbClr val="7030A0"/>
                          </a:solidFill>
                          <a:effectLst/>
                        </a:rPr>
                        <a:t>16</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rgbClr val="7030A0"/>
                          </a:solidFill>
                          <a:effectLst/>
                        </a:rPr>
                        <a:t>FALSE</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rgbClr val="7030A0"/>
                          </a:solidFill>
                          <a:effectLst/>
                        </a:rPr>
                        <a:t>2024-01-15</a:t>
                      </a:r>
                      <a:endParaRPr lang="en-GB" sz="2000" b="0" i="0" dirty="0">
                        <a:solidFill>
                          <a:srgbClr val="7030A0"/>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2023-02-14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2023-05-24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30" name="Age - Column">
            <a:extLst>
              <a:ext uri="{FF2B5EF4-FFF2-40B4-BE49-F238E27FC236}">
                <a16:creationId xmlns:a16="http://schemas.microsoft.com/office/drawing/2014/main" id="{F8908677-B9D0-5945-93E8-1112E85882A9}"/>
              </a:ext>
            </a:extLst>
          </p:cNvPr>
          <p:cNvSpPr/>
          <p:nvPr/>
        </p:nvSpPr>
        <p:spPr>
          <a:xfrm>
            <a:off x="6928707" y="3349977"/>
            <a:ext cx="468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6798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xEl>
                                              <p:pRg st="4" end="4"/>
                                            </p:txEl>
                                          </p:spTgt>
                                        </p:tgtEl>
                                        <p:attrNameLst>
                                          <p:attrName>style.visibility</p:attrName>
                                        </p:attrNameLst>
                                      </p:cBhvr>
                                      <p:to>
                                        <p:strVal val="visible"/>
                                      </p:to>
                                    </p:set>
                                    <p:animEffect transition="in" filter="wipe(left)">
                                      <p:cBhvr>
                                        <p:cTn id="49" dur="1000"/>
                                        <p:tgtEl>
                                          <p:spTgt spid="1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10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left)">
                                      <p:cBhvr>
                                        <p:cTn id="63" dur="1000"/>
                                        <p:tgtEl>
                                          <p:spTgt spid="26"/>
                                        </p:tgtEl>
                                      </p:cBhvr>
                                    </p:animEffect>
                                  </p:childTnLst>
                                </p:cTn>
                              </p:par>
                            </p:childTnLst>
                          </p:cTn>
                        </p:par>
                        <p:par>
                          <p:cTn id="64" fill="hold">
                            <p:stCondLst>
                              <p:cond delay="1500"/>
                            </p:stCondLst>
                            <p:childTnLst>
                              <p:par>
                                <p:cTn id="65" presetID="22" presetClass="entr" presetSubtype="8"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20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8" fill="hold" grpId="1" nodeType="clickEffect">
                                  <p:stCondLst>
                                    <p:cond delay="0"/>
                                  </p:stCondLst>
                                  <p:childTnLst>
                                    <p:animEffect transition="out" filter="wipe(left)">
                                      <p:cBhvr>
                                        <p:cTn id="71" dur="500"/>
                                        <p:tgtEl>
                                          <p:spTgt spid="27"/>
                                        </p:tgtEl>
                                      </p:cBhvr>
                                    </p:animEffect>
                                    <p:set>
                                      <p:cBhvr>
                                        <p:cTn id="72" dur="1" fill="hold">
                                          <p:stCondLst>
                                            <p:cond delay="499"/>
                                          </p:stCondLst>
                                        </p:cTn>
                                        <p:tgtEl>
                                          <p:spTgt spid="27"/>
                                        </p:tgtEl>
                                        <p:attrNameLst>
                                          <p:attrName>style.visibility</p:attrName>
                                        </p:attrNameLst>
                                      </p:cBhvr>
                                      <p:to>
                                        <p:strVal val="hidden"/>
                                      </p:to>
                                    </p:se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left)">
                                      <p:cBhvr>
                                        <p:cTn id="76" dur="1000"/>
                                        <p:tgtEl>
                                          <p:spTgt spid="3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left)">
                                      <p:cBhvr>
                                        <p:cTn id="81" dur="500"/>
                                        <p:tgtEl>
                                          <p:spTgt spid="37"/>
                                        </p:tgtEl>
                                      </p:cBhvr>
                                    </p:animEffect>
                                  </p:childTnLst>
                                </p:cTn>
                              </p:par>
                            </p:childTnLst>
                          </p:cTn>
                        </p:par>
                        <p:par>
                          <p:cTn id="82" fill="hold">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up)">
                                      <p:cBhvr>
                                        <p:cTn id="85" dur="10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wipe(left)">
                                      <p:cBhvr>
                                        <p:cTn id="90" dur="500"/>
                                        <p:tgtEl>
                                          <p:spTgt spid="40"/>
                                        </p:tgtEl>
                                      </p:cBhvr>
                                    </p:animEffect>
                                  </p:childTnLst>
                                </p:cTn>
                              </p:par>
                            </p:childTnLst>
                          </p:cTn>
                        </p:par>
                        <p:par>
                          <p:cTn id="91" fill="hold">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wipe(left)">
                                      <p:cBhvr>
                                        <p:cTn id="94" dur="15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wipe(left)">
                                      <p:cBhvr>
                                        <p:cTn id="99" dur="500"/>
                                        <p:tgtEl>
                                          <p:spTgt spid="33"/>
                                        </p:tgtEl>
                                      </p:cBhvr>
                                    </p:animEffect>
                                  </p:childTnLst>
                                </p:cTn>
                              </p:par>
                            </p:childTnLst>
                          </p:cTn>
                        </p:par>
                        <p:par>
                          <p:cTn id="100" fill="hold">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wipe(left)">
                                      <p:cBhvr>
                                        <p:cTn id="103" dur="1500"/>
                                        <p:tgtEl>
                                          <p:spTgt spid="20"/>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left)">
                                      <p:cBhvr>
                                        <p:cTn id="108" dur="500"/>
                                        <p:tgtEl>
                                          <p:spTgt spid="34"/>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wipe(left)">
                                      <p:cBhvr>
                                        <p:cTn id="112" dur="1500"/>
                                        <p:tgtEl>
                                          <p:spTgt spid="2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xit" presetSubtype="8" fill="hold" grpId="1" nodeType="clickEffect">
                                  <p:stCondLst>
                                    <p:cond delay="0"/>
                                  </p:stCondLst>
                                  <p:childTnLst>
                                    <p:animEffect transition="out" filter="wipe(left)">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childTnLst>
                          </p:cTn>
                        </p:par>
                        <p:par>
                          <p:cTn id="118" fill="hold">
                            <p:stCondLst>
                              <p:cond delay="500"/>
                            </p:stCondLst>
                            <p:childTnLst>
                              <p:par>
                                <p:cTn id="119" presetID="22" presetClass="entr" presetSubtype="8" fill="hold" grpId="0" nodeType="afterEffect">
                                  <p:stCondLst>
                                    <p:cond delay="0"/>
                                  </p:stCondLst>
                                  <p:childTnLst>
                                    <p:set>
                                      <p:cBhvr>
                                        <p:cTn id="120" dur="1" fill="hold">
                                          <p:stCondLst>
                                            <p:cond delay="0"/>
                                          </p:stCondLst>
                                        </p:cTn>
                                        <p:tgtEl>
                                          <p:spTgt spid="31"/>
                                        </p:tgtEl>
                                        <p:attrNameLst>
                                          <p:attrName>style.visibility</p:attrName>
                                        </p:attrNameLst>
                                      </p:cBhvr>
                                      <p:to>
                                        <p:strVal val="visible"/>
                                      </p:to>
                                    </p:set>
                                    <p:animEffect transition="in" filter="wipe(left)">
                                      <p:cBhvr>
                                        <p:cTn id="121" dur="1000"/>
                                        <p:tgtEl>
                                          <p:spTgt spid="31"/>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wipe(left)">
                                      <p:cBhvr>
                                        <p:cTn id="126" dur="500"/>
                                        <p:tgtEl>
                                          <p:spTgt spid="25"/>
                                        </p:tgtEl>
                                      </p:cBhvr>
                                    </p:animEffect>
                                  </p:childTnLst>
                                </p:cTn>
                              </p:par>
                            </p:childTnLst>
                          </p:cTn>
                        </p:par>
                        <p:par>
                          <p:cTn id="127" fill="hold">
                            <p:stCondLst>
                              <p:cond delay="500"/>
                            </p:stCondLst>
                            <p:childTnLst>
                              <p:par>
                                <p:cTn id="128" presetID="22" presetClass="entr" presetSubtype="1" fill="hold" nodeType="afterEffect">
                                  <p:stCondLst>
                                    <p:cond delay="0"/>
                                  </p:stCondLst>
                                  <p:childTnLst>
                                    <p:set>
                                      <p:cBhvr>
                                        <p:cTn id="129" dur="1" fill="hold">
                                          <p:stCondLst>
                                            <p:cond delay="0"/>
                                          </p:stCondLst>
                                        </p:cTn>
                                        <p:tgtEl>
                                          <p:spTgt spid="5"/>
                                        </p:tgtEl>
                                        <p:attrNameLst>
                                          <p:attrName>style.visibility</p:attrName>
                                        </p:attrNameLst>
                                      </p:cBhvr>
                                      <p:to>
                                        <p:strVal val="visible"/>
                                      </p:to>
                                    </p:set>
                                    <p:animEffect transition="in" filter="wipe(up)">
                                      <p:cBhvr>
                                        <p:cTn id="130" dur="500"/>
                                        <p:tgtEl>
                                          <p:spTgt spid="5"/>
                                        </p:tgtEl>
                                      </p:cBhvr>
                                    </p:animEffect>
                                  </p:childTnLst>
                                </p:cTn>
                              </p:par>
                            </p:childTnLst>
                          </p:cTn>
                        </p:par>
                        <p:par>
                          <p:cTn id="131" fill="hold">
                            <p:stCondLst>
                              <p:cond delay="1000"/>
                            </p:stCondLst>
                            <p:childTnLst>
                              <p:par>
                                <p:cTn id="132" presetID="22" presetClass="entr" presetSubtype="1" fill="hold" grpId="0" nodeType="afterEffect">
                                  <p:stCondLst>
                                    <p:cond delay="0"/>
                                  </p:stCondLst>
                                  <p:childTnLst>
                                    <p:set>
                                      <p:cBhvr>
                                        <p:cTn id="133" dur="1" fill="hold">
                                          <p:stCondLst>
                                            <p:cond delay="0"/>
                                          </p:stCondLst>
                                        </p:cTn>
                                        <p:tgtEl>
                                          <p:spTgt spid="29"/>
                                        </p:tgtEl>
                                        <p:attrNameLst>
                                          <p:attrName>style.visibility</p:attrName>
                                        </p:attrNameLst>
                                      </p:cBhvr>
                                      <p:to>
                                        <p:strVal val="visible"/>
                                      </p:to>
                                    </p:set>
                                    <p:animEffect transition="in" filter="wipe(up)">
                                      <p:cBhvr>
                                        <p:cTn id="134" dur="1500"/>
                                        <p:tgtEl>
                                          <p:spTgt spid="29"/>
                                        </p:tgtEl>
                                      </p:cBhvr>
                                    </p:animEffect>
                                  </p:childTnLst>
                                </p:cTn>
                              </p:par>
                            </p:childTnLst>
                          </p:cTn>
                        </p:par>
                        <p:par>
                          <p:cTn id="135" fill="hold">
                            <p:stCondLst>
                              <p:cond delay="2500"/>
                            </p:stCondLst>
                            <p:childTnLst>
                              <p:par>
                                <p:cTn id="136" presetID="22" presetClass="entr" presetSubtype="1" fill="hold" nodeType="afterEffect">
                                  <p:stCondLst>
                                    <p:cond delay="0"/>
                                  </p:stCondLst>
                                  <p:childTnLst>
                                    <p:set>
                                      <p:cBhvr>
                                        <p:cTn id="137" dur="1" fill="hold">
                                          <p:stCondLst>
                                            <p:cond delay="0"/>
                                          </p:stCondLst>
                                        </p:cTn>
                                        <p:tgtEl>
                                          <p:spTgt spid="9"/>
                                        </p:tgtEl>
                                        <p:attrNameLst>
                                          <p:attrName>style.visibility</p:attrName>
                                        </p:attrNameLst>
                                      </p:cBhvr>
                                      <p:to>
                                        <p:strVal val="visible"/>
                                      </p:to>
                                    </p:set>
                                    <p:animEffect transition="in" filter="wipe(up)">
                                      <p:cBhvr>
                                        <p:cTn id="138" dur="500"/>
                                        <p:tgtEl>
                                          <p:spTgt spid="9"/>
                                        </p:tgtEl>
                                      </p:cBhvr>
                                    </p:animEffect>
                                  </p:childTnLst>
                                </p:cTn>
                              </p:par>
                            </p:childTnLst>
                          </p:cTn>
                        </p:par>
                        <p:par>
                          <p:cTn id="139" fill="hold">
                            <p:stCondLst>
                              <p:cond delay="3000"/>
                            </p:stCondLst>
                            <p:childTnLst>
                              <p:par>
                                <p:cTn id="140" presetID="22" presetClass="entr" presetSubtype="1" fill="hold" grpId="0" nodeType="after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wipe(up)">
                                      <p:cBhvr>
                                        <p:cTn id="142" dur="1500"/>
                                        <p:tgtEl>
                                          <p:spTgt spid="30"/>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xit" presetSubtype="8" fill="hold" grpId="1" nodeType="clickEffect">
                                  <p:stCondLst>
                                    <p:cond delay="0"/>
                                  </p:stCondLst>
                                  <p:childTnLst>
                                    <p:animEffect transition="out" filter="wipe(left)">
                                      <p:cBhvr>
                                        <p:cTn id="146" dur="500"/>
                                        <p:tgtEl>
                                          <p:spTgt spid="31"/>
                                        </p:tgtEl>
                                      </p:cBhvr>
                                    </p:animEffect>
                                    <p:set>
                                      <p:cBhvr>
                                        <p:cTn id="147" dur="1" fill="hold">
                                          <p:stCondLst>
                                            <p:cond delay="499"/>
                                          </p:stCondLst>
                                        </p:cTn>
                                        <p:tgtEl>
                                          <p:spTgt spid="31"/>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3"/>
                                        </p:tgtEl>
                                        <p:attrNameLst>
                                          <p:attrName>style.visibility</p:attrName>
                                        </p:attrNameLst>
                                      </p:cBhvr>
                                      <p:to>
                                        <p:strVal val="visible"/>
                                      </p:to>
                                    </p:set>
                                    <p:animEffect transition="in" filter="wipe(left)">
                                      <p:cBhvr>
                                        <p:cTn id="152" dur="1000"/>
                                        <p:tgtEl>
                                          <p:spTgt spid="3"/>
                                        </p:tgtEl>
                                      </p:cBhvr>
                                    </p:animEffect>
                                  </p:childTnLst>
                                </p:cTn>
                              </p:par>
                            </p:childTnLst>
                          </p:cTn>
                        </p:par>
                        <p:par>
                          <p:cTn id="153" fill="hold">
                            <p:stCondLst>
                              <p:cond delay="1000"/>
                            </p:stCondLst>
                            <p:childTnLst>
                              <p:par>
                                <p:cTn id="154" presetID="22" presetClass="entr" presetSubtype="1" fill="hold" nodeType="afterEffect">
                                  <p:stCondLst>
                                    <p:cond delay="0"/>
                                  </p:stCondLst>
                                  <p:childTnLst>
                                    <p:set>
                                      <p:cBhvr>
                                        <p:cTn id="155" dur="1" fill="hold">
                                          <p:stCondLst>
                                            <p:cond delay="0"/>
                                          </p:stCondLst>
                                        </p:cTn>
                                        <p:tgtEl>
                                          <p:spTgt spid="2"/>
                                        </p:tgtEl>
                                        <p:attrNameLst>
                                          <p:attrName>style.visibility</p:attrName>
                                        </p:attrNameLst>
                                      </p:cBhvr>
                                      <p:to>
                                        <p:strVal val="visible"/>
                                      </p:to>
                                    </p:set>
                                    <p:animEffect transition="in" filter="wipe(up)">
                                      <p:cBhvr>
                                        <p:cTn id="156" dur="2000"/>
                                        <p:tgtEl>
                                          <p:spTgt spid="2"/>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xit" presetSubtype="8" fill="hold" grpId="1" nodeType="clickEffect">
                                  <p:stCondLst>
                                    <p:cond delay="0"/>
                                  </p:stCondLst>
                                  <p:childTnLst>
                                    <p:animEffect transition="out" filter="wipe(left)">
                                      <p:cBhvr>
                                        <p:cTn id="160" dur="500"/>
                                        <p:tgtEl>
                                          <p:spTgt spid="3"/>
                                        </p:tgtEl>
                                      </p:cBhvr>
                                    </p:animEffect>
                                    <p:set>
                                      <p:cBhvr>
                                        <p:cTn id="161" dur="1" fill="hold">
                                          <p:stCondLst>
                                            <p:cond delay="499"/>
                                          </p:stCondLst>
                                        </p:cTn>
                                        <p:tgtEl>
                                          <p:spTgt spid="3"/>
                                        </p:tgtEl>
                                        <p:attrNameLst>
                                          <p:attrName>style.visibility</p:attrName>
                                        </p:attrNameLst>
                                      </p:cBhvr>
                                      <p:to>
                                        <p:strVal val="hidden"/>
                                      </p:to>
                                    </p:set>
                                  </p:childTnLst>
                                </p:cTn>
                              </p:par>
                            </p:childTnLst>
                          </p:cTn>
                        </p:par>
                        <p:par>
                          <p:cTn id="162" fill="hold">
                            <p:stCondLst>
                              <p:cond delay="500"/>
                            </p:stCondLst>
                            <p:childTnLst>
                              <p:par>
                                <p:cTn id="163" presetID="22" presetClass="entr" presetSubtype="8" fill="hold" grpId="0" nodeType="afterEffect">
                                  <p:stCondLst>
                                    <p:cond delay="0"/>
                                  </p:stCondLst>
                                  <p:childTnLst>
                                    <p:set>
                                      <p:cBhvr>
                                        <p:cTn id="164" dur="1" fill="hold">
                                          <p:stCondLst>
                                            <p:cond delay="0"/>
                                          </p:stCondLst>
                                        </p:cTn>
                                        <p:tgtEl>
                                          <p:spTgt spid="32"/>
                                        </p:tgtEl>
                                        <p:attrNameLst>
                                          <p:attrName>style.visibility</p:attrName>
                                        </p:attrNameLst>
                                      </p:cBhvr>
                                      <p:to>
                                        <p:strVal val="visible"/>
                                      </p:to>
                                    </p:set>
                                    <p:animEffect transition="in" filter="wipe(left)">
                                      <p:cBhvr>
                                        <p:cTn id="165" dur="500"/>
                                        <p:tgtEl>
                                          <p:spTgt spid="32"/>
                                        </p:tgtEl>
                                      </p:cBhvr>
                                    </p:animEffect>
                                  </p:childTnLst>
                                </p:cTn>
                              </p:par>
                            </p:childTnLst>
                          </p:cTn>
                        </p:par>
                        <p:par>
                          <p:cTn id="166" fill="hold">
                            <p:stCondLst>
                              <p:cond delay="1000"/>
                            </p:stCondLst>
                            <p:childTnLst>
                              <p:par>
                                <p:cTn id="167" presetID="22" presetClass="entr" presetSubtype="8" fill="hold" grpId="0" nodeType="afterEffect">
                                  <p:stCondLst>
                                    <p:cond delay="0"/>
                                  </p:stCondLst>
                                  <p:childTnLst>
                                    <p:set>
                                      <p:cBhvr>
                                        <p:cTn id="168" dur="1" fill="hold">
                                          <p:stCondLst>
                                            <p:cond delay="0"/>
                                          </p:stCondLst>
                                        </p:cTn>
                                        <p:tgtEl>
                                          <p:spTgt spid="28"/>
                                        </p:tgtEl>
                                        <p:attrNameLst>
                                          <p:attrName>style.visibility</p:attrName>
                                        </p:attrNameLst>
                                      </p:cBhvr>
                                      <p:to>
                                        <p:strVal val="visible"/>
                                      </p:to>
                                    </p:set>
                                    <p:animEffect transition="in" filter="wipe(left)">
                                      <p:cBhvr>
                                        <p:cTn id="169" dur="1000"/>
                                        <p:tgtEl>
                                          <p:spTgt spid="28"/>
                                        </p:tgtEl>
                                      </p:cBhvr>
                                    </p:animEffect>
                                  </p:childTnLst>
                                </p:cTn>
                              </p:par>
                            </p:childTnLst>
                          </p:cTn>
                        </p:par>
                        <p:par>
                          <p:cTn id="170" fill="hold">
                            <p:stCondLst>
                              <p:cond delay="2000"/>
                            </p:stCondLst>
                            <p:childTnLst>
                              <p:par>
                                <p:cTn id="171" presetID="22" presetClass="entr" presetSubtype="8" fill="hold" nodeType="afterEffect">
                                  <p:stCondLst>
                                    <p:cond delay="0"/>
                                  </p:stCondLst>
                                  <p:childTnLst>
                                    <p:set>
                                      <p:cBhvr>
                                        <p:cTn id="172" dur="1" fill="hold">
                                          <p:stCondLst>
                                            <p:cond delay="0"/>
                                          </p:stCondLst>
                                        </p:cTn>
                                        <p:tgtEl>
                                          <p:spTgt spid="24"/>
                                        </p:tgtEl>
                                        <p:attrNameLst>
                                          <p:attrName>style.visibility</p:attrName>
                                        </p:attrNameLst>
                                      </p:cBhvr>
                                      <p:to>
                                        <p:strVal val="visible"/>
                                      </p:to>
                                    </p:set>
                                    <p:animEffect transition="in" filter="wipe(left)">
                                      <p:cBhvr>
                                        <p:cTn id="17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31" grpId="0" animBg="1"/>
      <p:bldP spid="31" grpId="1" animBg="1"/>
      <p:bldP spid="32" grpId="0"/>
      <p:bldP spid="20" grpId="0" animBg="1"/>
      <p:bldP spid="21" grpId="0" animBg="1"/>
      <p:bldP spid="7" grpId="0" animBg="1"/>
      <p:bldP spid="33" grpId="0" animBg="1"/>
      <p:bldP spid="34" grpId="0" animBg="1"/>
      <p:bldP spid="35" grpId="0" animBg="1"/>
      <p:bldP spid="35" grpId="1" animBg="1"/>
      <p:bldP spid="36" grpId="0" animBg="1"/>
      <p:bldP spid="37" grpId="0"/>
      <p:bldP spid="40" grpId="0" animBg="1"/>
      <p:bldP spid="3" grpId="0" animBg="1"/>
      <p:bldP spid="3" grpId="1" animBg="1"/>
      <p:bldP spid="30" grpId="0" animBg="1"/>
      <p:bldP spid="2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Big to Small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first_name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last_name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 </a:t>
            </a:r>
            <a:r>
              <a:rPr lang="en-US" altLang="en-US" sz="4200" dirty="0">
                <a:solidFill>
                  <a:srgbClr val="0086B3"/>
                </a:solidFill>
                <a:latin typeface="Consolas" panose="020B0609020204030204" pitchFamily="49" charset="0"/>
              </a:rPr>
              <a:t>12</a:t>
            </a:r>
            <a:endParaRPr lang="en-US" altLang="en-US" sz="4200" dirty="0">
              <a:solidFill>
                <a:srgbClr val="000000"/>
              </a:solidFill>
              <a:latin typeface="Consolas" panose="020B0609020204030204" pitchFamily="49" charset="0"/>
            </a:endParaRPr>
          </a:p>
          <a:p>
            <a:pPr marL="0" indent="0">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first_name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endParaRPr lang="en-GB" sz="4200" dirty="0"/>
          </a:p>
        </p:txBody>
      </p:sp>
      <p:sp>
        <p:nvSpPr>
          <p:cNvPr id="6" name="TextBox 5">
            <a:extLst>
              <a:ext uri="{FF2B5EF4-FFF2-40B4-BE49-F238E27FC236}">
                <a16:creationId xmlns:a16="http://schemas.microsoft.com/office/drawing/2014/main" id="{DF4BA8FF-524A-4C13-87BF-68801971FA28}"/>
              </a:ext>
            </a:extLst>
          </p:cNvPr>
          <p:cNvSpPr txBox="1"/>
          <p:nvPr/>
        </p:nvSpPr>
        <p:spPr>
          <a:xfrm>
            <a:off x="2699880" y="5221937"/>
            <a:ext cx="6792244" cy="1200329"/>
          </a:xfrm>
          <a:prstGeom prst="rect">
            <a:avLst/>
          </a:prstGeom>
          <a:noFill/>
        </p:spPr>
        <p:txBody>
          <a:bodyPr wrap="none" rtlCol="0">
            <a:spAutoFit/>
          </a:bodyPr>
          <a:lstStyle/>
          <a:p>
            <a:pPr algn="ctr"/>
            <a:r>
              <a:rPr lang="en-GB" sz="3600" dirty="0">
                <a:solidFill>
                  <a:srgbClr val="A71D5D"/>
                </a:solidFill>
                <a:latin typeface="Consolas" panose="020B0609020204030204" pitchFamily="49" charset="0"/>
              </a:rPr>
              <a:t>DESC</a:t>
            </a:r>
            <a:r>
              <a:rPr lang="en-GB" sz="3600" dirty="0"/>
              <a:t> = descending</a:t>
            </a:r>
          </a:p>
          <a:p>
            <a:pPr algn="ctr"/>
            <a:r>
              <a:rPr lang="en-GB" sz="3600" dirty="0">
                <a:solidFill>
                  <a:srgbClr val="7030A0"/>
                </a:solidFill>
                <a:latin typeface="Consolas" panose="020B0609020204030204" pitchFamily="49" charset="0"/>
              </a:rPr>
              <a:t>(</a:t>
            </a:r>
            <a:r>
              <a:rPr lang="en-GB" sz="3600" dirty="0" err="1">
                <a:solidFill>
                  <a:srgbClr val="7030A0"/>
                </a:solidFill>
                <a:latin typeface="Consolas" panose="020B0609020204030204" pitchFamily="49" charset="0"/>
              </a:rPr>
              <a:t>z,y,x</a:t>
            </a:r>
            <a:r>
              <a:rPr lang="en-GB" sz="3600" dirty="0">
                <a:solidFill>
                  <a:srgbClr val="7030A0"/>
                </a:solidFill>
                <a:latin typeface="Consolas" panose="020B0609020204030204" pitchFamily="49" charset="0"/>
              </a:rPr>
              <a:t>, …			9,8,7, …)</a:t>
            </a:r>
          </a:p>
        </p:txBody>
      </p:sp>
    </p:spTree>
    <p:extLst>
      <p:ext uri="{BB962C8B-B14F-4D97-AF65-F5344CB8AC3E}">
        <p14:creationId xmlns:p14="http://schemas.microsoft.com/office/powerpoint/2010/main" val="275243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20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Big to Small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first_name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last_name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 </a:t>
            </a:r>
            <a:r>
              <a:rPr lang="en-US" altLang="en-US" sz="4200" dirty="0">
                <a:solidFill>
                  <a:srgbClr val="0086B3"/>
                </a:solidFill>
                <a:latin typeface="Consolas" panose="020B0609020204030204" pitchFamily="49" charset="0"/>
              </a:rPr>
              <a:t>12</a:t>
            </a:r>
            <a:endParaRPr lang="en-US" altLang="en-US" sz="4200" dirty="0">
              <a:solidFill>
                <a:srgbClr val="000000"/>
              </a:solidFill>
              <a:latin typeface="Consolas" panose="020B0609020204030204" pitchFamily="49" charset="0"/>
            </a:endParaRPr>
          </a:p>
          <a:p>
            <a:pPr marL="0" indent="0">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first_name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endParaRPr lang="en-GB" sz="4200" dirty="0"/>
          </a:p>
        </p:txBody>
      </p:sp>
      <p:sp>
        <p:nvSpPr>
          <p:cNvPr id="6" name="TextBox 5">
            <a:extLst>
              <a:ext uri="{FF2B5EF4-FFF2-40B4-BE49-F238E27FC236}">
                <a16:creationId xmlns:a16="http://schemas.microsoft.com/office/drawing/2014/main" id="{DF4BA8FF-524A-4C13-87BF-68801971FA28}"/>
              </a:ext>
            </a:extLst>
          </p:cNvPr>
          <p:cNvSpPr txBox="1"/>
          <p:nvPr/>
        </p:nvSpPr>
        <p:spPr>
          <a:xfrm>
            <a:off x="4239402" y="5221937"/>
            <a:ext cx="1531188" cy="646331"/>
          </a:xfrm>
          <a:prstGeom prst="rect">
            <a:avLst/>
          </a:prstGeom>
          <a:noFill/>
        </p:spPr>
        <p:txBody>
          <a:bodyPr wrap="none" rtlCol="0">
            <a:spAutoFit/>
          </a:bodyPr>
          <a:lstStyle/>
          <a:p>
            <a:r>
              <a:rPr lang="en-GB" sz="3600" dirty="0">
                <a:solidFill>
                  <a:srgbClr val="A71D5D"/>
                </a:solidFill>
                <a:latin typeface="Consolas" panose="020B0609020204030204" pitchFamily="49" charset="0"/>
              </a:rPr>
              <a:t>DESC</a:t>
            </a:r>
            <a:r>
              <a:rPr lang="en-GB" sz="3600" dirty="0"/>
              <a:t> =</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3272857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first_name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last_name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=&gt; </a:t>
            </a:r>
            <a:r>
              <a:rPr lang="en-US" altLang="en-US" sz="4200" dirty="0">
                <a:solidFill>
                  <a:srgbClr val="0086B3"/>
                </a:solidFill>
                <a:latin typeface="Consolas" panose="020B0609020204030204" pitchFamily="49" charset="0"/>
              </a:rPr>
              <a:t>11</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err="1">
                <a:solidFill>
                  <a:srgbClr val="000000"/>
                </a:solidFill>
                <a:latin typeface="Consolas" panose="020B0609020204030204" pitchFamily="49" charset="0"/>
              </a:rPr>
              <a:t>last_name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sp>
        <p:nvSpPr>
          <p:cNvPr id="12" name="Callout: Bent Line with No Border 11">
            <a:extLst>
              <a:ext uri="{FF2B5EF4-FFF2-40B4-BE49-F238E27FC236}">
                <a16:creationId xmlns:a16="http://schemas.microsoft.com/office/drawing/2014/main" id="{47DDF0B2-A520-4AA2-A4DF-C894D27E74F3}"/>
              </a:ext>
            </a:extLst>
          </p:cNvPr>
          <p:cNvSpPr/>
          <p:nvPr/>
        </p:nvSpPr>
        <p:spPr>
          <a:xfrm>
            <a:off x="8767196" y="3138652"/>
            <a:ext cx="2133600" cy="862642"/>
          </a:xfrm>
          <a:prstGeom prst="callout2">
            <a:avLst>
              <a:gd name="adj1" fmla="val 49806"/>
              <a:gd name="adj2" fmla="val -311"/>
              <a:gd name="adj3" fmla="val 49666"/>
              <a:gd name="adj4" fmla="val -30127"/>
              <a:gd name="adj5" fmla="val 122742"/>
              <a:gd name="adj6" fmla="val -6743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Tree>
    <p:extLst>
      <p:ext uri="{BB962C8B-B14F-4D97-AF65-F5344CB8AC3E}">
        <p14:creationId xmlns:p14="http://schemas.microsoft.com/office/powerpoint/2010/main" val="81898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first_name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last_name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=&gt; </a:t>
            </a:r>
            <a:r>
              <a:rPr lang="en-US" altLang="en-US" sz="4200" dirty="0">
                <a:solidFill>
                  <a:srgbClr val="0086B3"/>
                </a:solidFill>
                <a:latin typeface="Consolas" panose="020B0609020204030204" pitchFamily="49" charset="0"/>
              </a:rPr>
              <a:t>11</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err="1">
                <a:solidFill>
                  <a:srgbClr val="000000"/>
                </a:solidFill>
                <a:latin typeface="Consolas" panose="020B0609020204030204" pitchFamily="49" charset="0"/>
              </a:rPr>
              <a:t>last_name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spTree>
    <p:extLst>
      <p:ext uri="{BB962C8B-B14F-4D97-AF65-F5344CB8AC3E}">
        <p14:creationId xmlns:p14="http://schemas.microsoft.com/office/powerpoint/2010/main" val="30194062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Doing It 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fontScale="92500"/>
          </a:bodyPr>
          <a:lstStyle/>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first_name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last_name</a:t>
            </a:r>
            <a:r>
              <a:rPr lang="en-US" altLang="en-US" sz="4400" dirty="0">
                <a:solidFill>
                  <a:srgbClr val="000000"/>
                </a:solidFill>
                <a:latin typeface="Consolas" panose="020B0609020204030204" pitchFamily="49" charset="0"/>
              </a:rPr>
              <a:t>, age</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pupil</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last_name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"Smith"</a:t>
            </a:r>
            <a:endParaRPr lang="en-US" altLang="en-US" sz="4400" dirty="0">
              <a:solidFill>
                <a:srgbClr val="000000"/>
              </a:solidFill>
              <a:latin typeface="Consolas" panose="020B0609020204030204" pitchFamily="49" charset="0"/>
            </a:endParaRP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age &gt;= </a:t>
            </a:r>
            <a:r>
              <a:rPr lang="en-US" altLang="en-US" sz="4400" dirty="0">
                <a:solidFill>
                  <a:srgbClr val="0086B3"/>
                </a:solidFill>
                <a:latin typeface="Consolas" panose="020B0609020204030204" pitchFamily="49" charset="0"/>
              </a:rPr>
              <a:t>12</a:t>
            </a:r>
            <a:endParaRPr lang="en-US" altLang="en-US" sz="4400" dirty="0">
              <a:solidFill>
                <a:srgbClr val="000000"/>
              </a:solidFill>
              <a:latin typeface="Consolas" panose="020B0609020204030204" pitchFamily="49" charset="0"/>
            </a:endParaRP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5   </a:t>
            </a:r>
            <a:r>
              <a:rPr lang="en-US" altLang="en-US" sz="4400" dirty="0">
                <a:solidFill>
                  <a:srgbClr val="A71D5D"/>
                </a:solidFill>
                <a:latin typeface="Consolas" panose="020B0609020204030204" pitchFamily="49" charset="0"/>
              </a:rPr>
              <a:t>ORDER BY</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first_name</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ASC</a:t>
            </a:r>
            <a:r>
              <a:rPr lang="en-US" altLang="en-US" sz="4400" dirty="0">
                <a:solidFill>
                  <a:srgbClr val="000000"/>
                </a:solidFill>
                <a:latin typeface="Consolas" panose="020B0609020204030204" pitchFamily="49" charset="0"/>
              </a:rPr>
              <a:t>,</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6            </a:t>
            </a:r>
            <a:r>
              <a:rPr lang="en-US" altLang="en-US" sz="4400" dirty="0">
                <a:solidFill>
                  <a:srgbClr val="000000"/>
                </a:solidFill>
                <a:latin typeface="Consolas" panose="020B0609020204030204" pitchFamily="49" charset="0"/>
              </a:rPr>
              <a:t>age </a:t>
            </a:r>
            <a:r>
              <a:rPr lang="en-US" altLang="en-US" sz="4400" dirty="0">
                <a:solidFill>
                  <a:srgbClr val="A71D5D"/>
                </a:solidFill>
                <a:latin typeface="Consolas" panose="020B0609020204030204" pitchFamily="49" charset="0"/>
              </a:rPr>
              <a:t>DESC</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72377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Doing It 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1 </a:t>
            </a:r>
            <a:r>
              <a:rPr lang="en-US" altLang="en-US" sz="4100" dirty="0">
                <a:solidFill>
                  <a:srgbClr val="A71D5D"/>
                </a:solidFill>
                <a:latin typeface="Consolas" panose="020B0609020204030204" pitchFamily="49" charset="0"/>
              </a:rPr>
              <a:t>SELECT</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first_name</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last_name</a:t>
            </a:r>
            <a:r>
              <a:rPr lang="en-US" altLang="en-US" sz="41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2   </a:t>
            </a:r>
            <a:r>
              <a:rPr lang="en-US" altLang="en-US" sz="4100" dirty="0">
                <a:solidFill>
                  <a:srgbClr val="A71D5D"/>
                </a:solidFill>
                <a:latin typeface="Consolas" panose="020B0609020204030204" pitchFamily="49" charset="0"/>
              </a:rPr>
              <a:t>FROM</a:t>
            </a:r>
            <a:r>
              <a:rPr lang="en-US" altLang="en-US" sz="41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3   </a:t>
            </a:r>
            <a:r>
              <a:rPr lang="en-US" altLang="en-US" sz="4100" dirty="0">
                <a:solidFill>
                  <a:srgbClr val="A71D5D"/>
                </a:solidFill>
                <a:latin typeface="Consolas" panose="020B0609020204030204" pitchFamily="49" charset="0"/>
              </a:rPr>
              <a:t>WHERE</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last_name</a:t>
            </a:r>
            <a:r>
              <a:rPr lang="en-US" altLang="en-US" sz="4100" dirty="0">
                <a:solidFill>
                  <a:srgbClr val="000000"/>
                </a:solidFill>
                <a:latin typeface="Consolas" panose="020B0609020204030204" pitchFamily="49" charset="0"/>
              </a:rPr>
              <a:t> = </a:t>
            </a:r>
            <a:r>
              <a:rPr lang="en-US" altLang="en-US" sz="4100" dirty="0">
                <a:solidFill>
                  <a:srgbClr val="183691"/>
                </a:solidFill>
                <a:latin typeface="Consolas" panose="020B0609020204030204" pitchFamily="49" charset="0"/>
              </a:rPr>
              <a:t>"Smith"</a:t>
            </a:r>
            <a:endParaRPr lang="en-US" altLang="en-US" sz="41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4     </a:t>
            </a:r>
            <a:r>
              <a:rPr lang="en-US" altLang="en-US" sz="4100" dirty="0">
                <a:solidFill>
                  <a:srgbClr val="A71D5D"/>
                </a:solidFill>
                <a:latin typeface="Consolas" panose="020B0609020204030204" pitchFamily="49" charset="0"/>
              </a:rPr>
              <a:t>AND</a:t>
            </a:r>
            <a:r>
              <a:rPr lang="en-US" altLang="en-US" sz="4100" dirty="0">
                <a:solidFill>
                  <a:srgbClr val="000000"/>
                </a:solidFill>
                <a:latin typeface="Consolas" panose="020B0609020204030204" pitchFamily="49" charset="0"/>
              </a:rPr>
              <a:t> age &gt;= </a:t>
            </a:r>
            <a:r>
              <a:rPr lang="en-US" altLang="en-US" sz="4100" dirty="0">
                <a:solidFill>
                  <a:srgbClr val="0086B3"/>
                </a:solidFill>
                <a:latin typeface="Consolas" panose="020B0609020204030204" pitchFamily="49" charset="0"/>
              </a:rPr>
              <a:t>12</a:t>
            </a:r>
            <a:endParaRPr lang="en-US" altLang="en-US" sz="41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5   </a:t>
            </a:r>
            <a:r>
              <a:rPr lang="en-US" altLang="en-US" sz="4100" dirty="0">
                <a:solidFill>
                  <a:srgbClr val="A71D5D"/>
                </a:solidFill>
                <a:latin typeface="Consolas" panose="020B0609020204030204" pitchFamily="49" charset="0"/>
              </a:rPr>
              <a:t>ORDER BY</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first_name</a:t>
            </a:r>
            <a:r>
              <a:rPr lang="en-US" altLang="en-US" sz="4100" dirty="0">
                <a:solidFill>
                  <a:srgbClr val="000000"/>
                </a:solidFill>
                <a:latin typeface="Consolas" panose="020B0609020204030204" pitchFamily="49" charset="0"/>
              </a:rPr>
              <a:t> </a:t>
            </a:r>
            <a:r>
              <a:rPr lang="en-US" altLang="en-US" sz="4100" dirty="0">
                <a:solidFill>
                  <a:srgbClr val="A71D5D"/>
                </a:solidFill>
                <a:latin typeface="Consolas" panose="020B0609020204030204" pitchFamily="49" charset="0"/>
              </a:rPr>
              <a:t>ASC</a:t>
            </a:r>
            <a:r>
              <a:rPr lang="en-US" altLang="en-US" sz="4100" dirty="0">
                <a:solidFill>
                  <a:srgbClr val="000000"/>
                </a:solidFill>
                <a:latin typeface="Consolas" panose="020B0609020204030204" pitchFamily="49" charset="0"/>
              </a:rPr>
              <a:t>, </a:t>
            </a:r>
            <a:r>
              <a:rPr lang="en-US" altLang="en-US" sz="4100" dirty="0">
                <a:solidFill>
                  <a:srgbClr val="B2B2B2"/>
                </a:solidFill>
                <a:latin typeface="Consolas" panose="020B0609020204030204" pitchFamily="49" charset="0"/>
              </a:rPr>
              <a:t>6            </a:t>
            </a:r>
            <a:r>
              <a:rPr lang="en-US" altLang="en-US" sz="4100" dirty="0">
                <a:solidFill>
                  <a:srgbClr val="000000"/>
                </a:solidFill>
                <a:latin typeface="Consolas" panose="020B0609020204030204" pitchFamily="49" charset="0"/>
              </a:rPr>
              <a:t>age </a:t>
            </a:r>
            <a:r>
              <a:rPr lang="en-US" altLang="en-US" sz="4100" dirty="0">
                <a:solidFill>
                  <a:srgbClr val="A71D5D"/>
                </a:solidFill>
                <a:latin typeface="Consolas" panose="020B0609020204030204" pitchFamily="49" charset="0"/>
              </a:rPr>
              <a:t>DESC</a:t>
            </a:r>
            <a:r>
              <a:rPr lang="en-US" altLang="en-US" sz="4100" dirty="0">
                <a:solidFill>
                  <a:srgbClr val="000000"/>
                </a:solidFill>
                <a:latin typeface="Consolas" panose="020B0609020204030204" pitchFamily="49" charset="0"/>
              </a:rPr>
              <a:t>;</a:t>
            </a:r>
            <a:endParaRPr lang="en-US" altLang="en-US" sz="4100" dirty="0">
              <a:latin typeface="Arial" panose="020B0604020202020204" pitchFamily="34" charset="0"/>
            </a:endParaRPr>
          </a:p>
        </p:txBody>
      </p:sp>
    </p:spTree>
    <p:extLst>
      <p:ext uri="{BB962C8B-B14F-4D97-AF65-F5344CB8AC3E}">
        <p14:creationId xmlns:p14="http://schemas.microsoft.com/office/powerpoint/2010/main" val="13430845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0BEE-2342-41E9-ADC7-8B1CDA3D11FA}"/>
              </a:ext>
            </a:extLst>
          </p:cNvPr>
          <p:cNvSpPr>
            <a:spLocks noGrp="1"/>
          </p:cNvSpPr>
          <p:nvPr>
            <p:ph type="title"/>
          </p:nvPr>
        </p:nvSpPr>
        <p:spPr/>
        <p:txBody>
          <a:bodyPr/>
          <a:lstStyle/>
          <a:p>
            <a:r>
              <a:rPr lang="en-GB" dirty="0"/>
              <a:t>Santa's List</a:t>
            </a:r>
          </a:p>
        </p:txBody>
      </p:sp>
      <p:sp>
        <p:nvSpPr>
          <p:cNvPr id="8" name="TextBox 7">
            <a:extLst>
              <a:ext uri="{FF2B5EF4-FFF2-40B4-BE49-F238E27FC236}">
                <a16:creationId xmlns:a16="http://schemas.microsoft.com/office/drawing/2014/main" id="{7D00045F-E068-4D3F-A6EB-9B8562941AC4}"/>
              </a:ext>
            </a:extLst>
          </p:cNvPr>
          <p:cNvSpPr txBox="1"/>
          <p:nvPr/>
        </p:nvSpPr>
        <p:spPr>
          <a:xfrm>
            <a:off x="838200" y="1690688"/>
            <a:ext cx="11103429" cy="4524315"/>
          </a:xfrm>
          <a:prstGeom prst="rect">
            <a:avLst/>
          </a:prstGeom>
          <a:noFill/>
        </p:spPr>
        <p:txBody>
          <a:bodyPr wrap="square" rtlCol="0">
            <a:spAutoFit/>
          </a:bodyPr>
          <a:lstStyle/>
          <a:p>
            <a:r>
              <a:rPr lang="en-GB" sz="3200" dirty="0"/>
              <a:t>Write a SQL statement to help Santa</a:t>
            </a:r>
          </a:p>
          <a:p>
            <a:r>
              <a:rPr lang="en-GB" sz="3200" dirty="0"/>
              <a:t>with delivering presents.</a:t>
            </a:r>
          </a:p>
          <a:p>
            <a:endParaRPr lang="en-GB" sz="3200" dirty="0"/>
          </a:p>
          <a:p>
            <a:r>
              <a:rPr lang="en-GB" sz="3200" dirty="0"/>
              <a:t>He wants to know the forename, </a:t>
            </a:r>
          </a:p>
          <a:p>
            <a:r>
              <a:rPr lang="en-GB" sz="3200" dirty="0"/>
              <a:t>surname, and gift ID for everyone </a:t>
            </a:r>
          </a:p>
          <a:p>
            <a:r>
              <a:rPr lang="en-GB" sz="3200" dirty="0"/>
              <a:t>who has been nice this year.</a:t>
            </a:r>
          </a:p>
          <a:p>
            <a:endParaRPr lang="en-GB" sz="3200" dirty="0"/>
          </a:p>
          <a:p>
            <a:r>
              <a:rPr lang="en-GB" sz="3200" dirty="0"/>
              <a:t>He wants to deliver the presents in </a:t>
            </a:r>
          </a:p>
          <a:p>
            <a:r>
              <a:rPr lang="en-GB" sz="3200" dirty="0"/>
              <a:t>reverse order for surnames but alphabetical for forenames.</a:t>
            </a:r>
          </a:p>
        </p:txBody>
      </p:sp>
      <p:grpSp>
        <p:nvGrpSpPr>
          <p:cNvPr id="7" name="Group 6">
            <a:extLst>
              <a:ext uri="{FF2B5EF4-FFF2-40B4-BE49-F238E27FC236}">
                <a16:creationId xmlns:a16="http://schemas.microsoft.com/office/drawing/2014/main" id="{806E4F47-4AC7-4FE1-8831-8C61AC4BA39E}"/>
              </a:ext>
            </a:extLst>
          </p:cNvPr>
          <p:cNvGrpSpPr/>
          <p:nvPr/>
        </p:nvGrpSpPr>
        <p:grpSpPr>
          <a:xfrm>
            <a:off x="8005767" y="1690688"/>
            <a:ext cx="3348033" cy="2862322"/>
            <a:chOff x="2997509" y="1690688"/>
            <a:chExt cx="3348033" cy="2862322"/>
          </a:xfrm>
        </p:grpSpPr>
        <p:sp>
          <p:nvSpPr>
            <p:cNvPr id="4" name="TextBox 3">
              <a:extLst>
                <a:ext uri="{FF2B5EF4-FFF2-40B4-BE49-F238E27FC236}">
                  <a16:creationId xmlns:a16="http://schemas.microsoft.com/office/drawing/2014/main" id="{F9578B56-32C7-4DB0-B023-458E8479DA80}"/>
                </a:ext>
              </a:extLst>
            </p:cNvPr>
            <p:cNvSpPr txBox="1"/>
            <p:nvPr/>
          </p:nvSpPr>
          <p:spPr>
            <a:xfrm>
              <a:off x="2997510" y="1690688"/>
              <a:ext cx="1635704" cy="2862322"/>
            </a:xfrm>
            <a:prstGeom prst="rect">
              <a:avLst/>
            </a:prstGeom>
            <a:solidFill>
              <a:schemeClr val="accent3">
                <a:lumMod val="20000"/>
                <a:lumOff val="80000"/>
              </a:schemeClr>
            </a:solidFill>
            <a:ln>
              <a:solidFill>
                <a:schemeClr val="tx1"/>
              </a:solidFill>
            </a:ln>
          </p:spPr>
          <p:txBody>
            <a:bodyPr wrap="square" rtlCol="0">
              <a:spAutoFit/>
            </a:bodyPr>
            <a:lstStyle/>
            <a:p>
              <a:r>
                <a:rPr lang="en-GB" sz="3600" b="1" dirty="0">
                  <a:highlight>
                    <a:srgbClr val="C0C0C0"/>
                  </a:highlight>
                </a:rPr>
                <a:t>   </a:t>
              </a:r>
              <a:endParaRPr lang="en-GB" sz="3600" dirty="0"/>
            </a:p>
            <a:p>
              <a:r>
                <a:rPr lang="en-GB" sz="3600" dirty="0" err="1"/>
                <a:t>gift_id</a:t>
              </a:r>
              <a:endParaRPr lang="en-GB" sz="3600" dirty="0"/>
            </a:p>
            <a:p>
              <a:r>
                <a:rPr lang="en-GB" sz="3600" dirty="0"/>
                <a:t>first</a:t>
              </a:r>
            </a:p>
            <a:p>
              <a:r>
                <a:rPr lang="en-GB" sz="3600" dirty="0"/>
                <a:t>last</a:t>
              </a:r>
            </a:p>
            <a:p>
              <a:r>
                <a:rPr lang="en-GB" sz="3600" dirty="0"/>
                <a:t>nice</a:t>
              </a:r>
            </a:p>
          </p:txBody>
        </p:sp>
        <p:sp>
          <p:nvSpPr>
            <p:cNvPr id="6" name="TextBox 5">
              <a:extLst>
                <a:ext uri="{FF2B5EF4-FFF2-40B4-BE49-F238E27FC236}">
                  <a16:creationId xmlns:a16="http://schemas.microsoft.com/office/drawing/2014/main" id="{0C82AEF5-B5EF-4BF9-BB0D-2B5245D13EC2}"/>
                </a:ext>
              </a:extLst>
            </p:cNvPr>
            <p:cNvSpPr txBox="1"/>
            <p:nvPr/>
          </p:nvSpPr>
          <p:spPr>
            <a:xfrm>
              <a:off x="4633214" y="1690688"/>
              <a:ext cx="1712328"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endParaRPr lang="en-GB" sz="3600" dirty="0"/>
            </a:p>
            <a:p>
              <a:r>
                <a:rPr lang="en-GB" sz="3600" dirty="0"/>
                <a:t>number</a:t>
              </a:r>
            </a:p>
            <a:p>
              <a:r>
                <a:rPr lang="en-GB" sz="3600" dirty="0"/>
                <a:t>text</a:t>
              </a:r>
            </a:p>
            <a:p>
              <a:r>
                <a:rPr lang="en-GB" sz="3600" dirty="0"/>
                <a:t>text</a:t>
              </a:r>
            </a:p>
            <a:p>
              <a:r>
                <a:rPr lang="en-GB" sz="3600" dirty="0" err="1"/>
                <a:t>boolean</a:t>
              </a:r>
              <a:endParaRPr lang="en-GB" sz="3600" dirty="0"/>
            </a:p>
          </p:txBody>
        </p:sp>
        <p:sp>
          <p:nvSpPr>
            <p:cNvPr id="5" name="TextBox 4">
              <a:extLst>
                <a:ext uri="{FF2B5EF4-FFF2-40B4-BE49-F238E27FC236}">
                  <a16:creationId xmlns:a16="http://schemas.microsoft.com/office/drawing/2014/main" id="{5BD2BA1D-A577-43E9-837C-FB8E6AD7A108}"/>
                </a:ext>
              </a:extLst>
            </p:cNvPr>
            <p:cNvSpPr txBox="1"/>
            <p:nvPr/>
          </p:nvSpPr>
          <p:spPr>
            <a:xfrm>
              <a:off x="2997509" y="1690688"/>
              <a:ext cx="3348033" cy="646331"/>
            </a:xfrm>
            <a:prstGeom prst="rect">
              <a:avLst/>
            </a:prstGeom>
            <a:solidFill>
              <a:schemeClr val="bg2">
                <a:lumMod val="90000"/>
              </a:schemeClr>
            </a:solidFill>
            <a:ln>
              <a:solidFill>
                <a:schemeClr val="tx1"/>
              </a:solidFill>
            </a:ln>
          </p:spPr>
          <p:txBody>
            <a:bodyPr wrap="square" rtlCol="0">
              <a:spAutoFit/>
            </a:bodyPr>
            <a:lstStyle/>
            <a:p>
              <a:r>
                <a:rPr lang="en-GB" sz="3600" b="1" dirty="0"/>
                <a:t>gift</a:t>
              </a:r>
            </a:p>
          </p:txBody>
        </p:sp>
      </p:grpSp>
    </p:spTree>
    <p:extLst>
      <p:ext uri="{BB962C8B-B14F-4D97-AF65-F5344CB8AC3E}">
        <p14:creationId xmlns:p14="http://schemas.microsoft.com/office/powerpoint/2010/main" val="211138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1000"/>
                                        <p:tgtEl>
                                          <p:spTgt spid="8">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75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wipe(left)">
                                      <p:cBhvr>
                                        <p:cTn id="21" dur="1000"/>
                                        <p:tgtEl>
                                          <p:spTgt spid="8">
                                            <p:txEl>
                                              <p:pRg st="3" end="3"/>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wipe(left)">
                                      <p:cBhvr>
                                        <p:cTn id="25" dur="1000"/>
                                        <p:tgtEl>
                                          <p:spTgt spid="8">
                                            <p:txEl>
                                              <p:pRg st="4" end="4"/>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wipe(left)">
                                      <p:cBhvr>
                                        <p:cTn id="29" dur="1000"/>
                                        <p:tgtEl>
                                          <p:spTgt spid="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wipe(left)">
                                      <p:cBhvr>
                                        <p:cTn id="34" dur="1000"/>
                                        <p:tgtEl>
                                          <p:spTgt spid="8">
                                            <p:txEl>
                                              <p:pRg st="7" end="7"/>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8">
                                            <p:txEl>
                                              <p:pRg st="8" end="8"/>
                                            </p:txEl>
                                          </p:spTgt>
                                        </p:tgtEl>
                                        <p:attrNameLst>
                                          <p:attrName>style.visibility</p:attrName>
                                        </p:attrNameLst>
                                      </p:cBhvr>
                                      <p:to>
                                        <p:strVal val="visible"/>
                                      </p:to>
                                    </p:set>
                                    <p:animEffect transition="in" filter="wipe(left)">
                                      <p:cBhvr>
                                        <p:cTn id="38"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Santa's List - SQL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first, last, </a:t>
            </a:r>
            <a:r>
              <a:rPr lang="en-US" altLang="en-US" sz="4200" dirty="0" err="1">
                <a:solidFill>
                  <a:srgbClr val="000000"/>
                </a:solidFill>
                <a:latin typeface="Consolas" panose="020B0609020204030204" pitchFamily="49" charset="0"/>
              </a:rPr>
              <a:t>gift_id</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gift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nice = </a:t>
            </a:r>
            <a:r>
              <a:rPr lang="en-US" altLang="en-US" sz="4000" dirty="0">
                <a:solidFill>
                  <a:srgbClr val="A71D5D"/>
                </a:solidFill>
                <a:latin typeface="Consolas" panose="020B0609020204030204" pitchFamily="49" charset="0"/>
              </a:rPr>
              <a:t>TRUE</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last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a:solidFill>
                  <a:srgbClr val="000000"/>
                </a:solidFill>
                <a:latin typeface="Consolas" panose="020B0609020204030204" pitchFamily="49" charset="0"/>
              </a:rPr>
              <a:t>first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grpSp>
        <p:nvGrpSpPr>
          <p:cNvPr id="5" name="Group 4">
            <a:extLst>
              <a:ext uri="{FF2B5EF4-FFF2-40B4-BE49-F238E27FC236}">
                <a16:creationId xmlns:a16="http://schemas.microsoft.com/office/drawing/2014/main" id="{5158795E-4509-49D9-9430-5E3771C3DA3B}"/>
              </a:ext>
            </a:extLst>
          </p:cNvPr>
          <p:cNvGrpSpPr/>
          <p:nvPr/>
        </p:nvGrpSpPr>
        <p:grpSpPr>
          <a:xfrm>
            <a:off x="8005767" y="3449578"/>
            <a:ext cx="3348033" cy="2862322"/>
            <a:chOff x="2997509" y="1690688"/>
            <a:chExt cx="3348033" cy="2862322"/>
          </a:xfrm>
        </p:grpSpPr>
        <p:sp>
          <p:nvSpPr>
            <p:cNvPr id="6" name="TextBox 5">
              <a:extLst>
                <a:ext uri="{FF2B5EF4-FFF2-40B4-BE49-F238E27FC236}">
                  <a16:creationId xmlns:a16="http://schemas.microsoft.com/office/drawing/2014/main" id="{01874BD1-A196-48C3-BD84-7782EF92C462}"/>
                </a:ext>
              </a:extLst>
            </p:cNvPr>
            <p:cNvSpPr txBox="1"/>
            <p:nvPr/>
          </p:nvSpPr>
          <p:spPr>
            <a:xfrm>
              <a:off x="2997510" y="1690688"/>
              <a:ext cx="1635704" cy="2862322"/>
            </a:xfrm>
            <a:prstGeom prst="rect">
              <a:avLst/>
            </a:prstGeom>
            <a:solidFill>
              <a:schemeClr val="accent3">
                <a:lumMod val="20000"/>
                <a:lumOff val="80000"/>
              </a:schemeClr>
            </a:solidFill>
            <a:ln>
              <a:solidFill>
                <a:schemeClr val="tx1"/>
              </a:solidFill>
            </a:ln>
          </p:spPr>
          <p:txBody>
            <a:bodyPr wrap="square" rtlCol="0">
              <a:spAutoFit/>
            </a:bodyPr>
            <a:lstStyle/>
            <a:p>
              <a:r>
                <a:rPr lang="en-GB" sz="3600" b="1" dirty="0">
                  <a:highlight>
                    <a:srgbClr val="C0C0C0"/>
                  </a:highlight>
                </a:rPr>
                <a:t>   </a:t>
              </a:r>
            </a:p>
            <a:p>
              <a:r>
                <a:rPr lang="en-GB" sz="3600" dirty="0" err="1"/>
                <a:t>gift_id</a:t>
              </a:r>
              <a:endParaRPr lang="en-GB" sz="3600" dirty="0"/>
            </a:p>
            <a:p>
              <a:r>
                <a:rPr lang="en-GB" sz="3600" dirty="0"/>
                <a:t>first</a:t>
              </a:r>
            </a:p>
            <a:p>
              <a:r>
                <a:rPr lang="en-GB" sz="3600" dirty="0"/>
                <a:t>last</a:t>
              </a:r>
            </a:p>
            <a:p>
              <a:r>
                <a:rPr lang="en-GB" sz="3600" dirty="0"/>
                <a:t>nice</a:t>
              </a:r>
            </a:p>
          </p:txBody>
        </p:sp>
        <p:sp>
          <p:nvSpPr>
            <p:cNvPr id="7" name="TextBox 6">
              <a:extLst>
                <a:ext uri="{FF2B5EF4-FFF2-40B4-BE49-F238E27FC236}">
                  <a16:creationId xmlns:a16="http://schemas.microsoft.com/office/drawing/2014/main" id="{75E5E1DB-3BA0-4A48-B0F0-F57150E41230}"/>
                </a:ext>
              </a:extLst>
            </p:cNvPr>
            <p:cNvSpPr txBox="1"/>
            <p:nvPr/>
          </p:nvSpPr>
          <p:spPr>
            <a:xfrm>
              <a:off x="4633214" y="1690688"/>
              <a:ext cx="1712328"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a:t>number</a:t>
              </a:r>
            </a:p>
            <a:p>
              <a:r>
                <a:rPr lang="en-GB" sz="3600" dirty="0"/>
                <a:t>text</a:t>
              </a:r>
            </a:p>
            <a:p>
              <a:r>
                <a:rPr lang="en-GB" sz="3600" dirty="0"/>
                <a:t>text</a:t>
              </a:r>
            </a:p>
            <a:p>
              <a:r>
                <a:rPr lang="en-GB" sz="3600" dirty="0" err="1"/>
                <a:t>boolean</a:t>
              </a:r>
              <a:endParaRPr lang="en-GB" sz="3600" dirty="0"/>
            </a:p>
          </p:txBody>
        </p:sp>
        <p:sp>
          <p:nvSpPr>
            <p:cNvPr id="8" name="TextBox 7">
              <a:extLst>
                <a:ext uri="{FF2B5EF4-FFF2-40B4-BE49-F238E27FC236}">
                  <a16:creationId xmlns:a16="http://schemas.microsoft.com/office/drawing/2014/main" id="{7E6EB94D-8327-4A33-9265-A7636A8D791F}"/>
                </a:ext>
              </a:extLst>
            </p:cNvPr>
            <p:cNvSpPr txBox="1"/>
            <p:nvPr/>
          </p:nvSpPr>
          <p:spPr>
            <a:xfrm>
              <a:off x="2997509" y="1690688"/>
              <a:ext cx="3348033" cy="646331"/>
            </a:xfrm>
            <a:prstGeom prst="rect">
              <a:avLst/>
            </a:prstGeom>
            <a:solidFill>
              <a:schemeClr val="bg2">
                <a:lumMod val="90000"/>
              </a:schemeClr>
            </a:solidFill>
            <a:ln>
              <a:solidFill>
                <a:schemeClr val="tx1"/>
              </a:solidFill>
            </a:ln>
          </p:spPr>
          <p:txBody>
            <a:bodyPr wrap="square" rtlCol="0">
              <a:spAutoFit/>
            </a:bodyPr>
            <a:lstStyle/>
            <a:p>
              <a:r>
                <a:rPr lang="en-GB" sz="3600" b="1" dirty="0"/>
                <a:t>gift</a:t>
              </a:r>
            </a:p>
          </p:txBody>
        </p:sp>
      </p:grpSp>
    </p:spTree>
    <p:extLst>
      <p:ext uri="{BB962C8B-B14F-4D97-AF65-F5344CB8AC3E}">
        <p14:creationId xmlns:p14="http://schemas.microsoft.com/office/powerpoint/2010/main" val="319989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1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 – Paper based</a:t>
            </a:r>
          </a:p>
        </p:txBody>
      </p:sp>
      <p:sp>
        <p:nvSpPr>
          <p:cNvPr id="3" name="TextBox 2">
            <a:extLst>
              <a:ext uri="{FF2B5EF4-FFF2-40B4-BE49-F238E27FC236}">
                <a16:creationId xmlns:a16="http://schemas.microsoft.com/office/drawing/2014/main" id="{9E8D577D-F9B0-4C26-95CB-954FFDF61DBD}"/>
              </a:ext>
            </a:extLst>
          </p:cNvPr>
          <p:cNvSpPr txBox="1"/>
          <p:nvPr/>
        </p:nvSpPr>
        <p:spPr>
          <a:xfrm>
            <a:off x="690544" y="1644016"/>
            <a:ext cx="3396892"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Sam</a:t>
            </a:r>
          </a:p>
          <a:p>
            <a:r>
              <a:rPr lang="en-GB" sz="3600" dirty="0"/>
              <a:t>surname:	Wilson</a:t>
            </a:r>
          </a:p>
          <a:p>
            <a:r>
              <a:rPr lang="en-GB" sz="3600" dirty="0"/>
              <a:t>age: 11</a:t>
            </a:r>
          </a:p>
        </p:txBody>
      </p:sp>
      <p:sp>
        <p:nvSpPr>
          <p:cNvPr id="6" name="TextBox 5">
            <a:extLst>
              <a:ext uri="{FF2B5EF4-FFF2-40B4-BE49-F238E27FC236}">
                <a16:creationId xmlns:a16="http://schemas.microsoft.com/office/drawing/2014/main" id="{9E8D577D-F9B0-4C26-95CB-954FFDF61DBD}"/>
              </a:ext>
            </a:extLst>
          </p:cNvPr>
          <p:cNvSpPr txBox="1"/>
          <p:nvPr/>
        </p:nvSpPr>
        <p:spPr>
          <a:xfrm>
            <a:off x="4681107" y="1644016"/>
            <a:ext cx="3167021"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Kim</a:t>
            </a:r>
          </a:p>
          <a:p>
            <a:r>
              <a:rPr lang="en-GB" sz="3600" dirty="0"/>
              <a:t>surname:	Young</a:t>
            </a:r>
          </a:p>
          <a:p>
            <a:r>
              <a:rPr lang="en-GB" sz="3600" dirty="0"/>
              <a:t>age: 18</a:t>
            </a:r>
          </a:p>
        </p:txBody>
      </p:sp>
      <p:sp>
        <p:nvSpPr>
          <p:cNvPr id="5" name="TextBox 4">
            <a:extLst>
              <a:ext uri="{FF2B5EF4-FFF2-40B4-BE49-F238E27FC236}">
                <a16:creationId xmlns:a16="http://schemas.microsoft.com/office/drawing/2014/main" id="{9E8D577D-F9B0-4C26-95CB-954FFDF61DBD}"/>
              </a:ext>
            </a:extLst>
          </p:cNvPr>
          <p:cNvSpPr txBox="1"/>
          <p:nvPr/>
        </p:nvSpPr>
        <p:spPr>
          <a:xfrm>
            <a:off x="5357044" y="4324500"/>
            <a:ext cx="3084755"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Sally</a:t>
            </a:r>
          </a:p>
          <a:p>
            <a:r>
              <a:rPr lang="en-GB" sz="3600" dirty="0"/>
              <a:t>surname:	Clark</a:t>
            </a:r>
          </a:p>
          <a:p>
            <a:r>
              <a:rPr lang="en-GB" sz="3600" dirty="0"/>
              <a:t>age: 14</a:t>
            </a:r>
          </a:p>
        </p:txBody>
      </p:sp>
      <p:sp>
        <p:nvSpPr>
          <p:cNvPr id="8" name="TextBox 7">
            <a:extLst>
              <a:ext uri="{FF2B5EF4-FFF2-40B4-BE49-F238E27FC236}">
                <a16:creationId xmlns:a16="http://schemas.microsoft.com/office/drawing/2014/main" id="{9E8D577D-F9B0-4C26-95CB-954FFDF61DBD}"/>
              </a:ext>
            </a:extLst>
          </p:cNvPr>
          <p:cNvSpPr txBox="1"/>
          <p:nvPr/>
        </p:nvSpPr>
        <p:spPr>
          <a:xfrm>
            <a:off x="8441799" y="1644016"/>
            <a:ext cx="3196709"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Peter</a:t>
            </a:r>
          </a:p>
          <a:p>
            <a:r>
              <a:rPr lang="en-GB" sz="3600" dirty="0"/>
              <a:t>surname:	Jones</a:t>
            </a:r>
          </a:p>
          <a:p>
            <a:r>
              <a:rPr lang="en-GB" sz="3600" dirty="0"/>
              <a:t>age: 9</a:t>
            </a:r>
          </a:p>
        </p:txBody>
      </p:sp>
      <p:sp>
        <p:nvSpPr>
          <p:cNvPr id="7" name="TextBox 6">
            <a:extLst>
              <a:ext uri="{FF2B5EF4-FFF2-40B4-BE49-F238E27FC236}">
                <a16:creationId xmlns:a16="http://schemas.microsoft.com/office/drawing/2014/main" id="{9E8D577D-F9B0-4C26-95CB-954FFDF61DBD}"/>
              </a:ext>
            </a:extLst>
          </p:cNvPr>
          <p:cNvSpPr txBox="1"/>
          <p:nvPr/>
        </p:nvSpPr>
        <p:spPr>
          <a:xfrm>
            <a:off x="1518253" y="4324500"/>
            <a:ext cx="3162854"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Tom</a:t>
            </a:r>
          </a:p>
          <a:p>
            <a:r>
              <a:rPr lang="en-GB" sz="3600" dirty="0"/>
              <a:t>surname:	Smith</a:t>
            </a:r>
          </a:p>
          <a:p>
            <a:r>
              <a:rPr lang="en-GB" sz="3600" dirty="0"/>
              <a:t>age: 6</a:t>
            </a:r>
          </a:p>
        </p:txBody>
      </p:sp>
    </p:spTree>
    <p:extLst>
      <p:ext uri="{BB962C8B-B14F-4D97-AF65-F5344CB8AC3E}">
        <p14:creationId xmlns:p14="http://schemas.microsoft.com/office/powerpoint/2010/main" val="1490160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Video Games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Video Games tasks</a:t>
            </a:r>
          </a:p>
        </p:txBody>
      </p:sp>
    </p:spTree>
    <p:extLst>
      <p:ext uri="{BB962C8B-B14F-4D97-AF65-F5344CB8AC3E}">
        <p14:creationId xmlns:p14="http://schemas.microsoft.com/office/powerpoint/2010/main" val="9270049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FROM</a:t>
            </a:r>
          </a:p>
          <a:p>
            <a:pPr marL="514350" indent="-514350">
              <a:buFont typeface="+mj-lt"/>
              <a:buAutoNum type="arabicPeriod"/>
            </a:pPr>
            <a:r>
              <a:rPr lang="en-GB" dirty="0"/>
              <a:t>WHERE</a:t>
            </a:r>
          </a:p>
          <a:p>
            <a:pPr marL="514350" indent="-514350">
              <a:buFont typeface="+mj-lt"/>
              <a:buAutoNum type="arabicPeriod"/>
            </a:pPr>
            <a:r>
              <a:rPr lang="en-GB" dirty="0"/>
              <a:t>SELECT</a:t>
            </a:r>
          </a:p>
          <a:p>
            <a:pPr marL="514350" indent="-514350">
              <a:buFont typeface="+mj-lt"/>
              <a:buAutoNum type="arabicPeriod"/>
            </a:pPr>
            <a:r>
              <a:rPr lang="en-GB" dirty="0"/>
              <a:t>ORDER BY</a:t>
            </a:r>
          </a:p>
          <a:p>
            <a:endParaRPr lang="en-GB" dirty="0"/>
          </a:p>
        </p:txBody>
      </p:sp>
    </p:spTree>
    <p:extLst>
      <p:ext uri="{BB962C8B-B14F-4D97-AF65-F5344CB8AC3E}">
        <p14:creationId xmlns:p14="http://schemas.microsoft.com/office/powerpoint/2010/main" val="169607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2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2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left)">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10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left)">
                                      <p:cBhvr>
                                        <p:cTn id="42" dur="10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wipe(left)">
                                      <p:cBhvr>
                                        <p:cTn id="47" dur="10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wipe(left)">
                                      <p:cBhvr>
                                        <p:cTn id="52"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uiExpand="1" build="p"/>
      <p:bldP spid="5" grpId="0" build="p"/>
      <p:bldP spid="6"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endParaRPr lang="en-GB" dirty="0"/>
          </a:p>
        </p:txBody>
      </p:sp>
    </p:spTree>
    <p:extLst>
      <p:ext uri="{BB962C8B-B14F-4D97-AF65-F5344CB8AC3E}">
        <p14:creationId xmlns:p14="http://schemas.microsoft.com/office/powerpoint/2010/main" val="41652585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1</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name</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township</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spTree>
    <p:extLst>
      <p:ext uri="{BB962C8B-B14F-4D97-AF65-F5344CB8AC3E}">
        <p14:creationId xmlns:p14="http://schemas.microsoft.com/office/powerpoint/2010/main" val="7563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2</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name, age</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pet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"Dog"</a:t>
            </a:r>
            <a:endParaRPr lang="en-US" altLang="en-US" sz="4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pic>
        <p:nvPicPr>
          <p:cNvPr id="4" name="Picture 3">
            <a:extLst>
              <a:ext uri="{FF2B5EF4-FFF2-40B4-BE49-F238E27FC236}">
                <a16:creationId xmlns:a16="http://schemas.microsoft.com/office/drawing/2014/main" id="{FAFFE658-F01D-40A9-823C-07C6E7D981AB}"/>
              </a:ext>
            </a:extLst>
          </p:cNvPr>
          <p:cNvPicPr>
            <a:picLocks noChangeAspect="1"/>
          </p:cNvPicPr>
          <p:nvPr/>
        </p:nvPicPr>
        <p:blipFill>
          <a:blip r:embed="rId3"/>
          <a:stretch>
            <a:fillRect/>
          </a:stretch>
        </p:blipFill>
        <p:spPr>
          <a:xfrm>
            <a:off x="5038163" y="3696966"/>
            <a:ext cx="6936124" cy="2959741"/>
          </a:xfrm>
          <a:prstGeom prst="rect">
            <a:avLst/>
          </a:prstGeom>
        </p:spPr>
      </p:pic>
    </p:spTree>
    <p:extLst>
      <p:ext uri="{BB962C8B-B14F-4D97-AF65-F5344CB8AC3E}">
        <p14:creationId xmlns:p14="http://schemas.microsoft.com/office/powerpoint/2010/main" val="347520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1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3</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township</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"Rural"</a:t>
            </a:r>
            <a:endParaRPr lang="en-US" altLang="en-US" sz="40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OR</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"Wild"</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type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pic>
        <p:nvPicPr>
          <p:cNvPr id="4" name="Picture 3">
            <a:extLst>
              <a:ext uri="{FF2B5EF4-FFF2-40B4-BE49-F238E27FC236}">
                <a16:creationId xmlns:a16="http://schemas.microsoft.com/office/drawing/2014/main" id="{D48D323D-2129-4A8D-8C9A-44CCED85B41C}"/>
              </a:ext>
            </a:extLst>
          </p:cNvPr>
          <p:cNvPicPr>
            <a:picLocks noChangeAspect="1"/>
          </p:cNvPicPr>
          <p:nvPr/>
        </p:nvPicPr>
        <p:blipFill>
          <a:blip r:embed="rId3"/>
          <a:stretch>
            <a:fillRect/>
          </a:stretch>
        </p:blipFill>
        <p:spPr>
          <a:xfrm>
            <a:off x="5257799" y="3850076"/>
            <a:ext cx="6827897" cy="2879552"/>
          </a:xfrm>
          <a:prstGeom prst="rect">
            <a:avLst/>
          </a:prstGeom>
        </p:spPr>
      </p:pic>
    </p:spTree>
    <p:extLst>
      <p:ext uri="{BB962C8B-B14F-4D97-AF65-F5344CB8AC3E}">
        <p14:creationId xmlns:p14="http://schemas.microsoft.com/office/powerpoint/2010/main" val="329410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1000"/>
                                        <p:tgtEl>
                                          <p:spTgt spid="3">
                                            <p:txEl>
                                              <p:pRg st="3" end="3"/>
                                            </p:txEl>
                                          </p:spTgt>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1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wipe(left)">
                                      <p:cBhvr>
                                        <p:cTn id="36" dur="500"/>
                                        <p:tgtEl>
                                          <p:spTgt spid="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a:t>
            </a:r>
            <a:r>
              <a:rPr lang="en-GB" dirty="0" err="1"/>
              <a:t>equi</a:t>
            </a:r>
            <a:r>
              <a:rPr lang="en-GB" dirty="0"/>
              <a:t>-joins between tables</a:t>
            </a:r>
          </a:p>
        </p:txBody>
      </p:sp>
    </p:spTree>
    <p:extLst>
      <p:ext uri="{BB962C8B-B14F-4D97-AF65-F5344CB8AC3E}">
        <p14:creationId xmlns:p14="http://schemas.microsoft.com/office/powerpoint/2010/main" val="33269178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32880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p:txBody>
      </p:sp>
      <p:sp>
        <p:nvSpPr>
          <p:cNvPr id="10" name="From">
            <a:extLst>
              <a:ext uri="{FF2B5EF4-FFF2-40B4-BE49-F238E27FC236}">
                <a16:creationId xmlns:a16="http://schemas.microsoft.com/office/drawing/2014/main" id="{BC0A24A5-7704-6A36-CD80-4ED2C2F64BD2}"/>
              </a:ext>
            </a:extLst>
          </p:cNvPr>
          <p:cNvSpPr txBox="1"/>
          <p:nvPr/>
        </p:nvSpPr>
        <p:spPr>
          <a:xfrm>
            <a:off x="3251923" y="2420529"/>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1944305052"/>
              </p:ext>
            </p:extLst>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421740900"/>
              </p:ext>
            </p:extLst>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894290" y="1835011"/>
            <a:ext cx="850960" cy="369332"/>
          </a:xfrm>
          <a:prstGeom prst="rect">
            <a:avLst/>
          </a:prstGeom>
          <a:noFill/>
        </p:spPr>
        <p:txBody>
          <a:bodyPr wrap="square" rtlCol="0">
            <a:spAutoFit/>
          </a:bodyPr>
          <a:lstStyle/>
          <a:p>
            <a:pPr algn="ctr"/>
            <a:r>
              <a:rPr lang="en-GB" b="1" dirty="0"/>
              <a:t>SELECT</a:t>
            </a:r>
          </a:p>
        </p:txBody>
      </p:sp>
      <p:sp>
        <p:nvSpPr>
          <p:cNvPr id="28" name="Output - Arrow">
            <a:extLst>
              <a:ext uri="{FF2B5EF4-FFF2-40B4-BE49-F238E27FC236}">
                <a16:creationId xmlns:a16="http://schemas.microsoft.com/office/drawing/2014/main" id="{27833E17-04CE-E6AD-804B-EB51B8F41239}"/>
              </a:ext>
            </a:extLst>
          </p:cNvPr>
          <p:cNvSpPr/>
          <p:nvPr/>
        </p:nvSpPr>
        <p:spPr>
          <a:xfrm>
            <a:off x="8529428" y="457583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49292" y="174380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281623" y="2420529"/>
            <a:ext cx="960176" cy="369332"/>
          </a:xfrm>
          <a:prstGeom prst="rect">
            <a:avLst/>
          </a:prstGeom>
          <a:noFill/>
        </p:spPr>
        <p:txBody>
          <a:bodyPr wrap="square" rtlCol="0">
            <a:spAutoFit/>
          </a:bodyPr>
          <a:lstStyle/>
          <a:p>
            <a:pPr algn="ctr"/>
            <a:r>
              <a:rPr lang="en-GB" b="1" dirty="0"/>
              <a:t>Output</a:t>
            </a:r>
          </a:p>
        </p:txBody>
      </p:sp>
      <p:sp>
        <p:nvSpPr>
          <p:cNvPr id="35" name="From - Arrow">
            <a:extLst>
              <a:ext uri="{FF2B5EF4-FFF2-40B4-BE49-F238E27FC236}">
                <a16:creationId xmlns:a16="http://schemas.microsoft.com/office/drawing/2014/main" id="{570E26B8-2533-45CC-B630-78104B4BF6E3}"/>
              </a:ext>
            </a:extLst>
          </p:cNvPr>
          <p:cNvSpPr/>
          <p:nvPr/>
        </p:nvSpPr>
        <p:spPr>
          <a:xfrm>
            <a:off x="154554" y="207232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155199" y="2204343"/>
            <a:ext cx="1164571" cy="5660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319770" y="2204343"/>
            <a:ext cx="1144042" cy="563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extLst>
              <p:ext uri="{D42A27DB-BD31-4B8C-83A1-F6EECF244321}">
                <p14:modId xmlns:p14="http://schemas.microsoft.com/office/powerpoint/2010/main" val="1862856747"/>
              </p:ext>
            </p:extLst>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extLst>
              <p:ext uri="{D42A27DB-BD31-4B8C-83A1-F6EECF244321}">
                <p14:modId xmlns:p14="http://schemas.microsoft.com/office/powerpoint/2010/main" val="1528893683"/>
              </p:ext>
            </p:extLst>
          </p:nvPr>
        </p:nvGraphicFramePr>
        <p:xfrm>
          <a:off x="9595568" y="2831953"/>
          <a:ext cx="1652969"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44" name="From - Brace">
            <a:extLst>
              <a:ext uri="{FF2B5EF4-FFF2-40B4-BE49-F238E27FC236}">
                <a16:creationId xmlns:a16="http://schemas.microsoft.com/office/drawing/2014/main" id="{4AB582EA-E161-553B-E130-D03025BDF6D6}"/>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 name="Order">
            <a:extLst>
              <a:ext uri="{FF2B5EF4-FFF2-40B4-BE49-F238E27FC236}">
                <a16:creationId xmlns:a16="http://schemas.microsoft.com/office/drawing/2014/main" id="{A84125A0-FE9B-4B5B-4183-B7CDBBEF9D4C}"/>
              </a:ext>
            </a:extLst>
          </p:cNvPr>
          <p:cNvSpPr txBox="1"/>
          <p:nvPr/>
        </p:nvSpPr>
        <p:spPr>
          <a:xfrm>
            <a:off x="3343494" y="3480475"/>
            <a:ext cx="396064" cy="523220"/>
          </a:xfrm>
          <a:prstGeom prst="rect">
            <a:avLst/>
          </a:prstGeom>
          <a:noFill/>
        </p:spPr>
        <p:txBody>
          <a:bodyPr wrap="square" rtlCol="0">
            <a:spAutoFit/>
          </a:bodyPr>
          <a:lstStyle/>
          <a:p>
            <a:pPr algn="ctr"/>
            <a:r>
              <a:rPr lang="en-GB" sz="2800" b="1" dirty="0">
                <a:solidFill>
                  <a:srgbClr val="7030A0"/>
                </a:solidFill>
              </a:rPr>
              <a:t>4</a:t>
            </a:r>
            <a:endParaRPr lang="en-GB" sz="2800" dirty="0">
              <a:solidFill>
                <a:srgbClr val="7030A0"/>
              </a:solidFill>
            </a:endParaRPr>
          </a:p>
        </p:txBody>
      </p:sp>
      <p:sp>
        <p:nvSpPr>
          <p:cNvPr id="52" name="Order">
            <a:extLst>
              <a:ext uri="{FF2B5EF4-FFF2-40B4-BE49-F238E27FC236}">
                <a16:creationId xmlns:a16="http://schemas.microsoft.com/office/drawing/2014/main" id="{BCEA5CB0-5749-1A40-A7A8-2A13550A9ECB}"/>
              </a:ext>
            </a:extLst>
          </p:cNvPr>
          <p:cNvSpPr txBox="1"/>
          <p:nvPr/>
        </p:nvSpPr>
        <p:spPr>
          <a:xfrm>
            <a:off x="3351452" y="5429809"/>
            <a:ext cx="396064" cy="523220"/>
          </a:xfrm>
          <a:prstGeom prst="rect">
            <a:avLst/>
          </a:prstGeom>
          <a:noFill/>
        </p:spPr>
        <p:txBody>
          <a:bodyPr wrap="square" rtlCol="0">
            <a:spAutoFit/>
          </a:bodyPr>
          <a:lstStyle/>
          <a:p>
            <a:pPr algn="ctr"/>
            <a:r>
              <a:rPr lang="en-GB" sz="2800" b="1" dirty="0">
                <a:solidFill>
                  <a:srgbClr val="7030A0"/>
                </a:solidFill>
              </a:rPr>
              <a:t>3</a:t>
            </a:r>
          </a:p>
        </p:txBody>
      </p:sp>
      <p:sp>
        <p:nvSpPr>
          <p:cNvPr id="53" name="Order">
            <a:extLst>
              <a:ext uri="{FF2B5EF4-FFF2-40B4-BE49-F238E27FC236}">
                <a16:creationId xmlns:a16="http://schemas.microsoft.com/office/drawing/2014/main" id="{92831D18-72D2-C4FA-FD15-A525AFB4E5C5}"/>
              </a:ext>
            </a:extLst>
          </p:cNvPr>
          <p:cNvSpPr txBox="1"/>
          <p:nvPr/>
        </p:nvSpPr>
        <p:spPr>
          <a:xfrm>
            <a:off x="4080831" y="4455287"/>
            <a:ext cx="558311" cy="523220"/>
          </a:xfrm>
          <a:prstGeom prst="rect">
            <a:avLst/>
          </a:prstGeom>
          <a:noFill/>
        </p:spPr>
        <p:txBody>
          <a:bodyPr wrap="square" rtlCol="0">
            <a:spAutoFit/>
          </a:bodyPr>
          <a:lstStyle/>
          <a:p>
            <a:pPr algn="ctr"/>
            <a:r>
              <a:rPr lang="en-GB" sz="2800" b="1" dirty="0">
                <a:solidFill>
                  <a:srgbClr val="7030A0"/>
                </a:solidFill>
              </a:rPr>
              <a:t>12</a:t>
            </a:r>
          </a:p>
        </p:txBody>
      </p:sp>
      <p:sp>
        <p:nvSpPr>
          <p:cNvPr id="54" name="Order">
            <a:extLst>
              <a:ext uri="{FF2B5EF4-FFF2-40B4-BE49-F238E27FC236}">
                <a16:creationId xmlns:a16="http://schemas.microsoft.com/office/drawing/2014/main" id="{FF73204C-FADD-6664-F4EE-878B598637DD}"/>
              </a:ext>
            </a:extLst>
          </p:cNvPr>
          <p:cNvSpPr txBox="1"/>
          <p:nvPr/>
        </p:nvSpPr>
        <p:spPr>
          <a:xfrm>
            <a:off x="3352887" y="4451518"/>
            <a:ext cx="396064" cy="523220"/>
          </a:xfrm>
          <a:prstGeom prst="rect">
            <a:avLst/>
          </a:prstGeom>
          <a:noFill/>
        </p:spPr>
        <p:txBody>
          <a:bodyPr wrap="square" rtlCol="0">
            <a:spAutoFit/>
          </a:bodyPr>
          <a:lstStyle/>
          <a:p>
            <a:pPr algn="ctr"/>
            <a:r>
              <a:rPr lang="en-GB" sz="2800" b="1" dirty="0">
                <a:solidFill>
                  <a:srgbClr val="7030A0"/>
                </a:solidFill>
              </a:rPr>
              <a:t>×</a:t>
            </a:r>
          </a:p>
        </p:txBody>
      </p:sp>
    </p:spTree>
    <p:extLst>
      <p:ext uri="{BB962C8B-B14F-4D97-AF65-F5344CB8AC3E}">
        <p14:creationId xmlns:p14="http://schemas.microsoft.com/office/powerpoint/2010/main" val="392974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2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1500"/>
                                        <p:tgtEl>
                                          <p:spTgt spid="6">
                                            <p:txEl>
                                              <p:pRg st="0" end="0"/>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15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xEl>
                                              <p:pRg st="0" end="0"/>
                                            </p:txEl>
                                          </p:spTgt>
                                        </p:tgtEl>
                                        <p:attrNameLst>
                                          <p:attrName>style.visibility</p:attrName>
                                        </p:attrNameLst>
                                      </p:cBhvr>
                                      <p:to>
                                        <p:strVal val="visible"/>
                                      </p:to>
                                    </p:set>
                                    <p:animEffect transition="in" filter="wipe(left)">
                                      <p:cBhvr>
                                        <p:cTn id="34" dur="1000"/>
                                        <p:tgtEl>
                                          <p:spTgt spid="19">
                                            <p:txEl>
                                              <p:pRg st="0" end="0"/>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9">
                                            <p:txEl>
                                              <p:pRg st="1" end="1"/>
                                            </p:txEl>
                                          </p:spTgt>
                                        </p:tgtEl>
                                        <p:attrNameLst>
                                          <p:attrName>style.visibility</p:attrName>
                                        </p:attrNameLst>
                                      </p:cBhvr>
                                      <p:to>
                                        <p:strVal val="visible"/>
                                      </p:to>
                                    </p:set>
                                    <p:animEffect transition="in" filter="wipe(left)">
                                      <p:cBhvr>
                                        <p:cTn id="38" dur="1000"/>
                                        <p:tgtEl>
                                          <p:spTgt spid="19">
                                            <p:txEl>
                                              <p:pRg st="1" end="1"/>
                                            </p:txEl>
                                          </p:spTgt>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9">
                                            <p:txEl>
                                              <p:pRg st="2" end="2"/>
                                            </p:txEl>
                                          </p:spTgt>
                                        </p:tgtEl>
                                        <p:attrNameLst>
                                          <p:attrName>style.visibility</p:attrName>
                                        </p:attrNameLst>
                                      </p:cBhvr>
                                      <p:to>
                                        <p:strVal val="visible"/>
                                      </p:to>
                                    </p:set>
                                    <p:animEffect transition="in" filter="wipe(left)">
                                      <p:cBhvr>
                                        <p:cTn id="42" dur="1000"/>
                                        <p:tgtEl>
                                          <p:spTgt spid="1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10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1000"/>
                                        <p:tgtEl>
                                          <p:spTgt spid="44"/>
                                        </p:tgtEl>
                                      </p:cBhvr>
                                    </p:animEffec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2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wipe(left)">
                                      <p:cBhvr>
                                        <p:cTn id="65" dur="500"/>
                                        <p:tgtEl>
                                          <p:spTgt spid="51">
                                            <p:txEl>
                                              <p:pRg st="0" end="0"/>
                                            </p:txEl>
                                          </p:spTgt>
                                        </p:tgtEl>
                                      </p:cBhvr>
                                    </p:animEffect>
                                  </p:childTnLst>
                                </p:cTn>
                              </p:par>
                            </p:childTnLst>
                          </p:cTn>
                        </p:par>
                        <p:par>
                          <p:cTn id="66" fill="hold">
                            <p:stCondLst>
                              <p:cond delay="500"/>
                            </p:stCondLst>
                            <p:childTnLst>
                              <p:par>
                                <p:cTn id="67" presetID="22" presetClass="entr" presetSubtype="8" fill="hold" grpId="0" nodeType="afterEffect" nodePh="1">
                                  <p:stCondLst>
                                    <p:cond delay="0"/>
                                  </p:stCondLst>
                                  <p:endCondLst>
                                    <p:cond evt="begin" delay="0">
                                      <p:tn val="67"/>
                                    </p:cond>
                                  </p:endCondLst>
                                  <p:childTnLst>
                                    <p:set>
                                      <p:cBhvr>
                                        <p:cTn id="68" dur="1" fill="hold">
                                          <p:stCondLst>
                                            <p:cond delay="0"/>
                                          </p:stCondLst>
                                        </p:cTn>
                                        <p:tgtEl>
                                          <p:spTgt spid="54">
                                            <p:txEl>
                                              <p:pRg st="0" end="0"/>
                                            </p:txEl>
                                          </p:spTgt>
                                        </p:tgtEl>
                                        <p:attrNameLst>
                                          <p:attrName>style.visibility</p:attrName>
                                        </p:attrNameLst>
                                      </p:cBhvr>
                                      <p:to>
                                        <p:strVal val="visible"/>
                                      </p:to>
                                    </p:set>
                                    <p:animEffect transition="in" filter="wipe(left)">
                                      <p:cBhvr>
                                        <p:cTn id="69" dur="500"/>
                                        <p:tgtEl>
                                          <p:spTgt spid="54">
                                            <p:txEl>
                                              <p:pRg st="0" end="0"/>
                                            </p:txEl>
                                          </p:spTgt>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52">
                                            <p:txEl>
                                              <p:pRg st="0" end="0"/>
                                            </p:txEl>
                                          </p:spTgt>
                                        </p:tgtEl>
                                        <p:attrNameLst>
                                          <p:attrName>style.visibility</p:attrName>
                                        </p:attrNameLst>
                                      </p:cBhvr>
                                      <p:to>
                                        <p:strVal val="visible"/>
                                      </p:to>
                                    </p:set>
                                    <p:animEffect transition="in" filter="wipe(left)">
                                      <p:cBhvr>
                                        <p:cTn id="73" dur="500"/>
                                        <p:tgtEl>
                                          <p:spTgt spid="52">
                                            <p:txEl>
                                              <p:pRg st="0" end="0"/>
                                            </p:txEl>
                                          </p:spTgt>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53">
                                            <p:txEl>
                                              <p:pRg st="0" end="0"/>
                                            </p:txEl>
                                          </p:spTgt>
                                        </p:tgtEl>
                                        <p:attrNameLst>
                                          <p:attrName>style.visibility</p:attrName>
                                        </p:attrNameLst>
                                      </p:cBhvr>
                                      <p:to>
                                        <p:strVal val="visible"/>
                                      </p:to>
                                    </p:set>
                                    <p:animEffect transition="in" filter="wipe(left)">
                                      <p:cBhvr>
                                        <p:cTn id="77" dur="500"/>
                                        <p:tgtEl>
                                          <p:spTgt spid="5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8" fill="hold" grpId="1" nodeType="clickEffect">
                                  <p:stCondLst>
                                    <p:cond delay="0"/>
                                  </p:stCondLst>
                                  <p:childTnLst>
                                    <p:animEffect transition="out" filter="wipe(left)">
                                      <p:cBhvr>
                                        <p:cTn id="81" dur="500"/>
                                        <p:tgtEl>
                                          <p:spTgt spid="35"/>
                                        </p:tgtEl>
                                      </p:cBhvr>
                                    </p:animEffect>
                                    <p:set>
                                      <p:cBhvr>
                                        <p:cTn id="82" dur="1" fill="hold">
                                          <p:stCondLst>
                                            <p:cond delay="499"/>
                                          </p:stCondLst>
                                        </p:cTn>
                                        <p:tgtEl>
                                          <p:spTgt spid="35"/>
                                        </p:tgtEl>
                                        <p:attrNameLst>
                                          <p:attrName>style.visibility</p:attrName>
                                        </p:attrNameLst>
                                      </p:cBhvr>
                                      <p:to>
                                        <p:strVal val="hidden"/>
                                      </p:to>
                                    </p:se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10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childTnLst>
                          </p:cTn>
                        </p:par>
                        <p:par>
                          <p:cTn id="92" fill="hold">
                            <p:stCondLst>
                              <p:cond delay="500"/>
                            </p:stCondLst>
                            <p:childTnLst>
                              <p:par>
                                <p:cTn id="93" presetID="22" presetClass="entr" presetSubtype="1" fill="hold" nodeType="after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wipe(up)">
                                      <p:cBhvr>
                                        <p:cTn id="95" dur="500"/>
                                        <p:tgtEl>
                                          <p:spTgt spid="5"/>
                                        </p:tgtEl>
                                      </p:cBhvr>
                                    </p:animEffect>
                                  </p:childTnLst>
                                </p:cTn>
                              </p:par>
                            </p:childTnLst>
                          </p:cTn>
                        </p:par>
                        <p:par>
                          <p:cTn id="96" fill="hold">
                            <p:stCondLst>
                              <p:cond delay="1000"/>
                            </p:stCondLst>
                            <p:childTnLst>
                              <p:par>
                                <p:cTn id="97" presetID="22" presetClass="entr" presetSubtype="1"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up)">
                                      <p:cBhvr>
                                        <p:cTn id="99" dur="1500"/>
                                        <p:tgtEl>
                                          <p:spTgt spid="29"/>
                                        </p:tgtEl>
                                      </p:cBhvr>
                                    </p:animEffect>
                                  </p:childTnLst>
                                </p:cTn>
                              </p:par>
                            </p:childTnLst>
                          </p:cTn>
                        </p:par>
                        <p:par>
                          <p:cTn id="100" fill="hold">
                            <p:stCondLst>
                              <p:cond delay="2500"/>
                            </p:stCondLst>
                            <p:childTnLst>
                              <p:par>
                                <p:cTn id="101" presetID="22" presetClass="entr" presetSubtype="1" fill="hold" nodeType="after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wipe(up)">
                                      <p:cBhvr>
                                        <p:cTn id="103" dur="500"/>
                                        <p:tgtEl>
                                          <p:spTgt spid="9"/>
                                        </p:tgtEl>
                                      </p:cBhvr>
                                    </p:animEffect>
                                  </p:childTnLst>
                                </p:cTn>
                              </p:par>
                            </p:childTnLst>
                          </p:cTn>
                        </p:par>
                        <p:par>
                          <p:cTn id="104" fill="hold">
                            <p:stCondLst>
                              <p:cond delay="3000"/>
                            </p:stCondLst>
                            <p:childTnLst>
                              <p:par>
                                <p:cTn id="105" presetID="22" presetClass="entr" presetSubtype="1" fill="hold" grpId="0" nodeType="after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wipe(up)">
                                      <p:cBhvr>
                                        <p:cTn id="107" dur="1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8" fill="hold" grpId="1" nodeType="clickEffect">
                                  <p:stCondLst>
                                    <p:cond delay="0"/>
                                  </p:stCondLst>
                                  <p:childTnLst>
                                    <p:animEffect transition="out" filter="wipe(left)">
                                      <p:cBhvr>
                                        <p:cTn id="111" dur="500"/>
                                        <p:tgtEl>
                                          <p:spTgt spid="31"/>
                                        </p:tgtEl>
                                      </p:cBhvr>
                                    </p:animEffect>
                                    <p:set>
                                      <p:cBhvr>
                                        <p:cTn id="112" dur="1" fill="hold">
                                          <p:stCondLst>
                                            <p:cond delay="499"/>
                                          </p:stCondLst>
                                        </p:cTn>
                                        <p:tgtEl>
                                          <p:spTgt spid="31"/>
                                        </p:tgtEl>
                                        <p:attrNameLst>
                                          <p:attrName>style.visibility</p:attrName>
                                        </p:attrNameLst>
                                      </p:cBhvr>
                                      <p:to>
                                        <p:strVal val="hidden"/>
                                      </p:to>
                                    </p:se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wipe(left)">
                                      <p:cBhvr>
                                        <p:cTn id="116" dur="500"/>
                                        <p:tgtEl>
                                          <p:spTgt spid="32"/>
                                        </p:tgtEl>
                                      </p:cBhvr>
                                    </p:animEffect>
                                  </p:childTnLst>
                                </p:cTn>
                              </p:par>
                            </p:childTnLst>
                          </p:cTn>
                        </p:par>
                        <p:par>
                          <p:cTn id="117" fill="hold">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wipe(left)">
                                      <p:cBhvr>
                                        <p:cTn id="120" dur="1000"/>
                                        <p:tgtEl>
                                          <p:spTgt spid="28"/>
                                        </p:tgtEl>
                                      </p:cBhvr>
                                    </p:animEffect>
                                  </p:childTnLst>
                                </p:cTn>
                              </p:par>
                            </p:childTnLst>
                          </p:cTn>
                        </p:par>
                        <p:par>
                          <p:cTn id="121" fill="hold">
                            <p:stCondLst>
                              <p:cond delay="2000"/>
                            </p:stCondLst>
                            <p:childTnLst>
                              <p:par>
                                <p:cTn id="122" presetID="22" presetClass="entr" presetSubtype="8" fill="hold" nodeType="after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wipe(left)">
                                      <p:cBhvr>
                                        <p:cTn id="124"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10" grpId="0"/>
      <p:bldP spid="25" grpId="0"/>
      <p:bldP spid="28" grpId="0" animBg="1"/>
      <p:bldP spid="29" grpId="0" animBg="1"/>
      <p:bldP spid="30" grpId="0" animBg="1"/>
      <p:bldP spid="31" grpId="0" animBg="1"/>
      <p:bldP spid="31" grpId="1" animBg="1"/>
      <p:bldP spid="32" grpId="0"/>
      <p:bldP spid="35" grpId="0" animBg="1"/>
      <p:bldP spid="35" grpId="1" animBg="1"/>
      <p:bldP spid="2" grpId="0"/>
      <p:bldP spid="44" grpId="0" animBg="1"/>
      <p:bldP spid="51" grpId="0" uiExpand="1" build="p"/>
      <p:bldP spid="52" grpId="0" uiExpand="1" build="p"/>
      <p:bldP spid="53" grpId="0" uiExpand="1" build="p"/>
      <p:bldP spid="54"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C68C19-351A-3231-597F-BFCBD4B88260}"/>
              </a:ext>
            </a:extLst>
          </p:cNvPr>
          <p:cNvGraphicFramePr>
            <a:graphicFrameLocks noGrp="1"/>
          </p:cNvGraphicFramePr>
          <p:nvPr>
            <p:extLst>
              <p:ext uri="{D42A27DB-BD31-4B8C-83A1-F6EECF244321}">
                <p14:modId xmlns:p14="http://schemas.microsoft.com/office/powerpoint/2010/main" val="4052797587"/>
              </p:ext>
            </p:extLst>
          </p:nvPr>
        </p:nvGraphicFramePr>
        <p:xfrm>
          <a:off x="619125" y="2781028"/>
          <a:ext cx="2854834" cy="161925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2523559592"/>
                    </a:ext>
                  </a:extLst>
                </a:gridCol>
                <a:gridCol w="758825">
                  <a:extLst>
                    <a:ext uri="{9D8B030D-6E8A-4147-A177-3AD203B41FA5}">
                      <a16:colId xmlns:a16="http://schemas.microsoft.com/office/drawing/2014/main" val="1403983340"/>
                    </a:ext>
                  </a:extLst>
                </a:gridCol>
                <a:gridCol w="1220216">
                  <a:extLst>
                    <a:ext uri="{9D8B030D-6E8A-4147-A177-3AD203B41FA5}">
                      <a16:colId xmlns:a16="http://schemas.microsoft.com/office/drawing/2014/main" val="1499656012"/>
                    </a:ext>
                  </a:extLst>
                </a:gridCol>
                <a:gridCol w="524955">
                  <a:extLst>
                    <a:ext uri="{9D8B030D-6E8A-4147-A177-3AD203B41FA5}">
                      <a16:colId xmlns:a16="http://schemas.microsoft.com/office/drawing/2014/main" val="597331328"/>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name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role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age</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92462098"/>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69612039"/>
                  </a:ext>
                </a:extLst>
              </a:tr>
              <a:tr h="0">
                <a:tc>
                  <a:txBody>
                    <a:bodyPr/>
                    <a:lstStyle/>
                    <a:p>
                      <a:pPr algn="l"/>
                      <a:r>
                        <a:rPr lang="en-GB" sz="2000" b="0" dirty="0">
                          <a:solidFill>
                            <a:schemeClr val="tx1"/>
                          </a:solidFill>
                          <a:effectLst/>
                        </a:rPr>
                        <a:t>2</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Chris</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3232718168"/>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Dan</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35</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63993366"/>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24</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27345491"/>
                  </a:ext>
                </a:extLst>
              </a:tr>
            </a:tbl>
          </a:graphicData>
        </a:graphic>
      </p:graphicFrame>
      <p:graphicFrame>
        <p:nvGraphicFramePr>
          <p:cNvPr id="3" name="Table 2">
            <a:extLst>
              <a:ext uri="{FF2B5EF4-FFF2-40B4-BE49-F238E27FC236}">
                <a16:creationId xmlns:a16="http://schemas.microsoft.com/office/drawing/2014/main" id="{06073312-7797-7B0B-4431-5CE3C3EE5C84}"/>
              </a:ext>
            </a:extLst>
          </p:cNvPr>
          <p:cNvGraphicFramePr>
            <a:graphicFrameLocks noGrp="1"/>
          </p:cNvGraphicFramePr>
          <p:nvPr>
            <p:extLst>
              <p:ext uri="{D42A27DB-BD31-4B8C-83A1-F6EECF244321}">
                <p14:modId xmlns:p14="http://schemas.microsoft.com/office/powerpoint/2010/main" val="3109922868"/>
              </p:ext>
            </p:extLst>
          </p:nvPr>
        </p:nvGraphicFramePr>
        <p:xfrm>
          <a:off x="619124" y="5000353"/>
          <a:ext cx="3587370" cy="129540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3256478413"/>
                    </a:ext>
                  </a:extLst>
                </a:gridCol>
                <a:gridCol w="821881">
                  <a:extLst>
                    <a:ext uri="{9D8B030D-6E8A-4147-A177-3AD203B41FA5}">
                      <a16:colId xmlns:a16="http://schemas.microsoft.com/office/drawing/2014/main" val="1068228606"/>
                    </a:ext>
                  </a:extLst>
                </a:gridCol>
                <a:gridCol w="1343025">
                  <a:extLst>
                    <a:ext uri="{9D8B030D-6E8A-4147-A177-3AD203B41FA5}">
                      <a16:colId xmlns:a16="http://schemas.microsoft.com/office/drawing/2014/main" val="4251197381"/>
                    </a:ext>
                  </a:extLst>
                </a:gridCol>
                <a:gridCol w="1071626">
                  <a:extLst>
                    <a:ext uri="{9D8B030D-6E8A-4147-A177-3AD203B41FA5}">
                      <a16:colId xmlns:a16="http://schemas.microsoft.com/office/drawing/2014/main" val="4203844202"/>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laptop</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date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returned</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3325007"/>
                  </a:ext>
                </a:extLst>
              </a:tr>
              <a:tr h="0">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475014627"/>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840425680"/>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483234437"/>
                  </a:ext>
                </a:extLst>
              </a:tr>
            </a:tbl>
          </a:graphicData>
        </a:graphic>
      </p:graphicFrame>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extLst>
              <p:ext uri="{D42A27DB-BD31-4B8C-83A1-F6EECF244321}">
                <p14:modId xmlns:p14="http://schemas.microsoft.com/office/powerpoint/2010/main" val="1449687214"/>
              </p:ext>
            </p:extLst>
          </p:nvPr>
        </p:nvGraphicFramePr>
        <p:xfrm>
          <a:off x="5210175" y="2142906"/>
          <a:ext cx="6732017" cy="421005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118093387"/>
                    </a:ext>
                  </a:extLst>
                </a:gridCol>
                <a:gridCol w="758825">
                  <a:extLst>
                    <a:ext uri="{9D8B030D-6E8A-4147-A177-3AD203B41FA5}">
                      <a16:colId xmlns:a16="http://schemas.microsoft.com/office/drawing/2014/main" val="2785336854"/>
                    </a:ext>
                  </a:extLst>
                </a:gridCol>
                <a:gridCol w="1220216">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438150">
                  <a:extLst>
                    <a:ext uri="{9D8B030D-6E8A-4147-A177-3AD203B41FA5}">
                      <a16:colId xmlns:a16="http://schemas.microsoft.com/office/drawing/2014/main" val="2638527360"/>
                    </a:ext>
                  </a:extLst>
                </a:gridCol>
                <a:gridCol w="996950">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Annie</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2023-12-21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26</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Tester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2000" b="0" dirty="0">
                          <a:solidFill>
                            <a:schemeClr val="tx1"/>
                          </a:solidFill>
                          <a:effectLst/>
                        </a:rPr>
                        <a:t>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ight Brace 6">
            <a:extLst>
              <a:ext uri="{FF2B5EF4-FFF2-40B4-BE49-F238E27FC236}">
                <a16:creationId xmlns:a16="http://schemas.microsoft.com/office/drawing/2014/main" id="{E522E4EC-A252-8051-515D-454162F41019}"/>
              </a:ext>
            </a:extLst>
          </p:cNvPr>
          <p:cNvSpPr/>
          <p:nvPr/>
        </p:nvSpPr>
        <p:spPr>
          <a:xfrm>
            <a:off x="4411304" y="3152503"/>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ectangle 7">
            <a:extLst>
              <a:ext uri="{FF2B5EF4-FFF2-40B4-BE49-F238E27FC236}">
                <a16:creationId xmlns:a16="http://schemas.microsoft.com/office/drawing/2014/main" id="{83AD3B43-E6AB-275B-AFCD-09A1FDEC62F7}"/>
              </a:ext>
            </a:extLst>
          </p:cNvPr>
          <p:cNvSpPr/>
          <p:nvPr/>
        </p:nvSpPr>
        <p:spPr>
          <a:xfrm>
            <a:off x="5210174" y="2481803"/>
            <a:ext cx="2914652" cy="93317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8278FD7-E5C9-A484-3936-752A2AC5E815}"/>
              </a:ext>
            </a:extLst>
          </p:cNvPr>
          <p:cNvSpPr/>
          <p:nvPr/>
        </p:nvSpPr>
        <p:spPr>
          <a:xfrm>
            <a:off x="619125" y="3130162"/>
            <a:ext cx="2854834" cy="29883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EB80E3BC-6D45-90BC-5798-77A70E23EF5B}"/>
              </a:ext>
            </a:extLst>
          </p:cNvPr>
          <p:cNvSpPr/>
          <p:nvPr/>
        </p:nvSpPr>
        <p:spPr>
          <a:xfrm>
            <a:off x="619123" y="5664688"/>
            <a:ext cx="3587370" cy="294244"/>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61BF2BD-1ECC-7FE0-20EA-17965C043EAD}"/>
              </a:ext>
            </a:extLst>
          </p:cNvPr>
          <p:cNvSpPr/>
          <p:nvPr/>
        </p:nvSpPr>
        <p:spPr>
          <a:xfrm>
            <a:off x="619123" y="5986570"/>
            <a:ext cx="3587370" cy="294244"/>
          </a:xfrm>
          <a:prstGeom prst="rect">
            <a:avLst/>
          </a:prstGeom>
          <a:noFill/>
          <a:ln w="28575">
            <a:solidFill>
              <a:srgbClr val="7030A0"/>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76B38F0-5296-D0C7-7002-B9162DAA88DE}"/>
              </a:ext>
            </a:extLst>
          </p:cNvPr>
          <p:cNvSpPr/>
          <p:nvPr/>
        </p:nvSpPr>
        <p:spPr>
          <a:xfrm>
            <a:off x="619123" y="5349487"/>
            <a:ext cx="3587370" cy="294244"/>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AB6C2FE-A92E-0089-7BCF-915F8368FF19}"/>
              </a:ext>
            </a:extLst>
          </p:cNvPr>
          <p:cNvSpPr/>
          <p:nvPr/>
        </p:nvSpPr>
        <p:spPr>
          <a:xfrm>
            <a:off x="8124826" y="2481803"/>
            <a:ext cx="3817366" cy="262890"/>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55FD949-F804-33E8-5976-0CC945D11C11}"/>
              </a:ext>
            </a:extLst>
          </p:cNvPr>
          <p:cNvSpPr/>
          <p:nvPr/>
        </p:nvSpPr>
        <p:spPr>
          <a:xfrm>
            <a:off x="8124826" y="2803011"/>
            <a:ext cx="3817366" cy="294244"/>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8E44AAF-82EF-636B-2416-A984414620AD}"/>
              </a:ext>
            </a:extLst>
          </p:cNvPr>
          <p:cNvSpPr/>
          <p:nvPr/>
        </p:nvSpPr>
        <p:spPr>
          <a:xfrm>
            <a:off x="8124826" y="3141187"/>
            <a:ext cx="3817366" cy="273794"/>
          </a:xfrm>
          <a:prstGeom prst="rect">
            <a:avLst/>
          </a:prstGeom>
          <a:noFill/>
          <a:ln w="28575">
            <a:solidFill>
              <a:srgbClr val="7030A0"/>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37697A85-FE4A-5F49-87D3-DF60452AD532}"/>
              </a:ext>
            </a:extLst>
          </p:cNvPr>
          <p:cNvSpPr txBox="1"/>
          <p:nvPr/>
        </p:nvSpPr>
        <p:spPr>
          <a:xfrm>
            <a:off x="533400" y="2481943"/>
            <a:ext cx="1771650" cy="369332"/>
          </a:xfrm>
          <a:prstGeom prst="rect">
            <a:avLst/>
          </a:prstGeom>
          <a:noFill/>
        </p:spPr>
        <p:txBody>
          <a:bodyPr wrap="square" rtlCol="0">
            <a:spAutoFit/>
          </a:bodyPr>
          <a:lstStyle/>
          <a:p>
            <a:r>
              <a:rPr lang="en-GB" b="1" dirty="0"/>
              <a:t>Table: Employee</a:t>
            </a:r>
          </a:p>
        </p:txBody>
      </p:sp>
      <p:sp>
        <p:nvSpPr>
          <p:cNvPr id="18" name="TextBox 17">
            <a:extLst>
              <a:ext uri="{FF2B5EF4-FFF2-40B4-BE49-F238E27FC236}">
                <a16:creationId xmlns:a16="http://schemas.microsoft.com/office/drawing/2014/main" id="{2BBBEDEE-6D85-8C2C-E803-4AAFF578343C}"/>
              </a:ext>
            </a:extLst>
          </p:cNvPr>
          <p:cNvSpPr txBox="1"/>
          <p:nvPr/>
        </p:nvSpPr>
        <p:spPr>
          <a:xfrm>
            <a:off x="533399" y="4679165"/>
            <a:ext cx="1533526" cy="369332"/>
          </a:xfrm>
          <a:prstGeom prst="rect">
            <a:avLst/>
          </a:prstGeom>
          <a:noFill/>
        </p:spPr>
        <p:txBody>
          <a:bodyPr wrap="square" rtlCol="0">
            <a:spAutoFit/>
          </a:bodyPr>
          <a:lstStyle/>
          <a:p>
            <a:r>
              <a:rPr lang="en-GB" b="1" dirty="0"/>
              <a:t>Table: Borrow</a:t>
            </a:r>
          </a:p>
        </p:txBody>
      </p:sp>
      <p:sp>
        <p:nvSpPr>
          <p:cNvPr id="19" name="TextBox 18">
            <a:extLst>
              <a:ext uri="{FF2B5EF4-FFF2-40B4-BE49-F238E27FC236}">
                <a16:creationId xmlns:a16="http://schemas.microsoft.com/office/drawing/2014/main" id="{39027E70-266E-C921-B96A-180149336170}"/>
              </a:ext>
            </a:extLst>
          </p:cNvPr>
          <p:cNvSpPr txBox="1"/>
          <p:nvPr/>
        </p:nvSpPr>
        <p:spPr>
          <a:xfrm>
            <a:off x="5741417" y="427741"/>
            <a:ext cx="6200775" cy="1200329"/>
          </a:xfrm>
          <a:prstGeom prst="rect">
            <a:avLst/>
          </a:prstGeom>
          <a:noFill/>
        </p:spPr>
        <p:txBody>
          <a:bodyPr wrap="square" rtlCol="0">
            <a:spAutoFit/>
          </a:bodyPr>
          <a:lstStyle/>
          <a:p>
            <a:r>
              <a:rPr lang="en-GB" sz="3600" dirty="0">
                <a:solidFill>
                  <a:srgbClr val="7030A0"/>
                </a:solidFill>
              </a:rPr>
              <a:t>Every row of second table joined to every row of first table</a:t>
            </a:r>
          </a:p>
        </p:txBody>
      </p:sp>
      <p:sp>
        <p:nvSpPr>
          <p:cNvPr id="20" name="Rectangle 19">
            <a:extLst>
              <a:ext uri="{FF2B5EF4-FFF2-40B4-BE49-F238E27FC236}">
                <a16:creationId xmlns:a16="http://schemas.microsoft.com/office/drawing/2014/main" id="{DCA65FDB-F7C3-285A-74EA-D11733D2C28E}"/>
              </a:ext>
            </a:extLst>
          </p:cNvPr>
          <p:cNvSpPr/>
          <p:nvPr/>
        </p:nvSpPr>
        <p:spPr>
          <a:xfrm>
            <a:off x="619123" y="3756360"/>
            <a:ext cx="2854834" cy="29883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8490DDA6-8DF9-C005-30B9-53B1B1461596}"/>
              </a:ext>
            </a:extLst>
          </p:cNvPr>
          <p:cNvSpPr/>
          <p:nvPr/>
        </p:nvSpPr>
        <p:spPr>
          <a:xfrm>
            <a:off x="5204129" y="4417379"/>
            <a:ext cx="2914652" cy="93317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9">
            <a:extLst>
              <a:ext uri="{FF2B5EF4-FFF2-40B4-BE49-F238E27FC236}">
                <a16:creationId xmlns:a16="http://schemas.microsoft.com/office/drawing/2014/main" id="{269837FC-7069-F1D9-E16A-87AF1D4A80CD}"/>
              </a:ext>
            </a:extLst>
          </p:cNvPr>
          <p:cNvSpPr/>
          <p:nvPr/>
        </p:nvSpPr>
        <p:spPr>
          <a:xfrm>
            <a:off x="154556" y="203816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C0A24A5-7704-6A36-CD80-4ED2C2F64BD2}"/>
              </a:ext>
            </a:extLst>
          </p:cNvPr>
          <p:cNvSpPr txBox="1"/>
          <p:nvPr/>
        </p:nvSpPr>
        <p:spPr>
          <a:xfrm>
            <a:off x="5176783" y="1821620"/>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194874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1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1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3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20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1000"/>
                                        <p:tgtEl>
                                          <p:spTgt spid="9"/>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10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1000"/>
                                        <p:tgtEl>
                                          <p:spTgt spid="13"/>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10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1000"/>
                                        <p:tgtEl>
                                          <p:spTgt spid="11"/>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1000"/>
                                        <p:tgtEl>
                                          <p:spTgt spid="15"/>
                                        </p:tgtEl>
                                      </p:cBhvr>
                                    </p:animEffect>
                                  </p:childTnLst>
                                </p:cTn>
                              </p:par>
                            </p:childTnLst>
                          </p:cTn>
                        </p:par>
                        <p:par>
                          <p:cTn id="77" fill="hold">
                            <p:stCondLst>
                              <p:cond delay="2000"/>
                            </p:stCondLst>
                            <p:childTnLst>
                              <p:par>
                                <p:cTn id="78" presetID="22" presetClass="entr" presetSubtype="8" fill="hold" grpId="0"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1000"/>
                                        <p:tgtEl>
                                          <p:spTgt spid="12"/>
                                        </p:tgtEl>
                                      </p:cBhvr>
                                    </p:animEffect>
                                  </p:childTnLst>
                                </p:cTn>
                              </p:par>
                            </p:childTnLst>
                          </p:cTn>
                        </p:par>
                        <p:par>
                          <p:cTn id="81" fill="hold">
                            <p:stCondLst>
                              <p:cond delay="3000"/>
                            </p:stCondLst>
                            <p:childTnLst>
                              <p:par>
                                <p:cTn id="82" presetID="22" presetClass="entr" presetSubtype="8" fill="hold" grpId="0" nodeType="after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10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wipe(left)">
                                      <p:cBhvr>
                                        <p:cTn id="89" dur="1000"/>
                                        <p:tgtEl>
                                          <p:spTgt spid="20"/>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wipe(left)">
                                      <p:cBhvr>
                                        <p:cTn id="9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1" grpId="0" animBg="1"/>
      <p:bldP spid="12" grpId="0" animBg="1"/>
      <p:bldP spid="13" grpId="0" animBg="1"/>
      <p:bldP spid="14" grpId="0" animBg="1"/>
      <p:bldP spid="15" grpId="0" animBg="1"/>
      <p:bldP spid="16" grpId="0" animBg="1"/>
      <p:bldP spid="17" grpId="0"/>
      <p:bldP spid="18" grpId="0"/>
      <p:bldP spid="19" grpId="0"/>
      <p:bldP spid="20" grpId="0" animBg="1"/>
      <p:bldP spid="21" grpId="0" animBg="1"/>
      <p:bldP spid="27" grpId="0" animBg="1"/>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C68C19-351A-3231-597F-BFCBD4B88260}"/>
              </a:ext>
            </a:extLst>
          </p:cNvPr>
          <p:cNvGraphicFramePr>
            <a:graphicFrameLocks noGrp="1"/>
          </p:cNvGraphicFramePr>
          <p:nvPr/>
        </p:nvGraphicFramePr>
        <p:xfrm>
          <a:off x="619125" y="2781028"/>
          <a:ext cx="2854834" cy="161925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2523559592"/>
                    </a:ext>
                  </a:extLst>
                </a:gridCol>
                <a:gridCol w="758825">
                  <a:extLst>
                    <a:ext uri="{9D8B030D-6E8A-4147-A177-3AD203B41FA5}">
                      <a16:colId xmlns:a16="http://schemas.microsoft.com/office/drawing/2014/main" val="1403983340"/>
                    </a:ext>
                  </a:extLst>
                </a:gridCol>
                <a:gridCol w="1220216">
                  <a:extLst>
                    <a:ext uri="{9D8B030D-6E8A-4147-A177-3AD203B41FA5}">
                      <a16:colId xmlns:a16="http://schemas.microsoft.com/office/drawing/2014/main" val="1499656012"/>
                    </a:ext>
                  </a:extLst>
                </a:gridCol>
                <a:gridCol w="524955">
                  <a:extLst>
                    <a:ext uri="{9D8B030D-6E8A-4147-A177-3AD203B41FA5}">
                      <a16:colId xmlns:a16="http://schemas.microsoft.com/office/drawing/2014/main" val="597331328"/>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name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role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age</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92462098"/>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69612039"/>
                  </a:ext>
                </a:extLst>
              </a:tr>
              <a:tr h="0">
                <a:tc>
                  <a:txBody>
                    <a:bodyPr/>
                    <a:lstStyle/>
                    <a:p>
                      <a:pPr algn="l"/>
                      <a:r>
                        <a:rPr lang="en-GB" sz="2000" b="0" dirty="0">
                          <a:solidFill>
                            <a:schemeClr val="tx1"/>
                          </a:solidFill>
                          <a:effectLst/>
                        </a:rPr>
                        <a:t>2</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Chris</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3232718168"/>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Dan</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35</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63993366"/>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24</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27345491"/>
                  </a:ext>
                </a:extLst>
              </a:tr>
            </a:tbl>
          </a:graphicData>
        </a:graphic>
      </p:graphicFrame>
      <p:graphicFrame>
        <p:nvGraphicFramePr>
          <p:cNvPr id="3" name="Table 2">
            <a:extLst>
              <a:ext uri="{FF2B5EF4-FFF2-40B4-BE49-F238E27FC236}">
                <a16:creationId xmlns:a16="http://schemas.microsoft.com/office/drawing/2014/main" id="{06073312-7797-7B0B-4431-5CE3C3EE5C84}"/>
              </a:ext>
            </a:extLst>
          </p:cNvPr>
          <p:cNvGraphicFramePr>
            <a:graphicFrameLocks noGrp="1"/>
          </p:cNvGraphicFramePr>
          <p:nvPr/>
        </p:nvGraphicFramePr>
        <p:xfrm>
          <a:off x="619124" y="5000353"/>
          <a:ext cx="3587370" cy="129540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3256478413"/>
                    </a:ext>
                  </a:extLst>
                </a:gridCol>
                <a:gridCol w="821881">
                  <a:extLst>
                    <a:ext uri="{9D8B030D-6E8A-4147-A177-3AD203B41FA5}">
                      <a16:colId xmlns:a16="http://schemas.microsoft.com/office/drawing/2014/main" val="1068228606"/>
                    </a:ext>
                  </a:extLst>
                </a:gridCol>
                <a:gridCol w="1343025">
                  <a:extLst>
                    <a:ext uri="{9D8B030D-6E8A-4147-A177-3AD203B41FA5}">
                      <a16:colId xmlns:a16="http://schemas.microsoft.com/office/drawing/2014/main" val="4251197381"/>
                    </a:ext>
                  </a:extLst>
                </a:gridCol>
                <a:gridCol w="1071626">
                  <a:extLst>
                    <a:ext uri="{9D8B030D-6E8A-4147-A177-3AD203B41FA5}">
                      <a16:colId xmlns:a16="http://schemas.microsoft.com/office/drawing/2014/main" val="4203844202"/>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laptop</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date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returned</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3325007"/>
                  </a:ext>
                </a:extLst>
              </a:tr>
              <a:tr h="0">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475014627"/>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840425680"/>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483234437"/>
                  </a:ext>
                </a:extLst>
              </a:tr>
            </a:tbl>
          </a:graphicData>
        </a:graphic>
      </p:graphicFrame>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37697A85-FE4A-5F49-87D3-DF60452AD532}"/>
              </a:ext>
            </a:extLst>
          </p:cNvPr>
          <p:cNvSpPr txBox="1"/>
          <p:nvPr/>
        </p:nvSpPr>
        <p:spPr>
          <a:xfrm>
            <a:off x="533400" y="2481943"/>
            <a:ext cx="1771650" cy="369332"/>
          </a:xfrm>
          <a:prstGeom prst="rect">
            <a:avLst/>
          </a:prstGeom>
          <a:noFill/>
        </p:spPr>
        <p:txBody>
          <a:bodyPr wrap="square" rtlCol="0">
            <a:spAutoFit/>
          </a:bodyPr>
          <a:lstStyle/>
          <a:p>
            <a:r>
              <a:rPr lang="en-GB" b="1" dirty="0"/>
              <a:t>Table: Employee</a:t>
            </a:r>
          </a:p>
        </p:txBody>
      </p:sp>
      <p:sp>
        <p:nvSpPr>
          <p:cNvPr id="18" name="TextBox 17">
            <a:extLst>
              <a:ext uri="{FF2B5EF4-FFF2-40B4-BE49-F238E27FC236}">
                <a16:creationId xmlns:a16="http://schemas.microsoft.com/office/drawing/2014/main" id="{2BBBEDEE-6D85-8C2C-E803-4AAFF578343C}"/>
              </a:ext>
            </a:extLst>
          </p:cNvPr>
          <p:cNvSpPr txBox="1"/>
          <p:nvPr/>
        </p:nvSpPr>
        <p:spPr>
          <a:xfrm>
            <a:off x="533399" y="4679165"/>
            <a:ext cx="1533526" cy="369332"/>
          </a:xfrm>
          <a:prstGeom prst="rect">
            <a:avLst/>
          </a:prstGeom>
          <a:noFill/>
        </p:spPr>
        <p:txBody>
          <a:bodyPr wrap="square" rtlCol="0">
            <a:spAutoFit/>
          </a:bodyPr>
          <a:lstStyle/>
          <a:p>
            <a:r>
              <a:rPr lang="en-GB" b="1" dirty="0"/>
              <a:t>Table: Borrow</a:t>
            </a:r>
          </a:p>
        </p:txBody>
      </p:sp>
      <p:graphicFrame>
        <p:nvGraphicFramePr>
          <p:cNvPr id="10" name="Table 9">
            <a:extLst>
              <a:ext uri="{FF2B5EF4-FFF2-40B4-BE49-F238E27FC236}">
                <a16:creationId xmlns:a16="http://schemas.microsoft.com/office/drawing/2014/main" id="{27447668-FB30-E0E5-4E84-12B3C9B657C5}"/>
              </a:ext>
            </a:extLst>
          </p:cNvPr>
          <p:cNvGraphicFramePr>
            <a:graphicFrameLocks noGrp="1"/>
          </p:cNvGraphicFramePr>
          <p:nvPr>
            <p:extLst>
              <p:ext uri="{D42A27DB-BD31-4B8C-83A1-F6EECF244321}">
                <p14:modId xmlns:p14="http://schemas.microsoft.com/office/powerpoint/2010/main" val="3427758103"/>
              </p:ext>
            </p:extLst>
          </p:nvPr>
        </p:nvGraphicFramePr>
        <p:xfrm>
          <a:off x="5210175" y="2142906"/>
          <a:ext cx="6732017" cy="421005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118093387"/>
                    </a:ext>
                  </a:extLst>
                </a:gridCol>
                <a:gridCol w="758825">
                  <a:extLst>
                    <a:ext uri="{9D8B030D-6E8A-4147-A177-3AD203B41FA5}">
                      <a16:colId xmlns:a16="http://schemas.microsoft.com/office/drawing/2014/main" val="2785336854"/>
                    </a:ext>
                  </a:extLst>
                </a:gridCol>
                <a:gridCol w="1220216">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438150">
                  <a:extLst>
                    <a:ext uri="{9D8B030D-6E8A-4147-A177-3AD203B41FA5}">
                      <a16:colId xmlns:a16="http://schemas.microsoft.com/office/drawing/2014/main" val="2638527360"/>
                    </a:ext>
                  </a:extLst>
                </a:gridCol>
                <a:gridCol w="996950">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Annie</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2023-12-21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26</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Tester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2000" b="0" dirty="0">
                          <a:solidFill>
                            <a:schemeClr val="tx1"/>
                          </a:solidFill>
                          <a:effectLst/>
                        </a:rPr>
                        <a:t>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2" name="TextBox 21">
            <a:extLst>
              <a:ext uri="{FF2B5EF4-FFF2-40B4-BE49-F238E27FC236}">
                <a16:creationId xmlns:a16="http://schemas.microsoft.com/office/drawing/2014/main" id="{8895A3E1-1C55-D20F-DDA5-44F6094135B5}"/>
              </a:ext>
            </a:extLst>
          </p:cNvPr>
          <p:cNvSpPr txBox="1"/>
          <p:nvPr/>
        </p:nvSpPr>
        <p:spPr>
          <a:xfrm>
            <a:off x="5176783" y="1821620"/>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364718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Records – Electronic</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076279344"/>
              </p:ext>
            </p:extLst>
          </p:nvPr>
        </p:nvGraphicFramePr>
        <p:xfrm>
          <a:off x="838200" y="2757168"/>
          <a:ext cx="6451600" cy="3474720"/>
        </p:xfrm>
        <a:graphic>
          <a:graphicData uri="http://schemas.openxmlformats.org/drawingml/2006/table">
            <a:tbl>
              <a:tblPr firstRow="1" bandRow="1">
                <a:tableStyleId>{5C22544A-7EE6-4342-B048-85BDC9FD1C3A}</a:tableStyleId>
              </a:tblPr>
              <a:tblGrid>
                <a:gridCol w="2397760">
                  <a:extLst>
                    <a:ext uri="{9D8B030D-6E8A-4147-A177-3AD203B41FA5}">
                      <a16:colId xmlns:a16="http://schemas.microsoft.com/office/drawing/2014/main" val="3505833113"/>
                    </a:ext>
                  </a:extLst>
                </a:gridCol>
                <a:gridCol w="2148840">
                  <a:extLst>
                    <a:ext uri="{9D8B030D-6E8A-4147-A177-3AD203B41FA5}">
                      <a16:colId xmlns:a16="http://schemas.microsoft.com/office/drawing/2014/main" val="315362434"/>
                    </a:ext>
                  </a:extLst>
                </a:gridCol>
                <a:gridCol w="1905000">
                  <a:extLst>
                    <a:ext uri="{9D8B030D-6E8A-4147-A177-3AD203B41FA5}">
                      <a16:colId xmlns:a16="http://schemas.microsoft.com/office/drawing/2014/main" val="415971381"/>
                    </a:ext>
                  </a:extLst>
                </a:gridCol>
              </a:tblGrid>
              <a:tr h="370840">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Age</a:t>
                      </a:r>
                    </a:p>
                  </a:txBody>
                  <a:tcPr/>
                </a:tc>
                <a:extLst>
                  <a:ext uri="{0D108BD9-81ED-4DB2-BD59-A6C34878D82A}">
                    <a16:rowId xmlns:a16="http://schemas.microsoft.com/office/drawing/2014/main" val="3459615676"/>
                  </a:ext>
                </a:extLst>
              </a:tr>
              <a:tr h="370840">
                <a:tc>
                  <a:txBody>
                    <a:bodyPr/>
                    <a:lstStyle/>
                    <a:p>
                      <a:pPr lvl="1" algn="l"/>
                      <a:r>
                        <a:rPr lang="en-GB" sz="3200" dirty="0"/>
                        <a:t>Tom</a:t>
                      </a:r>
                    </a:p>
                  </a:txBody>
                  <a:tcPr/>
                </a:tc>
                <a:tc>
                  <a:txBody>
                    <a:bodyPr/>
                    <a:lstStyle/>
                    <a:p>
                      <a:pPr lvl="1" algn="l"/>
                      <a:r>
                        <a:rPr lang="en-GB" sz="3200" dirty="0"/>
                        <a:t>Smith</a:t>
                      </a:r>
                    </a:p>
                  </a:txBody>
                  <a:tcPr/>
                </a:tc>
                <a:tc>
                  <a:txBody>
                    <a:bodyPr/>
                    <a:lstStyle/>
                    <a:p>
                      <a:pPr lvl="1"/>
                      <a:r>
                        <a:rPr lang="en-GB" sz="3200" dirty="0"/>
                        <a:t>6</a:t>
                      </a:r>
                    </a:p>
                  </a:txBody>
                  <a:tcPr/>
                </a:tc>
                <a:extLst>
                  <a:ext uri="{0D108BD9-81ED-4DB2-BD59-A6C34878D82A}">
                    <a16:rowId xmlns:a16="http://schemas.microsoft.com/office/drawing/2014/main" val="1127765656"/>
                  </a:ext>
                </a:extLst>
              </a:tr>
              <a:tr h="370840">
                <a:tc>
                  <a:txBody>
                    <a:bodyPr/>
                    <a:lstStyle/>
                    <a:p>
                      <a:pPr lvl="1" algn="l"/>
                      <a:r>
                        <a:rPr lang="en-GB" sz="3200" dirty="0"/>
                        <a:t>Peter</a:t>
                      </a:r>
                    </a:p>
                  </a:txBody>
                  <a:tcPr/>
                </a:tc>
                <a:tc>
                  <a:txBody>
                    <a:bodyPr/>
                    <a:lstStyle/>
                    <a:p>
                      <a:pPr lvl="1" algn="l"/>
                      <a:r>
                        <a:rPr lang="en-GB" sz="3200" dirty="0"/>
                        <a:t>Jones</a:t>
                      </a:r>
                    </a:p>
                  </a:txBody>
                  <a:tcPr/>
                </a:tc>
                <a:tc>
                  <a:txBody>
                    <a:bodyPr/>
                    <a:lstStyle/>
                    <a:p>
                      <a:pPr lvl="1"/>
                      <a:r>
                        <a:rPr lang="en-GB" sz="3200" dirty="0"/>
                        <a:t>9</a:t>
                      </a:r>
                    </a:p>
                  </a:txBody>
                  <a:tcPr/>
                </a:tc>
                <a:extLst>
                  <a:ext uri="{0D108BD9-81ED-4DB2-BD59-A6C34878D82A}">
                    <a16:rowId xmlns:a16="http://schemas.microsoft.com/office/drawing/2014/main" val="2924661129"/>
                  </a:ext>
                </a:extLst>
              </a:tr>
              <a:tr h="370840">
                <a:tc>
                  <a:txBody>
                    <a:bodyPr/>
                    <a:lstStyle/>
                    <a:p>
                      <a:pPr lvl="1" algn="l"/>
                      <a:r>
                        <a:rPr lang="en-GB" sz="3200" dirty="0"/>
                        <a:t>Sally</a:t>
                      </a:r>
                    </a:p>
                  </a:txBody>
                  <a:tcPr/>
                </a:tc>
                <a:tc>
                  <a:txBody>
                    <a:bodyPr/>
                    <a:lstStyle/>
                    <a:p>
                      <a:pPr lvl="1" algn="l"/>
                      <a:r>
                        <a:rPr lang="en-GB" sz="3200" dirty="0"/>
                        <a:t>Clark</a:t>
                      </a:r>
                    </a:p>
                  </a:txBody>
                  <a:tcPr/>
                </a:tc>
                <a:tc>
                  <a:txBody>
                    <a:bodyPr/>
                    <a:lstStyle/>
                    <a:p>
                      <a:pPr lvl="1"/>
                      <a:r>
                        <a:rPr lang="en-GB" sz="3200" dirty="0"/>
                        <a:t>14</a:t>
                      </a:r>
                    </a:p>
                  </a:txBody>
                  <a:tcPr/>
                </a:tc>
                <a:extLst>
                  <a:ext uri="{0D108BD9-81ED-4DB2-BD59-A6C34878D82A}">
                    <a16:rowId xmlns:a16="http://schemas.microsoft.com/office/drawing/2014/main" val="3885493841"/>
                  </a:ext>
                </a:extLst>
              </a:tr>
              <a:tr h="370840">
                <a:tc>
                  <a:txBody>
                    <a:bodyPr/>
                    <a:lstStyle/>
                    <a:p>
                      <a:pPr lvl="1" algn="l"/>
                      <a:r>
                        <a:rPr lang="en-GB" sz="3200" dirty="0"/>
                        <a:t>Sam</a:t>
                      </a:r>
                    </a:p>
                  </a:txBody>
                  <a:tcPr/>
                </a:tc>
                <a:tc>
                  <a:txBody>
                    <a:bodyPr/>
                    <a:lstStyle/>
                    <a:p>
                      <a:pPr lvl="1" algn="l"/>
                      <a:r>
                        <a:rPr lang="en-GB" sz="3200" dirty="0"/>
                        <a:t>Wilson</a:t>
                      </a:r>
                    </a:p>
                  </a:txBody>
                  <a:tcPr/>
                </a:tc>
                <a:tc>
                  <a:txBody>
                    <a:bodyPr/>
                    <a:lstStyle/>
                    <a:p>
                      <a:pPr lvl="1"/>
                      <a:r>
                        <a:rPr lang="en-GB" sz="3200" dirty="0"/>
                        <a:t>11</a:t>
                      </a:r>
                    </a:p>
                  </a:txBody>
                  <a:tcPr/>
                </a:tc>
                <a:extLst>
                  <a:ext uri="{0D108BD9-81ED-4DB2-BD59-A6C34878D82A}">
                    <a16:rowId xmlns:a16="http://schemas.microsoft.com/office/drawing/2014/main" val="1487565366"/>
                  </a:ext>
                </a:extLst>
              </a:tr>
              <a:tr h="370840">
                <a:tc>
                  <a:txBody>
                    <a:bodyPr/>
                    <a:lstStyle/>
                    <a:p>
                      <a:pPr lvl="1" algn="l"/>
                      <a:r>
                        <a:rPr lang="en-GB" sz="3200" dirty="0"/>
                        <a:t>Kim</a:t>
                      </a:r>
                    </a:p>
                  </a:txBody>
                  <a:tcPr/>
                </a:tc>
                <a:tc>
                  <a:txBody>
                    <a:bodyPr/>
                    <a:lstStyle/>
                    <a:p>
                      <a:pPr lvl="1" algn="l"/>
                      <a:r>
                        <a:rPr lang="en-GB" sz="3200" dirty="0"/>
                        <a:t>Young</a:t>
                      </a:r>
                    </a:p>
                  </a:txBody>
                  <a:tcPr/>
                </a:tc>
                <a:tc>
                  <a:txBody>
                    <a:bodyPr/>
                    <a:lstStyle/>
                    <a:p>
                      <a:pPr lvl="1"/>
                      <a:r>
                        <a:rPr lang="en-GB" sz="3200" dirty="0"/>
                        <a:t>18</a:t>
                      </a:r>
                    </a:p>
                  </a:txBody>
                  <a:tcPr/>
                </a:tc>
                <a:extLst>
                  <a:ext uri="{0D108BD9-81ED-4DB2-BD59-A6C34878D82A}">
                    <a16:rowId xmlns:a16="http://schemas.microsoft.com/office/drawing/2014/main" val="3382330726"/>
                  </a:ext>
                </a:extLst>
              </a:tr>
            </a:tbl>
          </a:graphicData>
        </a:graphic>
      </p:graphicFrame>
      <p:sp>
        <p:nvSpPr>
          <p:cNvPr id="4" name="Rectangle: Rounded Corners 9">
            <a:extLst>
              <a:ext uri="{FF2B5EF4-FFF2-40B4-BE49-F238E27FC236}">
                <a16:creationId xmlns:a16="http://schemas.microsoft.com/office/drawing/2014/main" id="{5D773087-09BD-45AD-89A6-29025E9351DE}"/>
              </a:ext>
            </a:extLst>
          </p:cNvPr>
          <p:cNvSpPr/>
          <p:nvPr/>
        </p:nvSpPr>
        <p:spPr>
          <a:xfrm>
            <a:off x="838200" y="4486590"/>
            <a:ext cx="6451600" cy="5657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llout: Bent Line with No Border 4">
            <a:extLst>
              <a:ext uri="{FF2B5EF4-FFF2-40B4-BE49-F238E27FC236}">
                <a16:creationId xmlns:a16="http://schemas.microsoft.com/office/drawing/2014/main" id="{924404A3-ED4C-4699-9CA9-EFEB23F51AA9}"/>
              </a:ext>
            </a:extLst>
          </p:cNvPr>
          <p:cNvSpPr/>
          <p:nvPr/>
        </p:nvSpPr>
        <p:spPr>
          <a:xfrm>
            <a:off x="8382635" y="4525642"/>
            <a:ext cx="2379980" cy="487680"/>
          </a:xfrm>
          <a:prstGeom prst="callout2">
            <a:avLst>
              <a:gd name="adj1" fmla="val 52750"/>
              <a:gd name="adj2" fmla="val -2245"/>
              <a:gd name="adj3" fmla="val 53715"/>
              <a:gd name="adj4" fmla="val -18969"/>
              <a:gd name="adj5" fmla="val 53496"/>
              <a:gd name="adj6" fmla="val -3893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 record</a:t>
            </a:r>
          </a:p>
        </p:txBody>
      </p:sp>
      <p:sp>
        <p:nvSpPr>
          <p:cNvPr id="3" name="TextBox 2">
            <a:extLst>
              <a:ext uri="{FF2B5EF4-FFF2-40B4-BE49-F238E27FC236}">
                <a16:creationId xmlns:a16="http://schemas.microsoft.com/office/drawing/2014/main" id="{52A295CC-8959-7191-3AFD-BD54D14A7EC9}"/>
              </a:ext>
            </a:extLst>
          </p:cNvPr>
          <p:cNvSpPr txBox="1"/>
          <p:nvPr/>
        </p:nvSpPr>
        <p:spPr>
          <a:xfrm>
            <a:off x="838200" y="1559731"/>
            <a:ext cx="3619324" cy="584775"/>
          </a:xfrm>
          <a:prstGeom prst="rect">
            <a:avLst/>
          </a:prstGeom>
          <a:noFill/>
        </p:spPr>
        <p:txBody>
          <a:bodyPr wrap="none" rtlCol="0">
            <a:spAutoFit/>
          </a:bodyPr>
          <a:lstStyle/>
          <a:p>
            <a:r>
              <a:rPr lang="en-GB" sz="3200" dirty="0"/>
              <a:t>Data stored in tables</a:t>
            </a:r>
          </a:p>
        </p:txBody>
      </p:sp>
      <p:sp>
        <p:nvSpPr>
          <p:cNvPr id="7" name="Rectangle: Rounded Corners 9">
            <a:extLst>
              <a:ext uri="{FF2B5EF4-FFF2-40B4-BE49-F238E27FC236}">
                <a16:creationId xmlns:a16="http://schemas.microsoft.com/office/drawing/2014/main" id="{EBD85118-3121-322A-A785-D7E5BC3C6DDB}"/>
              </a:ext>
            </a:extLst>
          </p:cNvPr>
          <p:cNvSpPr/>
          <p:nvPr/>
        </p:nvSpPr>
        <p:spPr>
          <a:xfrm>
            <a:off x="5428891" y="2757168"/>
            <a:ext cx="1805796" cy="5657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allout: Bent Line with No Border 4">
            <a:extLst>
              <a:ext uri="{FF2B5EF4-FFF2-40B4-BE49-F238E27FC236}">
                <a16:creationId xmlns:a16="http://schemas.microsoft.com/office/drawing/2014/main" id="{B9255652-7499-91E1-0752-F0DD357DD42C}"/>
              </a:ext>
            </a:extLst>
          </p:cNvPr>
          <p:cNvSpPr/>
          <p:nvPr/>
        </p:nvSpPr>
        <p:spPr>
          <a:xfrm>
            <a:off x="8382635" y="2811781"/>
            <a:ext cx="2379980" cy="487680"/>
          </a:xfrm>
          <a:prstGeom prst="callout2">
            <a:avLst>
              <a:gd name="adj1" fmla="val 52750"/>
              <a:gd name="adj2" fmla="val -2245"/>
              <a:gd name="adj3" fmla="val 53715"/>
              <a:gd name="adj4" fmla="val -18969"/>
              <a:gd name="adj5" fmla="val 53496"/>
              <a:gd name="adj6" fmla="val -3893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 field</a:t>
            </a:r>
          </a:p>
        </p:txBody>
      </p:sp>
    </p:spTree>
    <p:extLst>
      <p:ext uri="{BB962C8B-B14F-4D97-AF65-F5344CB8AC3E}">
        <p14:creationId xmlns:p14="http://schemas.microsoft.com/office/powerpoint/2010/main" val="38776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1500"/>
                                        <p:tgtEl>
                                          <p:spTgt spid="4"/>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p:bldP spid="7"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extLst>
              <p:ext uri="{D42A27DB-BD31-4B8C-83A1-F6EECF244321}">
                <p14:modId xmlns:p14="http://schemas.microsoft.com/office/powerpoint/2010/main" val="643855138"/>
              </p:ext>
            </p:extLst>
          </p:nvPr>
        </p:nvGraphicFramePr>
        <p:xfrm>
          <a:off x="619125" y="2653393"/>
          <a:ext cx="6352988" cy="3813810"/>
        </p:xfrm>
        <a:graphic>
          <a:graphicData uri="http://schemas.openxmlformats.org/drawingml/2006/table">
            <a:tbl>
              <a:tblPr firstRow="1" bandRow="1">
                <a:tableStyleId>{5C22544A-7EE6-4342-B048-85BDC9FD1C3A}</a:tableStyleId>
              </a:tblPr>
              <a:tblGrid>
                <a:gridCol w="395288">
                  <a:extLst>
                    <a:ext uri="{9D8B030D-6E8A-4147-A177-3AD203B41FA5}">
                      <a16:colId xmlns:a16="http://schemas.microsoft.com/office/drawing/2014/main" val="2118093387"/>
                    </a:ext>
                  </a:extLst>
                </a:gridCol>
                <a:gridCol w="684213">
                  <a:extLst>
                    <a:ext uri="{9D8B030D-6E8A-4147-A177-3AD203B41FA5}">
                      <a16:colId xmlns:a16="http://schemas.microsoft.com/office/drawing/2014/main" val="2785336854"/>
                    </a:ext>
                  </a:extLst>
                </a:gridCol>
                <a:gridCol w="1101535">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395288">
                  <a:extLst>
                    <a:ext uri="{9D8B030D-6E8A-4147-A177-3AD203B41FA5}">
                      <a16:colId xmlns:a16="http://schemas.microsoft.com/office/drawing/2014/main" val="2638527360"/>
                    </a:ext>
                  </a:extLst>
                </a:gridCol>
                <a:gridCol w="896938">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2023-12-21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26</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Tester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Designer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35</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461662"/>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F90F4DF6-E7A4-CBE6-D903-C75335FCD200}"/>
              </a:ext>
            </a:extLst>
          </p:cNvPr>
          <p:cNvSpPr/>
          <p:nvPr/>
        </p:nvSpPr>
        <p:spPr>
          <a:xfrm>
            <a:off x="981074" y="2571750"/>
            <a:ext cx="685801"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F7A9C272-90E2-BA4B-0ADD-9FC307D3AF2B}"/>
              </a:ext>
            </a:extLst>
          </p:cNvPr>
          <p:cNvSpPr/>
          <p:nvPr/>
        </p:nvSpPr>
        <p:spPr>
          <a:xfrm>
            <a:off x="3705225" y="2571750"/>
            <a:ext cx="876299"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3E4C874C-FA9C-72F1-4CA9-4252CCD1ADA6}"/>
              </a:ext>
            </a:extLst>
          </p:cNvPr>
          <p:cNvSpPr/>
          <p:nvPr/>
        </p:nvSpPr>
        <p:spPr>
          <a:xfrm>
            <a:off x="5800726" y="2571750"/>
            <a:ext cx="1171387"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4" name="Table 23">
            <a:extLst>
              <a:ext uri="{FF2B5EF4-FFF2-40B4-BE49-F238E27FC236}">
                <a16:creationId xmlns:a16="http://schemas.microsoft.com/office/drawing/2014/main" id="{B01AC9AA-1E76-2F56-E08D-D0481FC0E9C7}"/>
              </a:ext>
            </a:extLst>
          </p:cNvPr>
          <p:cNvGraphicFramePr>
            <a:graphicFrameLocks noGrp="1"/>
          </p:cNvGraphicFramePr>
          <p:nvPr>
            <p:extLst>
              <p:ext uri="{D42A27DB-BD31-4B8C-83A1-F6EECF244321}">
                <p14:modId xmlns:p14="http://schemas.microsoft.com/office/powerpoint/2010/main" val="961176529"/>
              </p:ext>
            </p:extLst>
          </p:nvPr>
        </p:nvGraphicFramePr>
        <p:xfrm>
          <a:off x="8624886" y="2653393"/>
          <a:ext cx="2728914" cy="3813810"/>
        </p:xfrm>
        <a:graphic>
          <a:graphicData uri="http://schemas.openxmlformats.org/drawingml/2006/table">
            <a:tbl>
              <a:tblPr firstRow="1" bandRow="1">
                <a:tableStyleId>{5C22544A-7EE6-4342-B048-85BDC9FD1C3A}</a:tableStyleId>
              </a:tblPr>
              <a:tblGrid>
                <a:gridCol w="684213">
                  <a:extLst>
                    <a:ext uri="{9D8B030D-6E8A-4147-A177-3AD203B41FA5}">
                      <a16:colId xmlns:a16="http://schemas.microsoft.com/office/drawing/2014/main" val="2785336854"/>
                    </a:ext>
                  </a:extLst>
                </a:gridCol>
                <a:gridCol w="896938">
                  <a:extLst>
                    <a:ext uri="{9D8B030D-6E8A-4147-A177-3AD203B41FA5}">
                      <a16:colId xmlns:a16="http://schemas.microsoft.com/office/drawing/2014/main" val="2033619082"/>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dirty="0">
                          <a:solidFill>
                            <a:schemeClr val="tx1"/>
                          </a:solidFill>
                          <a:effectLst/>
                        </a:rPr>
                        <a:t>Erin</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5" name="TextBox 24">
            <a:extLst>
              <a:ext uri="{FF2B5EF4-FFF2-40B4-BE49-F238E27FC236}">
                <a16:creationId xmlns:a16="http://schemas.microsoft.com/office/drawing/2014/main" id="{F074091D-8FDF-1D11-17A5-9546B6B5C002}"/>
              </a:ext>
            </a:extLst>
          </p:cNvPr>
          <p:cNvSpPr txBox="1"/>
          <p:nvPr/>
        </p:nvSpPr>
        <p:spPr>
          <a:xfrm>
            <a:off x="6972113" y="1645944"/>
            <a:ext cx="4478908" cy="646331"/>
          </a:xfrm>
          <a:prstGeom prst="rect">
            <a:avLst/>
          </a:prstGeom>
          <a:noFill/>
        </p:spPr>
        <p:txBody>
          <a:bodyPr wrap="square" rtlCol="0">
            <a:spAutoFit/>
          </a:bodyPr>
          <a:lstStyle/>
          <a:p>
            <a:r>
              <a:rPr lang="en-GB" sz="3600" dirty="0">
                <a:solidFill>
                  <a:srgbClr val="7030A0"/>
                </a:solidFill>
              </a:rPr>
              <a:t>The result is nonsense!</a:t>
            </a:r>
          </a:p>
        </p:txBody>
      </p:sp>
      <p:sp>
        <p:nvSpPr>
          <p:cNvPr id="26" name="Right Arrow 9">
            <a:extLst>
              <a:ext uri="{FF2B5EF4-FFF2-40B4-BE49-F238E27FC236}">
                <a16:creationId xmlns:a16="http://schemas.microsoft.com/office/drawing/2014/main" id="{D1EEC889-7AC3-F152-2534-77ACED8825D6}"/>
              </a:ext>
            </a:extLst>
          </p:cNvPr>
          <p:cNvSpPr/>
          <p:nvPr/>
        </p:nvSpPr>
        <p:spPr>
          <a:xfrm>
            <a:off x="7093967" y="4153602"/>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9">
            <a:extLst>
              <a:ext uri="{FF2B5EF4-FFF2-40B4-BE49-F238E27FC236}">
                <a16:creationId xmlns:a16="http://schemas.microsoft.com/office/drawing/2014/main" id="{C4EDE313-8EE8-417B-7F36-0143AC0D1F5D}"/>
              </a:ext>
            </a:extLst>
          </p:cNvPr>
          <p:cNvSpPr/>
          <p:nvPr/>
        </p:nvSpPr>
        <p:spPr>
          <a:xfrm>
            <a:off x="154558" y="15107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803A09E-15AD-D7A7-D9C3-CF1FF6E7DDBC}"/>
              </a:ext>
            </a:extLst>
          </p:cNvPr>
          <p:cNvSpPr txBox="1"/>
          <p:nvPr/>
        </p:nvSpPr>
        <p:spPr>
          <a:xfrm>
            <a:off x="545552" y="2256136"/>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285646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2000"/>
                                        <p:tgtEl>
                                          <p:spTgt spid="10"/>
                                        </p:tgtEl>
                                      </p:cBhvr>
                                    </p:animEffec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2000"/>
                                        <p:tgtEl>
                                          <p:spTgt spid="22"/>
                                        </p:tgtEl>
                                      </p:cBhvr>
                                    </p:animEffect>
                                  </p:childTnLst>
                                </p:cTn>
                              </p:par>
                            </p:childTnLst>
                          </p:cTn>
                        </p:par>
                        <p:par>
                          <p:cTn id="17" fill="hold">
                            <p:stCondLst>
                              <p:cond delay="4000"/>
                            </p:stCondLst>
                            <p:childTnLst>
                              <p:par>
                                <p:cTn id="18" presetID="22" presetClass="entr" presetSubtype="1"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2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1000"/>
                                        <p:tgtEl>
                                          <p:spTgt spid="26"/>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animBg="1"/>
      <p:bldP spid="23" grpId="0" animBg="1"/>
      <p:bldP spid="25" grpId="0"/>
      <p:bldP spid="26" grpId="0" animBg="1"/>
      <p:bldP spid="27"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nvGraphicFramePr>
        <p:xfrm>
          <a:off x="619125" y="2653393"/>
          <a:ext cx="6352988" cy="3813810"/>
        </p:xfrm>
        <a:graphic>
          <a:graphicData uri="http://schemas.openxmlformats.org/drawingml/2006/table">
            <a:tbl>
              <a:tblPr firstRow="1" bandRow="1">
                <a:tableStyleId>{5C22544A-7EE6-4342-B048-85BDC9FD1C3A}</a:tableStyleId>
              </a:tblPr>
              <a:tblGrid>
                <a:gridCol w="395288">
                  <a:extLst>
                    <a:ext uri="{9D8B030D-6E8A-4147-A177-3AD203B41FA5}">
                      <a16:colId xmlns:a16="http://schemas.microsoft.com/office/drawing/2014/main" val="2118093387"/>
                    </a:ext>
                  </a:extLst>
                </a:gridCol>
                <a:gridCol w="684213">
                  <a:extLst>
                    <a:ext uri="{9D8B030D-6E8A-4147-A177-3AD203B41FA5}">
                      <a16:colId xmlns:a16="http://schemas.microsoft.com/office/drawing/2014/main" val="2785336854"/>
                    </a:ext>
                  </a:extLst>
                </a:gridCol>
                <a:gridCol w="1101535">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395288">
                  <a:extLst>
                    <a:ext uri="{9D8B030D-6E8A-4147-A177-3AD203B41FA5}">
                      <a16:colId xmlns:a16="http://schemas.microsoft.com/office/drawing/2014/main" val="2638527360"/>
                    </a:ext>
                  </a:extLst>
                </a:gridCol>
                <a:gridCol w="896938">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2023-12-21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26</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Tester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Designer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35</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461662"/>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24" name="Table 23">
            <a:extLst>
              <a:ext uri="{FF2B5EF4-FFF2-40B4-BE49-F238E27FC236}">
                <a16:creationId xmlns:a16="http://schemas.microsoft.com/office/drawing/2014/main" id="{B01AC9AA-1E76-2F56-E08D-D0481FC0E9C7}"/>
              </a:ext>
            </a:extLst>
          </p:cNvPr>
          <p:cNvGraphicFramePr>
            <a:graphicFrameLocks noGrp="1"/>
          </p:cNvGraphicFramePr>
          <p:nvPr/>
        </p:nvGraphicFramePr>
        <p:xfrm>
          <a:off x="8624886" y="2653393"/>
          <a:ext cx="2728914" cy="3813810"/>
        </p:xfrm>
        <a:graphic>
          <a:graphicData uri="http://schemas.openxmlformats.org/drawingml/2006/table">
            <a:tbl>
              <a:tblPr firstRow="1" bandRow="1">
                <a:tableStyleId>{5C22544A-7EE6-4342-B048-85BDC9FD1C3A}</a:tableStyleId>
              </a:tblPr>
              <a:tblGrid>
                <a:gridCol w="684213">
                  <a:extLst>
                    <a:ext uri="{9D8B030D-6E8A-4147-A177-3AD203B41FA5}">
                      <a16:colId xmlns:a16="http://schemas.microsoft.com/office/drawing/2014/main" val="2785336854"/>
                    </a:ext>
                  </a:extLst>
                </a:gridCol>
                <a:gridCol w="896938">
                  <a:extLst>
                    <a:ext uri="{9D8B030D-6E8A-4147-A177-3AD203B41FA5}">
                      <a16:colId xmlns:a16="http://schemas.microsoft.com/office/drawing/2014/main" val="2033619082"/>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dirty="0">
                          <a:solidFill>
                            <a:schemeClr val="tx1"/>
                          </a:solidFill>
                          <a:effectLst/>
                        </a:rPr>
                        <a:t>Erin</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 name="TextBox 1">
            <a:extLst>
              <a:ext uri="{FF2B5EF4-FFF2-40B4-BE49-F238E27FC236}">
                <a16:creationId xmlns:a16="http://schemas.microsoft.com/office/drawing/2014/main" id="{C803A09E-15AD-D7A7-D9C3-CF1FF6E7DDBC}"/>
              </a:ext>
            </a:extLst>
          </p:cNvPr>
          <p:cNvSpPr txBox="1"/>
          <p:nvPr/>
        </p:nvSpPr>
        <p:spPr>
          <a:xfrm>
            <a:off x="545552" y="2256136"/>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26727431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5" name="TextBox 4">
            <a:extLst>
              <a:ext uri="{FF2B5EF4-FFF2-40B4-BE49-F238E27FC236}">
                <a16:creationId xmlns:a16="http://schemas.microsoft.com/office/drawing/2014/main" id="{9E8D577D-F9B0-4C26-95CB-954FFDF61DBD}"/>
              </a:ext>
            </a:extLst>
          </p:cNvPr>
          <p:cNvSpPr txBox="1"/>
          <p:nvPr/>
        </p:nvSpPr>
        <p:spPr>
          <a:xfrm>
            <a:off x="1250938" y="1720840"/>
            <a:ext cx="2245874" cy="3416320"/>
          </a:xfrm>
          <a:prstGeom prst="rect">
            <a:avLst/>
          </a:prstGeom>
          <a:solidFill>
            <a:schemeClr val="accent3">
              <a:lumMod val="20000"/>
              <a:lumOff val="80000"/>
            </a:schemeClr>
          </a:solidFill>
          <a:ln>
            <a:solidFill>
              <a:schemeClr val="tx1"/>
            </a:solidFill>
          </a:ln>
        </p:spPr>
        <p:txBody>
          <a:bodyPr wrap="square" rtlCol="0">
            <a:spAutoFit/>
          </a:bodyPr>
          <a:lstStyle/>
          <a:p>
            <a:r>
              <a:rPr lang="en-GB" sz="3600" b="1" dirty="0">
                <a:highlight>
                  <a:srgbClr val="C0C0C0"/>
                </a:highlight>
              </a:rPr>
              <a:t>Entity: taxi</a:t>
            </a:r>
          </a:p>
          <a:p>
            <a:r>
              <a:rPr lang="en-GB" sz="3600" u="sng" dirty="0" err="1"/>
              <a:t>taxi_id</a:t>
            </a:r>
            <a:endParaRPr lang="en-GB" sz="3600" u="sng" dirty="0"/>
          </a:p>
          <a:p>
            <a:r>
              <a:rPr lang="en-GB" sz="3600" dirty="0" err="1"/>
              <a:t>taxi_reg</a:t>
            </a:r>
            <a:endParaRPr lang="en-GB" sz="3600" dirty="0"/>
          </a:p>
          <a:p>
            <a:r>
              <a:rPr lang="en-GB" sz="3600" dirty="0"/>
              <a:t>make</a:t>
            </a:r>
          </a:p>
          <a:p>
            <a:r>
              <a:rPr lang="en-GB" sz="3600" dirty="0"/>
              <a:t>model</a:t>
            </a:r>
          </a:p>
          <a:p>
            <a:r>
              <a:rPr lang="en-GB" sz="3600" dirty="0"/>
              <a:t>colour</a:t>
            </a:r>
          </a:p>
        </p:txBody>
      </p:sp>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3010183" cy="4524315"/>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Entity: journey</a:t>
            </a:r>
          </a:p>
          <a:p>
            <a:r>
              <a:rPr lang="en-GB" sz="3600" u="sng" dirty="0" err="1"/>
              <a:t>journey_id</a:t>
            </a:r>
            <a:endParaRPr lang="en-GB" sz="3600" u="sng" dirty="0"/>
          </a:p>
          <a:p>
            <a:r>
              <a:rPr lang="en-GB" sz="3600" dirty="0" err="1"/>
              <a:t>taxi_id</a:t>
            </a:r>
            <a:r>
              <a:rPr lang="en-GB" sz="3600" dirty="0"/>
              <a:t>*</a:t>
            </a:r>
          </a:p>
          <a:p>
            <a:r>
              <a:rPr lang="en-GB" sz="3600" dirty="0" err="1"/>
              <a:t>pick_up_date</a:t>
            </a:r>
            <a:endParaRPr lang="en-GB" sz="3600" dirty="0"/>
          </a:p>
          <a:p>
            <a:r>
              <a:rPr lang="en-GB" sz="3600" dirty="0" err="1"/>
              <a:t>pick_up_time</a:t>
            </a:r>
            <a:endParaRPr lang="en-GB" sz="3600" dirty="0"/>
          </a:p>
          <a:p>
            <a:r>
              <a:rPr lang="en-GB" sz="3600" dirty="0"/>
              <a:t>pax</a:t>
            </a:r>
          </a:p>
          <a:p>
            <a:r>
              <a:rPr lang="en-GB" sz="3600" dirty="0" err="1"/>
              <a:t>pick_up</a:t>
            </a:r>
            <a:endParaRPr lang="en-GB" sz="3600" dirty="0"/>
          </a:p>
          <a:p>
            <a:r>
              <a:rPr lang="en-GB" sz="3600" dirty="0" err="1"/>
              <a:t>drop_off</a:t>
            </a:r>
            <a:endParaRPr lang="en-GB" sz="3600" dirty="0"/>
          </a:p>
        </p:txBody>
      </p:sp>
      <p:sp>
        <p:nvSpPr>
          <p:cNvPr id="7" name="TextBox 6">
            <a:extLst>
              <a:ext uri="{FF2B5EF4-FFF2-40B4-BE49-F238E27FC236}">
                <a16:creationId xmlns:a16="http://schemas.microsoft.com/office/drawing/2014/main" id="{663E3461-DC5D-48CF-AE13-69B629EAA16E}"/>
              </a:ext>
            </a:extLst>
          </p:cNvPr>
          <p:cNvSpPr txBox="1"/>
          <p:nvPr/>
        </p:nvSpPr>
        <p:spPr>
          <a:xfrm>
            <a:off x="838200" y="5429398"/>
            <a:ext cx="5317225" cy="1200329"/>
          </a:xfrm>
          <a:prstGeom prst="rect">
            <a:avLst/>
          </a:prstGeom>
          <a:noFill/>
        </p:spPr>
        <p:txBody>
          <a:bodyPr wrap="none" rtlCol="0">
            <a:spAutoFit/>
          </a:bodyPr>
          <a:lstStyle/>
          <a:p>
            <a:r>
              <a:rPr lang="en-GB" sz="3600" dirty="0">
                <a:solidFill>
                  <a:srgbClr val="7030A0"/>
                </a:solidFill>
              </a:rPr>
              <a:t>Primary Key: </a:t>
            </a:r>
            <a:r>
              <a:rPr lang="en-GB" sz="3600" u="sng" dirty="0">
                <a:solidFill>
                  <a:srgbClr val="7030A0"/>
                </a:solidFill>
              </a:rPr>
              <a:t>underlined</a:t>
            </a:r>
          </a:p>
          <a:p>
            <a:r>
              <a:rPr lang="en-GB" sz="3600" dirty="0">
                <a:solidFill>
                  <a:srgbClr val="7030A0"/>
                </a:solidFill>
              </a:rPr>
              <a:t>Foreign Key: suffixed with *</a:t>
            </a:r>
          </a:p>
        </p:txBody>
      </p:sp>
      <p:grpSp>
        <p:nvGrpSpPr>
          <p:cNvPr id="11" name="Group 10">
            <a:extLst>
              <a:ext uri="{FF2B5EF4-FFF2-40B4-BE49-F238E27FC236}">
                <a16:creationId xmlns:a16="http://schemas.microsoft.com/office/drawing/2014/main" id="{EA523B19-3371-47B4-882A-6F1A2FFF861B}"/>
              </a:ext>
            </a:extLst>
          </p:cNvPr>
          <p:cNvGrpSpPr/>
          <p:nvPr/>
        </p:nvGrpSpPr>
        <p:grpSpPr>
          <a:xfrm>
            <a:off x="3496813" y="2625725"/>
            <a:ext cx="3678218" cy="726923"/>
            <a:chOff x="4706633" y="2625725"/>
            <a:chExt cx="2468397" cy="726923"/>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706633" y="2625725"/>
              <a:ext cx="2468397" cy="555625"/>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E39CD5-A3E2-4C6B-B6C6-44406F130310}"/>
                </a:ext>
              </a:extLst>
            </p:cNvPr>
            <p:cNvCxnSpPr/>
            <p:nvPr/>
          </p:nvCxnSpPr>
          <p:spPr>
            <a:xfrm flipV="1">
              <a:off x="6856731" y="299264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1BDB88-072E-4894-8A83-315D54A757D4}"/>
                </a:ext>
              </a:extLst>
            </p:cNvPr>
            <p:cNvCxnSpPr/>
            <p:nvPr/>
          </p:nvCxnSpPr>
          <p:spPr>
            <a:xfrm>
              <a:off x="6856731" y="318135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5F704C70-63DD-5CD2-81E0-68A28F00CDBA}"/>
              </a:ext>
            </a:extLst>
          </p:cNvPr>
          <p:cNvSpPr txBox="1"/>
          <p:nvPr/>
        </p:nvSpPr>
        <p:spPr>
          <a:xfrm>
            <a:off x="3817300" y="3412198"/>
            <a:ext cx="3037242" cy="1200329"/>
          </a:xfrm>
          <a:prstGeom prst="rect">
            <a:avLst/>
          </a:prstGeom>
          <a:noFill/>
        </p:spPr>
        <p:txBody>
          <a:bodyPr wrap="none" rtlCol="0">
            <a:spAutoFit/>
          </a:bodyPr>
          <a:lstStyle/>
          <a:p>
            <a:pPr algn="ctr"/>
            <a:r>
              <a:rPr lang="en-GB" sz="3600" dirty="0">
                <a:solidFill>
                  <a:srgbClr val="7030A0"/>
                </a:solidFill>
              </a:rPr>
              <a:t>One taxi makes</a:t>
            </a:r>
          </a:p>
          <a:p>
            <a:pPr algn="ctr"/>
            <a:r>
              <a:rPr lang="en-GB" sz="3600" dirty="0">
                <a:solidFill>
                  <a:srgbClr val="7030A0"/>
                </a:solidFill>
              </a:rPr>
              <a:t>many journeys</a:t>
            </a:r>
          </a:p>
        </p:txBody>
      </p:sp>
    </p:spTree>
    <p:extLst>
      <p:ext uri="{BB962C8B-B14F-4D97-AF65-F5344CB8AC3E}">
        <p14:creationId xmlns:p14="http://schemas.microsoft.com/office/powerpoint/2010/main" val="47669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wipe(left)">
                                      <p:cBhvr>
                                        <p:cTn id="22" dur="1500"/>
                                        <p:tgtEl>
                                          <p:spTgt spid="2">
                                            <p:txEl>
                                              <p:pRg st="0" end="0"/>
                                            </p:txEl>
                                          </p:spTgt>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wipe(left)">
                                      <p:cBhvr>
                                        <p:cTn id="26" dur="1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left)">
                                      <p:cBhvr>
                                        <p:cTn id="31" dur="2000"/>
                                        <p:tgtEl>
                                          <p:spTgt spid="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wipe(left)">
                                      <p:cBhvr>
                                        <p:cTn id="36"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uiExpand="1" build="p"/>
      <p:bldP spid="2"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5" name="TextBox 4">
            <a:extLst>
              <a:ext uri="{FF2B5EF4-FFF2-40B4-BE49-F238E27FC236}">
                <a16:creationId xmlns:a16="http://schemas.microsoft.com/office/drawing/2014/main" id="{9E8D577D-F9B0-4C26-95CB-954FFDF61DBD}"/>
              </a:ext>
            </a:extLst>
          </p:cNvPr>
          <p:cNvSpPr txBox="1"/>
          <p:nvPr/>
        </p:nvSpPr>
        <p:spPr>
          <a:xfrm>
            <a:off x="1250938" y="1720840"/>
            <a:ext cx="2245874" cy="3416320"/>
          </a:xfrm>
          <a:prstGeom prst="rect">
            <a:avLst/>
          </a:prstGeom>
          <a:solidFill>
            <a:schemeClr val="accent3">
              <a:lumMod val="20000"/>
              <a:lumOff val="80000"/>
            </a:schemeClr>
          </a:solidFill>
          <a:ln>
            <a:solidFill>
              <a:schemeClr val="tx1"/>
            </a:solidFill>
          </a:ln>
        </p:spPr>
        <p:txBody>
          <a:bodyPr wrap="square" rtlCol="0">
            <a:spAutoFit/>
          </a:bodyPr>
          <a:lstStyle/>
          <a:p>
            <a:r>
              <a:rPr lang="en-GB" sz="3600" b="1" dirty="0">
                <a:highlight>
                  <a:srgbClr val="C0C0C0"/>
                </a:highlight>
              </a:rPr>
              <a:t>Entity: taxi</a:t>
            </a:r>
          </a:p>
          <a:p>
            <a:r>
              <a:rPr lang="en-GB" sz="3600" u="sng" dirty="0" err="1"/>
              <a:t>taxi_id</a:t>
            </a:r>
            <a:endParaRPr lang="en-GB" sz="3600" u="sng" dirty="0"/>
          </a:p>
          <a:p>
            <a:r>
              <a:rPr lang="en-GB" sz="3600" dirty="0" err="1"/>
              <a:t>taxi_reg</a:t>
            </a:r>
            <a:endParaRPr lang="en-GB" sz="3600" dirty="0"/>
          </a:p>
          <a:p>
            <a:r>
              <a:rPr lang="en-GB" sz="3600" dirty="0"/>
              <a:t>make</a:t>
            </a:r>
          </a:p>
          <a:p>
            <a:r>
              <a:rPr lang="en-GB" sz="3600" dirty="0"/>
              <a:t>model</a:t>
            </a:r>
          </a:p>
          <a:p>
            <a:r>
              <a:rPr lang="en-GB" sz="3600" dirty="0"/>
              <a:t>colour</a:t>
            </a:r>
          </a:p>
        </p:txBody>
      </p:sp>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3010183" cy="4524315"/>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Entity: journey</a:t>
            </a:r>
          </a:p>
          <a:p>
            <a:r>
              <a:rPr lang="en-GB" sz="3600" u="sng" dirty="0" err="1"/>
              <a:t>journey_id</a:t>
            </a:r>
            <a:endParaRPr lang="en-GB" sz="3600" u="sng" dirty="0"/>
          </a:p>
          <a:p>
            <a:r>
              <a:rPr lang="en-GB" sz="3600" dirty="0" err="1"/>
              <a:t>taxi_id</a:t>
            </a:r>
            <a:r>
              <a:rPr lang="en-GB" sz="3600" dirty="0"/>
              <a:t>*</a:t>
            </a:r>
          </a:p>
          <a:p>
            <a:r>
              <a:rPr lang="en-GB" sz="3600" dirty="0" err="1"/>
              <a:t>pick_up_date</a:t>
            </a:r>
            <a:endParaRPr lang="en-GB" sz="3600" dirty="0"/>
          </a:p>
          <a:p>
            <a:r>
              <a:rPr lang="en-GB" sz="3600" dirty="0" err="1"/>
              <a:t>pick_up_time</a:t>
            </a:r>
            <a:endParaRPr lang="en-GB" sz="3600" dirty="0"/>
          </a:p>
          <a:p>
            <a:r>
              <a:rPr lang="en-GB" sz="3600" dirty="0"/>
              <a:t>pax</a:t>
            </a:r>
          </a:p>
          <a:p>
            <a:r>
              <a:rPr lang="en-GB" sz="3600" dirty="0" err="1"/>
              <a:t>pick_up</a:t>
            </a:r>
            <a:endParaRPr lang="en-GB" sz="3600" dirty="0"/>
          </a:p>
          <a:p>
            <a:r>
              <a:rPr lang="en-GB" sz="3600" dirty="0" err="1"/>
              <a:t>drop_off</a:t>
            </a:r>
            <a:endParaRPr lang="en-GB" sz="3600" dirty="0"/>
          </a:p>
        </p:txBody>
      </p:sp>
    </p:spTree>
    <p:extLst>
      <p:ext uri="{BB962C8B-B14F-4D97-AF65-F5344CB8AC3E}">
        <p14:creationId xmlns:p14="http://schemas.microsoft.com/office/powerpoint/2010/main" val="194202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Entity: address</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405058073"/>
              </p:ext>
            </p:extLst>
          </p:nvPr>
        </p:nvGraphicFramePr>
        <p:xfrm>
          <a:off x="838200" y="1825625"/>
          <a:ext cx="10407650" cy="405384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1632358923"/>
                    </a:ext>
                  </a:extLst>
                </a:gridCol>
                <a:gridCol w="901700">
                  <a:extLst>
                    <a:ext uri="{9D8B030D-6E8A-4147-A177-3AD203B41FA5}">
                      <a16:colId xmlns:a16="http://schemas.microsoft.com/office/drawing/2014/main" val="3505833113"/>
                    </a:ext>
                  </a:extLst>
                </a:gridCol>
                <a:gridCol w="838200">
                  <a:extLst>
                    <a:ext uri="{9D8B030D-6E8A-4147-A177-3AD203B41FA5}">
                      <a16:colId xmlns:a16="http://schemas.microsoft.com/office/drawing/2014/main" val="315362434"/>
                    </a:ext>
                  </a:extLst>
                </a:gridCol>
                <a:gridCol w="1524000">
                  <a:extLst>
                    <a:ext uri="{9D8B030D-6E8A-4147-A177-3AD203B41FA5}">
                      <a16:colId xmlns:a16="http://schemas.microsoft.com/office/drawing/2014/main" val="415971381"/>
                    </a:ext>
                  </a:extLst>
                </a:gridCol>
                <a:gridCol w="1409700">
                  <a:extLst>
                    <a:ext uri="{9D8B030D-6E8A-4147-A177-3AD203B41FA5}">
                      <a16:colId xmlns:a16="http://schemas.microsoft.com/office/drawing/2014/main" val="2971574360"/>
                    </a:ext>
                  </a:extLst>
                </a:gridCol>
                <a:gridCol w="3498850">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Size</a:t>
                      </a:r>
                    </a:p>
                  </a:txBody>
                  <a:tcPr/>
                </a:tc>
                <a:tc>
                  <a:txBody>
                    <a:bodyPr/>
                    <a:lstStyle/>
                    <a:p>
                      <a:pPr algn="ctr"/>
                      <a:r>
                        <a:rPr lang="en-GB" sz="3200" dirty="0"/>
                        <a:t>Type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address_id</a:t>
                      </a:r>
                      <a:endParaRPr lang="en-GB" sz="3200" dirty="0"/>
                    </a:p>
                  </a:txBody>
                  <a:tcPr/>
                </a:tc>
                <a:tc>
                  <a:txBody>
                    <a:bodyPr/>
                    <a:lstStyle/>
                    <a:p>
                      <a:pPr algn="ctr"/>
                      <a:r>
                        <a:rPr lang="en-GB" sz="3200" dirty="0"/>
                        <a:t>PK</a:t>
                      </a:r>
                    </a:p>
                  </a:txBody>
                  <a:tcPr/>
                </a:tc>
                <a:tc>
                  <a:txBody>
                    <a:bodyPr/>
                    <a:lstStyle/>
                    <a:p>
                      <a:pPr algn="ctr"/>
                      <a:endParaRPr lang="en-GB" sz="3200" dirty="0"/>
                    </a:p>
                  </a:txBody>
                  <a:tcPr/>
                </a:tc>
                <a:tc>
                  <a:txBody>
                    <a:bodyPr/>
                    <a:lstStyle/>
                    <a:p>
                      <a:r>
                        <a:rPr lang="en-GB" sz="3200" dirty="0"/>
                        <a:t>number</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t>pupil_id</a:t>
                      </a:r>
                      <a:endParaRPr lang="en-GB" sz="3200" dirty="0"/>
                    </a:p>
                  </a:txBody>
                  <a:tcPr/>
                </a:tc>
                <a:tc>
                  <a:txBody>
                    <a:bodyPr/>
                    <a:lstStyle/>
                    <a:p>
                      <a:pPr algn="ctr"/>
                      <a:r>
                        <a:rPr lang="en-GB" sz="3200" dirty="0"/>
                        <a:t>FK</a:t>
                      </a:r>
                    </a:p>
                  </a:txBody>
                  <a:tcPr/>
                </a:tc>
                <a:tc>
                  <a:txBody>
                    <a:bodyPr/>
                    <a:lstStyle/>
                    <a:p>
                      <a:pPr algn="ctr"/>
                      <a:endParaRPr lang="en-GB" sz="3200" dirty="0"/>
                    </a:p>
                  </a:txBody>
                  <a:tcPr/>
                </a:tc>
                <a:tc>
                  <a:txBody>
                    <a:bodyPr/>
                    <a:lstStyle/>
                    <a:p>
                      <a:r>
                        <a:rPr lang="en-GB" sz="3200" dirty="0"/>
                        <a:t>number</a:t>
                      </a:r>
                    </a:p>
                  </a:txBody>
                  <a:tcPr/>
                </a:tc>
                <a:tc>
                  <a:txBody>
                    <a:bodyPr/>
                    <a:lstStyle/>
                    <a:p>
                      <a:pPr algn="ctr"/>
                      <a:r>
                        <a:rPr lang="en-GB" sz="3200" dirty="0"/>
                        <a:t>Y</a:t>
                      </a:r>
                    </a:p>
                  </a:txBody>
                  <a:tcPr/>
                </a:tc>
                <a:tc>
                  <a:txBody>
                    <a:bodyPr/>
                    <a:lstStyle/>
                    <a:p>
                      <a:r>
                        <a:rPr lang="en-GB" sz="3200" dirty="0"/>
                        <a:t>Exists in pupil table</a:t>
                      </a:r>
                    </a:p>
                  </a:txBody>
                  <a:tcPr/>
                </a:tc>
                <a:extLst>
                  <a:ext uri="{0D108BD9-81ED-4DB2-BD59-A6C34878D82A}">
                    <a16:rowId xmlns:a16="http://schemas.microsoft.com/office/drawing/2014/main" val="2924661129"/>
                  </a:ext>
                </a:extLst>
              </a:tr>
              <a:tr h="370840">
                <a:tc>
                  <a:txBody>
                    <a:bodyPr/>
                    <a:lstStyle/>
                    <a:p>
                      <a:r>
                        <a:rPr lang="en-GB" sz="3200" dirty="0" err="1"/>
                        <a:t>first_line</a:t>
                      </a:r>
                      <a:endParaRPr lang="en-GB" sz="3200" dirty="0"/>
                    </a:p>
                  </a:txBody>
                  <a:tcPr/>
                </a:tc>
                <a:tc>
                  <a:txBody>
                    <a:bodyPr/>
                    <a:lstStyle/>
                    <a:p>
                      <a:pPr algn="ctr"/>
                      <a:endParaRPr lang="en-GB" sz="3200" dirty="0"/>
                    </a:p>
                  </a:txBody>
                  <a:tcPr/>
                </a:tc>
                <a:tc>
                  <a:txBody>
                    <a:bodyPr/>
                    <a:lstStyle/>
                    <a:p>
                      <a:pPr algn="ctr"/>
                      <a:r>
                        <a:rPr lang="en-GB" sz="3200" dirty="0"/>
                        <a:t>20</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town</a:t>
                      </a:r>
                    </a:p>
                  </a:txBody>
                  <a:tcPr/>
                </a:tc>
                <a:tc>
                  <a:txBody>
                    <a:bodyPr/>
                    <a:lstStyle/>
                    <a:p>
                      <a:pPr algn="ctr"/>
                      <a:endParaRPr lang="en-GB" sz="3200" dirty="0"/>
                    </a:p>
                  </a:txBody>
                  <a:tcPr/>
                </a:tc>
                <a:tc>
                  <a:txBody>
                    <a:bodyPr/>
                    <a:lstStyle/>
                    <a:p>
                      <a:pPr algn="ctr"/>
                      <a:r>
                        <a:rPr lang="en-GB" sz="3200" dirty="0"/>
                        <a:t>15</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412372412"/>
                  </a:ext>
                </a:extLst>
              </a:tr>
              <a:tr h="370840">
                <a:tc>
                  <a:txBody>
                    <a:bodyPr/>
                    <a:lstStyle/>
                    <a:p>
                      <a:r>
                        <a:rPr lang="en-GB" sz="3200" dirty="0"/>
                        <a:t>postcode</a:t>
                      </a:r>
                    </a:p>
                  </a:txBody>
                  <a:tcPr/>
                </a:tc>
                <a:tc>
                  <a:txBody>
                    <a:bodyPr/>
                    <a:lstStyle/>
                    <a:p>
                      <a:pPr algn="ctr"/>
                      <a:endParaRPr lang="en-GB" sz="3200" dirty="0"/>
                    </a:p>
                  </a:txBody>
                  <a:tcPr/>
                </a:tc>
                <a:tc>
                  <a:txBody>
                    <a:bodyPr/>
                    <a:lstStyle/>
                    <a:p>
                      <a:pPr algn="ctr"/>
                      <a:r>
                        <a:rPr lang="en-GB" sz="3200" dirty="0"/>
                        <a:t>8</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43481262"/>
                  </a:ext>
                </a:extLst>
              </a:tr>
              <a:tr h="370840">
                <a:tc>
                  <a:txBody>
                    <a:bodyPr/>
                    <a:lstStyle/>
                    <a:p>
                      <a:r>
                        <a:rPr lang="en-GB" sz="3200" dirty="0"/>
                        <a:t>phone</a:t>
                      </a:r>
                    </a:p>
                  </a:txBody>
                  <a:tcPr/>
                </a:tc>
                <a:tc>
                  <a:txBody>
                    <a:bodyPr/>
                    <a:lstStyle/>
                    <a:p>
                      <a:pPr algn="ctr"/>
                      <a:endParaRPr lang="en-GB" sz="3200" dirty="0"/>
                    </a:p>
                  </a:txBody>
                  <a:tcPr/>
                </a:tc>
                <a:tc>
                  <a:txBody>
                    <a:bodyPr/>
                    <a:lstStyle/>
                    <a:p>
                      <a:pPr algn="ctr"/>
                      <a:r>
                        <a:rPr lang="en-GB" sz="3200" dirty="0"/>
                        <a:t>15</a:t>
                      </a:r>
                    </a:p>
                  </a:txBody>
                  <a:tcPr/>
                </a:tc>
                <a:tc>
                  <a:txBody>
                    <a:bodyPr/>
                    <a:lstStyle/>
                    <a:p>
                      <a:r>
                        <a:rPr lang="en-GB" sz="3200" dirty="0"/>
                        <a:t>text</a:t>
                      </a:r>
                    </a:p>
                  </a:txBody>
                  <a:tcPr/>
                </a:tc>
                <a:tc>
                  <a:txBody>
                    <a:bodyPr/>
                    <a:lstStyle/>
                    <a:p>
                      <a:pPr algn="ctr"/>
                      <a:endParaRPr lang="en-GB" sz="3200" dirty="0"/>
                    </a:p>
                  </a:txBody>
                  <a:tcPr/>
                </a:tc>
                <a:tc>
                  <a:txBody>
                    <a:bodyPr/>
                    <a:lstStyle/>
                    <a:p>
                      <a:endParaRPr lang="en-GB" sz="3200" dirty="0"/>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21745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2509533"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Entity: pupil</a:t>
            </a:r>
          </a:p>
          <a:p>
            <a:r>
              <a:rPr lang="en-GB" sz="3600" u="sng" dirty="0" err="1"/>
              <a:t>pupil_id</a:t>
            </a:r>
            <a:endParaRPr lang="en-GB" sz="3600" u="sng" dirty="0"/>
          </a:p>
          <a:p>
            <a:r>
              <a:rPr lang="en-GB" sz="3600" dirty="0" err="1"/>
              <a:t>first_name</a:t>
            </a:r>
            <a:endParaRPr lang="en-GB" sz="3600" dirty="0"/>
          </a:p>
          <a:p>
            <a:r>
              <a:rPr lang="en-GB" sz="3600" dirty="0" err="1"/>
              <a:t>last_name</a:t>
            </a:r>
            <a:endParaRPr lang="en-GB" sz="3600" dirty="0"/>
          </a:p>
          <a:p>
            <a:r>
              <a:rPr lang="en-GB" sz="3600" dirty="0"/>
              <a:t>age</a:t>
            </a:r>
          </a:p>
        </p:txBody>
      </p:sp>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3020507" cy="3970318"/>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Entity: address</a:t>
            </a:r>
          </a:p>
          <a:p>
            <a:r>
              <a:rPr lang="en-GB" sz="3600" u="sng" dirty="0" err="1"/>
              <a:t>address_id</a:t>
            </a:r>
            <a:endParaRPr lang="en-GB" sz="3600" u="sng" dirty="0"/>
          </a:p>
          <a:p>
            <a:r>
              <a:rPr lang="en-GB" sz="3600" dirty="0" err="1"/>
              <a:t>pupil_id</a:t>
            </a:r>
            <a:r>
              <a:rPr lang="en-GB" sz="3600" dirty="0"/>
              <a:t>*</a:t>
            </a:r>
          </a:p>
          <a:p>
            <a:r>
              <a:rPr lang="en-GB" sz="3600" dirty="0" err="1"/>
              <a:t>first_line</a:t>
            </a:r>
            <a:endParaRPr lang="en-GB" sz="3600" dirty="0"/>
          </a:p>
          <a:p>
            <a:r>
              <a:rPr lang="en-GB" sz="3600" dirty="0"/>
              <a:t>town</a:t>
            </a:r>
          </a:p>
          <a:p>
            <a:r>
              <a:rPr lang="en-GB" sz="3600" dirty="0"/>
              <a:t>postcode</a:t>
            </a:r>
          </a:p>
          <a:p>
            <a:r>
              <a:rPr lang="en-GB" sz="3600" dirty="0"/>
              <a:t>phone</a:t>
            </a:r>
          </a:p>
        </p:txBody>
      </p:sp>
      <p:sp>
        <p:nvSpPr>
          <p:cNvPr id="7" name="TextBox 6">
            <a:extLst>
              <a:ext uri="{FF2B5EF4-FFF2-40B4-BE49-F238E27FC236}">
                <a16:creationId xmlns:a16="http://schemas.microsoft.com/office/drawing/2014/main" id="{663E3461-DC5D-48CF-AE13-69B629EAA16E}"/>
              </a:ext>
            </a:extLst>
          </p:cNvPr>
          <p:cNvSpPr txBox="1"/>
          <p:nvPr/>
        </p:nvSpPr>
        <p:spPr>
          <a:xfrm>
            <a:off x="838200" y="5429398"/>
            <a:ext cx="3476593" cy="1200329"/>
          </a:xfrm>
          <a:prstGeom prst="rect">
            <a:avLst/>
          </a:prstGeom>
          <a:noFill/>
        </p:spPr>
        <p:txBody>
          <a:bodyPr wrap="none" rtlCol="0">
            <a:spAutoFit/>
          </a:bodyPr>
          <a:lstStyle/>
          <a:p>
            <a:r>
              <a:rPr lang="en-GB" sz="3600" dirty="0"/>
              <a:t>PK </a:t>
            </a:r>
            <a:r>
              <a:rPr lang="en-GB" sz="3600" u="sng" dirty="0"/>
              <a:t>underlined</a:t>
            </a:r>
          </a:p>
          <a:p>
            <a:r>
              <a:rPr lang="en-GB" sz="3600" dirty="0"/>
              <a:t>FK suffixed with *</a:t>
            </a:r>
          </a:p>
        </p:txBody>
      </p:sp>
      <p:grpSp>
        <p:nvGrpSpPr>
          <p:cNvPr id="11" name="Group 10">
            <a:extLst>
              <a:ext uri="{FF2B5EF4-FFF2-40B4-BE49-F238E27FC236}">
                <a16:creationId xmlns:a16="http://schemas.microsoft.com/office/drawing/2014/main" id="{EA523B19-3371-47B4-882A-6F1A2FFF861B}"/>
              </a:ext>
            </a:extLst>
          </p:cNvPr>
          <p:cNvGrpSpPr/>
          <p:nvPr/>
        </p:nvGrpSpPr>
        <p:grpSpPr>
          <a:xfrm>
            <a:off x="4706633" y="2625725"/>
            <a:ext cx="2468397" cy="726923"/>
            <a:chOff x="4706633" y="2625725"/>
            <a:chExt cx="2468397" cy="726923"/>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706633" y="2625725"/>
              <a:ext cx="2468397" cy="555625"/>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E39CD5-A3E2-4C6B-B6C6-44406F130310}"/>
                </a:ext>
              </a:extLst>
            </p:cNvPr>
            <p:cNvCxnSpPr/>
            <p:nvPr/>
          </p:nvCxnSpPr>
          <p:spPr>
            <a:xfrm flipV="1">
              <a:off x="6856731" y="299264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1BDB88-072E-4894-8A83-315D54A757D4}"/>
                </a:ext>
              </a:extLst>
            </p:cNvPr>
            <p:cNvCxnSpPr/>
            <p:nvPr/>
          </p:nvCxnSpPr>
          <p:spPr>
            <a:xfrm>
              <a:off x="6856731" y="318135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58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2509533"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Entity: pupil</a:t>
            </a:r>
          </a:p>
          <a:p>
            <a:r>
              <a:rPr lang="en-GB" sz="3600" u="sng" dirty="0" err="1"/>
              <a:t>pupil_id</a:t>
            </a:r>
            <a:endParaRPr lang="en-GB" sz="3600" u="sng" dirty="0"/>
          </a:p>
          <a:p>
            <a:r>
              <a:rPr lang="en-GB" sz="3600" dirty="0" err="1"/>
              <a:t>first_name</a:t>
            </a:r>
            <a:endParaRPr lang="en-GB" sz="3600" dirty="0"/>
          </a:p>
          <a:p>
            <a:r>
              <a:rPr lang="en-GB" sz="3600" dirty="0" err="1"/>
              <a:t>last_name</a:t>
            </a:r>
            <a:endParaRPr lang="en-GB" sz="3600" dirty="0"/>
          </a:p>
          <a:p>
            <a:r>
              <a:rPr lang="en-GB" sz="3600" dirty="0"/>
              <a:t>age</a:t>
            </a:r>
          </a:p>
        </p:txBody>
      </p:sp>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3020507" cy="3970318"/>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Entity: address</a:t>
            </a:r>
          </a:p>
          <a:p>
            <a:r>
              <a:rPr lang="en-GB" sz="3600" u="sng" dirty="0" err="1"/>
              <a:t>address_id</a:t>
            </a:r>
            <a:endParaRPr lang="en-GB" sz="3600" u="sng" dirty="0"/>
          </a:p>
          <a:p>
            <a:r>
              <a:rPr lang="en-GB" sz="3600" dirty="0" err="1"/>
              <a:t>pupil_id</a:t>
            </a:r>
            <a:r>
              <a:rPr lang="en-GB" sz="3600" dirty="0"/>
              <a:t>*</a:t>
            </a:r>
          </a:p>
          <a:p>
            <a:r>
              <a:rPr lang="en-GB" sz="3600" dirty="0" err="1"/>
              <a:t>first_line</a:t>
            </a:r>
            <a:endParaRPr lang="en-GB" sz="3600" dirty="0"/>
          </a:p>
          <a:p>
            <a:r>
              <a:rPr lang="en-GB" sz="3600" dirty="0"/>
              <a:t>town</a:t>
            </a:r>
          </a:p>
          <a:p>
            <a:r>
              <a:rPr lang="en-GB" sz="3600" dirty="0"/>
              <a:t>postcode</a:t>
            </a:r>
          </a:p>
          <a:p>
            <a:r>
              <a:rPr lang="en-GB" sz="3600" dirty="0"/>
              <a:t>phone</a:t>
            </a:r>
          </a:p>
        </p:txBody>
      </p:sp>
      <p:sp>
        <p:nvSpPr>
          <p:cNvPr id="7" name="TextBox 6">
            <a:extLst>
              <a:ext uri="{FF2B5EF4-FFF2-40B4-BE49-F238E27FC236}">
                <a16:creationId xmlns:a16="http://schemas.microsoft.com/office/drawing/2014/main" id="{663E3461-DC5D-48CF-AE13-69B629EAA16E}"/>
              </a:ext>
            </a:extLst>
          </p:cNvPr>
          <p:cNvSpPr txBox="1"/>
          <p:nvPr/>
        </p:nvSpPr>
        <p:spPr>
          <a:xfrm>
            <a:off x="838200" y="5429398"/>
            <a:ext cx="663964" cy="1200329"/>
          </a:xfrm>
          <a:prstGeom prst="rect">
            <a:avLst/>
          </a:prstGeom>
          <a:noFill/>
        </p:spPr>
        <p:txBody>
          <a:bodyPr wrap="none" rtlCol="0">
            <a:spAutoFit/>
          </a:bodyPr>
          <a:lstStyle/>
          <a:p>
            <a:r>
              <a:rPr lang="en-GB" sz="3600" dirty="0"/>
              <a:t>PK</a:t>
            </a:r>
          </a:p>
          <a:p>
            <a:r>
              <a:rPr lang="en-GB" sz="3600" dirty="0"/>
              <a:t>FK</a:t>
            </a:r>
          </a:p>
        </p:txBody>
      </p:sp>
    </p:spTree>
    <p:extLst>
      <p:ext uri="{BB962C8B-B14F-4D97-AF65-F5344CB8AC3E}">
        <p14:creationId xmlns:p14="http://schemas.microsoft.com/office/powerpoint/2010/main" val="24285752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Generic</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table1, table2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table1.PK = table2.FK;</a:t>
            </a:r>
            <a:endParaRPr lang="en-US" altLang="en-US" sz="4800" dirty="0">
              <a:latin typeface="Arial" panose="020B0604020202020204" pitchFamily="34" charset="0"/>
            </a:endParaRPr>
          </a:p>
        </p:txBody>
      </p:sp>
      <p:grpSp>
        <p:nvGrpSpPr>
          <p:cNvPr id="6" name="Group 5">
            <a:extLst>
              <a:ext uri="{FF2B5EF4-FFF2-40B4-BE49-F238E27FC236}">
                <a16:creationId xmlns:a16="http://schemas.microsoft.com/office/drawing/2014/main" id="{94F41D77-4B53-4FF3-9C09-6CD60C13ACB3}"/>
              </a:ext>
            </a:extLst>
          </p:cNvPr>
          <p:cNvGrpSpPr/>
          <p:nvPr/>
        </p:nvGrpSpPr>
        <p:grpSpPr>
          <a:xfrm>
            <a:off x="3656431" y="3728567"/>
            <a:ext cx="2677259" cy="1206699"/>
            <a:chOff x="3298091" y="3860323"/>
            <a:chExt cx="2962851" cy="1206699"/>
          </a:xfrm>
        </p:grpSpPr>
        <p:sp>
          <p:nvSpPr>
            <p:cNvPr id="7" name="Right Brace 6">
              <a:extLst>
                <a:ext uri="{FF2B5EF4-FFF2-40B4-BE49-F238E27FC236}">
                  <a16:creationId xmlns:a16="http://schemas.microsoft.com/office/drawing/2014/main" id="{16CB1B13-8FA4-4529-93F3-B363F5B19B18}"/>
                </a:ext>
              </a:extLst>
            </p:cNvPr>
            <p:cNvSpPr/>
            <p:nvPr/>
          </p:nvSpPr>
          <p:spPr>
            <a:xfrm rot="5400000">
              <a:off x="4437776" y="2720639"/>
              <a:ext cx="683481" cy="296285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A5A4A7A0-95E7-4433-A585-4126E53B4B2E}"/>
                </a:ext>
              </a:extLst>
            </p:cNvPr>
            <p:cNvSpPr txBox="1"/>
            <p:nvPr/>
          </p:nvSpPr>
          <p:spPr>
            <a:xfrm>
              <a:off x="3298091" y="4543802"/>
              <a:ext cx="2962851" cy="523220"/>
            </a:xfrm>
            <a:prstGeom prst="rect">
              <a:avLst/>
            </a:prstGeom>
            <a:noFill/>
          </p:spPr>
          <p:txBody>
            <a:bodyPr wrap="square" rtlCol="0">
              <a:spAutoFit/>
            </a:bodyPr>
            <a:lstStyle/>
            <a:p>
              <a:pPr algn="ctr"/>
              <a:r>
                <a:rPr lang="en-GB" sz="2800" b="1" dirty="0">
                  <a:solidFill>
                    <a:srgbClr val="7030A0"/>
                  </a:solidFill>
                </a:rPr>
                <a:t>Primary Key</a:t>
              </a:r>
            </a:p>
          </p:txBody>
        </p:sp>
      </p:grpSp>
      <p:grpSp>
        <p:nvGrpSpPr>
          <p:cNvPr id="9" name="Group 8">
            <a:extLst>
              <a:ext uri="{FF2B5EF4-FFF2-40B4-BE49-F238E27FC236}">
                <a16:creationId xmlns:a16="http://schemas.microsoft.com/office/drawing/2014/main" id="{85CAE0F8-4356-48B6-B0EE-7E399F8401F6}"/>
              </a:ext>
            </a:extLst>
          </p:cNvPr>
          <p:cNvGrpSpPr/>
          <p:nvPr/>
        </p:nvGrpSpPr>
        <p:grpSpPr>
          <a:xfrm>
            <a:off x="7033044" y="3728566"/>
            <a:ext cx="2596298" cy="1206700"/>
            <a:chOff x="3298090" y="3860322"/>
            <a:chExt cx="2977820" cy="1206700"/>
          </a:xfrm>
        </p:grpSpPr>
        <p:sp>
          <p:nvSpPr>
            <p:cNvPr id="11" name="Right Brace 10">
              <a:extLst>
                <a:ext uri="{FF2B5EF4-FFF2-40B4-BE49-F238E27FC236}">
                  <a16:creationId xmlns:a16="http://schemas.microsoft.com/office/drawing/2014/main" id="{8941768D-BBE6-4409-9B4F-6C95FBFA3CDB}"/>
                </a:ext>
              </a:extLst>
            </p:cNvPr>
            <p:cNvSpPr/>
            <p:nvPr/>
          </p:nvSpPr>
          <p:spPr>
            <a:xfrm rot="5400000">
              <a:off x="4445261" y="2713153"/>
              <a:ext cx="683479" cy="2977818"/>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F253C26-1DA4-45E1-8342-2A519A925C27}"/>
                </a:ext>
              </a:extLst>
            </p:cNvPr>
            <p:cNvSpPr txBox="1"/>
            <p:nvPr/>
          </p:nvSpPr>
          <p:spPr>
            <a:xfrm>
              <a:off x="3298090" y="4543802"/>
              <a:ext cx="2977820" cy="523220"/>
            </a:xfrm>
            <a:prstGeom prst="rect">
              <a:avLst/>
            </a:prstGeom>
            <a:noFill/>
          </p:spPr>
          <p:txBody>
            <a:bodyPr wrap="square" rtlCol="0">
              <a:spAutoFit/>
            </a:bodyPr>
            <a:lstStyle/>
            <a:p>
              <a:pPr algn="ctr"/>
              <a:r>
                <a:rPr lang="en-GB" sz="2800" b="1" dirty="0">
                  <a:solidFill>
                    <a:srgbClr val="7030A0"/>
                  </a:solidFill>
                </a:rPr>
                <a:t>Foreign Key</a:t>
              </a:r>
            </a:p>
          </p:txBody>
        </p:sp>
      </p:grpSp>
      <p:sp>
        <p:nvSpPr>
          <p:cNvPr id="4" name="Callout: Bent Line with No Border 3">
            <a:extLst>
              <a:ext uri="{FF2B5EF4-FFF2-40B4-BE49-F238E27FC236}">
                <a16:creationId xmlns:a16="http://schemas.microsoft.com/office/drawing/2014/main" id="{AEA6DA72-342C-5C4F-0234-290FC2ACD1BE}"/>
              </a:ext>
            </a:extLst>
          </p:cNvPr>
          <p:cNvSpPr/>
          <p:nvPr/>
        </p:nvSpPr>
        <p:spPr>
          <a:xfrm>
            <a:off x="8566849" y="1359674"/>
            <a:ext cx="2596296" cy="862642"/>
          </a:xfrm>
          <a:prstGeom prst="callout2">
            <a:avLst>
              <a:gd name="adj1" fmla="val 52750"/>
              <a:gd name="adj2" fmla="val -2245"/>
              <a:gd name="adj3" fmla="val 52979"/>
              <a:gd name="adj4" fmla="val -32545"/>
              <a:gd name="adj5" fmla="val 136243"/>
              <a:gd name="adj6" fmla="val -4753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Multiple tables</a:t>
            </a:r>
          </a:p>
        </p:txBody>
      </p:sp>
      <p:sp>
        <p:nvSpPr>
          <p:cNvPr id="5" name="TextBox 4">
            <a:extLst>
              <a:ext uri="{FF2B5EF4-FFF2-40B4-BE49-F238E27FC236}">
                <a16:creationId xmlns:a16="http://schemas.microsoft.com/office/drawing/2014/main" id="{6A1CBB54-C918-447C-DDC3-F9CB8966BB63}"/>
              </a:ext>
            </a:extLst>
          </p:cNvPr>
          <p:cNvSpPr txBox="1"/>
          <p:nvPr/>
        </p:nvSpPr>
        <p:spPr>
          <a:xfrm>
            <a:off x="1330931" y="5916286"/>
            <a:ext cx="9530173" cy="646331"/>
          </a:xfrm>
          <a:prstGeom prst="rect">
            <a:avLst/>
          </a:prstGeom>
          <a:noFill/>
        </p:spPr>
        <p:txBody>
          <a:bodyPr wrap="none" rtlCol="0">
            <a:spAutoFit/>
          </a:bodyPr>
          <a:lstStyle/>
          <a:p>
            <a:pPr algn="ctr"/>
            <a:r>
              <a:rPr lang="en-GB" sz="3600" dirty="0">
                <a:solidFill>
                  <a:srgbClr val="FF0000"/>
                </a:solidFill>
              </a:rPr>
              <a:t>Field name qualified: </a:t>
            </a:r>
            <a:r>
              <a:rPr lang="en-GB" sz="3600" dirty="0" err="1">
                <a:latin typeface="Consolas" panose="020B0609020204030204" pitchFamily="49" charset="0"/>
              </a:rPr>
              <a:t>table_name.field_name</a:t>
            </a:r>
            <a:endParaRPr lang="en-GB" sz="3600" dirty="0">
              <a:latin typeface="Consolas" panose="020B0609020204030204" pitchFamily="49" charset="0"/>
            </a:endParaRPr>
          </a:p>
        </p:txBody>
      </p:sp>
      <p:sp>
        <p:nvSpPr>
          <p:cNvPr id="10" name="Callout: Bent Line with No Border 9">
            <a:extLst>
              <a:ext uri="{FF2B5EF4-FFF2-40B4-BE49-F238E27FC236}">
                <a16:creationId xmlns:a16="http://schemas.microsoft.com/office/drawing/2014/main" id="{D1AA1584-D545-5444-4C4E-8DDF02C0FBDD}"/>
              </a:ext>
            </a:extLst>
          </p:cNvPr>
          <p:cNvSpPr/>
          <p:nvPr/>
        </p:nvSpPr>
        <p:spPr>
          <a:xfrm>
            <a:off x="8922866" y="5314321"/>
            <a:ext cx="2596296" cy="862642"/>
          </a:xfrm>
          <a:prstGeom prst="callout2">
            <a:avLst>
              <a:gd name="adj1" fmla="val 52750"/>
              <a:gd name="adj2" fmla="val -2245"/>
              <a:gd name="adj3" fmla="val 52979"/>
              <a:gd name="adj4" fmla="val -32545"/>
              <a:gd name="adj5" fmla="val 101325"/>
              <a:gd name="adj6" fmla="val -3261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Dot, no spaces</a:t>
            </a:r>
          </a:p>
        </p:txBody>
      </p:sp>
    </p:spTree>
    <p:extLst>
      <p:ext uri="{BB962C8B-B14F-4D97-AF65-F5344CB8AC3E}">
        <p14:creationId xmlns:p14="http://schemas.microsoft.com/office/powerpoint/2010/main" val="95502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2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left)">
                                      <p:cBhvr>
                                        <p:cTn id="37" dur="30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build="p"/>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Generic</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table1, table2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table1.PK = table2.FK;</a:t>
            </a:r>
            <a:endParaRPr lang="en-US" altLang="en-US" sz="4800" dirty="0">
              <a:latin typeface="Arial" panose="020B0604020202020204" pitchFamily="34" charset="0"/>
            </a:endParaRPr>
          </a:p>
        </p:txBody>
      </p:sp>
      <p:sp>
        <p:nvSpPr>
          <p:cNvPr id="4" name="TextBox 3">
            <a:extLst>
              <a:ext uri="{FF2B5EF4-FFF2-40B4-BE49-F238E27FC236}">
                <a16:creationId xmlns:a16="http://schemas.microsoft.com/office/drawing/2014/main" id="{5EFB4FAF-1ED0-1A8F-7F29-6C7FB17CB6B3}"/>
              </a:ext>
            </a:extLst>
          </p:cNvPr>
          <p:cNvSpPr txBox="1"/>
          <p:nvPr/>
        </p:nvSpPr>
        <p:spPr>
          <a:xfrm>
            <a:off x="1330930" y="5916286"/>
            <a:ext cx="9530174" cy="646331"/>
          </a:xfrm>
          <a:prstGeom prst="rect">
            <a:avLst/>
          </a:prstGeom>
          <a:noFill/>
        </p:spPr>
        <p:txBody>
          <a:bodyPr wrap="none" rtlCol="0">
            <a:spAutoFit/>
          </a:bodyPr>
          <a:lstStyle/>
          <a:p>
            <a:pPr algn="ctr"/>
            <a:r>
              <a:rPr lang="en-GB" sz="3600" dirty="0">
                <a:solidFill>
                  <a:srgbClr val="FF0000"/>
                </a:solidFill>
              </a:rPr>
              <a:t>Field name qualified: </a:t>
            </a:r>
            <a:r>
              <a:rPr lang="en-GB" sz="3600" dirty="0" err="1">
                <a:latin typeface="Consolas" panose="020B0609020204030204" pitchFamily="49" charset="0"/>
              </a:rPr>
              <a:t>table_name.field_name</a:t>
            </a:r>
            <a:endParaRPr lang="en-GB" sz="3600" dirty="0">
              <a:latin typeface="Consolas" panose="020B0609020204030204" pitchFamily="49" charset="0"/>
            </a:endParaRPr>
          </a:p>
        </p:txBody>
      </p:sp>
    </p:spTree>
    <p:extLst>
      <p:ext uri="{BB962C8B-B14F-4D97-AF65-F5344CB8AC3E}">
        <p14:creationId xmlns:p14="http://schemas.microsoft.com/office/powerpoint/2010/main" val="371072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553737" y="1888113"/>
            <a:ext cx="11226800" cy="4351338"/>
          </a:xfrm>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taxi_reg</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pick_up_date</a:t>
            </a:r>
            <a:r>
              <a:rPr lang="en-US" altLang="en-US" sz="3600" dirty="0">
                <a:solidFill>
                  <a:srgbClr val="000000"/>
                </a:solidFill>
                <a:latin typeface="Consolas" panose="020B0609020204030204" pitchFamily="49" charset="0"/>
              </a:rPr>
              <a:t>, pax</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taxi, journey</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WHERE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taxi.taxi_id</a:t>
            </a:r>
            <a:r>
              <a:rPr lang="en-US" altLang="en-US" sz="3600" dirty="0">
                <a:solidFill>
                  <a:srgbClr val="000000"/>
                </a:solidFill>
                <a:latin typeface="Consolas" panose="020B0609020204030204" pitchFamily="49" charset="0"/>
              </a:rPr>
              <a:t> = </a:t>
            </a:r>
            <a:r>
              <a:rPr lang="en-US" altLang="en-US" sz="3600" dirty="0" err="1">
                <a:solidFill>
                  <a:srgbClr val="000000"/>
                </a:solidFill>
                <a:latin typeface="Consolas" panose="020B0609020204030204" pitchFamily="49" charset="0"/>
              </a:rPr>
              <a:t>journey.taxi_id</a:t>
            </a:r>
            <a:r>
              <a:rPr lang="en-US" altLang="en-US" sz="36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grpSp>
        <p:nvGrpSpPr>
          <p:cNvPr id="6" name="Group 5">
            <a:extLst>
              <a:ext uri="{FF2B5EF4-FFF2-40B4-BE49-F238E27FC236}">
                <a16:creationId xmlns:a16="http://schemas.microsoft.com/office/drawing/2014/main" id="{94F41D77-4B53-4FF3-9C09-6CD60C13ACB3}"/>
              </a:ext>
            </a:extLst>
          </p:cNvPr>
          <p:cNvGrpSpPr/>
          <p:nvPr/>
        </p:nvGrpSpPr>
        <p:grpSpPr>
          <a:xfrm>
            <a:off x="3085399" y="3631081"/>
            <a:ext cx="3091008" cy="1206699"/>
            <a:chOff x="3298092" y="3860323"/>
            <a:chExt cx="2962850" cy="1206699"/>
          </a:xfrm>
        </p:grpSpPr>
        <p:sp>
          <p:nvSpPr>
            <p:cNvPr id="7" name="Right Brace 6">
              <a:extLst>
                <a:ext uri="{FF2B5EF4-FFF2-40B4-BE49-F238E27FC236}">
                  <a16:creationId xmlns:a16="http://schemas.microsoft.com/office/drawing/2014/main" id="{16CB1B13-8FA4-4529-93F3-B363F5B19B18}"/>
                </a:ext>
              </a:extLst>
            </p:cNvPr>
            <p:cNvSpPr/>
            <p:nvPr/>
          </p:nvSpPr>
          <p:spPr>
            <a:xfrm rot="5400000">
              <a:off x="4437776" y="2720639"/>
              <a:ext cx="683481" cy="296285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A5A4A7A0-95E7-4433-A585-4126E53B4B2E}"/>
                </a:ext>
              </a:extLst>
            </p:cNvPr>
            <p:cNvSpPr txBox="1"/>
            <p:nvPr/>
          </p:nvSpPr>
          <p:spPr>
            <a:xfrm>
              <a:off x="3737084" y="4543802"/>
              <a:ext cx="2097452" cy="523220"/>
            </a:xfrm>
            <a:prstGeom prst="rect">
              <a:avLst/>
            </a:prstGeom>
            <a:noFill/>
          </p:spPr>
          <p:txBody>
            <a:bodyPr wrap="square" rtlCol="0">
              <a:spAutoFit/>
            </a:bodyPr>
            <a:lstStyle/>
            <a:p>
              <a:pPr algn="ctr"/>
              <a:r>
                <a:rPr lang="en-GB" sz="2800" b="1" dirty="0">
                  <a:solidFill>
                    <a:srgbClr val="7030A0"/>
                  </a:solidFill>
                </a:rPr>
                <a:t>Primary Key</a:t>
              </a:r>
            </a:p>
          </p:txBody>
        </p:sp>
      </p:grpSp>
      <p:grpSp>
        <p:nvGrpSpPr>
          <p:cNvPr id="9" name="Group 8">
            <a:extLst>
              <a:ext uri="{FF2B5EF4-FFF2-40B4-BE49-F238E27FC236}">
                <a16:creationId xmlns:a16="http://schemas.microsoft.com/office/drawing/2014/main" id="{85CAE0F8-4356-48B6-B0EE-7E399F8401F6}"/>
              </a:ext>
            </a:extLst>
          </p:cNvPr>
          <p:cNvGrpSpPr/>
          <p:nvPr/>
        </p:nvGrpSpPr>
        <p:grpSpPr>
          <a:xfrm>
            <a:off x="6914205" y="3631082"/>
            <a:ext cx="3778104" cy="1206700"/>
            <a:chOff x="3298092" y="3860322"/>
            <a:chExt cx="2977818" cy="1206700"/>
          </a:xfrm>
        </p:grpSpPr>
        <p:sp>
          <p:nvSpPr>
            <p:cNvPr id="11" name="Right Brace 10">
              <a:extLst>
                <a:ext uri="{FF2B5EF4-FFF2-40B4-BE49-F238E27FC236}">
                  <a16:creationId xmlns:a16="http://schemas.microsoft.com/office/drawing/2014/main" id="{8941768D-BBE6-4409-9B4F-6C95FBFA3CDB}"/>
                </a:ext>
              </a:extLst>
            </p:cNvPr>
            <p:cNvSpPr/>
            <p:nvPr/>
          </p:nvSpPr>
          <p:spPr>
            <a:xfrm rot="5400000">
              <a:off x="4445261" y="2713153"/>
              <a:ext cx="683479" cy="2977818"/>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F253C26-1DA4-45E1-8342-2A519A925C27}"/>
                </a:ext>
              </a:extLst>
            </p:cNvPr>
            <p:cNvSpPr txBox="1"/>
            <p:nvPr/>
          </p:nvSpPr>
          <p:spPr>
            <a:xfrm>
              <a:off x="3792877" y="4543802"/>
              <a:ext cx="2008497" cy="523220"/>
            </a:xfrm>
            <a:prstGeom prst="rect">
              <a:avLst/>
            </a:prstGeom>
            <a:noFill/>
          </p:spPr>
          <p:txBody>
            <a:bodyPr wrap="square" rtlCol="0">
              <a:spAutoFit/>
            </a:bodyPr>
            <a:lstStyle/>
            <a:p>
              <a:pPr algn="ctr"/>
              <a:r>
                <a:rPr lang="en-GB" sz="2800" b="1" dirty="0">
                  <a:solidFill>
                    <a:srgbClr val="7030A0"/>
                  </a:solidFill>
                </a:rPr>
                <a:t>Foreign Key</a:t>
              </a:r>
            </a:p>
          </p:txBody>
        </p:sp>
      </p:grpSp>
      <p:sp>
        <p:nvSpPr>
          <p:cNvPr id="13" name="Callout: Bent Line with No Border 12">
            <a:extLst>
              <a:ext uri="{FF2B5EF4-FFF2-40B4-BE49-F238E27FC236}">
                <a16:creationId xmlns:a16="http://schemas.microsoft.com/office/drawing/2014/main" id="{0929D270-263B-40FE-B047-5F7676BBB754}"/>
              </a:ext>
            </a:extLst>
          </p:cNvPr>
          <p:cNvSpPr/>
          <p:nvPr/>
        </p:nvSpPr>
        <p:spPr>
          <a:xfrm>
            <a:off x="4754976" y="5107071"/>
            <a:ext cx="5433240" cy="862642"/>
          </a:xfrm>
          <a:prstGeom prst="callout2">
            <a:avLst>
              <a:gd name="adj1" fmla="val 52750"/>
              <a:gd name="adj2" fmla="val -2245"/>
              <a:gd name="adj3" fmla="val 52979"/>
              <a:gd name="adj4" fmla="val -13566"/>
              <a:gd name="adj5" fmla="val 109858"/>
              <a:gd name="adj6" fmla="val -13471"/>
            </a:avLst>
          </a:prstGeom>
          <a:noFill/>
          <a:ln w="38100">
            <a:solidFill>
              <a:schemeClr val="accent6">
                <a:lumMod val="75000"/>
              </a:schemeClr>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name in more than one table</a:t>
            </a:r>
          </a:p>
        </p:txBody>
      </p:sp>
      <p:sp>
        <p:nvSpPr>
          <p:cNvPr id="14" name="TextBox 13">
            <a:extLst>
              <a:ext uri="{FF2B5EF4-FFF2-40B4-BE49-F238E27FC236}">
                <a16:creationId xmlns:a16="http://schemas.microsoft.com/office/drawing/2014/main" id="{DF4BA8FF-524A-4C13-87BF-68801971FA28}"/>
              </a:ext>
            </a:extLst>
          </p:cNvPr>
          <p:cNvSpPr txBox="1"/>
          <p:nvPr/>
        </p:nvSpPr>
        <p:spPr>
          <a:xfrm>
            <a:off x="539449" y="5916286"/>
            <a:ext cx="11113107" cy="646331"/>
          </a:xfrm>
          <a:prstGeom prst="rect">
            <a:avLst/>
          </a:prstGeom>
          <a:noFill/>
        </p:spPr>
        <p:txBody>
          <a:bodyPr wrap="none" rtlCol="0">
            <a:spAutoFit/>
          </a:bodyPr>
          <a:lstStyle/>
          <a:p>
            <a:pPr algn="ctr"/>
            <a:r>
              <a:rPr lang="en-GB" sz="3600" dirty="0" err="1">
                <a:latin typeface="Consolas" panose="020B0609020204030204" pitchFamily="49" charset="0"/>
              </a:rPr>
              <a:t>taxi_id</a:t>
            </a:r>
            <a:r>
              <a:rPr lang="en-GB" sz="3600" dirty="0">
                <a:latin typeface="Consolas" panose="020B0609020204030204" pitchFamily="49" charset="0"/>
              </a:rPr>
              <a:t> </a:t>
            </a:r>
            <a:r>
              <a:rPr lang="en-GB" sz="3600" dirty="0"/>
              <a:t>is ambiguous, so qualified with the table names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01549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20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Records – Electronic</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1383"/>
          <a:ext cx="6451600" cy="3474720"/>
        </p:xfrm>
        <a:graphic>
          <a:graphicData uri="http://schemas.openxmlformats.org/drawingml/2006/table">
            <a:tbl>
              <a:tblPr firstRow="1" bandRow="1">
                <a:tableStyleId>{5C22544A-7EE6-4342-B048-85BDC9FD1C3A}</a:tableStyleId>
              </a:tblPr>
              <a:tblGrid>
                <a:gridCol w="2397760">
                  <a:extLst>
                    <a:ext uri="{9D8B030D-6E8A-4147-A177-3AD203B41FA5}">
                      <a16:colId xmlns:a16="http://schemas.microsoft.com/office/drawing/2014/main" val="3505833113"/>
                    </a:ext>
                  </a:extLst>
                </a:gridCol>
                <a:gridCol w="2148840">
                  <a:extLst>
                    <a:ext uri="{9D8B030D-6E8A-4147-A177-3AD203B41FA5}">
                      <a16:colId xmlns:a16="http://schemas.microsoft.com/office/drawing/2014/main" val="315362434"/>
                    </a:ext>
                  </a:extLst>
                </a:gridCol>
                <a:gridCol w="1905000">
                  <a:extLst>
                    <a:ext uri="{9D8B030D-6E8A-4147-A177-3AD203B41FA5}">
                      <a16:colId xmlns:a16="http://schemas.microsoft.com/office/drawing/2014/main" val="415971381"/>
                    </a:ext>
                  </a:extLst>
                </a:gridCol>
              </a:tblGrid>
              <a:tr h="370840">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Age</a:t>
                      </a:r>
                    </a:p>
                  </a:txBody>
                  <a:tcPr/>
                </a:tc>
                <a:extLst>
                  <a:ext uri="{0D108BD9-81ED-4DB2-BD59-A6C34878D82A}">
                    <a16:rowId xmlns:a16="http://schemas.microsoft.com/office/drawing/2014/main" val="3459615676"/>
                  </a:ext>
                </a:extLst>
              </a:tr>
              <a:tr h="370840">
                <a:tc>
                  <a:txBody>
                    <a:bodyPr/>
                    <a:lstStyle/>
                    <a:p>
                      <a:pPr lvl="1" algn="l"/>
                      <a:r>
                        <a:rPr lang="en-GB" sz="3200" dirty="0"/>
                        <a:t>Tom</a:t>
                      </a:r>
                    </a:p>
                  </a:txBody>
                  <a:tcPr/>
                </a:tc>
                <a:tc>
                  <a:txBody>
                    <a:bodyPr/>
                    <a:lstStyle/>
                    <a:p>
                      <a:pPr lvl="1" algn="l"/>
                      <a:r>
                        <a:rPr lang="en-GB" sz="3200" dirty="0"/>
                        <a:t>Smith</a:t>
                      </a:r>
                    </a:p>
                  </a:txBody>
                  <a:tcPr/>
                </a:tc>
                <a:tc>
                  <a:txBody>
                    <a:bodyPr/>
                    <a:lstStyle/>
                    <a:p>
                      <a:pPr lvl="1"/>
                      <a:r>
                        <a:rPr lang="en-GB" sz="3200" dirty="0"/>
                        <a:t>6</a:t>
                      </a:r>
                    </a:p>
                  </a:txBody>
                  <a:tcPr/>
                </a:tc>
                <a:extLst>
                  <a:ext uri="{0D108BD9-81ED-4DB2-BD59-A6C34878D82A}">
                    <a16:rowId xmlns:a16="http://schemas.microsoft.com/office/drawing/2014/main" val="1127765656"/>
                  </a:ext>
                </a:extLst>
              </a:tr>
              <a:tr h="370840">
                <a:tc>
                  <a:txBody>
                    <a:bodyPr/>
                    <a:lstStyle/>
                    <a:p>
                      <a:pPr lvl="1" algn="l"/>
                      <a:r>
                        <a:rPr lang="en-GB" sz="3200" dirty="0"/>
                        <a:t>Peter</a:t>
                      </a:r>
                    </a:p>
                  </a:txBody>
                  <a:tcPr/>
                </a:tc>
                <a:tc>
                  <a:txBody>
                    <a:bodyPr/>
                    <a:lstStyle/>
                    <a:p>
                      <a:pPr lvl="1" algn="l"/>
                      <a:r>
                        <a:rPr lang="en-GB" sz="3200" dirty="0"/>
                        <a:t>Jones</a:t>
                      </a:r>
                    </a:p>
                  </a:txBody>
                  <a:tcPr/>
                </a:tc>
                <a:tc>
                  <a:txBody>
                    <a:bodyPr/>
                    <a:lstStyle/>
                    <a:p>
                      <a:pPr lvl="1"/>
                      <a:r>
                        <a:rPr lang="en-GB" sz="3200" dirty="0"/>
                        <a:t>9</a:t>
                      </a:r>
                    </a:p>
                  </a:txBody>
                  <a:tcPr/>
                </a:tc>
                <a:extLst>
                  <a:ext uri="{0D108BD9-81ED-4DB2-BD59-A6C34878D82A}">
                    <a16:rowId xmlns:a16="http://schemas.microsoft.com/office/drawing/2014/main" val="2924661129"/>
                  </a:ext>
                </a:extLst>
              </a:tr>
              <a:tr h="370840">
                <a:tc>
                  <a:txBody>
                    <a:bodyPr/>
                    <a:lstStyle/>
                    <a:p>
                      <a:pPr lvl="1" algn="l"/>
                      <a:r>
                        <a:rPr lang="en-GB" sz="3200" dirty="0"/>
                        <a:t>Sally</a:t>
                      </a:r>
                    </a:p>
                  </a:txBody>
                  <a:tcPr/>
                </a:tc>
                <a:tc>
                  <a:txBody>
                    <a:bodyPr/>
                    <a:lstStyle/>
                    <a:p>
                      <a:pPr lvl="1" algn="l"/>
                      <a:r>
                        <a:rPr lang="en-GB" sz="3200" dirty="0"/>
                        <a:t>Clark</a:t>
                      </a:r>
                    </a:p>
                  </a:txBody>
                  <a:tcPr/>
                </a:tc>
                <a:tc>
                  <a:txBody>
                    <a:bodyPr/>
                    <a:lstStyle/>
                    <a:p>
                      <a:pPr lvl="1"/>
                      <a:r>
                        <a:rPr lang="en-GB" sz="3200" dirty="0"/>
                        <a:t>14</a:t>
                      </a:r>
                    </a:p>
                  </a:txBody>
                  <a:tcPr/>
                </a:tc>
                <a:extLst>
                  <a:ext uri="{0D108BD9-81ED-4DB2-BD59-A6C34878D82A}">
                    <a16:rowId xmlns:a16="http://schemas.microsoft.com/office/drawing/2014/main" val="3885493841"/>
                  </a:ext>
                </a:extLst>
              </a:tr>
              <a:tr h="370840">
                <a:tc>
                  <a:txBody>
                    <a:bodyPr/>
                    <a:lstStyle/>
                    <a:p>
                      <a:pPr lvl="1" algn="l"/>
                      <a:r>
                        <a:rPr lang="en-GB" sz="3200" dirty="0"/>
                        <a:t>Sam</a:t>
                      </a:r>
                    </a:p>
                  </a:txBody>
                  <a:tcPr/>
                </a:tc>
                <a:tc>
                  <a:txBody>
                    <a:bodyPr/>
                    <a:lstStyle/>
                    <a:p>
                      <a:pPr lvl="1" algn="l"/>
                      <a:r>
                        <a:rPr lang="en-GB" sz="3200" dirty="0"/>
                        <a:t>Wilson</a:t>
                      </a:r>
                    </a:p>
                  </a:txBody>
                  <a:tcPr/>
                </a:tc>
                <a:tc>
                  <a:txBody>
                    <a:bodyPr/>
                    <a:lstStyle/>
                    <a:p>
                      <a:pPr lvl="1"/>
                      <a:r>
                        <a:rPr lang="en-GB" sz="3200" dirty="0"/>
                        <a:t>11</a:t>
                      </a:r>
                    </a:p>
                  </a:txBody>
                  <a:tcPr/>
                </a:tc>
                <a:extLst>
                  <a:ext uri="{0D108BD9-81ED-4DB2-BD59-A6C34878D82A}">
                    <a16:rowId xmlns:a16="http://schemas.microsoft.com/office/drawing/2014/main" val="1487565366"/>
                  </a:ext>
                </a:extLst>
              </a:tr>
              <a:tr h="370840">
                <a:tc>
                  <a:txBody>
                    <a:bodyPr/>
                    <a:lstStyle/>
                    <a:p>
                      <a:pPr lvl="1" algn="l"/>
                      <a:r>
                        <a:rPr lang="en-GB" sz="3200" dirty="0"/>
                        <a:t>Kim</a:t>
                      </a:r>
                    </a:p>
                  </a:txBody>
                  <a:tcPr/>
                </a:tc>
                <a:tc>
                  <a:txBody>
                    <a:bodyPr/>
                    <a:lstStyle/>
                    <a:p>
                      <a:pPr lvl="1" algn="l"/>
                      <a:r>
                        <a:rPr lang="en-GB" sz="3200" dirty="0"/>
                        <a:t>Young</a:t>
                      </a:r>
                    </a:p>
                  </a:txBody>
                  <a:tcPr/>
                </a:tc>
                <a:tc>
                  <a:txBody>
                    <a:bodyPr/>
                    <a:lstStyle/>
                    <a:p>
                      <a:pPr lvl="1"/>
                      <a:r>
                        <a:rPr lang="en-GB" sz="3200" dirty="0"/>
                        <a:t>18</a:t>
                      </a:r>
                    </a:p>
                  </a:txBody>
                  <a:tcPr/>
                </a:tc>
                <a:extLst>
                  <a:ext uri="{0D108BD9-81ED-4DB2-BD59-A6C34878D82A}">
                    <a16:rowId xmlns:a16="http://schemas.microsoft.com/office/drawing/2014/main" val="3382330726"/>
                  </a:ext>
                </a:extLst>
              </a:tr>
            </a:tbl>
          </a:graphicData>
        </a:graphic>
      </p:graphicFrame>
    </p:spTree>
    <p:extLst>
      <p:ext uri="{BB962C8B-B14F-4D97-AF65-F5344CB8AC3E}">
        <p14:creationId xmlns:p14="http://schemas.microsoft.com/office/powerpoint/2010/main" val="3653998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553737" y="1888113"/>
            <a:ext cx="11226800" cy="4351338"/>
          </a:xfrm>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taxi_reg</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pick_up_date</a:t>
            </a:r>
            <a:r>
              <a:rPr lang="en-US" altLang="en-US" sz="3600" dirty="0">
                <a:solidFill>
                  <a:srgbClr val="000000"/>
                </a:solidFill>
                <a:latin typeface="Consolas" panose="020B0609020204030204" pitchFamily="49" charset="0"/>
              </a:rPr>
              <a:t>, pax</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taxi, journey</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WHERE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taxi.taxi_id</a:t>
            </a:r>
            <a:r>
              <a:rPr lang="en-US" altLang="en-US" sz="3600" dirty="0">
                <a:solidFill>
                  <a:srgbClr val="000000"/>
                </a:solidFill>
                <a:latin typeface="Consolas" panose="020B0609020204030204" pitchFamily="49" charset="0"/>
              </a:rPr>
              <a:t> = </a:t>
            </a:r>
            <a:r>
              <a:rPr lang="en-US" altLang="en-US" sz="3600" dirty="0" err="1">
                <a:solidFill>
                  <a:srgbClr val="000000"/>
                </a:solidFill>
                <a:latin typeface="Consolas" panose="020B0609020204030204" pitchFamily="49" charset="0"/>
              </a:rPr>
              <a:t>journey.taxi_id</a:t>
            </a:r>
            <a:r>
              <a:rPr lang="en-US" altLang="en-US" sz="36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14" name="TextBox 13">
            <a:extLst>
              <a:ext uri="{FF2B5EF4-FFF2-40B4-BE49-F238E27FC236}">
                <a16:creationId xmlns:a16="http://schemas.microsoft.com/office/drawing/2014/main" id="{DF4BA8FF-524A-4C13-87BF-68801971FA28}"/>
              </a:ext>
            </a:extLst>
          </p:cNvPr>
          <p:cNvSpPr txBox="1"/>
          <p:nvPr/>
        </p:nvSpPr>
        <p:spPr>
          <a:xfrm>
            <a:off x="539449" y="5916286"/>
            <a:ext cx="11113107" cy="646331"/>
          </a:xfrm>
          <a:prstGeom prst="rect">
            <a:avLst/>
          </a:prstGeom>
          <a:noFill/>
        </p:spPr>
        <p:txBody>
          <a:bodyPr wrap="none" rtlCol="0">
            <a:spAutoFit/>
          </a:bodyPr>
          <a:lstStyle/>
          <a:p>
            <a:pPr algn="ctr"/>
            <a:r>
              <a:rPr lang="en-GB" sz="3600" dirty="0" err="1">
                <a:latin typeface="Consolas" panose="020B0609020204030204" pitchFamily="49" charset="0"/>
              </a:rPr>
              <a:t>taxi_id</a:t>
            </a:r>
            <a:r>
              <a:rPr lang="en-GB" sz="3600" dirty="0">
                <a:latin typeface="Consolas" panose="020B0609020204030204" pitchFamily="49" charset="0"/>
              </a:rPr>
              <a:t> </a:t>
            </a:r>
            <a:r>
              <a:rPr lang="en-GB" sz="3600" dirty="0"/>
              <a:t>is ambiguous, so qualified with the table names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9631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wipe(left)">
                                      <p:cBhvr>
                                        <p:cTn id="22"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insert operations</a:t>
            </a:r>
          </a:p>
        </p:txBody>
      </p:sp>
    </p:spTree>
    <p:extLst>
      <p:ext uri="{BB962C8B-B14F-4D97-AF65-F5344CB8AC3E}">
        <p14:creationId xmlns:p14="http://schemas.microsoft.com/office/powerpoint/2010/main" val="41783875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All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922000" cy="4351338"/>
          </a:xfrm>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INSERT INTO</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VALUES</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"Tom"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"Fox"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"2000-10-23"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22</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8070157" y="1091740"/>
            <a:ext cx="1258570" cy="862642"/>
          </a:xfrm>
          <a:prstGeom prst="callout2">
            <a:avLst>
              <a:gd name="adj1" fmla="val 52750"/>
              <a:gd name="adj2" fmla="val -2245"/>
              <a:gd name="adj3" fmla="val 52979"/>
              <a:gd name="adj4" fmla="val -49644"/>
              <a:gd name="adj5" fmla="val 103172"/>
              <a:gd name="adj6" fmla="val -982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7" name="Callout: Bent Line with No Border 8">
            <a:extLst>
              <a:ext uri="{FF2B5EF4-FFF2-40B4-BE49-F238E27FC236}">
                <a16:creationId xmlns:a16="http://schemas.microsoft.com/office/drawing/2014/main" id="{412E8916-E1C6-455C-96C6-1411BB246ADC}"/>
              </a:ext>
            </a:extLst>
          </p:cNvPr>
          <p:cNvSpPr/>
          <p:nvPr/>
        </p:nvSpPr>
        <p:spPr>
          <a:xfrm>
            <a:off x="612824" y="4047157"/>
            <a:ext cx="3291840" cy="862642"/>
          </a:xfrm>
          <a:prstGeom prst="callout2">
            <a:avLst>
              <a:gd name="adj1" fmla="val 48750"/>
              <a:gd name="adj2" fmla="val 104056"/>
              <a:gd name="adj3" fmla="val 49417"/>
              <a:gd name="adj4" fmla="val 129889"/>
              <a:gd name="adj5" fmla="val 3088"/>
              <a:gd name="adj6" fmla="val 13695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table order</a:t>
            </a:r>
          </a:p>
        </p:txBody>
      </p:sp>
      <p:sp>
        <p:nvSpPr>
          <p:cNvPr id="8" name="TextBox 7">
            <a:extLst>
              <a:ext uri="{FF2B5EF4-FFF2-40B4-BE49-F238E27FC236}">
                <a16:creationId xmlns:a16="http://schemas.microsoft.com/office/drawing/2014/main" id="{DF4BA8FF-524A-4C13-87BF-68801971FA28}"/>
              </a:ext>
            </a:extLst>
          </p:cNvPr>
          <p:cNvSpPr txBox="1"/>
          <p:nvPr/>
        </p:nvSpPr>
        <p:spPr>
          <a:xfrm>
            <a:off x="2058516" y="4903618"/>
            <a:ext cx="8074967" cy="1569660"/>
          </a:xfrm>
          <a:prstGeom prst="rect">
            <a:avLst/>
          </a:prstGeom>
          <a:noFill/>
        </p:spPr>
        <p:txBody>
          <a:bodyPr wrap="none" rtlCol="0">
            <a:spAutoFit/>
          </a:bodyPr>
          <a:lstStyle/>
          <a:p>
            <a:pPr algn="ctr"/>
            <a:r>
              <a:rPr lang="en-GB" sz="3600" dirty="0">
                <a:solidFill>
                  <a:srgbClr val="7030A0"/>
                </a:solidFill>
              </a:rPr>
              <a:t>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22261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par>
                          <p:cTn id="13" fill="hold">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20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wipe(left)">
                                      <p:cBhvr>
                                        <p:cTn id="36"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All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922000" cy="4351338"/>
          </a:xfrm>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INSERT INTO</a:t>
            </a:r>
            <a:r>
              <a:rPr lang="en-US" altLang="en-US" sz="4400" dirty="0">
                <a:solidFill>
                  <a:srgbClr val="000000"/>
                </a:solidFill>
                <a:latin typeface="Consolas" panose="020B0609020204030204" pitchFamily="49" charset="0"/>
              </a:rPr>
              <a:t> pupil</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VALUES</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"Tom"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"Fox"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"2000-10-23"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22</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Tree>
    <p:extLst>
      <p:ext uri="{BB962C8B-B14F-4D97-AF65-F5344CB8AC3E}">
        <p14:creationId xmlns:p14="http://schemas.microsoft.com/office/powerpoint/2010/main" val="283784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Specified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 table</a:t>
            </a:r>
            <a:r>
              <a:rPr lang="en-US" altLang="en-US" sz="4000" dirty="0">
                <a:solidFill>
                  <a:srgbClr val="000000"/>
                </a:solidFill>
                <a:latin typeface="Consolas" panose="020B0609020204030204" pitchFamily="49" charset="0"/>
              </a:rPr>
              <a:t> (field1, field2)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(value1, value2);</a:t>
            </a:r>
            <a:endParaRPr lang="en-US" altLang="en-US" sz="48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10053320" y="836127"/>
            <a:ext cx="1280160" cy="862642"/>
          </a:xfrm>
          <a:prstGeom prst="callout2">
            <a:avLst>
              <a:gd name="adj1" fmla="val 52750"/>
              <a:gd name="adj2" fmla="val -2245"/>
              <a:gd name="adj3" fmla="val 52979"/>
              <a:gd name="adj4" fmla="val -49644"/>
              <a:gd name="adj5" fmla="val 124372"/>
              <a:gd name="adj6" fmla="val -632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Fields</a:t>
            </a:r>
          </a:p>
        </p:txBody>
      </p:sp>
      <p:sp>
        <p:nvSpPr>
          <p:cNvPr id="7" name="Callout: Bent Line with No Border 8">
            <a:extLst>
              <a:ext uri="{FF2B5EF4-FFF2-40B4-BE49-F238E27FC236}">
                <a16:creationId xmlns:a16="http://schemas.microsoft.com/office/drawing/2014/main" id="{412E8916-E1C6-455C-96C6-1411BB246ADC}"/>
              </a:ext>
            </a:extLst>
          </p:cNvPr>
          <p:cNvSpPr/>
          <p:nvPr/>
        </p:nvSpPr>
        <p:spPr>
          <a:xfrm>
            <a:off x="1553558" y="3441700"/>
            <a:ext cx="3291840" cy="862642"/>
          </a:xfrm>
          <a:prstGeom prst="callout2">
            <a:avLst>
              <a:gd name="adj1" fmla="val 48750"/>
              <a:gd name="adj2" fmla="val 104056"/>
              <a:gd name="adj3" fmla="val 49417"/>
              <a:gd name="adj4" fmla="val 129889"/>
              <a:gd name="adj5" fmla="val -32513"/>
              <a:gd name="adj6" fmla="val 13485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field order</a:t>
            </a:r>
          </a:p>
        </p:txBody>
      </p:sp>
      <p:sp>
        <p:nvSpPr>
          <p:cNvPr id="8" name="TextBox 7">
            <a:extLst>
              <a:ext uri="{FF2B5EF4-FFF2-40B4-BE49-F238E27FC236}">
                <a16:creationId xmlns:a16="http://schemas.microsoft.com/office/drawing/2014/main" id="{DF4BA8FF-524A-4C13-87BF-68801971FA28}"/>
              </a:ext>
            </a:extLst>
          </p:cNvPr>
          <p:cNvSpPr txBox="1"/>
          <p:nvPr/>
        </p:nvSpPr>
        <p:spPr>
          <a:xfrm>
            <a:off x="2058516" y="4918858"/>
            <a:ext cx="8074967" cy="1631216"/>
          </a:xfrm>
          <a:prstGeom prst="rect">
            <a:avLst/>
          </a:prstGeom>
          <a:noFill/>
        </p:spPr>
        <p:txBody>
          <a:bodyPr wrap="none" rtlCol="0">
            <a:spAutoFit/>
          </a:bodyPr>
          <a:lstStyle/>
          <a:p>
            <a:pPr algn="ctr"/>
            <a:r>
              <a:rPr lang="en-GB" sz="3600" dirty="0">
                <a:solidFill>
                  <a:srgbClr val="7030A0"/>
                </a:solidFill>
              </a:rPr>
              <a:t>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sp>
        <p:nvSpPr>
          <p:cNvPr id="9" name="TextBox 8">
            <a:extLst>
              <a:ext uri="{FF2B5EF4-FFF2-40B4-BE49-F238E27FC236}">
                <a16:creationId xmlns:a16="http://schemas.microsoft.com/office/drawing/2014/main" id="{DF4BA8FF-524A-4C13-87BF-68801971FA28}"/>
              </a:ext>
            </a:extLst>
          </p:cNvPr>
          <p:cNvSpPr txBox="1"/>
          <p:nvPr/>
        </p:nvSpPr>
        <p:spPr>
          <a:xfrm>
            <a:off x="8289174" y="3583592"/>
            <a:ext cx="3322320" cy="1200329"/>
          </a:xfrm>
          <a:prstGeom prst="rect">
            <a:avLst/>
          </a:prstGeom>
          <a:noFill/>
        </p:spPr>
        <p:txBody>
          <a:bodyPr wrap="square" rtlCol="0">
            <a:spAutoFit/>
          </a:bodyPr>
          <a:lstStyle/>
          <a:p>
            <a:pPr algn="ctr"/>
            <a:r>
              <a:rPr lang="en-GB" sz="3600" b="1" dirty="0">
                <a:solidFill>
                  <a:srgbClr val="FF0000"/>
                </a:solidFill>
              </a:rPr>
              <a:t>Same</a:t>
            </a:r>
            <a:r>
              <a:rPr lang="en-GB" sz="3600" dirty="0"/>
              <a:t> </a:t>
            </a:r>
            <a:r>
              <a:rPr lang="en-GB" sz="3600" dirty="0">
                <a:solidFill>
                  <a:srgbClr val="7030A0"/>
                </a:solidFill>
              </a:rPr>
              <a:t>number of fields and values</a:t>
            </a:r>
          </a:p>
        </p:txBody>
      </p:sp>
    </p:spTree>
    <p:extLst>
      <p:ext uri="{BB962C8B-B14F-4D97-AF65-F5344CB8AC3E}">
        <p14:creationId xmlns:p14="http://schemas.microsoft.com/office/powerpoint/2010/main" val="108338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2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build="p"/>
      <p:bldP spid="9"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Specified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 table</a:t>
            </a:r>
            <a:r>
              <a:rPr lang="en-US" altLang="en-US" sz="4000" dirty="0">
                <a:solidFill>
                  <a:srgbClr val="000000"/>
                </a:solidFill>
                <a:latin typeface="Consolas" panose="020B0609020204030204" pitchFamily="49" charset="0"/>
              </a:rPr>
              <a:t> (field1, field2)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(value1, value2);</a:t>
            </a:r>
            <a:endParaRPr lang="en-US" altLang="en-US" sz="4800" dirty="0">
              <a:latin typeface="Arial" panose="020B0604020202020204" pitchFamily="34" charset="0"/>
            </a:endParaRPr>
          </a:p>
        </p:txBody>
      </p:sp>
      <p:sp>
        <p:nvSpPr>
          <p:cNvPr id="8" name="TextBox 7">
            <a:extLst>
              <a:ext uri="{FF2B5EF4-FFF2-40B4-BE49-F238E27FC236}">
                <a16:creationId xmlns:a16="http://schemas.microsoft.com/office/drawing/2014/main" id="{DF4BA8FF-524A-4C13-87BF-68801971FA28}"/>
              </a:ext>
            </a:extLst>
          </p:cNvPr>
          <p:cNvSpPr txBox="1"/>
          <p:nvPr/>
        </p:nvSpPr>
        <p:spPr>
          <a:xfrm>
            <a:off x="2058516" y="4918858"/>
            <a:ext cx="8074967" cy="1631216"/>
          </a:xfrm>
          <a:prstGeom prst="rect">
            <a:avLst/>
          </a:prstGeom>
          <a:noFill/>
        </p:spPr>
        <p:txBody>
          <a:bodyPr wrap="none" rtlCol="0">
            <a:spAutoFit/>
          </a:bodyPr>
          <a:lstStyle/>
          <a:p>
            <a:pPr algn="ctr"/>
            <a:endParaRPr lang="en-GB" sz="3600" dirty="0"/>
          </a:p>
          <a:p>
            <a:pPr algn="ctr"/>
            <a:endParaRPr lang="en-GB" sz="2400" dirty="0">
              <a:solidFill>
                <a:srgbClr val="7030A0"/>
              </a:solidFill>
              <a:latin typeface="Consolas" panose="020B0609020204030204" pitchFamily="49" charset="0"/>
            </a:endParaRPr>
          </a:p>
          <a:p>
            <a:pPr algn="ctr"/>
            <a:r>
              <a:rPr lang="en-GB" sz="3600" dirty="0"/>
              <a:t>If a validation rule fails, no data is inserted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86451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Specified fields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nice</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rowID</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TRUE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1001</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5" name="Callout: Bent Line with No Border 8">
            <a:extLst>
              <a:ext uri="{FF2B5EF4-FFF2-40B4-BE49-F238E27FC236}">
                <a16:creationId xmlns:a16="http://schemas.microsoft.com/office/drawing/2014/main" id="{44FEFF9E-B37B-D61A-0BB0-4A87C663B88F}"/>
              </a:ext>
            </a:extLst>
          </p:cNvPr>
          <p:cNvSpPr/>
          <p:nvPr/>
        </p:nvSpPr>
        <p:spPr>
          <a:xfrm>
            <a:off x="1244600" y="3429000"/>
            <a:ext cx="3156298" cy="862642"/>
          </a:xfrm>
          <a:prstGeom prst="callout2">
            <a:avLst>
              <a:gd name="adj1" fmla="val 48750"/>
              <a:gd name="adj2" fmla="val 104056"/>
              <a:gd name="adj3" fmla="val 49417"/>
              <a:gd name="adj4" fmla="val 129889"/>
              <a:gd name="adj5" fmla="val -32513"/>
              <a:gd name="adj6" fmla="val 13485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field order</a:t>
            </a:r>
          </a:p>
        </p:txBody>
      </p:sp>
      <p:sp>
        <p:nvSpPr>
          <p:cNvPr id="6" name="Callout: Bent Line with No Border 8">
            <a:extLst>
              <a:ext uri="{FF2B5EF4-FFF2-40B4-BE49-F238E27FC236}">
                <a16:creationId xmlns:a16="http://schemas.microsoft.com/office/drawing/2014/main" id="{8C82E73A-9351-440B-AD5A-91B4FA5E208F}"/>
              </a:ext>
            </a:extLst>
          </p:cNvPr>
          <p:cNvSpPr/>
          <p:nvPr/>
        </p:nvSpPr>
        <p:spPr>
          <a:xfrm>
            <a:off x="5046748" y="4280215"/>
            <a:ext cx="3156298" cy="862642"/>
          </a:xfrm>
          <a:prstGeom prst="callout2">
            <a:avLst>
              <a:gd name="adj1" fmla="val 48750"/>
              <a:gd name="adj2" fmla="val 104056"/>
              <a:gd name="adj3" fmla="val 49417"/>
              <a:gd name="adj4" fmla="val 129889"/>
              <a:gd name="adj5" fmla="val -203291"/>
              <a:gd name="adj6" fmla="val 14370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Fields – any order</a:t>
            </a:r>
          </a:p>
        </p:txBody>
      </p:sp>
    </p:spTree>
    <p:extLst>
      <p:ext uri="{BB962C8B-B14F-4D97-AF65-F5344CB8AC3E}">
        <p14:creationId xmlns:p14="http://schemas.microsoft.com/office/powerpoint/2010/main" val="317361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Specified fields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nice</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rowID</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TRUE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1001</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Tree>
    <p:extLst>
      <p:ext uri="{BB962C8B-B14F-4D97-AF65-F5344CB8AC3E}">
        <p14:creationId xmlns:p14="http://schemas.microsoft.com/office/powerpoint/2010/main" val="9893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update operations</a:t>
            </a:r>
          </a:p>
        </p:txBody>
      </p:sp>
    </p:spTree>
    <p:extLst>
      <p:ext uri="{BB962C8B-B14F-4D97-AF65-F5344CB8AC3E}">
        <p14:creationId xmlns:p14="http://schemas.microsoft.com/office/powerpoint/2010/main" val="33044946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"Mauve"</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a:t>
            </a:r>
            <a:r>
              <a:rPr lang="en-US" altLang="en-US" sz="4400" dirty="0" err="1">
                <a:solidFill>
                  <a:srgbClr val="183691"/>
                </a:solidFill>
                <a:latin typeface="Consolas" panose="020B0609020204030204" pitchFamily="49" charset="0"/>
              </a:rPr>
              <a:t>Mauv</a:t>
            </a:r>
            <a:r>
              <a:rPr lang="en-US" altLang="en-US" sz="4400" dirty="0">
                <a:solidFill>
                  <a:srgbClr val="183691"/>
                </a:solidFill>
                <a:latin typeface="Consolas" panose="020B0609020204030204" pitchFamily="49" charset="0"/>
              </a:rPr>
              <a:t>"</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7416095" y="1331516"/>
            <a:ext cx="1085850" cy="718344"/>
          </a:xfrm>
          <a:prstGeom prst="callout2">
            <a:avLst>
              <a:gd name="adj1" fmla="val 49990"/>
              <a:gd name="adj2" fmla="val -52"/>
              <a:gd name="adj3" fmla="val 50311"/>
              <a:gd name="adj4" fmla="val -43860"/>
              <a:gd name="adj5" fmla="val 104481"/>
              <a:gd name="adj6" fmla="val -924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9" name="Callout: Bent Line with No Border 3">
            <a:extLst>
              <a:ext uri="{FF2B5EF4-FFF2-40B4-BE49-F238E27FC236}">
                <a16:creationId xmlns:a16="http://schemas.microsoft.com/office/drawing/2014/main" id="{77E8332C-AADD-4F2B-B0E2-AC0B43D6AE90}"/>
              </a:ext>
            </a:extLst>
          </p:cNvPr>
          <p:cNvSpPr/>
          <p:nvPr/>
        </p:nvSpPr>
        <p:spPr>
          <a:xfrm>
            <a:off x="9252920" y="1956862"/>
            <a:ext cx="2654036" cy="862642"/>
          </a:xfrm>
          <a:prstGeom prst="callout2">
            <a:avLst>
              <a:gd name="adj1" fmla="val 50910"/>
              <a:gd name="adj2" fmla="val -1058"/>
              <a:gd name="adj3" fmla="val 50697"/>
              <a:gd name="adj4" fmla="val -11665"/>
              <a:gd name="adj5" fmla="val 76367"/>
              <a:gd name="adj6" fmla="val -3558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to update</a:t>
            </a:r>
          </a:p>
          <a:p>
            <a:r>
              <a:rPr lang="en-GB" sz="2800" b="1" dirty="0">
                <a:solidFill>
                  <a:srgbClr val="7030A0"/>
                </a:solidFill>
              </a:rPr>
              <a:t>with new value</a:t>
            </a:r>
          </a:p>
        </p:txBody>
      </p:sp>
      <p:sp>
        <p:nvSpPr>
          <p:cNvPr id="11" name="TextBox 10">
            <a:extLst>
              <a:ext uri="{FF2B5EF4-FFF2-40B4-BE49-F238E27FC236}">
                <a16:creationId xmlns:a16="http://schemas.microsoft.com/office/drawing/2014/main" id="{DF4BA8FF-524A-4C13-87BF-68801971FA28}"/>
              </a:ext>
            </a:extLst>
          </p:cNvPr>
          <p:cNvSpPr txBox="1"/>
          <p:nvPr/>
        </p:nvSpPr>
        <p:spPr>
          <a:xfrm>
            <a:off x="1736601" y="5115849"/>
            <a:ext cx="8718797" cy="1631216"/>
          </a:xfrm>
          <a:prstGeom prst="rect">
            <a:avLst/>
          </a:prstGeom>
          <a:noFill/>
        </p:spPr>
        <p:txBody>
          <a:bodyPr wrap="none" rtlCol="0">
            <a:spAutoFit/>
          </a:bodyPr>
          <a:lstStyle/>
          <a:p>
            <a:pPr algn="ctr"/>
            <a:r>
              <a:rPr lang="en-GB" sz="3600" dirty="0">
                <a:solidFill>
                  <a:srgbClr val="7030A0"/>
                </a:solidFill>
              </a:rPr>
              <a:t>Updates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p>
          <a:p>
            <a:pPr algn="ctr"/>
            <a:endParaRPr lang="en-GB" sz="2800" dirty="0">
              <a:solidFill>
                <a:srgbClr val="7030A0"/>
              </a:solidFill>
              <a:latin typeface="Consolas" panose="020B0609020204030204" pitchFamily="49" charset="0"/>
            </a:endParaRPr>
          </a:p>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E239E10E-AA44-C822-F751-FA77E1000038}"/>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Tree>
    <p:extLst>
      <p:ext uri="{BB962C8B-B14F-4D97-AF65-F5344CB8AC3E}">
        <p14:creationId xmlns:p14="http://schemas.microsoft.com/office/powerpoint/2010/main" val="340720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20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animEffect transition="in" filter="wipe(left)">
                                      <p:cBhvr>
                                        <p:cTn id="37" dur="2000"/>
                                        <p:tgtEl>
                                          <p:spTgt spid="1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animBg="1"/>
      <p:bldP spid="11" grpId="0" uiExpand="1"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Relational Database</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5914824" cy="584775"/>
          </a:xfrm>
          <a:prstGeom prst="rect">
            <a:avLst/>
          </a:prstGeom>
          <a:noFill/>
        </p:spPr>
        <p:txBody>
          <a:bodyPr wrap="none" rtlCol="0">
            <a:spAutoFit/>
          </a:bodyPr>
          <a:lstStyle/>
          <a:p>
            <a:r>
              <a:rPr lang="en-GB" sz="3200" dirty="0"/>
              <a:t>Each table holds data on one topic</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1912165251"/>
              </p:ext>
            </p:extLst>
          </p:nvPr>
        </p:nvGraphicFramePr>
        <p:xfrm>
          <a:off x="7669848" y="2742570"/>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9" name="TextBox 8">
            <a:extLst>
              <a:ext uri="{FF2B5EF4-FFF2-40B4-BE49-F238E27FC236}">
                <a16:creationId xmlns:a16="http://schemas.microsoft.com/office/drawing/2014/main" id="{B935E981-B7C6-4BDF-ADC2-EFF2B075D3D8}"/>
              </a:ext>
            </a:extLst>
          </p:cNvPr>
          <p:cNvSpPr txBox="1"/>
          <p:nvPr/>
        </p:nvSpPr>
        <p:spPr>
          <a:xfrm>
            <a:off x="7911428" y="5405820"/>
            <a:ext cx="2900218" cy="584775"/>
          </a:xfrm>
          <a:prstGeom prst="rect">
            <a:avLst/>
          </a:prstGeom>
          <a:noFill/>
        </p:spPr>
        <p:txBody>
          <a:bodyPr wrap="none" rtlCol="0">
            <a:spAutoFit/>
          </a:bodyPr>
          <a:lstStyle/>
          <a:p>
            <a:r>
              <a:rPr lang="en-GB" sz="3200" dirty="0">
                <a:solidFill>
                  <a:srgbClr val="7030A0"/>
                </a:solidFill>
              </a:rPr>
              <a:t>Data links tables</a:t>
            </a:r>
          </a:p>
        </p:txBody>
      </p:sp>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724133580"/>
              </p:ext>
            </p:extLst>
          </p:nvPr>
        </p:nvGraphicFramePr>
        <p:xfrm>
          <a:off x="838200" y="2742570"/>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cxnSp>
        <p:nvCxnSpPr>
          <p:cNvPr id="4" name="Straight Arrow Connector 3">
            <a:extLst>
              <a:ext uri="{FF2B5EF4-FFF2-40B4-BE49-F238E27FC236}">
                <a16:creationId xmlns:a16="http://schemas.microsoft.com/office/drawing/2014/main" id="{231371B6-0511-44D2-AF15-46D0C5B87BB2}"/>
              </a:ext>
            </a:extLst>
          </p:cNvPr>
          <p:cNvCxnSpPr>
            <a:cxnSpLocks/>
          </p:cNvCxnSpPr>
          <p:nvPr/>
        </p:nvCxnSpPr>
        <p:spPr>
          <a:xfrm>
            <a:off x="6381750" y="3653795"/>
            <a:ext cx="1250950" cy="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402D11-5365-4584-AF20-FCE4B78FE7A0}"/>
              </a:ext>
            </a:extLst>
          </p:cNvPr>
          <p:cNvCxnSpPr>
            <a:cxnSpLocks/>
          </p:cNvCxnSpPr>
          <p:nvPr/>
        </p:nvCxnSpPr>
        <p:spPr>
          <a:xfrm flipV="1">
            <a:off x="6254750" y="4428495"/>
            <a:ext cx="1415098" cy="156210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342689E-7D46-5169-15D1-5564029DB143}"/>
              </a:ext>
            </a:extLst>
          </p:cNvPr>
          <p:cNvSpPr txBox="1"/>
          <p:nvPr/>
        </p:nvSpPr>
        <p:spPr>
          <a:xfrm>
            <a:off x="838200" y="2226057"/>
            <a:ext cx="2031069" cy="584775"/>
          </a:xfrm>
          <a:prstGeom prst="rect">
            <a:avLst/>
          </a:prstGeom>
          <a:noFill/>
        </p:spPr>
        <p:txBody>
          <a:bodyPr wrap="none" rtlCol="0">
            <a:spAutoFit/>
          </a:bodyPr>
          <a:lstStyle/>
          <a:p>
            <a:r>
              <a:rPr lang="en-GB" sz="3200" dirty="0"/>
              <a:t>Table: Staff</a:t>
            </a:r>
          </a:p>
        </p:txBody>
      </p:sp>
      <p:sp>
        <p:nvSpPr>
          <p:cNvPr id="6" name="TextBox 5">
            <a:extLst>
              <a:ext uri="{FF2B5EF4-FFF2-40B4-BE49-F238E27FC236}">
                <a16:creationId xmlns:a16="http://schemas.microsoft.com/office/drawing/2014/main" id="{21723E06-6635-F538-E4D2-AD7CF097A705}"/>
              </a:ext>
            </a:extLst>
          </p:cNvPr>
          <p:cNvSpPr txBox="1"/>
          <p:nvPr/>
        </p:nvSpPr>
        <p:spPr>
          <a:xfrm>
            <a:off x="7632700" y="2250692"/>
            <a:ext cx="3301930" cy="584775"/>
          </a:xfrm>
          <a:prstGeom prst="rect">
            <a:avLst/>
          </a:prstGeom>
          <a:noFill/>
        </p:spPr>
        <p:txBody>
          <a:bodyPr wrap="none" rtlCol="0">
            <a:spAutoFit/>
          </a:bodyPr>
          <a:lstStyle/>
          <a:p>
            <a:r>
              <a:rPr lang="en-GB" sz="3200" dirty="0"/>
              <a:t>Table: Department</a:t>
            </a:r>
          </a:p>
        </p:txBody>
      </p:sp>
    </p:spTree>
    <p:extLst>
      <p:ext uri="{BB962C8B-B14F-4D97-AF65-F5344CB8AC3E}">
        <p14:creationId xmlns:p14="http://schemas.microsoft.com/office/powerpoint/2010/main" val="152929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1500"/>
                                        <p:tgtEl>
                                          <p:spTgt spid="6"/>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1000"/>
                                        <p:tgtEl>
                                          <p:spTgt spid="4"/>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1000"/>
                                        <p:tgtEl>
                                          <p:spTgt spid="16"/>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3" grpId="0"/>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"Mauve"</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a:t>
            </a:r>
            <a:r>
              <a:rPr lang="en-US" altLang="en-US" sz="4400" dirty="0" err="1">
                <a:solidFill>
                  <a:srgbClr val="183691"/>
                </a:solidFill>
                <a:latin typeface="Consolas" panose="020B0609020204030204" pitchFamily="49" charset="0"/>
              </a:rPr>
              <a:t>Mauv</a:t>
            </a:r>
            <a:r>
              <a:rPr lang="en-US" altLang="en-US" sz="4400" dirty="0">
                <a:solidFill>
                  <a:srgbClr val="183691"/>
                </a:solidFill>
                <a:latin typeface="Consolas" panose="020B0609020204030204" pitchFamily="49" charset="0"/>
              </a:rPr>
              <a:t>"</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5" name="TextBox 4">
            <a:extLst>
              <a:ext uri="{FF2B5EF4-FFF2-40B4-BE49-F238E27FC236}">
                <a16:creationId xmlns:a16="http://schemas.microsoft.com/office/drawing/2014/main" id="{32C88DB2-4D2B-79F2-D24D-8D005D8CED13}"/>
              </a:ext>
            </a:extLst>
          </p:cNvPr>
          <p:cNvSpPr txBox="1"/>
          <p:nvPr/>
        </p:nvSpPr>
        <p:spPr>
          <a:xfrm>
            <a:off x="2046238" y="6079439"/>
            <a:ext cx="8099525" cy="646331"/>
          </a:xfrm>
          <a:prstGeom prst="rect">
            <a:avLst/>
          </a:prstGeom>
          <a:noFill/>
        </p:spPr>
        <p:txBody>
          <a:bodyPr wrap="none" rtlCol="0">
            <a:spAutoFit/>
          </a:bodyPr>
          <a:lstStyle/>
          <a:p>
            <a:pPr algn="ctr"/>
            <a:r>
              <a:rPr lang="en-GB" sz="3600" dirty="0"/>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3280115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Change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Step 1</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29797"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Step 2</a:t>
            </a:r>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UPDATE</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SET</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"Mauve"</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Box 6">
            <a:extLst>
              <a:ext uri="{FF2B5EF4-FFF2-40B4-BE49-F238E27FC236}">
                <a16:creationId xmlns:a16="http://schemas.microsoft.com/office/drawing/2014/main" id="{3D7C5561-49CA-4DD0-9A81-A755A354B542}"/>
              </a:ext>
            </a:extLst>
          </p:cNvPr>
          <p:cNvSpPr txBox="1"/>
          <p:nvPr/>
        </p:nvSpPr>
        <p:spPr>
          <a:xfrm>
            <a:off x="3187768" y="4698363"/>
            <a:ext cx="5816464" cy="769441"/>
          </a:xfrm>
          <a:prstGeom prst="rect">
            <a:avLst/>
          </a:prstGeom>
          <a:noFill/>
        </p:spPr>
        <p:txBody>
          <a:bodyPr wrap="none" rtlCol="0">
            <a:spAutoFit/>
          </a:bodyPr>
          <a:lstStyle/>
          <a:p>
            <a:r>
              <a:rPr lang="en-GB" sz="4400" dirty="0">
                <a:solidFill>
                  <a:srgbClr val="7030A0"/>
                </a:solidFill>
              </a:rPr>
              <a:t>Copy the </a:t>
            </a:r>
            <a:r>
              <a:rPr lang="en-GB" sz="4400" dirty="0">
                <a:solidFill>
                  <a:srgbClr val="A71D5D"/>
                </a:solidFill>
              </a:rPr>
              <a:t>WHERE</a:t>
            </a:r>
            <a:r>
              <a:rPr lang="en-GB" sz="4400" dirty="0">
                <a:solidFill>
                  <a:srgbClr val="7030A0"/>
                </a:solidFill>
              </a:rPr>
              <a:t> clause!</a:t>
            </a:r>
          </a:p>
        </p:txBody>
      </p:sp>
      <p:sp>
        <p:nvSpPr>
          <p:cNvPr id="8" name="Arc 7">
            <a:extLst>
              <a:ext uri="{FF2B5EF4-FFF2-40B4-BE49-F238E27FC236}">
                <a16:creationId xmlns:a16="http://schemas.microsoft.com/office/drawing/2014/main" id="{6F055A38-53AB-4D21-B310-4508FD3AA00E}"/>
              </a:ext>
            </a:extLst>
          </p:cNvPr>
          <p:cNvSpPr/>
          <p:nvPr/>
        </p:nvSpPr>
        <p:spPr>
          <a:xfrm rot="10800000" flipH="1">
            <a:off x="5573400" y="3238500"/>
            <a:ext cx="1487800" cy="1325562"/>
          </a:xfrm>
          <a:prstGeom prst="arc">
            <a:avLst>
              <a:gd name="adj1" fmla="val 10934631"/>
              <a:gd name="adj2" fmla="val 21444232"/>
            </a:avLst>
          </a:prstGeom>
          <a:ln w="38100">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 Placeholder 4">
            <a:extLst>
              <a:ext uri="{FF2B5EF4-FFF2-40B4-BE49-F238E27FC236}">
                <a16:creationId xmlns:a16="http://schemas.microsoft.com/office/drawing/2014/main" id="{6BC444EA-344C-4AF7-9C47-709AD41F4E57}"/>
              </a:ext>
            </a:extLst>
          </p:cNvPr>
          <p:cNvSpPr txBox="1">
            <a:spLocks/>
          </p:cNvSpPr>
          <p:nvPr/>
        </p:nvSpPr>
        <p:spPr>
          <a:xfrm>
            <a:off x="3505994" y="560895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3600" dirty="0"/>
              <a:t>Step 3 </a:t>
            </a:r>
            <a:r>
              <a:rPr lang="en-GB" sz="3600" dirty="0">
                <a:solidFill>
                  <a:srgbClr val="7030A0"/>
                </a:solidFill>
              </a:rPr>
              <a:t>– Run Step 1 again</a:t>
            </a:r>
          </a:p>
        </p:txBody>
      </p:sp>
    </p:spTree>
    <p:extLst>
      <p:ext uri="{BB962C8B-B14F-4D97-AF65-F5344CB8AC3E}">
        <p14:creationId xmlns:p14="http://schemas.microsoft.com/office/powerpoint/2010/main" val="254587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left)">
                                      <p:cBhvr>
                                        <p:cTn id="28" dur="1000"/>
                                        <p:tgtEl>
                                          <p:spTgt spid="4">
                                            <p:txEl>
                                              <p:pRg st="0" end="0"/>
                                            </p:txEl>
                                          </p:spTgt>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1500"/>
                                        <p:tgtEl>
                                          <p:spTgt spid="4">
                                            <p:txEl>
                                              <p:pRg st="1" end="1"/>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wipe(left)">
                                      <p:cBhvr>
                                        <p:cTn id="36" dur="1500"/>
                                        <p:tgtEl>
                                          <p:spTgt spid="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1000"/>
                                        <p:tgtEl>
                                          <p:spTgt spid="8"/>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20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wipe(left)">
                                      <p:cBhvr>
                                        <p:cTn id="50"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P spid="4" grpId="0" uiExpand="1" build="p"/>
      <p:bldP spid="7" grpId="0"/>
      <p:bldP spid="8" grpId="0" animBg="1"/>
      <p:bldP spid="9" grpId="0" build="p"/>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Change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UPDATE</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SET</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"Mauve"</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 Placeholder 4">
            <a:extLst>
              <a:ext uri="{FF2B5EF4-FFF2-40B4-BE49-F238E27FC236}">
                <a16:creationId xmlns:a16="http://schemas.microsoft.com/office/drawing/2014/main" id="{41751C26-6A04-C944-CDD6-9316AA4E0BC6}"/>
              </a:ext>
            </a:extLst>
          </p:cNvPr>
          <p:cNvSpPr txBox="1">
            <a:spLocks/>
          </p:cNvSpPr>
          <p:nvPr/>
        </p:nvSpPr>
        <p:spPr>
          <a:xfrm>
            <a:off x="3607738" y="5608953"/>
            <a:ext cx="4976525"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3600" dirty="0"/>
              <a:t>Step 3 </a:t>
            </a:r>
            <a:r>
              <a:rPr lang="en-GB" sz="3600" dirty="0">
                <a:solidFill>
                  <a:srgbClr val="7030A0"/>
                </a:solidFill>
              </a:rPr>
              <a:t>– </a:t>
            </a:r>
          </a:p>
        </p:txBody>
      </p:sp>
    </p:spTree>
    <p:extLst>
      <p:ext uri="{BB962C8B-B14F-4D97-AF65-F5344CB8AC3E}">
        <p14:creationId xmlns:p14="http://schemas.microsoft.com/office/powerpoint/2010/main" val="4564289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last_name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"Box"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err="1">
                <a:solidFill>
                  <a:srgbClr val="000000"/>
                </a:solidFill>
                <a:latin typeface="Consolas" panose="020B0609020204030204" pitchFamily="49" charset="0"/>
              </a:rPr>
              <a:t>address_id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17</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pupil_id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10026650" y="2104805"/>
            <a:ext cx="1327150" cy="718344"/>
          </a:xfrm>
          <a:prstGeom prst="callout2">
            <a:avLst>
              <a:gd name="adj1" fmla="val 49990"/>
              <a:gd name="adj2" fmla="val -52"/>
              <a:gd name="adj3" fmla="val 50311"/>
              <a:gd name="adj4" fmla="val -43860"/>
              <a:gd name="adj5" fmla="val 111750"/>
              <a:gd name="adj6" fmla="val -872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
        <p:nvSpPr>
          <p:cNvPr id="7" name="TextBox 6">
            <a:extLst>
              <a:ext uri="{FF2B5EF4-FFF2-40B4-BE49-F238E27FC236}">
                <a16:creationId xmlns:a16="http://schemas.microsoft.com/office/drawing/2014/main" id="{AD414FCB-BBD2-57F0-E5DF-35C9E0F2C5A4}"/>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
        <p:nvSpPr>
          <p:cNvPr id="8" name="TextBox 7">
            <a:extLst>
              <a:ext uri="{FF2B5EF4-FFF2-40B4-BE49-F238E27FC236}">
                <a16:creationId xmlns:a16="http://schemas.microsoft.com/office/drawing/2014/main" id="{B283BD82-FC96-C90C-169D-C505080B3876}"/>
              </a:ext>
            </a:extLst>
          </p:cNvPr>
          <p:cNvSpPr txBox="1"/>
          <p:nvPr/>
        </p:nvSpPr>
        <p:spPr>
          <a:xfrm>
            <a:off x="1736601" y="5104560"/>
            <a:ext cx="8718797" cy="1631216"/>
          </a:xfrm>
          <a:prstGeom prst="rect">
            <a:avLst/>
          </a:prstGeom>
          <a:noFill/>
        </p:spPr>
        <p:txBody>
          <a:bodyPr wrap="none" rtlCol="0">
            <a:spAutoFit/>
          </a:bodyPr>
          <a:lstStyle/>
          <a:p>
            <a:pPr algn="ctr"/>
            <a:r>
              <a:rPr lang="en-GB" sz="3600" dirty="0">
                <a:solidFill>
                  <a:srgbClr val="7030A0"/>
                </a:solidFill>
              </a:rPr>
              <a:t>Updates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p>
          <a:p>
            <a:pPr algn="ctr"/>
            <a:endParaRPr lang="en-GB" sz="2800" dirty="0">
              <a:solidFill>
                <a:srgbClr val="7030A0"/>
              </a:solidFill>
              <a:latin typeface="Consolas" panose="020B0609020204030204" pitchFamily="49" charset="0"/>
            </a:endParaRPr>
          </a:p>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56370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7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2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20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bg/>
                                          </p:spTgt>
                                        </p:tgtEl>
                                        <p:attrNameLst>
                                          <p:attrName>style.visibility</p:attrName>
                                        </p:attrNameLst>
                                      </p:cBhvr>
                                      <p:to>
                                        <p:strVal val="visible"/>
                                      </p:to>
                                    </p:set>
                                    <p:animEffect transition="in" filter="wipe(left)">
                                      <p:cBhvr>
                                        <p:cTn id="42" dur="2000"/>
                                        <p:tgtEl>
                                          <p:spTgt spid="7">
                                            <p:bg/>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wipe(left)">
                                      <p:cBhvr>
                                        <p:cTn id="45"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build="allAtOnce" animBg="1"/>
      <p:bldP spid="8"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pupil</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last_name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"Box"</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3       </a:t>
            </a:r>
            <a:r>
              <a:rPr lang="en-US" altLang="en-US" sz="4400" dirty="0" err="1">
                <a:solidFill>
                  <a:srgbClr val="000000"/>
                </a:solidFill>
                <a:latin typeface="Consolas" panose="020B0609020204030204" pitchFamily="49" charset="0"/>
              </a:rPr>
              <a:t>address_id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17</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pupil_id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4" name="TextBox 3">
            <a:extLst>
              <a:ext uri="{FF2B5EF4-FFF2-40B4-BE49-F238E27FC236}">
                <a16:creationId xmlns:a16="http://schemas.microsoft.com/office/drawing/2014/main" id="{88744E53-6521-DB39-3E4D-AA698E15D4D0}"/>
              </a:ext>
            </a:extLst>
          </p:cNvPr>
          <p:cNvSpPr txBox="1"/>
          <p:nvPr/>
        </p:nvSpPr>
        <p:spPr>
          <a:xfrm>
            <a:off x="2046238" y="6079439"/>
            <a:ext cx="8099525" cy="646331"/>
          </a:xfrm>
          <a:prstGeom prst="rect">
            <a:avLst/>
          </a:prstGeom>
          <a:noFill/>
        </p:spPr>
        <p:txBody>
          <a:bodyPr wrap="none" rtlCol="0">
            <a:spAutoFit/>
          </a:bodyPr>
          <a:lstStyle/>
          <a:p>
            <a:pPr algn="ctr"/>
            <a:r>
              <a:rPr lang="en-GB" sz="3600" dirty="0"/>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9275326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delete operations</a:t>
            </a:r>
          </a:p>
        </p:txBody>
      </p:sp>
    </p:spTree>
    <p:extLst>
      <p:ext uri="{BB962C8B-B14F-4D97-AF65-F5344CB8AC3E}">
        <p14:creationId xmlns:p14="http://schemas.microsoft.com/office/powerpoint/2010/main" val="32308211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Remove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DELETE FROM</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pupil_id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7" name="TextBox 6">
            <a:extLst>
              <a:ext uri="{FF2B5EF4-FFF2-40B4-BE49-F238E27FC236}">
                <a16:creationId xmlns:a16="http://schemas.microsoft.com/office/drawing/2014/main" id="{DF4BA8FF-524A-4C13-87BF-68801971FA28}"/>
              </a:ext>
            </a:extLst>
          </p:cNvPr>
          <p:cNvSpPr txBox="1"/>
          <p:nvPr/>
        </p:nvSpPr>
        <p:spPr>
          <a:xfrm>
            <a:off x="1812647" y="5360818"/>
            <a:ext cx="8566705" cy="646331"/>
          </a:xfrm>
          <a:prstGeom prst="rect">
            <a:avLst/>
          </a:prstGeom>
          <a:noFill/>
        </p:spPr>
        <p:txBody>
          <a:bodyPr wrap="none" rtlCol="0">
            <a:spAutoFit/>
          </a:bodyPr>
          <a:lstStyle/>
          <a:p>
            <a:pPr algn="ctr"/>
            <a:r>
              <a:rPr lang="en-GB" sz="3600" dirty="0">
                <a:solidFill>
                  <a:srgbClr val="7030A0"/>
                </a:solidFill>
              </a:rPr>
              <a:t>Deletes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endParaRPr lang="en-GB" sz="3600" dirty="0">
              <a:solidFill>
                <a:srgbClr val="7030A0"/>
              </a:solidFill>
              <a:latin typeface="Consolas" panose="020B0609020204030204" pitchFamily="49"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7723719" y="1167606"/>
            <a:ext cx="1085850" cy="718344"/>
          </a:xfrm>
          <a:prstGeom prst="callout2">
            <a:avLst>
              <a:gd name="adj1" fmla="val 49990"/>
              <a:gd name="adj2" fmla="val -52"/>
              <a:gd name="adj3" fmla="val 50311"/>
              <a:gd name="adj4" fmla="val -43860"/>
              <a:gd name="adj5" fmla="val 104481"/>
              <a:gd name="adj6" fmla="val -924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6" name="TextBox 5">
            <a:extLst>
              <a:ext uri="{FF2B5EF4-FFF2-40B4-BE49-F238E27FC236}">
                <a16:creationId xmlns:a16="http://schemas.microsoft.com/office/drawing/2014/main" id="{D2799C50-5B8F-A5A7-D5BE-93FD79B0C67A}"/>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Tree>
    <p:extLst>
      <p:ext uri="{BB962C8B-B14F-4D97-AF65-F5344CB8AC3E}">
        <p14:creationId xmlns:p14="http://schemas.microsoft.com/office/powerpoint/2010/main" val="16817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P spid="4" grpId="0" animBg="1"/>
      <p:bldP spid="6"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Remove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DELETE FROM</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pupil_id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14799123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Remove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a:t>Step 1</a:t>
            </a:r>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836612" y="2505075"/>
            <a:ext cx="516096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pupil_id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a:t>Step 2</a:t>
            </a:r>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180012"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DELETE 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pupil_id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Box 6">
            <a:extLst>
              <a:ext uri="{FF2B5EF4-FFF2-40B4-BE49-F238E27FC236}">
                <a16:creationId xmlns:a16="http://schemas.microsoft.com/office/drawing/2014/main" id="{3D7C5561-49CA-4DD0-9A81-A755A354B542}"/>
              </a:ext>
            </a:extLst>
          </p:cNvPr>
          <p:cNvSpPr txBox="1"/>
          <p:nvPr/>
        </p:nvSpPr>
        <p:spPr>
          <a:xfrm>
            <a:off x="3187768" y="4912766"/>
            <a:ext cx="5816464" cy="769441"/>
          </a:xfrm>
          <a:prstGeom prst="rect">
            <a:avLst/>
          </a:prstGeom>
          <a:noFill/>
        </p:spPr>
        <p:txBody>
          <a:bodyPr wrap="none" rtlCol="0">
            <a:spAutoFit/>
          </a:bodyPr>
          <a:lstStyle/>
          <a:p>
            <a:r>
              <a:rPr lang="en-GB" sz="4400" dirty="0">
                <a:solidFill>
                  <a:srgbClr val="7030A0"/>
                </a:solidFill>
              </a:rPr>
              <a:t>Copy the </a:t>
            </a:r>
            <a:r>
              <a:rPr lang="en-GB" sz="4400" dirty="0">
                <a:solidFill>
                  <a:srgbClr val="A71D5D"/>
                </a:solidFill>
              </a:rPr>
              <a:t>WHERE</a:t>
            </a:r>
            <a:r>
              <a:rPr lang="en-GB" sz="4400" dirty="0">
                <a:solidFill>
                  <a:srgbClr val="7030A0"/>
                </a:solidFill>
              </a:rPr>
              <a:t> clause!</a:t>
            </a:r>
          </a:p>
        </p:txBody>
      </p:sp>
      <p:sp>
        <p:nvSpPr>
          <p:cNvPr id="8" name="Arc 7">
            <a:extLst>
              <a:ext uri="{FF2B5EF4-FFF2-40B4-BE49-F238E27FC236}">
                <a16:creationId xmlns:a16="http://schemas.microsoft.com/office/drawing/2014/main" id="{6F055A38-53AB-4D21-B310-4508FD3AA00E}"/>
              </a:ext>
            </a:extLst>
          </p:cNvPr>
          <p:cNvSpPr/>
          <p:nvPr/>
        </p:nvSpPr>
        <p:spPr>
          <a:xfrm rot="10800000" flipH="1">
            <a:off x="5225143" y="3238500"/>
            <a:ext cx="1836057" cy="1325562"/>
          </a:xfrm>
          <a:prstGeom prst="arc">
            <a:avLst>
              <a:gd name="adj1" fmla="val 10934631"/>
              <a:gd name="adj2" fmla="val 21444232"/>
            </a:avLst>
          </a:prstGeom>
          <a:ln w="38100">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 Placeholder 4">
            <a:extLst>
              <a:ext uri="{FF2B5EF4-FFF2-40B4-BE49-F238E27FC236}">
                <a16:creationId xmlns:a16="http://schemas.microsoft.com/office/drawing/2014/main" id="{F407117B-6C1A-4EDA-96A7-C25A850F00DB}"/>
              </a:ext>
            </a:extLst>
          </p:cNvPr>
          <p:cNvSpPr txBox="1">
            <a:spLocks/>
          </p:cNvSpPr>
          <p:nvPr/>
        </p:nvSpPr>
        <p:spPr>
          <a:xfrm>
            <a:off x="3505994" y="560895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3600" dirty="0"/>
              <a:t>Step 3 </a:t>
            </a:r>
            <a:r>
              <a:rPr lang="en-GB" sz="3600" dirty="0">
                <a:solidFill>
                  <a:srgbClr val="7030A0"/>
                </a:solidFill>
              </a:rPr>
              <a:t>– Run Step 1 again</a:t>
            </a:r>
          </a:p>
        </p:txBody>
      </p:sp>
    </p:spTree>
    <p:extLst>
      <p:ext uri="{BB962C8B-B14F-4D97-AF65-F5344CB8AC3E}">
        <p14:creationId xmlns:p14="http://schemas.microsoft.com/office/powerpoint/2010/main" val="235111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left)">
                                      <p:cBhvr>
                                        <p:cTn id="28" dur="1000"/>
                                        <p:tgtEl>
                                          <p:spTgt spid="4">
                                            <p:txEl>
                                              <p:pRg st="0" end="0"/>
                                            </p:txEl>
                                          </p:spTgt>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10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1000"/>
                                        <p:tgtEl>
                                          <p:spTgt spid="8"/>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20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wipe(left)">
                                      <p:cBhvr>
                                        <p:cTn id="46"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P spid="4" grpId="0" uiExpand="1" build="p"/>
      <p:bldP spid="7" grpId="0"/>
      <p:bldP spid="8" grpId="0" animBg="1"/>
      <p:bldP spid="9" grpId="0" build="p"/>
    </p:bld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Remove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836612" y="2505075"/>
            <a:ext cx="516096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pupil_id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180012"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DELETE 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pupil_id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 Placeholder 4">
            <a:extLst>
              <a:ext uri="{FF2B5EF4-FFF2-40B4-BE49-F238E27FC236}">
                <a16:creationId xmlns:a16="http://schemas.microsoft.com/office/drawing/2014/main" id="{4F13AA94-9389-A23C-9F7B-78D9F5F9BC32}"/>
              </a:ext>
            </a:extLst>
          </p:cNvPr>
          <p:cNvSpPr txBox="1">
            <a:spLocks/>
          </p:cNvSpPr>
          <p:nvPr/>
        </p:nvSpPr>
        <p:spPr>
          <a:xfrm>
            <a:off x="3607738" y="5608953"/>
            <a:ext cx="4976525"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3600" dirty="0"/>
              <a:t>Step 3 </a:t>
            </a:r>
            <a:r>
              <a:rPr lang="en-GB" sz="3600" dirty="0">
                <a:solidFill>
                  <a:srgbClr val="7030A0"/>
                </a:solidFill>
              </a:rPr>
              <a:t>– </a:t>
            </a:r>
          </a:p>
        </p:txBody>
      </p:sp>
    </p:spTree>
    <p:extLst>
      <p:ext uri="{BB962C8B-B14F-4D97-AF65-F5344CB8AC3E}">
        <p14:creationId xmlns:p14="http://schemas.microsoft.com/office/powerpoint/2010/main" val="3289411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4427</TotalTime>
  <Words>8956</Words>
  <Application>Microsoft Office PowerPoint</Application>
  <PresentationFormat>Widescreen</PresentationFormat>
  <Paragraphs>3601</Paragraphs>
  <Slides>210</Slides>
  <Notes>164</Notes>
  <HiddenSlides>81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210</vt:i4>
      </vt:variant>
    </vt:vector>
  </HeadingPairs>
  <TitlesOfParts>
    <vt:vector size="218" baseType="lpstr">
      <vt:lpstr>Arial</vt:lpstr>
      <vt:lpstr>Calibri</vt:lpstr>
      <vt:lpstr>Calibri Light</vt:lpstr>
      <vt:lpstr>Consolas</vt:lpstr>
      <vt:lpstr>Helvetica Neue</vt:lpstr>
      <vt:lpstr>ReithSans</vt:lpstr>
      <vt:lpstr>Wingdings</vt:lpstr>
      <vt:lpstr>Office Theme</vt:lpstr>
      <vt:lpstr>N5 Computing Science</vt:lpstr>
      <vt:lpstr>Plan – N5 Year 1</vt:lpstr>
      <vt:lpstr>What is a database?</vt:lpstr>
      <vt:lpstr>PowerPoint Presentation</vt:lpstr>
      <vt:lpstr>Records – Paper based</vt:lpstr>
      <vt:lpstr>Records – Paper based</vt:lpstr>
      <vt:lpstr>Records – Electronic</vt:lpstr>
      <vt:lpstr>Records – Electronic</vt:lpstr>
      <vt:lpstr>Relational Database</vt:lpstr>
      <vt:lpstr>Relational Database</vt:lpstr>
      <vt:lpstr>Learning Intentions</vt:lpstr>
      <vt:lpstr>Internal Commentary -  Single Line</vt:lpstr>
      <vt:lpstr>Internal Commentary – Single Line</vt:lpstr>
      <vt:lpstr>Internal Commentary – Multiple Lines</vt:lpstr>
      <vt:lpstr>Internal Commentary – Multiple Lines</vt:lpstr>
      <vt:lpstr>Learning Intentions</vt:lpstr>
      <vt:lpstr>Display information</vt:lpstr>
      <vt:lpstr>Display information</vt:lpstr>
      <vt:lpstr>Learning Intentions</vt:lpstr>
      <vt:lpstr>SQL</vt:lpstr>
      <vt:lpstr>Table: pupil</vt:lpstr>
      <vt:lpstr>Display Data – Everything</vt:lpstr>
      <vt:lpstr>Display Data – Everything</vt:lpstr>
      <vt:lpstr>Display Data – Something</vt:lpstr>
      <vt:lpstr>Display Data – Something</vt:lpstr>
      <vt:lpstr>Order of Operations</vt:lpstr>
      <vt:lpstr>Learning Intentions</vt:lpstr>
      <vt:lpstr>Comparison Operators</vt:lpstr>
      <vt:lpstr>Comparison Operators</vt:lpstr>
      <vt:lpstr>Attributes Types</vt:lpstr>
      <vt:lpstr>Attributes Types</vt:lpstr>
      <vt:lpstr>Filter Results: Text</vt:lpstr>
      <vt:lpstr>Filter Results: Text</vt:lpstr>
      <vt:lpstr>Order of Operations</vt:lpstr>
      <vt:lpstr>Filter Results: Number</vt:lpstr>
      <vt:lpstr>Filter Results: Number</vt:lpstr>
      <vt:lpstr>Filter Results: Date</vt:lpstr>
      <vt:lpstr>Filter Results: Date</vt:lpstr>
      <vt:lpstr>Filter Results: Time</vt:lpstr>
      <vt:lpstr>Filter Results: Time</vt:lpstr>
      <vt:lpstr>Filter Results: Boolean</vt:lpstr>
      <vt:lpstr>Filter Results: Boolean</vt:lpstr>
      <vt:lpstr>Learning Intentions</vt:lpstr>
      <vt:lpstr>Filter Results: complex</vt:lpstr>
      <vt:lpstr>Order of Operations</vt:lpstr>
      <vt:lpstr>Filter Results: Complex</vt:lpstr>
      <vt:lpstr>Prison Task</vt:lpstr>
      <vt:lpstr>Learning Intentions</vt:lpstr>
      <vt:lpstr>Sort Results – Small to Big</vt:lpstr>
      <vt:lpstr>Sort Results – Small to Big</vt:lpstr>
      <vt:lpstr>Order of Operations</vt:lpstr>
      <vt:lpstr>Sort Results – Big to Small</vt:lpstr>
      <vt:lpstr>Sort Results – Big to Small</vt:lpstr>
      <vt:lpstr>Sort Results – Multiple fields</vt:lpstr>
      <vt:lpstr>Sort Results – Multiple fields</vt:lpstr>
      <vt:lpstr>Doing It All!</vt:lpstr>
      <vt:lpstr>Doing It All!</vt:lpstr>
      <vt:lpstr>Santa's List</vt:lpstr>
      <vt:lpstr>Santa's List - SQL</vt:lpstr>
      <vt:lpstr>Video Games Task</vt:lpstr>
      <vt:lpstr>SQL Order of Operations</vt:lpstr>
      <vt:lpstr>SQL Order of Operations</vt:lpstr>
      <vt:lpstr>Order of Operations – Task 1</vt:lpstr>
      <vt:lpstr>Order of Operations – Task 2</vt:lpstr>
      <vt:lpstr>Order of Operations – Task 3</vt:lpstr>
      <vt:lpstr>Learning Intentions</vt:lpstr>
      <vt:lpstr>Order of Operations</vt:lpstr>
      <vt:lpstr>Joining Two Tables</vt:lpstr>
      <vt:lpstr>Joining Two Tables</vt:lpstr>
      <vt:lpstr>Joining Two Tables</vt:lpstr>
      <vt:lpstr>Joining Two Tables</vt:lpstr>
      <vt:lpstr>Relationship – Two Entities</vt:lpstr>
      <vt:lpstr>Relationship – Two Entities</vt:lpstr>
      <vt:lpstr>Entity: address</vt:lpstr>
      <vt:lpstr>Relationship – Two Entities</vt:lpstr>
      <vt:lpstr>Relationship – Two Entities</vt:lpstr>
      <vt:lpstr>Equi-join - Generic</vt:lpstr>
      <vt:lpstr>Equi-join - Generic</vt:lpstr>
      <vt:lpstr>Equi-join - Example</vt:lpstr>
      <vt:lpstr>Equi-join - Example</vt:lpstr>
      <vt:lpstr>Learning Intentions</vt:lpstr>
      <vt:lpstr>Add Data – All fields</vt:lpstr>
      <vt:lpstr>Add Data – All fields</vt:lpstr>
      <vt:lpstr>Add Data – Specified fields</vt:lpstr>
      <vt:lpstr>Add Data – Specified fields</vt:lpstr>
      <vt:lpstr>Add Data – Specified fields – Example</vt:lpstr>
      <vt:lpstr>Add Data – Specified fields – Example</vt:lpstr>
      <vt:lpstr>Learning Intentions</vt:lpstr>
      <vt:lpstr>Change Data</vt:lpstr>
      <vt:lpstr>Change Data</vt:lpstr>
      <vt:lpstr>Change Data -  In stages</vt:lpstr>
      <vt:lpstr>Change Data -  In stages</vt:lpstr>
      <vt:lpstr>Change Data – Multiple fields</vt:lpstr>
      <vt:lpstr>Change Data – Multiple fields</vt:lpstr>
      <vt:lpstr>Learning Intentions</vt:lpstr>
      <vt:lpstr>Remove Data</vt:lpstr>
      <vt:lpstr>Remove Data</vt:lpstr>
      <vt:lpstr>Remove Data -  In stages</vt:lpstr>
      <vt:lpstr>Remove Data -  In stages</vt:lpstr>
      <vt:lpstr>Membership Task</vt:lpstr>
      <vt:lpstr>SQL Queries - Overview</vt:lpstr>
      <vt:lpstr>SQL Queries - Overview</vt:lpstr>
      <vt:lpstr>Learning Intentions</vt:lpstr>
      <vt:lpstr>Data Types</vt:lpstr>
      <vt:lpstr>Data Types</vt:lpstr>
      <vt:lpstr>Validation</vt:lpstr>
      <vt:lpstr>Validation</vt:lpstr>
      <vt:lpstr>CREATE TABLE</vt:lpstr>
      <vt:lpstr>CREATE TABLE</vt:lpstr>
      <vt:lpstr>CREATE TABLE – Task 1</vt:lpstr>
      <vt:lpstr>CREATE TABLE – Task 1 - Solution</vt:lpstr>
      <vt:lpstr>CREATE TABLE – Task 2</vt:lpstr>
      <vt:lpstr>CREATE TABLE – Task 2 - Solution</vt:lpstr>
      <vt:lpstr>Learning Intentions</vt:lpstr>
      <vt:lpstr>Modify Table – 8 Steps</vt:lpstr>
      <vt:lpstr>Modify Table – 8 Steps</vt:lpstr>
      <vt:lpstr>Modify Table Task</vt:lpstr>
      <vt:lpstr>Database Definition</vt:lpstr>
      <vt:lpstr>Database Definition</vt:lpstr>
      <vt:lpstr>Modify Table: 1 Get Table Definition</vt:lpstr>
      <vt:lpstr>Modify Table: 1 Get Table Definition</vt:lpstr>
      <vt:lpstr>Modify Table: 1 Get Table Definition</vt:lpstr>
      <vt:lpstr>Modify Table: 1 Get Table Definition</vt:lpstr>
      <vt:lpstr>Modify Table: 2 Create Empty Table</vt:lpstr>
      <vt:lpstr>Modify Table: 2 Create Empty Table</vt:lpstr>
      <vt:lpstr>Modify Table: 3 Copy Data</vt:lpstr>
      <vt:lpstr>Modify Table: 3 Copy Data</vt:lpstr>
      <vt:lpstr>Modify Table: 4 Check Data</vt:lpstr>
      <vt:lpstr>Modify Table: 4 Check Data</vt:lpstr>
      <vt:lpstr>Modify Table: 5 Referential integrity: Off</vt:lpstr>
      <vt:lpstr>Modify Table: 5 Referential integrity: Off</vt:lpstr>
      <vt:lpstr>Modify Table: 6 Delete Old Table</vt:lpstr>
      <vt:lpstr>Modify Table: 6 Delete Table</vt:lpstr>
      <vt:lpstr>Modify Table: 7 Rename New Table</vt:lpstr>
      <vt:lpstr>Modify Table: 7 Rename New Table</vt:lpstr>
      <vt:lpstr>Modify Table: 8 Referential integrity: On</vt:lpstr>
      <vt:lpstr>Modify Table: 8 Referential integrity: On</vt:lpstr>
      <vt:lpstr>Entity Relationship Diagram</vt:lpstr>
      <vt:lpstr>Entity Relationship Diagram</vt:lpstr>
      <vt:lpstr>Cardinality: 1 to 1</vt:lpstr>
      <vt:lpstr>Cardinality: 1 to 1</vt:lpstr>
      <vt:lpstr>Cardinality: 1 to Many</vt:lpstr>
      <vt:lpstr>Cardinality: 1 to Many</vt:lpstr>
      <vt:lpstr>Cardinality: Many to Many</vt:lpstr>
      <vt:lpstr>Cardinality: Many to Many</vt:lpstr>
      <vt:lpstr>Cardinality</vt:lpstr>
      <vt:lpstr>Learning Intentions</vt:lpstr>
      <vt:lpstr>Entities and Attributes</vt:lpstr>
      <vt:lpstr>Entities and Attributes</vt:lpstr>
      <vt:lpstr>Primary Key</vt:lpstr>
      <vt:lpstr>Primary Key</vt:lpstr>
      <vt:lpstr>Foreign Key</vt:lpstr>
      <vt:lpstr>Foreign Key</vt:lpstr>
      <vt:lpstr>ER Diagram – Attributes (1)</vt:lpstr>
      <vt:lpstr>ER Diagram – Attributes (1)</vt:lpstr>
      <vt:lpstr>ER Diagram – Attributes (2)</vt:lpstr>
      <vt:lpstr>ER Diagram – Attributes (2)</vt:lpstr>
      <vt:lpstr>Validation</vt:lpstr>
      <vt:lpstr>Validation</vt:lpstr>
      <vt:lpstr>PowerPoint Presentation</vt:lpstr>
      <vt:lpstr>Data Dictionary (1)</vt:lpstr>
      <vt:lpstr>Data Dictionary</vt:lpstr>
      <vt:lpstr>Data Dictionary (2)</vt:lpstr>
      <vt:lpstr>Referential integrity</vt:lpstr>
      <vt:lpstr>Data Dictionary (3)</vt:lpstr>
      <vt:lpstr>Analysis &amp; Design</vt:lpstr>
      <vt:lpstr>Referential Integrity</vt:lpstr>
      <vt:lpstr>PowerPoint Presentation</vt:lpstr>
      <vt:lpstr>Query Design (SELECT)</vt:lpstr>
      <vt:lpstr>Query Design (INSERT)</vt:lpstr>
      <vt:lpstr>Query Design (INSERT / UPDATE / DELETE)</vt:lpstr>
      <vt:lpstr>Query Design (UPDATE)</vt:lpstr>
      <vt:lpstr>Query Design (DELETE)</vt:lpstr>
      <vt:lpstr>Learning Intentions</vt:lpstr>
      <vt:lpstr>Learning Intentions</vt:lpstr>
      <vt:lpstr>Collection of Information</vt:lpstr>
      <vt:lpstr>Advantages &amp; Disadvantages</vt:lpstr>
      <vt:lpstr>Flat File Database</vt:lpstr>
      <vt:lpstr>Flat File Database</vt:lpstr>
      <vt:lpstr>Insert Anomaly</vt:lpstr>
      <vt:lpstr>Insert Anomaly</vt:lpstr>
      <vt:lpstr>Delete Anomaly</vt:lpstr>
      <vt:lpstr>Delete Anomaly</vt:lpstr>
      <vt:lpstr>Update Anomaly</vt:lpstr>
      <vt:lpstr>Update Anomaly</vt:lpstr>
      <vt:lpstr>Plan – N5 Year 2</vt:lpstr>
      <vt:lpstr>Assessment</vt:lpstr>
      <vt:lpstr>Assessment</vt:lpstr>
      <vt:lpstr>GDPR</vt:lpstr>
      <vt:lpstr>Learning Intentions</vt:lpstr>
      <vt:lpstr>Personal data must:</vt:lpstr>
      <vt:lpstr>Processed fairly and lawfully</vt:lpstr>
      <vt:lpstr>Obtained for specified and lawful purposes</vt:lpstr>
      <vt:lpstr>Adequate, relevant and not excessive</vt:lpstr>
      <vt:lpstr>Accurate and up to date</vt:lpstr>
      <vt:lpstr>Not be kept any longer than necessary</vt:lpstr>
      <vt:lpstr>Processed in accordance with the data subject's rights</vt:lpstr>
      <vt:lpstr>Kept securely</vt:lpstr>
      <vt:lpstr>Must not be transferred …</vt:lpstr>
      <vt:lpstr>Learning Intentions</vt:lpstr>
      <vt:lpstr>Requirements</vt:lpstr>
      <vt:lpstr>Requirements</vt:lpstr>
      <vt:lpstr>End-User Requirements</vt:lpstr>
      <vt:lpstr>End-User Requirements</vt:lpstr>
      <vt:lpstr>Functional Requirements</vt:lpstr>
      <vt:lpstr>Functional Requirements</vt:lpstr>
      <vt:lpstr>Tables / Fields</vt:lpstr>
      <vt:lpstr>Tables</vt:lpstr>
      <vt:lpstr>Keys</vt:lpstr>
      <vt:lpstr>Keys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384</cp:revision>
  <cp:lastPrinted>2021-06-18T08:15:49Z</cp:lastPrinted>
  <dcterms:created xsi:type="dcterms:W3CDTF">2020-11-23T14:36:09Z</dcterms:created>
  <dcterms:modified xsi:type="dcterms:W3CDTF">2024-11-05T21:36:19Z</dcterms:modified>
</cp:coreProperties>
</file>