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8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718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719" r:id="rId46"/>
    <p:sldId id="720" r:id="rId47"/>
    <p:sldId id="652" r:id="rId48"/>
    <p:sldId id="654" r:id="rId49"/>
    <p:sldId id="655" r:id="rId50"/>
    <p:sldId id="656" r:id="rId51"/>
    <p:sldId id="695" r:id="rId52"/>
    <p:sldId id="693" r:id="rId53"/>
    <p:sldId id="707" r:id="rId54"/>
    <p:sldId id="599" r:id="rId55"/>
    <p:sldId id="627" r:id="rId56"/>
    <p:sldId id="602" r:id="rId57"/>
    <p:sldId id="628" r:id="rId58"/>
    <p:sldId id="614" r:id="rId59"/>
    <p:sldId id="635" r:id="rId60"/>
    <p:sldId id="577" r:id="rId61"/>
    <p:sldId id="585" r:id="rId62"/>
    <p:sldId id="606" r:id="rId63"/>
    <p:sldId id="636" r:id="rId64"/>
    <p:sldId id="670" r:id="rId65"/>
    <p:sldId id="671" r:id="rId66"/>
    <p:sldId id="435" r:id="rId67"/>
    <p:sldId id="637" r:id="rId68"/>
    <p:sldId id="586" r:id="rId69"/>
    <p:sldId id="638" r:id="rId70"/>
    <p:sldId id="607" r:id="rId71"/>
    <p:sldId id="639" r:id="rId72"/>
    <p:sldId id="608" r:id="rId73"/>
    <p:sldId id="640" r:id="rId74"/>
    <p:sldId id="610" r:id="rId75"/>
    <p:sldId id="641" r:id="rId76"/>
    <p:sldId id="609" r:id="rId77"/>
    <p:sldId id="642" r:id="rId78"/>
    <p:sldId id="611" r:id="rId79"/>
    <p:sldId id="643" r:id="rId80"/>
    <p:sldId id="672" r:id="rId81"/>
    <p:sldId id="673" r:id="rId82"/>
    <p:sldId id="605" r:id="rId83"/>
    <p:sldId id="644" r:id="rId84"/>
    <p:sldId id="674" r:id="rId85"/>
    <p:sldId id="675" r:id="rId86"/>
    <p:sldId id="708" r:id="rId87"/>
    <p:sldId id="676" r:id="rId88"/>
    <p:sldId id="709" r:id="rId89"/>
    <p:sldId id="682" r:id="rId90"/>
    <p:sldId id="579" r:id="rId91"/>
    <p:sldId id="615" r:id="rId92"/>
    <p:sldId id="712" r:id="rId93"/>
    <p:sldId id="690" r:id="rId94"/>
    <p:sldId id="713" r:id="rId95"/>
    <p:sldId id="658" r:id="rId96"/>
    <p:sldId id="692" r:id="rId97"/>
    <p:sldId id="657" r:id="rId98"/>
    <p:sldId id="710" r:id="rId99"/>
    <p:sldId id="660" r:id="rId100"/>
    <p:sldId id="716" r:id="rId101"/>
    <p:sldId id="662" r:id="rId102"/>
    <p:sldId id="717" r:id="rId103"/>
    <p:sldId id="661" r:id="rId104"/>
    <p:sldId id="715" r:id="rId105"/>
    <p:sldId id="616" r:id="rId106"/>
    <p:sldId id="714" r:id="rId10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718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719"/>
            <p14:sldId id="720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5"/>
            <p14:sldId id="708"/>
            <p14:sldId id="676"/>
            <p14:sldId id="709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50" autoAdjust="0"/>
  </p:normalViewPr>
  <p:slideViewPr>
    <p:cSldViewPr snapToGrid="0" showGuides="1">
      <p:cViewPr varScale="1">
        <p:scale>
          <a:sx n="52" d="100"/>
          <a:sy n="52" d="100"/>
        </p:scale>
        <p:origin x="62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commentAuthors" Target="commentAuthor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37E394-7D65-4D4B-8544-493527FAA342}"/>
    <pc:docChg chg="custSel addSld delSld modSld modSection">
      <pc:chgData name="Al Friend" userId="e5ed79da-d858-46d4-9eed-a7a24903f2de" providerId="ADAL" clId="{D137E394-7D65-4D4B-8544-493527FAA342}" dt="2025-02-24T20:44:26.473" v="320" actId="478"/>
      <pc:docMkLst>
        <pc:docMk/>
      </pc:docMkLst>
      <pc:sldChg chg="modSp mod modAnim">
        <pc:chgData name="Al Friend" userId="e5ed79da-d858-46d4-9eed-a7a24903f2de" providerId="ADAL" clId="{D137E394-7D65-4D4B-8544-493527FAA342}" dt="2025-02-23T11:19:28.102" v="179" actId="255"/>
        <pc:sldMkLst>
          <pc:docMk/>
          <pc:sldMk cId="3436181646" sldId="577"/>
        </pc:sldMkLst>
        <pc:spChg chg="mod">
          <ac:chgData name="Al Friend" userId="e5ed79da-d858-46d4-9eed-a7a24903f2de" providerId="ADAL" clId="{D137E394-7D65-4D4B-8544-493527FAA342}" dt="2025-02-23T11:19:28.102" v="179" actId="255"/>
          <ac:spMkLst>
            <pc:docMk/>
            <pc:sldMk cId="3436181646" sldId="577"/>
            <ac:spMk id="3" creationId="{00000000-0000-0000-0000-000000000000}"/>
          </ac:spMkLst>
        </pc:spChg>
      </pc:sldChg>
      <pc:sldChg chg="modSp mod">
        <pc:chgData name="Al Friend" userId="e5ed79da-d858-46d4-9eed-a7a24903f2de" providerId="ADAL" clId="{D137E394-7D65-4D4B-8544-493527FAA342}" dt="2025-02-23T11:16:56.538" v="167" actId="1076"/>
        <pc:sldMkLst>
          <pc:docMk/>
          <pc:sldMk cId="635434407" sldId="586"/>
        </pc:sldMkLst>
        <pc:spChg chg="mod">
          <ac:chgData name="Al Friend" userId="e5ed79da-d858-46d4-9eed-a7a24903f2de" providerId="ADAL" clId="{D137E394-7D65-4D4B-8544-493527FAA342}" dt="2025-02-23T11:16:56.538" v="167" actId="1076"/>
          <ac:spMkLst>
            <pc:docMk/>
            <pc:sldMk cId="635434407" sldId="586"/>
            <ac:spMk id="5" creationId="{C69CB3A0-6E4B-3882-F612-9C18B4A7CC89}"/>
          </ac:spMkLst>
        </pc:spChg>
      </pc:sldChg>
      <pc:sldChg chg="modSp mod">
        <pc:chgData name="Al Friend" userId="e5ed79da-d858-46d4-9eed-a7a24903f2de" providerId="ADAL" clId="{D137E394-7D65-4D4B-8544-493527FAA342}" dt="2025-02-23T11:12:31.553" v="166" actId="1037"/>
        <pc:sldMkLst>
          <pc:docMk/>
          <pc:sldMk cId="3857459598" sldId="601"/>
        </pc:sldMkLst>
        <pc:spChg chg="mod">
          <ac:chgData name="Al Friend" userId="e5ed79da-d858-46d4-9eed-a7a24903f2de" providerId="ADAL" clId="{D137E394-7D65-4D4B-8544-493527FAA342}" dt="2025-02-23T11:12:31.553" v="166" actId="1037"/>
          <ac:spMkLst>
            <pc:docMk/>
            <pc:sldMk cId="3857459598" sldId="601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00.844" v="162" actId="1037"/>
          <ac:spMkLst>
            <pc:docMk/>
            <pc:sldMk cId="3857459598" sldId="601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4T20:43:43.859" v="295" actId="20577"/>
        <pc:sldMkLst>
          <pc:docMk/>
          <pc:sldMk cId="2668073734" sldId="604"/>
        </pc:sldMkLst>
        <pc:spChg chg="mod">
          <ac:chgData name="Al Friend" userId="e5ed79da-d858-46d4-9eed-a7a24903f2de" providerId="ADAL" clId="{D137E394-7D65-4D4B-8544-493527FAA342}" dt="2025-02-24T20:43:43.859" v="295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D137E394-7D65-4D4B-8544-493527FAA342}" dt="2025-02-24T20:43:52.560" v="313" actId="20577"/>
        <pc:sldMkLst>
          <pc:docMk/>
          <pc:sldMk cId="3880825237" sldId="653"/>
        </pc:sldMkLst>
        <pc:spChg chg="mod">
          <ac:chgData name="Al Friend" userId="e5ed79da-d858-46d4-9eed-a7a24903f2de" providerId="ADAL" clId="{D137E394-7D65-4D4B-8544-493527FAA342}" dt="2025-02-24T20:43:52.560" v="313" actId="20577"/>
          <ac:spMkLst>
            <pc:docMk/>
            <pc:sldMk cId="3880825237" sldId="65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D137E394-7D65-4D4B-8544-493527FAA342}" dt="2025-02-14T09:23:54.194" v="123" actId="1038"/>
        <pc:sldMkLst>
          <pc:docMk/>
          <pc:sldMk cId="2018415999" sldId="683"/>
        </pc:sldMkLst>
        <pc:spChg chg="add mod">
          <ac:chgData name="Al Friend" userId="e5ed79da-d858-46d4-9eed-a7a24903f2de" providerId="ADAL" clId="{D137E394-7D65-4D4B-8544-493527FAA342}" dt="2025-02-14T09:23:54.194" v="123" actId="1038"/>
          <ac:spMkLst>
            <pc:docMk/>
            <pc:sldMk cId="2018415999" sldId="683"/>
            <ac:spMk id="5" creationId="{49F32B99-3A38-C7B0-6D33-FBC0A6D02794}"/>
          </ac:spMkLst>
        </pc:spChg>
        <pc:spChg chg="mod">
          <ac:chgData name="Al Friend" userId="e5ed79da-d858-46d4-9eed-a7a24903f2de" providerId="ADAL" clId="{D137E394-7D65-4D4B-8544-493527FAA342}" dt="2025-02-14T09:18:16.172" v="54" actId="1076"/>
          <ac:spMkLst>
            <pc:docMk/>
            <pc:sldMk cId="2018415999" sldId="683"/>
            <ac:spMk id="7" creationId="{1342D735-268B-473E-915A-328FF6C9A167}"/>
          </ac:spMkLst>
        </pc:spChg>
        <pc:spChg chg="mod">
          <ac:chgData name="Al Friend" userId="e5ed79da-d858-46d4-9eed-a7a24903f2de" providerId="ADAL" clId="{D137E394-7D65-4D4B-8544-493527FAA342}" dt="2025-02-14T09:18:34.135" v="57" actId="1076"/>
          <ac:spMkLst>
            <pc:docMk/>
            <pc:sldMk cId="2018415999" sldId="683"/>
            <ac:spMk id="9" creationId="{F3B639B4-E5C5-8DD1-DB2C-5DF574EC16F0}"/>
          </ac:spMkLst>
        </pc:spChg>
        <pc:spChg chg="mod">
          <ac:chgData name="Al Friend" userId="e5ed79da-d858-46d4-9eed-a7a24903f2de" providerId="ADAL" clId="{D137E394-7D65-4D4B-8544-493527FAA342}" dt="2025-02-14T09:23:42.661" v="111" actId="14100"/>
          <ac:spMkLst>
            <pc:docMk/>
            <pc:sldMk cId="2018415999" sldId="683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3T11:12:18.649" v="165" actId="1038"/>
        <pc:sldMkLst>
          <pc:docMk/>
          <pc:sldMk cId="582524217" sldId="685"/>
        </pc:sldMkLst>
        <pc:spChg chg="mod">
          <ac:chgData name="Al Friend" userId="e5ed79da-d858-46d4-9eed-a7a24903f2de" providerId="ADAL" clId="{D137E394-7D65-4D4B-8544-493527FAA342}" dt="2025-02-23T11:11:19.815" v="140" actId="1038"/>
          <ac:spMkLst>
            <pc:docMk/>
            <pc:sldMk cId="582524217" sldId="685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18.649" v="165" actId="1038"/>
          <ac:spMkLst>
            <pc:docMk/>
            <pc:sldMk cId="582524217" sldId="685"/>
            <ac:spMk id="13" creationId="{9FD08280-246B-F431-CC37-33C0C86742F1}"/>
          </ac:spMkLst>
        </pc:spChg>
      </pc:sldChg>
      <pc:sldChg chg="modSp">
        <pc:chgData name="Al Friend" userId="e5ed79da-d858-46d4-9eed-a7a24903f2de" providerId="ADAL" clId="{D137E394-7D65-4D4B-8544-493527FAA342}" dt="2025-02-14T09:02:09.732" v="20" actId="20577"/>
        <pc:sldMkLst>
          <pc:docMk/>
          <pc:sldMk cId="1112589254" sldId="693"/>
        </pc:sldMkLst>
        <pc:spChg chg="mod">
          <ac:chgData name="Al Friend" userId="e5ed79da-d858-46d4-9eed-a7a24903f2de" providerId="ADAL" clId="{D137E394-7D65-4D4B-8544-493527FAA342}" dt="2025-02-14T09:02:09.732" v="20" actId="20577"/>
          <ac:spMkLst>
            <pc:docMk/>
            <pc:sldMk cId="1112589254" sldId="693"/>
            <ac:spMk id="3" creationId="{E4EE7085-4C5B-409B-8843-A8A3D3CB6E90}"/>
          </ac:spMkLst>
        </pc:spChg>
      </pc:sldChg>
      <pc:sldChg chg="delSp add mod delAnim modShow modNotesTx">
        <pc:chgData name="Al Friend" userId="e5ed79da-d858-46d4-9eed-a7a24903f2de" providerId="ADAL" clId="{D137E394-7D65-4D4B-8544-493527FAA342}" dt="2025-02-14T09:20:44.779" v="91" actId="478"/>
        <pc:sldMkLst>
          <pc:docMk/>
          <pc:sldMk cId="4287617604" sldId="718"/>
        </pc:sldMkLst>
      </pc:sldChg>
      <pc:sldChg chg="addSp delSp modSp mod delAnim modAnim">
        <pc:chgData name="Al Friend" userId="e5ed79da-d858-46d4-9eed-a7a24903f2de" providerId="ADAL" clId="{D137E394-7D65-4D4B-8544-493527FAA342}" dt="2025-02-24T20:43:35.515" v="286" actId="20577"/>
        <pc:sldMkLst>
          <pc:docMk/>
          <pc:sldMk cId="3027323023" sldId="719"/>
        </pc:sldMkLst>
        <pc:spChg chg="mod">
          <ac:chgData name="Al Friend" userId="e5ed79da-d858-46d4-9eed-a7a24903f2de" providerId="ADAL" clId="{D137E394-7D65-4D4B-8544-493527FAA342}" dt="2025-02-24T20:43:35.515" v="286" actId="20577"/>
          <ac:spMkLst>
            <pc:docMk/>
            <pc:sldMk cId="3027323023" sldId="719"/>
            <ac:spMk id="2" creationId="{2CE87805-17F2-4B70-B505-57FB17E1FEE3}"/>
          </ac:spMkLst>
        </pc:spChg>
        <pc:spChg chg="mod">
          <ac:chgData name="Al Friend" userId="e5ed79da-d858-46d4-9eed-a7a24903f2de" providerId="ADAL" clId="{D137E394-7D65-4D4B-8544-493527FAA342}" dt="2025-02-24T20:42:23.814" v="277" actId="14100"/>
          <ac:spMkLst>
            <pc:docMk/>
            <pc:sldMk cId="3027323023" sldId="719"/>
            <ac:spMk id="3" creationId="{792D4BAF-FFFF-18CA-9398-B042225845BE}"/>
          </ac:spMkLst>
        </pc:spChg>
        <pc:spChg chg="del mod">
          <ac:chgData name="Al Friend" userId="e5ed79da-d858-46d4-9eed-a7a24903f2de" providerId="ADAL" clId="{D137E394-7D65-4D4B-8544-493527FAA342}" dt="2025-02-24T20:40:11.617" v="242" actId="478"/>
          <ac:spMkLst>
            <pc:docMk/>
            <pc:sldMk cId="3027323023" sldId="719"/>
            <ac:spMk id="4" creationId="{2749EB41-301D-1D28-D4C1-8A77734207BE}"/>
          </ac:spMkLst>
        </pc:spChg>
        <pc:spChg chg="add del mod">
          <ac:chgData name="Al Friend" userId="e5ed79da-d858-46d4-9eed-a7a24903f2de" providerId="ADAL" clId="{D137E394-7D65-4D4B-8544-493527FAA342}" dt="2025-02-24T20:41:13.477" v="264" actId="478"/>
          <ac:spMkLst>
            <pc:docMk/>
            <pc:sldMk cId="3027323023" sldId="719"/>
            <ac:spMk id="5" creationId="{91D148C0-7FB6-A3D9-3A08-606E9DF9E20B}"/>
          </ac:spMkLst>
        </pc:spChg>
        <pc:spChg chg="add mod">
          <ac:chgData name="Al Friend" userId="e5ed79da-d858-46d4-9eed-a7a24903f2de" providerId="ADAL" clId="{D137E394-7D65-4D4B-8544-493527FAA342}" dt="2025-02-24T20:42:12.833" v="275" actId="14100"/>
          <ac:spMkLst>
            <pc:docMk/>
            <pc:sldMk cId="3027323023" sldId="719"/>
            <ac:spMk id="7" creationId="{E509B8F2-A1EA-77FE-D4CF-81DBA3F111E2}"/>
          </ac:spMkLst>
        </pc:spChg>
        <pc:spChg chg="mod">
          <ac:chgData name="Al Friend" userId="e5ed79da-d858-46d4-9eed-a7a24903f2de" providerId="ADAL" clId="{D137E394-7D65-4D4B-8544-493527FAA342}" dt="2025-02-24T20:39:41.277" v="231" actId="1076"/>
          <ac:spMkLst>
            <pc:docMk/>
            <pc:sldMk cId="3027323023" sldId="719"/>
            <ac:spMk id="9" creationId="{F3B639B4-E5C5-8DD1-DB2C-5DF574EC16F0}"/>
          </ac:spMkLst>
        </pc:spChg>
      </pc:sldChg>
      <pc:sldChg chg="addSp delSp modSp add mod delAnim modAnim modShow modNotesTx">
        <pc:chgData name="Al Friend" userId="e5ed79da-d858-46d4-9eed-a7a24903f2de" providerId="ADAL" clId="{D137E394-7D65-4D4B-8544-493527FAA342}" dt="2025-02-24T20:44:26.473" v="320" actId="478"/>
        <pc:sldMkLst>
          <pc:docMk/>
          <pc:sldMk cId="2510288721" sldId="720"/>
        </pc:sldMkLst>
        <pc:spChg chg="del">
          <ac:chgData name="Al Friend" userId="e5ed79da-d858-46d4-9eed-a7a24903f2de" providerId="ADAL" clId="{D137E394-7D65-4D4B-8544-493527FAA342}" dt="2025-02-24T20:44:24.831" v="319" actId="478"/>
          <ac:spMkLst>
            <pc:docMk/>
            <pc:sldMk cId="2510288721" sldId="720"/>
            <ac:spMk id="3" creationId="{5C9A8A30-4F23-2C38-DB85-A1C99D301D19}"/>
          </ac:spMkLst>
        </pc:spChg>
        <pc:spChg chg="add mod">
          <ac:chgData name="Al Friend" userId="e5ed79da-d858-46d4-9eed-a7a24903f2de" providerId="ADAL" clId="{D137E394-7D65-4D4B-8544-493527FAA342}" dt="2025-02-24T20:44:10.795" v="317"/>
          <ac:spMkLst>
            <pc:docMk/>
            <pc:sldMk cId="2510288721" sldId="720"/>
            <ac:spMk id="4" creationId="{EC43E1CD-FD80-30FE-114E-FBCC7060A95A}"/>
          </ac:spMkLst>
        </pc:spChg>
        <pc:spChg chg="del">
          <ac:chgData name="Al Friend" userId="e5ed79da-d858-46d4-9eed-a7a24903f2de" providerId="ADAL" clId="{D137E394-7D65-4D4B-8544-493527FAA342}" dt="2025-02-24T20:44:05.354" v="316" actId="478"/>
          <ac:spMkLst>
            <pc:docMk/>
            <pc:sldMk cId="2510288721" sldId="720"/>
            <ac:spMk id="6" creationId="{B099A354-6597-A707-7DAA-1DD0A3F2A880}"/>
          </ac:spMkLst>
        </pc:spChg>
        <pc:spChg chg="del">
          <ac:chgData name="Al Friend" userId="e5ed79da-d858-46d4-9eed-a7a24903f2de" providerId="ADAL" clId="{D137E394-7D65-4D4B-8544-493527FAA342}" dt="2025-02-24T20:44:26.473" v="320" actId="478"/>
          <ac:spMkLst>
            <pc:docMk/>
            <pc:sldMk cId="2510288721" sldId="720"/>
            <ac:spMk id="7" creationId="{3B75071B-3C6E-B997-DDA8-AB379ED33459}"/>
          </ac:spMkLst>
        </pc:spChg>
      </pc:sldChg>
    </pc:docChg>
  </pc:docChgLst>
  <pc:docChgLst>
    <pc:chgData name="Al Friend" userId="e5ed79da-d858-46d4-9eed-a7a24903f2de" providerId="ADAL" clId="{ADDE55C9-7F92-4D14-8550-C32340EDAD76}"/>
    <pc:docChg chg="custSel addSld modSld sldOrd">
      <pc:chgData name="Al Friend" userId="e5ed79da-d858-46d4-9eed-a7a24903f2de" providerId="ADAL" clId="{ADDE55C9-7F92-4D14-8550-C32340EDAD76}" dt="2025-03-04T10:22:03.491" v="625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2-12T11:00:49.046" v="204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Anim">
        <pc:chgData name="Al Friend" userId="e5ed79da-d858-46d4-9eed-a7a24903f2de" providerId="ADAL" clId="{ADDE55C9-7F92-4D14-8550-C32340EDAD76}" dt="2025-02-12T11:01:55.215" v="205"/>
        <pc:sldMkLst>
          <pc:docMk/>
          <pc:sldMk cId="3108039371" sldId="593"/>
        </pc:sldMkLst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 modNotesTx">
        <pc:chgData name="Al Friend" userId="e5ed79da-d858-46d4-9eed-a7a24903f2de" providerId="ADAL" clId="{ADDE55C9-7F92-4D14-8550-C32340EDAD76}" dt="2025-02-13T11:03:27.254" v="304" actId="20577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24T16:05:13.974" v="313" actId="20577"/>
        <pc:sldMkLst>
          <pc:docMk/>
          <pc:sldMk cId="2668073734" sldId="604"/>
        </pc:sldMkLst>
        <pc:spChg chg="mod">
          <ac:chgData name="Al Friend" userId="e5ed79da-d858-46d4-9eed-a7a24903f2de" providerId="ADAL" clId="{ADDE55C9-7F92-4D14-8550-C32340EDAD76}" dt="2025-02-24T16:05:13.974" v="313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addSp delSp modSp delAnim modAnim">
        <pc:chgData name="Al Friend" userId="e5ed79da-d858-46d4-9eed-a7a24903f2de" providerId="ADAL" clId="{ADDE55C9-7F92-4D14-8550-C32340EDAD76}" dt="2025-03-04T10:07:49.848" v="623"/>
        <pc:sldMkLst>
          <pc:docMk/>
          <pc:sldMk cId="2770719884" sldId="608"/>
        </pc:sldMkLst>
        <pc:spChg chg="mod">
          <ac:chgData name="Al Friend" userId="e5ed79da-d858-46d4-9eed-a7a24903f2de" providerId="ADAL" clId="{ADDE55C9-7F92-4D14-8550-C32340EDAD76}" dt="2025-03-03T10:53:09.228" v="426" actId="20577"/>
          <ac:spMkLst>
            <pc:docMk/>
            <pc:sldMk cId="2770719884" sldId="608"/>
            <ac:spMk id="3" creationId="{E4EE7085-4C5B-409B-8843-A8A3D3CB6E90}"/>
          </ac:spMkLst>
        </pc:spChg>
        <pc:spChg chg="del">
          <ac:chgData name="Al Friend" userId="e5ed79da-d858-46d4-9eed-a7a24903f2de" providerId="ADAL" clId="{ADDE55C9-7F92-4D14-8550-C32340EDAD76}" dt="2025-03-03T10:53:40.018" v="441" actId="478"/>
          <ac:spMkLst>
            <pc:docMk/>
            <pc:sldMk cId="2770719884" sldId="608"/>
            <ac:spMk id="5" creationId="{C69CB3A0-6E4B-3882-F612-9C18B4A7CC89}"/>
          </ac:spMkLst>
        </pc:spChg>
        <pc:spChg chg="mod">
          <ac:chgData name="Al Friend" userId="e5ed79da-d858-46d4-9eed-a7a24903f2de" providerId="ADAL" clId="{ADDE55C9-7F92-4D14-8550-C32340EDAD76}" dt="2025-03-03T10:55:02.421" v="480" actId="20577"/>
          <ac:spMkLst>
            <pc:docMk/>
            <pc:sldMk cId="2770719884" sldId="608"/>
            <ac:spMk id="6" creationId="{846F0BC1-93C4-76E6-513C-BB541397C46A}"/>
          </ac:spMkLst>
        </pc:spChg>
        <pc:spChg chg="add mod">
          <ac:chgData name="Al Friend" userId="e5ed79da-d858-46d4-9eed-a7a24903f2de" providerId="ADAL" clId="{ADDE55C9-7F92-4D14-8550-C32340EDAD76}" dt="2025-03-03T10:54:18.788" v="475" actId="14100"/>
          <ac:spMkLst>
            <pc:docMk/>
            <pc:sldMk cId="2770719884" sldId="608"/>
            <ac:spMk id="7" creationId="{5283248B-1223-4E62-AADD-FFEB379DAE43}"/>
          </ac:spMkLst>
        </pc:spChg>
      </pc:sldChg>
      <pc:sldChg chg="modAnim">
        <pc:chgData name="Al Friend" userId="e5ed79da-d858-46d4-9eed-a7a24903f2de" providerId="ADAL" clId="{ADDE55C9-7F92-4D14-8550-C32340EDAD76}" dt="2025-03-04T10:22:03.491" v="625"/>
        <pc:sldMkLst>
          <pc:docMk/>
          <pc:sldMk cId="1358941159" sldId="609"/>
        </pc:sldMkLst>
      </pc:sldChg>
      <pc:sldChg chg="modSp modAnim">
        <pc:chgData name="Al Friend" userId="e5ed79da-d858-46d4-9eed-a7a24903f2de" providerId="ADAL" clId="{ADDE55C9-7F92-4D14-8550-C32340EDAD76}" dt="2025-03-04T10:21:58.302" v="624"/>
        <pc:sldMkLst>
          <pc:docMk/>
          <pc:sldMk cId="1076303626" sldId="610"/>
        </pc:sldMkLst>
        <pc:spChg chg="mod">
          <ac:chgData name="Al Friend" userId="e5ed79da-d858-46d4-9eed-a7a24903f2de" providerId="ADAL" clId="{ADDE55C9-7F92-4D14-8550-C32340EDAD76}" dt="2025-03-03T10:55:15.628" v="489" actId="20577"/>
          <ac:spMkLst>
            <pc:docMk/>
            <pc:sldMk cId="1076303626" sldId="610"/>
            <ac:spMk id="6" creationId="{846F0BC1-93C4-76E6-513C-BB541397C46A}"/>
          </ac:spMkLst>
        </pc:spChg>
      </pc:sldChg>
      <pc:sldChg chg="modSp">
        <pc:chgData name="Al Friend" userId="e5ed79da-d858-46d4-9eed-a7a24903f2de" providerId="ADAL" clId="{ADDE55C9-7F92-4D14-8550-C32340EDAD76}" dt="2025-03-03T10:55:43.724" v="495" actId="20577"/>
        <pc:sldMkLst>
          <pc:docMk/>
          <pc:sldMk cId="2713855778" sldId="611"/>
        </pc:sldMkLst>
        <pc:spChg chg="mod">
          <ac:chgData name="Al Friend" userId="e5ed79da-d858-46d4-9eed-a7a24903f2de" providerId="ADAL" clId="{ADDE55C9-7F92-4D14-8550-C32340EDAD76}" dt="2025-03-03T10:55:43.724" v="495" actId="20577"/>
          <ac:spMkLst>
            <pc:docMk/>
            <pc:sldMk cId="2713855778" sldId="611"/>
            <ac:spMk id="6" creationId="{846F0BC1-93C4-76E6-513C-BB541397C46A}"/>
          </ac:spMkLst>
        </pc:spChg>
      </pc:sldChg>
      <pc:sldChg chg="addSp delSp modSp modAnim">
        <pc:chgData name="Al Friend" userId="e5ed79da-d858-46d4-9eed-a7a24903f2de" providerId="ADAL" clId="{ADDE55C9-7F92-4D14-8550-C32340EDAD76}" dt="2025-03-03T10:52:45.647" v="425" actId="6549"/>
        <pc:sldMkLst>
          <pc:docMk/>
          <pc:sldMk cId="1783338755" sldId="640"/>
        </pc:sldMkLst>
        <pc:spChg chg="del">
          <ac:chgData name="Al Friend" userId="e5ed79da-d858-46d4-9eed-a7a24903f2de" providerId="ADAL" clId="{ADDE55C9-7F92-4D14-8550-C32340EDAD76}" dt="2025-03-03T10:15:36.141" v="407" actId="478"/>
          <ac:spMkLst>
            <pc:docMk/>
            <pc:sldMk cId="1783338755" sldId="640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3-03T10:52:45.647" v="425" actId="6549"/>
          <ac:spMkLst>
            <pc:docMk/>
            <pc:sldMk cId="1783338755" sldId="640"/>
            <ac:spMk id="4" creationId="{10C57D7A-4DB3-44EB-994E-9E66F06F823A}"/>
          </ac:spMkLst>
        </pc:spChg>
      </pc:sldChg>
      <pc:sldChg chg="modSp">
        <pc:chgData name="Al Friend" userId="e5ed79da-d858-46d4-9eed-a7a24903f2de" providerId="ADAL" clId="{ADDE55C9-7F92-4D14-8550-C32340EDAD76}" dt="2025-02-26T11:12:11.385" v="383" actId="20577"/>
        <pc:sldMkLst>
          <pc:docMk/>
          <pc:sldMk cId="2394524004" sldId="655"/>
        </pc:sldMkLst>
        <pc:spChg chg="mod">
          <ac:chgData name="Al Friend" userId="e5ed79da-d858-46d4-9eed-a7a24903f2de" providerId="ADAL" clId="{ADDE55C9-7F92-4D14-8550-C32340EDAD76}" dt="2025-02-26T11:12:11.385" v="383" actId="20577"/>
          <ac:spMkLst>
            <pc:docMk/>
            <pc:sldMk cId="2394524004" sldId="655"/>
            <ac:spMk id="11" creationId="{821D6020-4B73-D6F2-FA4B-E6BCC25A75DE}"/>
          </ac:spMkLst>
        </pc:spChg>
      </pc:sldChg>
      <pc:sldChg chg="modSp">
        <pc:chgData name="Al Friend" userId="e5ed79da-d858-46d4-9eed-a7a24903f2de" providerId="ADAL" clId="{ADDE55C9-7F92-4D14-8550-C32340EDAD76}" dt="2025-02-26T11:12:32.968" v="385" actId="20577"/>
        <pc:sldMkLst>
          <pc:docMk/>
          <pc:sldMk cId="2725393319" sldId="656"/>
        </pc:sldMkLst>
        <pc:spChg chg="mod">
          <ac:chgData name="Al Friend" userId="e5ed79da-d858-46d4-9eed-a7a24903f2de" providerId="ADAL" clId="{ADDE55C9-7F92-4D14-8550-C32340EDAD76}" dt="2025-02-26T11:12:32.968" v="385" actId="20577"/>
          <ac:spMkLst>
            <pc:docMk/>
            <pc:sldMk cId="2725393319" sldId="656"/>
            <ac:spMk id="11" creationId="{821D6020-4B73-D6F2-FA4B-E6BCC25A75DE}"/>
          </ac:spMkLst>
        </pc:spChg>
      </pc:sldChg>
      <pc:sldChg chg="addSp modSp ord modAnim">
        <pc:chgData name="Al Friend" userId="e5ed79da-d858-46d4-9eed-a7a24903f2de" providerId="ADAL" clId="{ADDE55C9-7F92-4D14-8550-C32340EDAD76}" dt="2025-03-04T09:24:56.464" v="567" actId="1036"/>
        <pc:sldMkLst>
          <pc:docMk/>
          <pc:sldMk cId="1508832930" sldId="675"/>
        </pc:sldMkLst>
        <pc:spChg chg="add mod">
          <ac:chgData name="Al Friend" userId="e5ed79da-d858-46d4-9eed-a7a24903f2de" providerId="ADAL" clId="{ADDE55C9-7F92-4D14-8550-C32340EDAD76}" dt="2025-03-04T09:24:51.931" v="560" actId="1036"/>
          <ac:spMkLst>
            <pc:docMk/>
            <pc:sldMk cId="1508832930" sldId="675"/>
            <ac:spMk id="11" creationId="{75875090-A387-4580-B69F-35EFDE4E48EB}"/>
          </ac:spMkLst>
        </pc:spChg>
        <pc:spChg chg="add mod">
          <ac:chgData name="Al Friend" userId="e5ed79da-d858-46d4-9eed-a7a24903f2de" providerId="ADAL" clId="{ADDE55C9-7F92-4D14-8550-C32340EDAD76}" dt="2025-03-04T09:24:56.464" v="567" actId="1036"/>
          <ac:spMkLst>
            <pc:docMk/>
            <pc:sldMk cId="1508832930" sldId="675"/>
            <ac:spMk id="12" creationId="{73582D96-E5E4-4E68-81C6-4DD002666F40}"/>
          </ac:spMkLst>
        </pc:spChg>
      </pc:sldChg>
      <pc:sldChg chg="addSp modSp modAnim">
        <pc:chgData name="Al Friend" userId="e5ed79da-d858-46d4-9eed-a7a24903f2de" providerId="ADAL" clId="{ADDE55C9-7F92-4D14-8550-C32340EDAD76}" dt="2025-03-04T09:26:09.133" v="620"/>
        <pc:sldMkLst>
          <pc:docMk/>
          <pc:sldMk cId="705246658" sldId="676"/>
        </pc:sldMkLst>
        <pc:spChg chg="mod">
          <ac:chgData name="Al Friend" userId="e5ed79da-d858-46d4-9eed-a7a24903f2de" providerId="ADAL" clId="{ADDE55C9-7F92-4D14-8550-C32340EDAD76}" dt="2025-03-04T09:22:31.262" v="549" actId="20577"/>
          <ac:spMkLst>
            <pc:docMk/>
            <pc:sldMk cId="705246658" sldId="676"/>
            <ac:spMk id="4" creationId="{19362E45-FBA8-4F0C-9D8E-A4A4CFD14F53}"/>
          </ac:spMkLst>
        </pc:spChg>
        <pc:spChg chg="mod">
          <ac:chgData name="Al Friend" userId="e5ed79da-d858-46d4-9eed-a7a24903f2de" providerId="ADAL" clId="{ADDE55C9-7F92-4D14-8550-C32340EDAD76}" dt="2025-03-04T09:25:28.398" v="573" actId="20577"/>
          <ac:spMkLst>
            <pc:docMk/>
            <pc:sldMk cId="705246658" sldId="676"/>
            <ac:spMk id="6" creationId="{8CEED167-685E-4FFD-8142-9EC45A19F237}"/>
          </ac:spMkLst>
        </pc:spChg>
        <pc:spChg chg="add mod">
          <ac:chgData name="Al Friend" userId="e5ed79da-d858-46d4-9eed-a7a24903f2de" providerId="ADAL" clId="{ADDE55C9-7F92-4D14-8550-C32340EDAD76}" dt="2025-03-04T09:25:02.231" v="571" actId="1035"/>
          <ac:spMkLst>
            <pc:docMk/>
            <pc:sldMk cId="705246658" sldId="676"/>
            <ac:spMk id="9" creationId="{9AF0E16B-36B1-4FCD-8F1E-2EED2F7CABE0}"/>
          </ac:spMkLst>
        </pc:spChg>
        <pc:spChg chg="mod">
          <ac:chgData name="Al Friend" userId="e5ed79da-d858-46d4-9eed-a7a24903f2de" providerId="ADAL" clId="{ADDE55C9-7F92-4D14-8550-C32340EDAD76}" dt="2025-03-04T09:25:39.684" v="618" actId="1035"/>
          <ac:spMkLst>
            <pc:docMk/>
            <pc:sldMk cId="705246658" sldId="676"/>
            <ac:spMk id="11" creationId="{9099339E-EBA5-47EC-8872-56D0B015D8F4}"/>
          </ac:spMkLst>
        </pc:spChg>
      </pc:sldChg>
      <pc:sldChg chg="modSp">
        <pc:chgData name="Al Friend" userId="e5ed79da-d858-46d4-9eed-a7a24903f2de" providerId="ADAL" clId="{ADDE55C9-7F92-4D14-8550-C32340EDAD76}" dt="2025-02-26T11:44:16.472" v="386" actId="207"/>
        <pc:sldMkLst>
          <pc:docMk/>
          <pc:sldMk cId="1305800651" sldId="695"/>
        </pc:sldMkLst>
        <pc:spChg chg="mod">
          <ac:chgData name="Al Friend" userId="e5ed79da-d858-46d4-9eed-a7a24903f2de" providerId="ADAL" clId="{ADDE55C9-7F92-4D14-8550-C32340EDAD76}" dt="2025-02-26T11:44:16.472" v="386" actId="207"/>
          <ac:spMkLst>
            <pc:docMk/>
            <pc:sldMk cId="1305800651" sldId="695"/>
            <ac:spMk id="11" creationId="{D316DDA1-AD1B-4B69-807D-C5333507DEF6}"/>
          </ac:spMkLst>
        </pc:spChg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 modNotesTx">
        <pc:chgData name="Al Friend" userId="e5ed79da-d858-46d4-9eed-a7a24903f2de" providerId="ADAL" clId="{ADDE55C9-7F92-4D14-8550-C32340EDAD76}" dt="2025-02-13T11:02:56.671" v="247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  <pc:sldChg chg="ord">
        <pc:chgData name="Al Friend" userId="e5ed79da-d858-46d4-9eed-a7a24903f2de" providerId="ADAL" clId="{ADDE55C9-7F92-4D14-8550-C32340EDAD76}" dt="2025-03-04T09:13:57.300" v="496"/>
        <pc:sldMkLst>
          <pc:docMk/>
          <pc:sldMk cId="370583516" sldId="708"/>
        </pc:sldMkLst>
      </pc:sldChg>
      <pc:sldChg chg="modSp">
        <pc:chgData name="Al Friend" userId="e5ed79da-d858-46d4-9eed-a7a24903f2de" providerId="ADAL" clId="{ADDE55C9-7F92-4D14-8550-C32340EDAD76}" dt="2025-03-04T09:26:49.532" v="621" actId="20577"/>
        <pc:sldMkLst>
          <pc:docMk/>
          <pc:sldMk cId="1831466012" sldId="709"/>
        </pc:sldMkLst>
        <pc:spChg chg="mod">
          <ac:chgData name="Al Friend" userId="e5ed79da-d858-46d4-9eed-a7a24903f2de" providerId="ADAL" clId="{ADDE55C9-7F92-4D14-8550-C32340EDAD76}" dt="2025-03-04T09:26:49.532" v="621" actId="20577"/>
          <ac:spMkLst>
            <pc:docMk/>
            <pc:sldMk cId="1831466012" sldId="709"/>
            <ac:spMk id="6" creationId="{8CEED167-685E-4FFD-8142-9EC45A19F237}"/>
          </ac:spMkLst>
        </pc:spChg>
      </pc:sldChg>
      <pc:sldChg chg="modSp add ord modAnim">
        <pc:chgData name="Al Friend" userId="e5ed79da-d858-46d4-9eed-a7a24903f2de" providerId="ADAL" clId="{ADDE55C9-7F92-4D14-8550-C32340EDAD76}" dt="2025-02-25T10:07:05.997" v="337"/>
        <pc:sldMkLst>
          <pc:docMk/>
          <pc:sldMk cId="3027323023" sldId="719"/>
        </pc:sldMkLst>
        <pc:spChg chg="mod">
          <ac:chgData name="Al Friend" userId="e5ed79da-d858-46d4-9eed-a7a24903f2de" providerId="ADAL" clId="{ADDE55C9-7F92-4D14-8550-C32340EDAD76}" dt="2025-02-24T16:05:23.416" v="320" actId="20577"/>
          <ac:spMkLst>
            <pc:docMk/>
            <pc:sldMk cId="3027323023" sldId="719"/>
            <ac:spMk id="2" creationId="{2CE87805-17F2-4B70-B505-57FB17E1FE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W3C HTML validator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r>
              <a:rPr lang="en-GB" dirty="0"/>
              <a:t>Add to webpage before getting image – see alt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F95A-C85E-9BC3-6C45-844E3ED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8DED9-9832-4BF6-C4A2-A7FBC1B2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42B5E-DC5E-D0F1-A177-541C64F27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B14D-1BB4-CAD2-0E85-28F71F52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9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88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8678-78F1-AE3A-6104-542DD957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D6FD9-C2C7-6D54-D595-B5D706D15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E91AD-C665-87DF-AF28-BDE1DFA32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BA79-E381-6B33-6C4A-A07742DAC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7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>
            <a:off x="5741317" y="2271735"/>
            <a:ext cx="1660284" cy="862642"/>
          </a:xfrm>
          <a:prstGeom prst="callout2">
            <a:avLst>
              <a:gd name="adj1" fmla="val 49769"/>
              <a:gd name="adj2" fmla="val 400"/>
              <a:gd name="adj3" fmla="val 50078"/>
              <a:gd name="adj4" fmla="val -26360"/>
              <a:gd name="adj5" fmla="val 149062"/>
              <a:gd name="adj6" fmla="val -587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5270818" y="4239075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9F32B99-3A38-C7B0-6D33-FBC0A6D02794}"/>
              </a:ext>
            </a:extLst>
          </p:cNvPr>
          <p:cNvSpPr/>
          <p:nvPr/>
        </p:nvSpPr>
        <p:spPr>
          <a:xfrm>
            <a:off x="4239057" y="1259366"/>
            <a:ext cx="1660284" cy="862642"/>
          </a:xfrm>
          <a:prstGeom prst="callout2">
            <a:avLst>
              <a:gd name="adj1" fmla="val 49217"/>
              <a:gd name="adj2" fmla="val -30"/>
              <a:gd name="adj3" fmla="val 50078"/>
              <a:gd name="adj4" fmla="val -26360"/>
              <a:gd name="adj5" fmla="val 106917"/>
              <a:gd name="adj6" fmla="val -653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7E92D-0432-E852-7753-0DA726C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8D5-F074-EB3B-A468-267139B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FC4B3-93F3-C5F5-620E-E343292CCFCC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876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096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698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467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178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>
            <a:off x="1621038" y="1826383"/>
            <a:ext cx="2463281" cy="862642"/>
          </a:xfrm>
          <a:prstGeom prst="callout2">
            <a:avLst>
              <a:gd name="adj1" fmla="val 50321"/>
              <a:gd name="adj2" fmla="val 163"/>
              <a:gd name="adj3" fmla="val 50844"/>
              <a:gd name="adj4" fmla="val -943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Parent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509B8F2-A1EA-77FE-D4CF-81DBA3F111E2}"/>
              </a:ext>
            </a:extLst>
          </p:cNvPr>
          <p:cNvSpPr/>
          <p:nvPr/>
        </p:nvSpPr>
        <p:spPr>
          <a:xfrm>
            <a:off x="4478538" y="1826383"/>
            <a:ext cx="2463281" cy="862642"/>
          </a:xfrm>
          <a:prstGeom prst="callout2">
            <a:avLst>
              <a:gd name="adj1" fmla="val 49493"/>
              <a:gd name="adj2" fmla="val -30"/>
              <a:gd name="adj3" fmla="val 50016"/>
              <a:gd name="adj4" fmla="val -972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Child element</a:t>
            </a:r>
          </a:p>
        </p:txBody>
      </p:sp>
    </p:spTree>
    <p:extLst>
      <p:ext uri="{BB962C8B-B14F-4D97-AF65-F5344CB8AC3E}">
        <p14:creationId xmlns:p14="http://schemas.microsoft.com/office/powerpoint/2010/main" val="30273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6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B37474-741E-3797-1477-CC053B4B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588-00FF-A1E1-3965-B5F20F92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E685D-A59E-21C3-9483-3C4B71631B8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3E1CD-FD80-30FE-114E-FBCC7060A95A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4147722" y="1597134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4147722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4147722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4147722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1378973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1128306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1426464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1086906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A1918-8E6E-47F2-A3F0-36B753325ED6}"/>
              </a:ext>
            </a:extLst>
          </p:cNvPr>
          <p:cNvGrpSpPr/>
          <p:nvPr/>
        </p:nvGrpSpPr>
        <p:grpSpPr>
          <a:xfrm>
            <a:off x="8939030" y="3566892"/>
            <a:ext cx="2836960" cy="1696533"/>
            <a:chOff x="3594044" y="3151907"/>
            <a:chExt cx="4671726" cy="9975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83399-4F76-49D3-9E0F-322AF7F4AB42}"/>
                </a:ext>
              </a:extLst>
            </p:cNvPr>
            <p:cNvSpPr txBox="1"/>
            <p:nvPr/>
          </p:nvSpPr>
          <p:spPr>
            <a:xfrm>
              <a:off x="4603642" y="3297793"/>
              <a:ext cx="3662128" cy="70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Can be</a:t>
              </a:r>
            </a:p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combined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0237F2D-B194-4357-ACDB-EBB71A982F10}"/>
                </a:ext>
              </a:extLst>
            </p:cNvPr>
            <p:cNvSpPr/>
            <p:nvPr/>
          </p:nvSpPr>
          <p:spPr>
            <a:xfrm>
              <a:off x="3594044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</a:rPr>
                <a:t>Root</a:t>
              </a:r>
              <a:endParaRPr lang="en-GB" sz="28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Grouping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994128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994128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994128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994128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994128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994128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994127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994127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994127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994127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994127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994127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GB" dirty="0"/>
              <a:t>Describe, exemplify and implement internal and external Cascading Style Sheets (CSS):</a:t>
            </a:r>
          </a:p>
          <a:p>
            <a:pPr lvl="1"/>
            <a:r>
              <a:rPr lang="en-GB" sz="2800" dirty="0"/>
              <a:t>selectors, classes and IDs</a:t>
            </a:r>
          </a:p>
          <a:p>
            <a:pPr lvl="1"/>
            <a:r>
              <a:rPr lang="en-GB" sz="2800" dirty="0"/>
              <a:t>properties</a:t>
            </a:r>
          </a:p>
          <a:p>
            <a:pPr lvl="1"/>
            <a:r>
              <a:rPr lang="en-GB" sz="2800" dirty="0"/>
              <a:t>font (family, size)</a:t>
            </a:r>
          </a:p>
          <a:p>
            <a:pPr lvl="1"/>
            <a:r>
              <a:rPr lang="en-GB" sz="2800" dirty="0" err="1"/>
              <a:t>color</a:t>
            </a:r>
            <a:endParaRPr lang="en-GB" sz="2800" dirty="0"/>
          </a:p>
          <a:p>
            <a:pPr lvl="1"/>
            <a:r>
              <a:rPr lang="en-GB" sz="2800" dirty="0"/>
              <a:t>alignment</a:t>
            </a:r>
          </a:p>
          <a:p>
            <a:pPr lvl="1"/>
            <a:r>
              <a:rPr lang="en-GB" sz="2800" dirty="0"/>
              <a:t>background colour</a:t>
            </a:r>
          </a:p>
          <a:p>
            <a:r>
              <a:rPr lang="en-GB" dirty="0"/>
              <a:t>Read and explain code that makes use of the above CSS.</a:t>
            </a:r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CSS comment.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6       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Can be multi-line.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endParaRPr lang="en-GB" sz="4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530632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51778" y="4573777"/>
            <a:ext cx="2443389" cy="64633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79004" y="4580939"/>
            <a:ext cx="2443389" cy="67104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04027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serif;}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sans-serif;}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152019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2866669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4330E61-427A-4799-9C90-DCF7A84E8DCC}"/>
              </a:ext>
            </a:extLst>
          </p:cNvPr>
          <p:cNvSpPr/>
          <p:nvPr/>
        </p:nvSpPr>
        <p:spPr>
          <a:xfrm flipH="1">
            <a:off x="1848426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Selector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6172C08-0F69-45AE-9F9A-8D922A7CF9EF}"/>
              </a:ext>
            </a:extLst>
          </p:cNvPr>
          <p:cNvSpPr/>
          <p:nvPr/>
        </p:nvSpPr>
        <p:spPr>
          <a:xfrm flipH="1">
            <a:off x="4316529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Property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7A19168-B627-438B-9A46-B1A526833BFD}"/>
              </a:ext>
            </a:extLst>
          </p:cNvPr>
          <p:cNvSpPr/>
          <p:nvPr/>
        </p:nvSpPr>
        <p:spPr>
          <a:xfrm flipH="1">
            <a:off x="7177441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Value(s)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serif;}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sans-serif;}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04026"/>
            <a:ext cx="10515600" cy="31393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h3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{font-size: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medium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54012" y="3703116"/>
            <a:ext cx="2711263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space: px, </a:t>
            </a:r>
            <a:r>
              <a:rPr lang="en-GB" sz="2800" b="1" dirty="0" err="1">
                <a:solidFill>
                  <a:srgbClr val="7030A0"/>
                </a:solidFill>
              </a:rPr>
              <a:t>pt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83248B-1223-4E62-AADD-FFEB379DAE43}"/>
              </a:ext>
            </a:extLst>
          </p:cNvPr>
          <p:cNvSpPr/>
          <p:nvPr/>
        </p:nvSpPr>
        <p:spPr>
          <a:xfrm>
            <a:off x="506627" y="5143412"/>
            <a:ext cx="4580111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xx-small, x-small, small, large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C57D7A-4DB3-44EB-994E-9E66F06F823A}"/>
              </a:ext>
            </a:extLst>
          </p:cNvPr>
          <p:cNvSpPr txBox="1">
            <a:spLocks/>
          </p:cNvSpPr>
          <p:nvPr/>
        </p:nvSpPr>
        <p:spPr>
          <a:xfrm>
            <a:off x="838200" y="2004026"/>
            <a:ext cx="10515600" cy="31393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latin typeface="Consolas" panose="020B0609020204030204" pitchFamily="49" charset="0"/>
              </a:rPr>
              <a:t>h3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{font-size: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medium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left,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, right,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 (</a:t>
            </a:r>
            <a:r>
              <a:rPr lang="en-GB" sz="2800" b="1" dirty="0" err="1">
                <a:solidFill>
                  <a:srgbClr val="7030A0"/>
                </a:solidFill>
              </a:rPr>
              <a:t>RGB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875090-A387-4580-B69F-35EFDE4E48EB}"/>
              </a:ext>
            </a:extLst>
          </p:cNvPr>
          <p:cNvSpPr/>
          <p:nvPr/>
        </p:nvSpPr>
        <p:spPr>
          <a:xfrm>
            <a:off x="186948" y="5263011"/>
            <a:ext cx="540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582D96-E5E4-4E68-81C6-4DD002666F40}"/>
              </a:ext>
            </a:extLst>
          </p:cNvPr>
          <p:cNvSpPr/>
          <p:nvPr/>
        </p:nvSpPr>
        <p:spPr>
          <a:xfrm>
            <a:off x="186948" y="2570429"/>
            <a:ext cx="540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658752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F0E16B-36B1-4FCD-8F1E-2EED2F7CABE0}"/>
              </a:ext>
            </a:extLst>
          </p:cNvPr>
          <p:cNvSpPr/>
          <p:nvPr/>
        </p:nvSpPr>
        <p:spPr>
          <a:xfrm>
            <a:off x="212476" y="3886835"/>
            <a:ext cx="540000" cy="36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69ED4-0E45-4130-A68B-E865387E703A}">
  <ds:schemaRefs>
    <ds:schemaRef ds:uri="7870b3cf-1289-4874-b3fd-2340ee2bd0a7"/>
    <ds:schemaRef ds:uri="http://schemas.microsoft.com/office/2006/documentManagement/types"/>
    <ds:schemaRef ds:uri="fb00f1ab-d075-4e01-ab9b-b3f8a42839f0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17891</TotalTime>
  <Words>4247</Words>
  <Application>Microsoft Office PowerPoint</Application>
  <PresentationFormat>Widescreen</PresentationFormat>
  <Paragraphs>869</Paragraphs>
  <Slides>103</Slides>
  <Notes>97</Notes>
  <HiddenSlides>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 – Inline Example</vt:lpstr>
      <vt:lpstr>Anchor (Hyperlink) – Inline Example</vt:lpstr>
      <vt:lpstr>Anchor (Hyperlink) – Block Example</vt:lpstr>
      <vt:lpstr>Anchor (Hyperlink) – Block Example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Class</vt:lpstr>
      <vt:lpstr>Class</vt:lpstr>
      <vt:lpstr>ID</vt:lpstr>
      <vt:lpstr>ID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369</cp:revision>
  <cp:lastPrinted>2021-06-18T08:15:49Z</cp:lastPrinted>
  <dcterms:created xsi:type="dcterms:W3CDTF">2020-11-23T14:36:09Z</dcterms:created>
  <dcterms:modified xsi:type="dcterms:W3CDTF">2025-03-04T10:29:33Z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