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2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6"/>
  </p:notesMasterIdLst>
  <p:sldIdLst>
    <p:sldId id="262" r:id="rId2"/>
    <p:sldId id="424" r:id="rId3"/>
    <p:sldId id="505" r:id="rId4"/>
    <p:sldId id="488" r:id="rId5"/>
    <p:sldId id="596" r:id="rId6"/>
    <p:sldId id="614" r:id="rId7"/>
    <p:sldId id="658" r:id="rId8"/>
    <p:sldId id="260" r:id="rId9"/>
    <p:sldId id="659" r:id="rId10"/>
    <p:sldId id="660" r:id="rId11"/>
    <p:sldId id="661" r:id="rId12"/>
    <p:sldId id="662" r:id="rId13"/>
    <p:sldId id="383" r:id="rId14"/>
    <p:sldId id="282" r:id="rId15"/>
    <p:sldId id="738" r:id="rId16"/>
    <p:sldId id="283" r:id="rId17"/>
    <p:sldId id="739" r:id="rId18"/>
    <p:sldId id="284" r:id="rId19"/>
    <p:sldId id="740" r:id="rId20"/>
    <p:sldId id="285" r:id="rId21"/>
    <p:sldId id="741" r:id="rId22"/>
    <p:sldId id="286" r:id="rId23"/>
    <p:sldId id="742" r:id="rId24"/>
    <p:sldId id="287" r:id="rId25"/>
    <p:sldId id="323" r:id="rId26"/>
    <p:sldId id="264" r:id="rId27"/>
    <p:sldId id="320" r:id="rId28"/>
    <p:sldId id="382" r:id="rId29"/>
    <p:sldId id="384" r:id="rId30"/>
    <p:sldId id="385" r:id="rId31"/>
    <p:sldId id="280" r:id="rId32"/>
    <p:sldId id="281" r:id="rId33"/>
    <p:sldId id="605" r:id="rId34"/>
    <p:sldId id="616" r:id="rId35"/>
    <p:sldId id="615" r:id="rId36"/>
    <p:sldId id="617" r:id="rId37"/>
    <p:sldId id="370" r:id="rId38"/>
    <p:sldId id="754" r:id="rId39"/>
    <p:sldId id="638" r:id="rId40"/>
    <p:sldId id="755" r:id="rId41"/>
    <p:sldId id="663" r:id="rId42"/>
    <p:sldId id="265" r:id="rId43"/>
    <p:sldId id="626" r:id="rId44"/>
    <p:sldId id="266" r:id="rId45"/>
    <p:sldId id="625" r:id="rId46"/>
    <p:sldId id="542" r:id="rId47"/>
    <p:sldId id="296" r:id="rId48"/>
    <p:sldId id="544" r:id="rId49"/>
    <p:sldId id="664" r:id="rId50"/>
    <p:sldId id="665" r:id="rId51"/>
    <p:sldId id="667" r:id="rId52"/>
    <p:sldId id="772" r:id="rId53"/>
    <p:sldId id="781" r:id="rId54"/>
    <p:sldId id="782" r:id="rId55"/>
    <p:sldId id="783" r:id="rId56"/>
    <p:sldId id="784" r:id="rId57"/>
    <p:sldId id="785" r:id="rId58"/>
    <p:sldId id="267" r:id="rId59"/>
    <p:sldId id="288" r:id="rId60"/>
    <p:sldId id="289" r:id="rId61"/>
    <p:sldId id="290" r:id="rId62"/>
    <p:sldId id="619" r:id="rId63"/>
    <p:sldId id="291" r:id="rId64"/>
    <p:sldId id="322" r:id="rId65"/>
    <p:sldId id="786" r:id="rId66"/>
    <p:sldId id="773" r:id="rId67"/>
    <p:sldId id="774" r:id="rId68"/>
    <p:sldId id="775" r:id="rId69"/>
    <p:sldId id="776" r:id="rId70"/>
    <p:sldId id="535" r:id="rId71"/>
    <p:sldId id="470" r:id="rId72"/>
    <p:sldId id="512" r:id="rId73"/>
    <p:sldId id="516" r:id="rId74"/>
    <p:sldId id="514" r:id="rId75"/>
    <p:sldId id="515" r:id="rId76"/>
    <p:sldId id="620" r:id="rId77"/>
    <p:sldId id="621" r:id="rId78"/>
    <p:sldId id="410" r:id="rId79"/>
    <p:sldId id="764" r:id="rId80"/>
    <p:sldId id="411" r:id="rId81"/>
    <p:sldId id="413" r:id="rId82"/>
    <p:sldId id="412" r:id="rId83"/>
    <p:sldId id="606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517" r:id="rId92"/>
    <p:sldId id="518" r:id="rId93"/>
    <p:sldId id="519" r:id="rId94"/>
    <p:sldId id="524" r:id="rId95"/>
    <p:sldId id="520" r:id="rId96"/>
    <p:sldId id="521" r:id="rId97"/>
    <p:sldId id="522" r:id="rId98"/>
    <p:sldId id="523" r:id="rId99"/>
    <p:sldId id="532" r:id="rId100"/>
    <p:sldId id="533" r:id="rId101"/>
    <p:sldId id="534" r:id="rId102"/>
    <p:sldId id="545" r:id="rId103"/>
    <p:sldId id="371" r:id="rId104"/>
    <p:sldId id="607" r:id="rId105"/>
    <p:sldId id="402" r:id="rId106"/>
    <p:sldId id="571" r:id="rId107"/>
    <p:sldId id="572" r:id="rId108"/>
    <p:sldId id="564" r:id="rId109"/>
    <p:sldId id="566" r:id="rId110"/>
    <p:sldId id="404" r:id="rId111"/>
    <p:sldId id="405" r:id="rId112"/>
    <p:sldId id="765" r:id="rId113"/>
    <p:sldId id="269" r:id="rId114"/>
    <p:sldId id="256" r:id="rId115"/>
    <p:sldId id="737" r:id="rId116"/>
    <p:sldId id="641" r:id="rId117"/>
    <p:sldId id="639" r:id="rId118"/>
    <p:sldId id="611" r:id="rId119"/>
    <p:sldId id="610" r:id="rId120"/>
    <p:sldId id="640" r:id="rId121"/>
    <p:sldId id="758" r:id="rId122"/>
    <p:sldId id="759" r:id="rId123"/>
    <p:sldId id="760" r:id="rId124"/>
    <p:sldId id="276" r:id="rId125"/>
    <p:sldId id="381" r:id="rId126"/>
    <p:sldId id="766" r:id="rId127"/>
    <p:sldId id="271" r:id="rId128"/>
    <p:sldId id="311" r:id="rId129"/>
    <p:sldId id="312" r:id="rId130"/>
    <p:sldId id="313" r:id="rId131"/>
    <p:sldId id="427" r:id="rId132"/>
    <p:sldId id="316" r:id="rId133"/>
    <p:sldId id="642" r:id="rId134"/>
    <p:sldId id="318" r:id="rId135"/>
    <p:sldId id="442" r:id="rId136"/>
    <p:sldId id="451" r:id="rId137"/>
    <p:sldId id="452" r:id="rId138"/>
    <p:sldId id="761" r:id="rId139"/>
    <p:sldId id="443" r:id="rId140"/>
    <p:sldId id="453" r:id="rId141"/>
    <p:sldId id="669" r:id="rId142"/>
    <p:sldId id="762" r:id="rId143"/>
    <p:sldId id="685" r:id="rId144"/>
    <p:sldId id="686" r:id="rId145"/>
    <p:sldId id="687" r:id="rId146"/>
    <p:sldId id="688" r:id="rId147"/>
    <p:sldId id="391" r:id="rId148"/>
    <p:sldId id="567" r:id="rId149"/>
    <p:sldId id="676" r:id="rId150"/>
    <p:sldId id="393" r:id="rId151"/>
    <p:sldId id="394" r:id="rId152"/>
    <p:sldId id="272" r:id="rId153"/>
    <p:sldId id="343" r:id="rId154"/>
    <p:sldId id="352" r:id="rId155"/>
    <p:sldId id="349" r:id="rId156"/>
    <p:sldId id="671" r:id="rId157"/>
    <p:sldId id="340" r:id="rId158"/>
    <p:sldId id="351" r:id="rId159"/>
    <p:sldId id="348" r:id="rId160"/>
    <p:sldId id="670" r:id="rId161"/>
    <p:sldId id="346" r:id="rId162"/>
    <p:sldId id="353" r:id="rId163"/>
    <p:sldId id="350" r:id="rId164"/>
    <p:sldId id="672" r:id="rId165"/>
    <p:sldId id="673" r:id="rId166"/>
    <p:sldId id="674" r:id="rId167"/>
    <p:sldId id="675" r:id="rId168"/>
    <p:sldId id="319" r:id="rId169"/>
    <p:sldId id="589" r:id="rId170"/>
    <p:sldId id="677" r:id="rId171"/>
    <p:sldId id="592" r:id="rId172"/>
    <p:sldId id="430" r:id="rId173"/>
    <p:sldId id="622" r:id="rId174"/>
    <p:sldId id="767" r:id="rId175"/>
    <p:sldId id="327" r:id="rId176"/>
    <p:sldId id="429" r:id="rId177"/>
    <p:sldId id="437" r:id="rId178"/>
    <p:sldId id="768" r:id="rId179"/>
    <p:sldId id="594" r:id="rId180"/>
    <p:sldId id="270" r:id="rId181"/>
    <p:sldId id="363" r:id="rId182"/>
    <p:sldId id="367" r:id="rId183"/>
    <p:sldId id="362" r:id="rId184"/>
    <p:sldId id="682" r:id="rId185"/>
    <p:sldId id="763" r:id="rId186"/>
    <p:sldId id="274" r:id="rId187"/>
    <p:sldId id="365" r:id="rId188"/>
    <p:sldId id="678" r:id="rId189"/>
    <p:sldId id="691" r:id="rId190"/>
    <p:sldId id="769" r:id="rId191"/>
    <p:sldId id="770" r:id="rId192"/>
    <p:sldId id="690" r:id="rId193"/>
    <p:sldId id="680" r:id="rId194"/>
    <p:sldId id="679" r:id="rId195"/>
    <p:sldId id="681" r:id="rId196"/>
    <p:sldId id="684" r:id="rId197"/>
    <p:sldId id="595" r:id="rId198"/>
    <p:sldId id="683" r:id="rId199"/>
    <p:sldId id="406" r:id="rId200"/>
    <p:sldId id="644" r:id="rId201"/>
    <p:sldId id="771" r:id="rId202"/>
    <p:sldId id="612" r:id="rId203"/>
    <p:sldId id="613" r:id="rId204"/>
    <p:sldId id="458" r:id="rId205"/>
    <p:sldId id="459" r:id="rId206"/>
    <p:sldId id="481" r:id="rId207"/>
    <p:sldId id="796" r:id="rId208"/>
    <p:sldId id="273" r:id="rId209"/>
    <p:sldId id="354" r:id="rId210"/>
    <p:sldId id="356" r:id="rId211"/>
    <p:sldId id="805" r:id="rId212"/>
    <p:sldId id="258" r:id="rId213"/>
    <p:sldId id="357" r:id="rId214"/>
    <p:sldId id="358" r:id="rId215"/>
    <p:sldId id="647" r:id="rId216"/>
    <p:sldId id="629" r:id="rId217"/>
    <p:sldId id="636" r:id="rId218"/>
    <p:sldId id="361" r:id="rId219"/>
    <p:sldId id="637" r:id="rId220"/>
    <p:sldId id="797" r:id="rId221"/>
    <p:sldId id="787" r:id="rId222"/>
    <p:sldId id="792" r:id="rId223"/>
    <p:sldId id="793" r:id="rId224"/>
    <p:sldId id="794" r:id="rId225"/>
    <p:sldId id="795" r:id="rId226"/>
    <p:sldId id="277" r:id="rId227"/>
    <p:sldId id="434" r:id="rId228"/>
    <p:sldId id="648" r:id="rId229"/>
    <p:sldId id="380" r:id="rId230"/>
    <p:sldId id="689" r:id="rId231"/>
    <p:sldId id="455" r:id="rId232"/>
    <p:sldId id="649" r:id="rId233"/>
    <p:sldId id="731" r:id="rId234"/>
    <p:sldId id="732" r:id="rId235"/>
    <p:sldId id="734" r:id="rId236"/>
    <p:sldId id="733" r:id="rId237"/>
    <p:sldId id="735" r:id="rId238"/>
    <p:sldId id="275" r:id="rId239"/>
    <p:sldId id="536" r:id="rId240"/>
    <p:sldId id="537" r:id="rId241"/>
    <p:sldId id="463" r:id="rId242"/>
    <p:sldId id="653" r:id="rId243"/>
    <p:sldId id="538" r:id="rId244"/>
    <p:sldId id="539" r:id="rId245"/>
    <p:sldId id="468" r:id="rId246"/>
    <p:sldId id="650" r:id="rId247"/>
    <p:sldId id="540" r:id="rId248"/>
    <p:sldId id="541" r:id="rId249"/>
    <p:sldId id="736" r:id="rId250"/>
    <p:sldId id="472" r:id="rId251"/>
    <p:sldId id="651" r:id="rId252"/>
    <p:sldId id="473" r:id="rId253"/>
    <p:sldId id="563" r:id="rId254"/>
    <p:sldId id="474" r:id="rId255"/>
    <p:sldId id="652" r:id="rId256"/>
    <p:sldId id="655" r:id="rId257"/>
    <p:sldId id="439" r:id="rId258"/>
    <p:sldId id="440" r:id="rId259"/>
    <p:sldId id="461" r:id="rId260"/>
    <p:sldId id="743" r:id="rId261"/>
    <p:sldId id="730" r:id="rId262"/>
    <p:sldId id="490" r:id="rId263"/>
    <p:sldId id="487" r:id="rId264"/>
    <p:sldId id="744" r:id="rId265"/>
    <p:sldId id="745" r:id="rId266"/>
    <p:sldId id="482" r:id="rId267"/>
    <p:sldId id="483" r:id="rId268"/>
    <p:sldId id="752" r:id="rId269"/>
    <p:sldId id="753" r:id="rId270"/>
    <p:sldId id="484" r:id="rId271"/>
    <p:sldId id="489" r:id="rId272"/>
    <p:sldId id="748" r:id="rId273"/>
    <p:sldId id="749" r:id="rId274"/>
    <p:sldId id="508" r:id="rId275"/>
    <p:sldId id="509" r:id="rId276"/>
    <p:sldId id="492" r:id="rId277"/>
    <p:sldId id="493" r:id="rId278"/>
    <p:sldId id="525" r:id="rId279"/>
    <p:sldId id="526" r:id="rId280"/>
    <p:sldId id="507" r:id="rId281"/>
    <p:sldId id="751" r:id="rId282"/>
    <p:sldId id="494" r:id="rId283"/>
    <p:sldId id="495" r:id="rId284"/>
    <p:sldId id="496" r:id="rId285"/>
    <p:sldId id="548" r:id="rId286"/>
    <p:sldId id="549" r:id="rId287"/>
    <p:sldId id="420" r:id="rId288"/>
    <p:sldId id="550" r:id="rId289"/>
    <p:sldId id="554" r:id="rId290"/>
    <p:sldId id="557" r:id="rId291"/>
    <p:sldId id="551" r:id="rId292"/>
    <p:sldId id="556" r:id="rId293"/>
    <p:sldId id="552" r:id="rId294"/>
    <p:sldId id="419" r:id="rId295"/>
    <p:sldId id="558" r:id="rId296"/>
    <p:sldId id="559" r:id="rId297"/>
    <p:sldId id="561" r:id="rId298"/>
    <p:sldId id="560" r:id="rId299"/>
    <p:sldId id="562" r:id="rId300"/>
    <p:sldId id="579" r:id="rId301"/>
    <p:sldId id="756" r:id="rId302"/>
    <p:sldId id="581" r:id="rId303"/>
    <p:sldId id="757" r:id="rId304"/>
    <p:sldId id="580" r:id="rId305"/>
    <p:sldId id="585" r:id="rId306"/>
    <p:sldId id="553" r:id="rId307"/>
    <p:sldId id="418" r:id="rId308"/>
    <p:sldId id="654" r:id="rId309"/>
    <p:sldId id="586" r:id="rId310"/>
    <p:sldId id="632" r:id="rId311"/>
    <p:sldId id="500" r:id="rId312"/>
    <p:sldId id="565" r:id="rId313"/>
    <p:sldId id="634" r:id="rId314"/>
    <p:sldId id="587" r:id="rId315"/>
    <p:sldId id="657" r:id="rId316"/>
    <p:sldId id="503" r:id="rId317"/>
    <p:sldId id="504" r:id="rId318"/>
    <p:sldId id="798" r:id="rId319"/>
    <p:sldId id="803" r:id="rId320"/>
    <p:sldId id="804" r:id="rId321"/>
    <p:sldId id="802" r:id="rId322"/>
    <p:sldId id="799" r:id="rId323"/>
    <p:sldId id="800" r:id="rId324"/>
    <p:sldId id="801" r:id="rId32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3"/>
            <p14:sldId id="784"/>
            <p14:sldId id="785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35"/>
            <p14:sldId id="470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536"/>
            <p14:sldId id="537"/>
            <p14:sldId id="463"/>
            <p14:sldId id="653"/>
            <p14:sldId id="538"/>
            <p14:sldId id="539"/>
            <p14:sldId id="468"/>
            <p14:sldId id="650"/>
            <p14:sldId id="540"/>
            <p14:sldId id="541"/>
            <p14:sldId id="736"/>
            <p14:sldId id="472"/>
            <p14:sldId id="651"/>
            <p14:sldId id="473"/>
            <p14:sldId id="563"/>
            <p14:sldId id="474"/>
            <p14:sldId id="652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30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3"/>
            <p14:sldId id="804"/>
            <p14:sldId id="802"/>
            <p14:sldId id="799"/>
            <p14:sldId id="800"/>
            <p14:sldId id="8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368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notesMaster" Target="notesMasters/notesMaster1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commentAuthors" Target="commentAuthor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presProps" Target="pres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theme" Target="theme/theme1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9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1101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5281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3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34234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3968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6892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4639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967363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7506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9519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378117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767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300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01/10/2024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5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50675"/>
              <a:gd name="adj2" fmla="val -405"/>
              <a:gd name="adj3" fmla="val 55221"/>
              <a:gd name="adj4" fmla="val -9771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733653" y="5904662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parentheses 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155276" y="2214695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629"/>
              <a:gd name="adj6" fmla="val -271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226776" y="3205535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600605" y="4892375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240666" y="2218286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629"/>
              <a:gd name="adj6" fmla="val -271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230986" y="3203171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254952" y="4760757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1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920003" y="5880579"/>
            <a:ext cx="2072255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28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values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(1)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ECB50-AB2C-0237-4470-A3DF15D0E967}"/>
              </a:ext>
            </a:extLst>
          </p:cNvPr>
          <p:cNvSpPr/>
          <p:nvPr/>
        </p:nvSpPr>
        <p:spPr>
          <a:xfrm>
            <a:off x="2886262" y="6066411"/>
            <a:ext cx="6419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 </a:t>
            </a:r>
            <a:r>
              <a:rPr lang="en-GB" sz="3200" dirty="0">
                <a:solidFill>
                  <a:srgbClr val="7030A0"/>
                </a:solidFill>
              </a:rPr>
              <a:t>– No loop variable</a:t>
            </a: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(2)</a:t>
            </a: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the length predefined function</a:t>
            </a:r>
          </a:p>
          <a:p>
            <a:r>
              <a:rPr lang="en-GB"/>
              <a:t>Describe and use the round predefined function</a:t>
            </a:r>
          </a:p>
          <a:p>
            <a:r>
              <a:rPr lang="en-GB"/>
              <a:t>Describe and use the random predefined function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C@t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Characters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84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15229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characters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0730685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Elements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11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717681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elements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280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Round (</a:t>
                </a:r>
                <a:r>
                  <a:rPr lang="en-GB" sz="3200" b="1" dirty="0" err="1"/>
                  <a:t>dp</a:t>
                </a:r>
                <a:r>
                  <a:rPr lang="en-GB" sz="3200" b="1" dirty="0"/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70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b="1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864668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6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4·51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Rounds to the nearest number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Tied (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·5</a:t>
            </a:r>
            <a:r>
              <a:rPr lang="en-GB" sz="3200" dirty="0">
                <a:solidFill>
                  <a:srgbClr val="7030A0"/>
                </a:solidFill>
              </a:rPr>
              <a:t>) rounded to nearest </a:t>
            </a:r>
            <a:r>
              <a:rPr lang="en-GB" sz="3200">
                <a:solidFill>
                  <a:srgbClr val="7030A0"/>
                </a:solidFill>
              </a:rPr>
              <a:t>even number 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9570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42910B-7B12-2365-9078-F79787D339ED}"/>
              </a:ext>
            </a:extLst>
          </p:cNvPr>
          <p:cNvGrpSpPr/>
          <p:nvPr/>
        </p:nvGrpSpPr>
        <p:grpSpPr>
          <a:xfrm>
            <a:off x="5602287" y="1937029"/>
            <a:ext cx="2604477" cy="649994"/>
            <a:chOff x="5602287" y="1937029"/>
            <a:chExt cx="2604477" cy="649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ADD1383B-CDAA-F354-349B-7722D6F26A7D}"/>
                </a:ext>
              </a:extLst>
            </p:cNvPr>
            <p:cNvSpPr/>
            <p:nvPr/>
          </p:nvSpPr>
          <p:spPr>
            <a:xfrm>
              <a:off x="5602287" y="1937029"/>
              <a:ext cx="235155" cy="649994"/>
            </a:xfrm>
            <a:prstGeom prst="rightBrace">
              <a:avLst/>
            </a:prstGeom>
            <a:ln w="38100">
              <a:solidFill>
                <a:srgbClr val="5482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14DEAE-BC0B-1ACB-1E49-CDE376DEF0BC}"/>
                </a:ext>
              </a:extLst>
            </p:cNvPr>
            <p:cNvSpPr txBox="1"/>
            <p:nvPr/>
          </p:nvSpPr>
          <p:spPr>
            <a:xfrm>
              <a:off x="5895364" y="2000416"/>
              <a:ext cx="23114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Loads module</a:t>
              </a:r>
            </a:p>
          </p:txBody>
        </p:sp>
      </p:grp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7" grpId="0"/>
      <p:bldP spid="19" grpId="0" animBg="1"/>
      <p:bldP spid="20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29750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1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 and expected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vs individual ifs</a:t>
            </a:r>
          </a:p>
          <a:p>
            <a:r>
              <a:rPr lang="en-GB" dirty="0"/>
              <a:t>use of a loop vs replication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potential for errors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highlight structures program	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01 October 2024</a:t>
            </a:fld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round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4·51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Rounds to the nearest number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Tied (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·5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rounded to nearest </a:t>
            </a:r>
            <a:r>
              <a:rPr kumimoji="0" lang="en-GB" sz="32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 number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690688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6157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11813</Words>
  <Application>Microsoft Office PowerPoint</Application>
  <PresentationFormat>Widescreen</PresentationFormat>
  <Paragraphs>3026</Paragraphs>
  <Slides>324</Slides>
  <Notes>238</Notes>
  <HiddenSlides>137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324</vt:i4>
      </vt:variant>
    </vt:vector>
  </HeadingPairs>
  <TitlesOfParts>
    <vt:vector size="329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Round (Overview)</vt:lpstr>
      <vt:lpstr>Round (Overview)</vt:lpstr>
      <vt:lpstr>round() – Example</vt:lpstr>
      <vt:lpstr>round() – Example</vt:lpstr>
      <vt:lpstr>round() – Example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Functions – Overview</vt:lpstr>
      <vt:lpstr>Functions – Overview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Traverse an array – Data in</vt:lpstr>
      <vt:lpstr>Traverse an array – Data in</vt:lpstr>
      <vt:lpstr>Traverse an array – Data out (1)</vt:lpstr>
      <vt:lpstr>Traverse an array – Data out (1)</vt:lpstr>
      <vt:lpstr>Traverse an array – Data out (2)</vt:lpstr>
      <vt:lpstr>Traverse an array – Data out (2)</vt:lpstr>
      <vt:lpstr>Learning Intentions</vt:lpstr>
      <vt:lpstr>Concatenation – Strings – Revision</vt:lpstr>
      <vt:lpstr>Concatenation – Strings – Revision</vt:lpstr>
      <vt:lpstr>Concatenation – Arrays</vt:lpstr>
      <vt:lpstr>Concatenation – Arrays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Length – Array (Overview)</vt:lpstr>
      <vt:lpstr>Length – Array (Overview)</vt:lpstr>
      <vt:lpstr>len() – Array – Example</vt:lpstr>
      <vt:lpstr>len() – Array – Example</vt:lpstr>
      <vt:lpstr>Round (Overview)</vt:lpstr>
      <vt:lpstr>Round (Overview)</vt:lpstr>
      <vt:lpstr>round() – Example</vt:lpstr>
      <vt:lpstr>round() – Example</vt:lpstr>
      <vt:lpstr>round() – Example</vt:lpstr>
      <vt:lpstr>Random (Overview)</vt:lpstr>
      <vt:lpstr>Random (Overview)</vt:lpstr>
      <vt:lpstr>random – Example</vt:lpstr>
      <vt:lpstr>random – Example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 for Purpose</vt:lpstr>
      <vt:lpstr>Efficiency</vt:lpstr>
      <vt:lpstr>Robustness</vt:lpstr>
      <vt:lpstr>Internal Commentary</vt:lpstr>
      <vt:lpstr>Meaningful Identifiers</vt:lpstr>
      <vt:lpstr>Indentation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2024-10-01T09:46:16Z</dcterms:modified>
</cp:coreProperties>
</file>