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4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634" r:id="rId9"/>
    <p:sldId id="867" r:id="rId10"/>
    <p:sldId id="632" r:id="rId11"/>
    <p:sldId id="866" r:id="rId12"/>
    <p:sldId id="535" r:id="rId13"/>
    <p:sldId id="546" r:id="rId14"/>
    <p:sldId id="633" r:id="rId15"/>
    <p:sldId id="539" r:id="rId16"/>
    <p:sldId id="855" r:id="rId17"/>
    <p:sldId id="611" r:id="rId18"/>
    <p:sldId id="541" r:id="rId19"/>
    <p:sldId id="425" r:id="rId20"/>
    <p:sldId id="428" r:id="rId21"/>
    <p:sldId id="856" r:id="rId22"/>
    <p:sldId id="537" r:id="rId23"/>
    <p:sldId id="860" r:id="rId24"/>
    <p:sldId id="612" r:id="rId25"/>
    <p:sldId id="614" r:id="rId26"/>
    <p:sldId id="854" r:id="rId27"/>
    <p:sldId id="859" r:id="rId28"/>
    <p:sldId id="857" r:id="rId29"/>
    <p:sldId id="858" r:id="rId30"/>
    <p:sldId id="505" r:id="rId31"/>
    <p:sldId id="624" r:id="rId32"/>
    <p:sldId id="472" r:id="rId33"/>
    <p:sldId id="471" r:id="rId34"/>
    <p:sldId id="825" r:id="rId35"/>
    <p:sldId id="826" r:id="rId36"/>
    <p:sldId id="424" r:id="rId37"/>
    <p:sldId id="564" r:id="rId38"/>
    <p:sldId id="615" r:id="rId39"/>
    <p:sldId id="514" r:id="rId40"/>
    <p:sldId id="616" r:id="rId41"/>
    <p:sldId id="336" r:id="rId42"/>
    <p:sldId id="476" r:id="rId43"/>
    <p:sldId id="563" r:id="rId44"/>
    <p:sldId id="617" r:id="rId45"/>
    <p:sldId id="565" r:id="rId46"/>
    <p:sldId id="618" r:id="rId47"/>
    <p:sldId id="421" r:id="rId48"/>
    <p:sldId id="477" r:id="rId49"/>
    <p:sldId id="512" r:id="rId50"/>
    <p:sldId id="619" r:id="rId51"/>
    <p:sldId id="566" r:id="rId52"/>
    <p:sldId id="620" r:id="rId53"/>
    <p:sldId id="422" r:id="rId54"/>
    <p:sldId id="478" r:id="rId55"/>
    <p:sldId id="621" r:id="rId56"/>
    <p:sldId id="622" r:id="rId57"/>
    <p:sldId id="423" r:id="rId58"/>
    <p:sldId id="479" r:id="rId59"/>
    <p:sldId id="480" r:id="rId60"/>
    <p:sldId id="358" r:id="rId61"/>
    <p:sldId id="487" r:id="rId62"/>
    <p:sldId id="481" r:id="rId63"/>
    <p:sldId id="623" r:id="rId64"/>
    <p:sldId id="482" r:id="rId65"/>
    <p:sldId id="488" r:id="rId66"/>
    <p:sldId id="483" r:id="rId67"/>
    <p:sldId id="492" r:id="rId68"/>
    <p:sldId id="485" r:id="rId69"/>
    <p:sldId id="489" r:id="rId70"/>
    <p:sldId id="486" r:id="rId71"/>
    <p:sldId id="491" r:id="rId72"/>
    <p:sldId id="484" r:id="rId73"/>
    <p:sldId id="545" r:id="rId74"/>
    <p:sldId id="547" r:id="rId75"/>
    <p:sldId id="549" r:id="rId76"/>
    <p:sldId id="496" r:id="rId77"/>
    <p:sldId id="607" r:id="rId78"/>
    <p:sldId id="606" r:id="rId79"/>
    <p:sldId id="832" r:id="rId80"/>
    <p:sldId id="498" r:id="rId81"/>
    <p:sldId id="833" r:id="rId82"/>
    <p:sldId id="499" r:id="rId83"/>
    <p:sldId id="834" r:id="rId84"/>
    <p:sldId id="497" r:id="rId85"/>
    <p:sldId id="500" r:id="rId86"/>
    <p:sldId id="835" r:id="rId87"/>
    <p:sldId id="608" r:id="rId88"/>
    <p:sldId id="501" r:id="rId89"/>
    <p:sldId id="831" r:id="rId90"/>
    <p:sldId id="437" r:id="rId91"/>
    <p:sldId id="440" r:id="rId92"/>
    <p:sldId id="830" r:id="rId93"/>
    <p:sldId id="562" r:id="rId94"/>
    <p:sldId id="609" r:id="rId95"/>
    <p:sldId id="451" r:id="rId96"/>
    <p:sldId id="450" r:id="rId97"/>
    <p:sldId id="452" r:id="rId98"/>
    <p:sldId id="443" r:id="rId99"/>
    <p:sldId id="444" r:id="rId100"/>
    <p:sldId id="836" r:id="rId101"/>
    <p:sldId id="453" r:id="rId102"/>
    <p:sldId id="454" r:id="rId103"/>
    <p:sldId id="837" r:id="rId104"/>
    <p:sldId id="445" r:id="rId105"/>
    <p:sldId id="456" r:id="rId106"/>
    <p:sldId id="556" r:id="rId107"/>
    <p:sldId id="457" r:id="rId108"/>
    <p:sldId id="557" r:id="rId109"/>
    <p:sldId id="446" r:id="rId110"/>
    <p:sldId id="380" r:id="rId111"/>
    <p:sldId id="838" r:id="rId112"/>
    <p:sldId id="561" r:id="rId113"/>
    <p:sldId id="438" r:id="rId114"/>
    <p:sldId id="827" r:id="rId115"/>
    <p:sldId id="550" r:id="rId116"/>
    <p:sldId id="828" r:id="rId117"/>
    <p:sldId id="442" r:id="rId118"/>
    <p:sldId id="625" r:id="rId119"/>
    <p:sldId id="630" r:id="rId120"/>
    <p:sldId id="631" r:id="rId121"/>
    <p:sldId id="552" r:id="rId122"/>
    <p:sldId id="841" r:id="rId123"/>
    <p:sldId id="610" r:id="rId124"/>
    <p:sldId id="626" r:id="rId125"/>
    <p:sldId id="628" r:id="rId126"/>
    <p:sldId id="629" r:id="rId127"/>
    <p:sldId id="840" r:id="rId128"/>
    <p:sldId id="842" r:id="rId129"/>
    <p:sldId id="554" r:id="rId130"/>
    <p:sldId id="839" r:id="rId131"/>
    <p:sldId id="559" r:id="rId132"/>
    <p:sldId id="560" r:id="rId133"/>
    <p:sldId id="458" r:id="rId134"/>
    <p:sldId id="460" r:id="rId135"/>
    <p:sldId id="461" r:id="rId136"/>
    <p:sldId id="465" r:id="rId137"/>
    <p:sldId id="462" r:id="rId138"/>
    <p:sldId id="646" r:id="rId139"/>
    <p:sldId id="636" r:id="rId140"/>
    <p:sldId id="640" r:id="rId141"/>
    <p:sldId id="463" r:id="rId142"/>
    <p:sldId id="641" r:id="rId143"/>
    <p:sldId id="639" r:id="rId144"/>
    <p:sldId id="642" r:id="rId145"/>
    <p:sldId id="468" r:id="rId146"/>
    <p:sldId id="643" r:id="rId147"/>
    <p:sldId id="627" r:id="rId148"/>
    <p:sldId id="644" r:id="rId149"/>
    <p:sldId id="638" r:id="rId150"/>
    <p:sldId id="645" r:id="rId151"/>
    <p:sldId id="567" r:id="rId152"/>
    <p:sldId id="568" r:id="rId153"/>
    <p:sldId id="820" r:id="rId154"/>
    <p:sldId id="822" r:id="rId155"/>
    <p:sldId id="821" r:id="rId156"/>
    <p:sldId id="823" r:id="rId157"/>
    <p:sldId id="516" r:id="rId158"/>
    <p:sldId id="853" r:id="rId159"/>
    <p:sldId id="495" r:id="rId160"/>
    <p:sldId id="579" r:id="rId161"/>
    <p:sldId id="600" r:id="rId162"/>
    <p:sldId id="848" r:id="rId163"/>
    <p:sldId id="602" r:id="rId164"/>
    <p:sldId id="849" r:id="rId165"/>
    <p:sldId id="603" r:id="rId166"/>
    <p:sldId id="850" r:id="rId167"/>
    <p:sldId id="572" r:id="rId168"/>
    <p:sldId id="573" r:id="rId169"/>
    <p:sldId id="574" r:id="rId170"/>
    <p:sldId id="420" r:id="rId171"/>
    <p:sldId id="862" r:id="rId172"/>
    <p:sldId id="861" r:id="rId173"/>
    <p:sldId id="864" r:id="rId174"/>
    <p:sldId id="575" r:id="rId175"/>
    <p:sldId id="576" r:id="rId176"/>
    <p:sldId id="502" r:id="rId177"/>
    <p:sldId id="504" r:id="rId178"/>
    <p:sldId id="503" r:id="rId179"/>
    <p:sldId id="816" r:id="rId180"/>
    <p:sldId id="847" r:id="rId181"/>
    <p:sldId id="817" r:id="rId182"/>
    <p:sldId id="868" r:id="rId183"/>
    <p:sldId id="818" r:id="rId184"/>
    <p:sldId id="869" r:id="rId185"/>
    <p:sldId id="824" r:id="rId186"/>
    <p:sldId id="846" r:id="rId187"/>
    <p:sldId id="577" r:id="rId188"/>
    <p:sldId id="578" r:id="rId189"/>
    <p:sldId id="814" r:id="rId190"/>
    <p:sldId id="843" r:id="rId191"/>
    <p:sldId id="815" r:id="rId192"/>
    <p:sldId id="844" r:id="rId193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634"/>
            <p14:sldId id="867"/>
            <p14:sldId id="632"/>
            <p14:sldId id="866"/>
            <p14:sldId id="535"/>
            <p14:sldId id="546"/>
            <p14:sldId id="633"/>
            <p14:sldId id="539"/>
            <p14:sldId id="855"/>
            <p14:sldId id="611"/>
            <p14:sldId id="541"/>
            <p14:sldId id="425"/>
            <p14:sldId id="428"/>
            <p14:sldId id="856"/>
            <p14:sldId id="537"/>
            <p14:sldId id="860"/>
            <p14:sldId id="612"/>
            <p14:sldId id="614"/>
            <p14:sldId id="854"/>
            <p14:sldId id="859"/>
            <p14:sldId id="857"/>
            <p14:sldId id="858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Writing task 1" id="{330133D2-C8A5-4B9D-AC15-4BBAD75CF50F}">
          <p14:sldIdLst>
            <p14:sldId id="837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Writing task 2" id="{8C7F4DA2-F77A-4AEA-BFC8-C65168F4375B}">
          <p14:sldIdLst>
            <p14:sldId id="838"/>
          </p14:sldIdLst>
        </p14:section>
        <p14:section name="Reading" id="{17A086BB-64EF-4CA8-8DEB-63034AFA8CD0}">
          <p14:sldIdLst>
            <p14:sldId id="561"/>
            <p14:sldId id="438"/>
            <p14:sldId id="827"/>
            <p14:sldId id="550"/>
            <p14:sldId id="828"/>
            <p14:sldId id="442"/>
            <p14:sldId id="625"/>
            <p14:sldId id="630"/>
            <p14:sldId id="631"/>
            <p14:sldId id="552"/>
            <p14:sldId id="841"/>
            <p14:sldId id="610"/>
            <p14:sldId id="626"/>
            <p14:sldId id="628"/>
            <p14:sldId id="629"/>
            <p14:sldId id="840"/>
            <p14:sldId id="842"/>
            <p14:sldId id="554"/>
            <p14:sldId id="839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  <p14:sldId id="853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848"/>
            <p14:sldId id="602"/>
            <p14:sldId id="849"/>
            <p14:sldId id="603"/>
            <p14:sldId id="850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420"/>
            <p14:sldId id="862"/>
            <p14:sldId id="861"/>
            <p14:sldId id="864"/>
            <p14:sldId id="575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47"/>
            <p14:sldId id="817"/>
            <p14:sldId id="868"/>
            <p14:sldId id="818"/>
            <p14:sldId id="869"/>
            <p14:sldId id="824"/>
            <p14:sldId id="846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43"/>
            <p14:sldId id="815"/>
            <p14:sldId id="8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EBA0D-BD0D-4510-9678-02DBA23229E1}" v="175" dt="2025-09-23T20:17:13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4840" autoAdjust="0"/>
  </p:normalViewPr>
  <p:slideViewPr>
    <p:cSldViewPr snapToGrid="0" showGuides="1">
      <p:cViewPr varScale="1">
        <p:scale>
          <a:sx n="56" d="100"/>
          <a:sy n="56" d="100"/>
        </p:scale>
        <p:origin x="22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9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200" Type="http://schemas.microsoft.com/office/2015/10/relationships/revisionInfo" Target="revisionInfo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00A782C0-7C98-435E-900C-9C43C906255C}"/>
    <pc:docChg chg="undo custSel addSld delSld modSld modSection">
      <pc:chgData name="Al Friend" userId="e5ed79da-d858-46d4-9eed-a7a24903f2de" providerId="ADAL" clId="{00A782C0-7C98-435E-900C-9C43C906255C}" dt="2025-09-23T20:17:13.026" v="1104" actId="20577"/>
      <pc:docMkLst>
        <pc:docMk/>
      </pc:docMkLst>
      <pc:sldChg chg="addSp delSp modSp add mod modClrScheme delAnim modAnim chgLayout">
        <pc:chgData name="Al Friend" userId="e5ed79da-d858-46d4-9eed-a7a24903f2de" providerId="ADAL" clId="{00A782C0-7C98-435E-900C-9C43C906255C}" dt="2025-09-23T20:17:13.026" v="1104" actId="20577"/>
        <pc:sldMkLst>
          <pc:docMk/>
          <pc:sldMk cId="90094969" sldId="420"/>
        </pc:sldMkLst>
        <pc:spChg chg="mod ord">
          <ac:chgData name="Al Friend" userId="e5ed79da-d858-46d4-9eed-a7a24903f2de" providerId="ADAL" clId="{00A782C0-7C98-435E-900C-9C43C906255C}" dt="2025-09-23T19:52:55.771" v="784" actId="1076"/>
          <ac:spMkLst>
            <pc:docMk/>
            <pc:sldMk cId="90094969" sldId="420"/>
            <ac:spMk id="2" creationId="{7D6740D7-A9B3-4CD9-A421-E59E72CD419A}"/>
          </ac:spMkLst>
        </pc:spChg>
        <pc:spChg chg="del mod ord">
          <ac:chgData name="Al Friend" userId="e5ed79da-d858-46d4-9eed-a7a24903f2de" providerId="ADAL" clId="{00A782C0-7C98-435E-900C-9C43C906255C}" dt="2025-09-23T19:46:53.743" v="427" actId="478"/>
          <ac:spMkLst>
            <pc:docMk/>
            <pc:sldMk cId="90094969" sldId="420"/>
            <ac:spMk id="3" creationId="{D001CF07-A400-4239-820D-650ECF34643A}"/>
          </ac:spMkLst>
        </pc:spChg>
        <pc:spChg chg="del mod">
          <ac:chgData name="Al Friend" userId="e5ed79da-d858-46d4-9eed-a7a24903f2de" providerId="ADAL" clId="{00A782C0-7C98-435E-900C-9C43C906255C}" dt="2025-09-23T19:49:02.474" v="602" actId="478"/>
          <ac:spMkLst>
            <pc:docMk/>
            <pc:sldMk cId="90094969" sldId="420"/>
            <ac:spMk id="4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53:13.727" v="817" actId="1036"/>
          <ac:spMkLst>
            <pc:docMk/>
            <pc:sldMk cId="90094969" sldId="420"/>
            <ac:spMk id="6" creationId="{00000000-0000-0000-0000-000000000000}"/>
          </ac:spMkLst>
        </pc:spChg>
        <pc:spChg chg="del mod">
          <ac:chgData name="Al Friend" userId="e5ed79da-d858-46d4-9eed-a7a24903f2de" providerId="ADAL" clId="{00A782C0-7C98-435E-900C-9C43C906255C}" dt="2025-09-23T19:52:36.212" v="752" actId="478"/>
          <ac:spMkLst>
            <pc:docMk/>
            <pc:sldMk cId="90094969" sldId="420"/>
            <ac:spMk id="7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49:11.621" v="647" actId="1036"/>
          <ac:spMkLst>
            <pc:docMk/>
            <pc:sldMk cId="90094969" sldId="420"/>
            <ac:spMk id="8" creationId="{00000000-0000-0000-0000-000000000000}"/>
          </ac:spMkLst>
        </pc:spChg>
        <pc:spChg chg="del mod">
          <ac:chgData name="Al Friend" userId="e5ed79da-d858-46d4-9eed-a7a24903f2de" providerId="ADAL" clId="{00A782C0-7C98-435E-900C-9C43C906255C}" dt="2025-09-23T19:52:38.196" v="753" actId="478"/>
          <ac:spMkLst>
            <pc:docMk/>
            <pc:sldMk cId="90094969" sldId="420"/>
            <ac:spMk id="9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55:07.943" v="829" actId="403"/>
          <ac:spMkLst>
            <pc:docMk/>
            <pc:sldMk cId="90094969" sldId="420"/>
            <ac:spMk id="10" creationId="{00000000-0000-0000-0000-000000000000}"/>
          </ac:spMkLst>
        </pc:spChg>
        <pc:spChg chg="add mod">
          <ac:chgData name="Al Friend" userId="e5ed79da-d858-46d4-9eed-a7a24903f2de" providerId="ADAL" clId="{00A782C0-7C98-435E-900C-9C43C906255C}" dt="2025-09-23T20:01:44.241" v="906" actId="20577"/>
          <ac:spMkLst>
            <pc:docMk/>
            <pc:sldMk cId="90094969" sldId="420"/>
            <ac:spMk id="15" creationId="{9638636C-E328-2806-524C-5F3AED639523}"/>
          </ac:spMkLst>
        </pc:spChg>
        <pc:spChg chg="add mod">
          <ac:chgData name="Al Friend" userId="e5ed79da-d858-46d4-9eed-a7a24903f2de" providerId="ADAL" clId="{00A782C0-7C98-435E-900C-9C43C906255C}" dt="2025-09-23T20:03:43.927" v="960" actId="403"/>
          <ac:spMkLst>
            <pc:docMk/>
            <pc:sldMk cId="90094969" sldId="420"/>
            <ac:spMk id="17" creationId="{E05226CD-812A-6164-BB87-C71D9A66E6AF}"/>
          </ac:spMkLst>
        </pc:spChg>
        <pc:spChg chg="add mod">
          <ac:chgData name="Al Friend" userId="e5ed79da-d858-46d4-9eed-a7a24903f2de" providerId="ADAL" clId="{00A782C0-7C98-435E-900C-9C43C906255C}" dt="2025-09-23T20:17:13.026" v="1104" actId="20577"/>
          <ac:spMkLst>
            <pc:docMk/>
            <pc:sldMk cId="90094969" sldId="420"/>
            <ac:spMk id="20" creationId="{ACBC6DD8-2A8C-1D34-05E1-D3131303F6D0}"/>
          </ac:spMkLst>
        </pc:spChg>
        <pc:spChg chg="add mod">
          <ac:chgData name="Al Friend" userId="e5ed79da-d858-46d4-9eed-a7a24903f2de" providerId="ADAL" clId="{00A782C0-7C98-435E-900C-9C43C906255C}" dt="2025-09-23T20:04:01.457" v="964" actId="1076"/>
          <ac:spMkLst>
            <pc:docMk/>
            <pc:sldMk cId="90094969" sldId="420"/>
            <ac:spMk id="21" creationId="{9EDF0EB1-32F1-D5CB-9026-932BE05E8735}"/>
          </ac:spMkLst>
        </pc:spChg>
        <pc:spChg chg="del">
          <ac:chgData name="Al Friend" userId="e5ed79da-d858-46d4-9eed-a7a24903f2de" providerId="ADAL" clId="{00A782C0-7C98-435E-900C-9C43C906255C}" dt="2025-09-23T19:44:16.322" v="360" actId="478"/>
          <ac:spMkLst>
            <pc:docMk/>
            <pc:sldMk cId="90094969" sldId="420"/>
            <ac:spMk id="25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18.265" v="361" actId="478"/>
          <ac:spMkLst>
            <pc:docMk/>
            <pc:sldMk cId="90094969" sldId="420"/>
            <ac:spMk id="26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1.254" v="362" actId="478"/>
          <ac:spMkLst>
            <pc:docMk/>
            <pc:sldMk cId="90094969" sldId="420"/>
            <ac:spMk id="27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2.398" v="363" actId="478"/>
          <ac:spMkLst>
            <pc:docMk/>
            <pc:sldMk cId="90094969" sldId="420"/>
            <ac:spMk id="28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4.358" v="364" actId="478"/>
          <ac:spMkLst>
            <pc:docMk/>
            <pc:sldMk cId="90094969" sldId="420"/>
            <ac:spMk id="29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6.163" v="365" actId="478"/>
          <ac:spMkLst>
            <pc:docMk/>
            <pc:sldMk cId="90094969" sldId="420"/>
            <ac:spMk id="30" creationId="{EE6D944F-368C-49C4-BF8E-54FB76C2AC02}"/>
          </ac:spMkLst>
        </pc:spChg>
        <pc:spChg chg="add mod">
          <ac:chgData name="Al Friend" userId="e5ed79da-d858-46d4-9eed-a7a24903f2de" providerId="ADAL" clId="{00A782C0-7C98-435E-900C-9C43C906255C}" dt="2025-09-23T19:53:04.832" v="816" actId="1036"/>
          <ac:spMkLst>
            <pc:docMk/>
            <pc:sldMk cId="90094969" sldId="420"/>
            <ac:spMk id="31" creationId="{67291030-9749-7D56-8C6A-396F07A8DB58}"/>
          </ac:spMkLst>
        </pc:spChg>
        <pc:spChg chg="add mod">
          <ac:chgData name="Al Friend" userId="e5ed79da-d858-46d4-9eed-a7a24903f2de" providerId="ADAL" clId="{00A782C0-7C98-435E-900C-9C43C906255C}" dt="2025-09-23T20:03:57.746" v="963" actId="1076"/>
          <ac:spMkLst>
            <pc:docMk/>
            <pc:sldMk cId="90094969" sldId="420"/>
            <ac:spMk id="32" creationId="{F205104B-ACD8-3F03-5D01-C5B7220A193A}"/>
          </ac:spMkLst>
        </pc:spChg>
        <pc:grpChg chg="del mod">
          <ac:chgData name="Al Friend" userId="e5ed79da-d858-46d4-9eed-a7a24903f2de" providerId="ADAL" clId="{00A782C0-7C98-435E-900C-9C43C906255C}" dt="2025-09-23T19:49:00.886" v="601" actId="478"/>
          <ac:grpSpMkLst>
            <pc:docMk/>
            <pc:sldMk cId="90094969" sldId="420"/>
            <ac:grpSpMk id="35" creationId="{00000000-0000-0000-0000-000000000000}"/>
          </ac:grpSpMkLst>
        </pc:grpChg>
        <pc:cxnChg chg="add mod">
          <ac:chgData name="Al Friend" userId="e5ed79da-d858-46d4-9eed-a7a24903f2de" providerId="ADAL" clId="{00A782C0-7C98-435E-900C-9C43C906255C}" dt="2025-09-23T19:52:51.186" v="782" actId="1038"/>
          <ac:cxnSpMkLst>
            <pc:docMk/>
            <pc:sldMk cId="90094969" sldId="420"/>
            <ac:cxnSpMk id="11" creationId="{CCFBE373-1958-B3D3-7F42-8080D8091B9A}"/>
          </ac:cxnSpMkLst>
        </pc:cxnChg>
        <pc:cxnChg chg="mod">
          <ac:chgData name="Al Friend" userId="e5ed79da-d858-46d4-9eed-a7a24903f2de" providerId="ADAL" clId="{00A782C0-7C98-435E-900C-9C43C906255C}" dt="2025-09-23T19:47:59.822" v="581" actId="1035"/>
          <ac:cxnSpMkLst>
            <pc:docMk/>
            <pc:sldMk cId="90094969" sldId="420"/>
            <ac:cxnSpMk id="13" creationId="{00000000-0000-0000-0000-000000000000}"/>
          </ac:cxnSpMkLst>
        </pc:cxnChg>
        <pc:cxnChg chg="add mod">
          <ac:chgData name="Al Friend" userId="e5ed79da-d858-46d4-9eed-a7a24903f2de" providerId="ADAL" clId="{00A782C0-7C98-435E-900C-9C43C906255C}" dt="2025-09-23T19:50:28.914" v="671" actId="1076"/>
          <ac:cxnSpMkLst>
            <pc:docMk/>
            <pc:sldMk cId="90094969" sldId="420"/>
            <ac:cxnSpMk id="18" creationId="{816455B3-929B-7214-F6AF-B0C896003347}"/>
          </ac:cxnSpMkLst>
        </pc:cxnChg>
        <pc:cxnChg chg="add mod">
          <ac:chgData name="Al Friend" userId="e5ed79da-d858-46d4-9eed-a7a24903f2de" providerId="ADAL" clId="{00A782C0-7C98-435E-900C-9C43C906255C}" dt="2025-09-23T19:53:04.832" v="816" actId="1036"/>
          <ac:cxnSpMkLst>
            <pc:docMk/>
            <pc:sldMk cId="90094969" sldId="420"/>
            <ac:cxnSpMk id="24" creationId="{11053E00-B369-CF5B-7E16-9338B4D76F00}"/>
          </ac:cxnSpMkLst>
        </pc:cxnChg>
      </pc:sldChg>
      <pc:sldChg chg="modSp mod modAnim">
        <pc:chgData name="Al Friend" userId="e5ed79da-d858-46d4-9eed-a7a24903f2de" providerId="ADAL" clId="{00A782C0-7C98-435E-900C-9C43C906255C}" dt="2025-08-19T20:06:59.498" v="191" actId="20577"/>
        <pc:sldMkLst>
          <pc:docMk/>
          <pc:sldMk cId="2672142775" sldId="552"/>
        </pc:sldMkLst>
      </pc:sldChg>
      <pc:sldChg chg="modSp">
        <pc:chgData name="Al Friend" userId="e5ed79da-d858-46d4-9eed-a7a24903f2de" providerId="ADAL" clId="{00A782C0-7C98-435E-900C-9C43C906255C}" dt="2025-08-19T19:49:37.747" v="90" actId="122"/>
        <pc:sldMkLst>
          <pc:docMk/>
          <pc:sldMk cId="458947270" sldId="554"/>
        </pc:sldMkLst>
      </pc:sldChg>
      <pc:sldChg chg="modSp mod">
        <pc:chgData name="Al Friend" userId="e5ed79da-d858-46d4-9eed-a7a24903f2de" providerId="ADAL" clId="{00A782C0-7C98-435E-900C-9C43C906255C}" dt="2025-08-19T20:17:55.208" v="317" actId="1037"/>
        <pc:sldMkLst>
          <pc:docMk/>
          <pc:sldMk cId="1117637440" sldId="559"/>
        </pc:sldMkLst>
      </pc:sldChg>
      <pc:sldChg chg="modSp mod">
        <pc:chgData name="Al Friend" userId="e5ed79da-d858-46d4-9eed-a7a24903f2de" providerId="ADAL" clId="{00A782C0-7C98-435E-900C-9C43C906255C}" dt="2025-08-19T19:45:05.511" v="42" actId="1038"/>
        <pc:sldMkLst>
          <pc:docMk/>
          <pc:sldMk cId="1132077490" sldId="609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3829790090" sldId="610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745160305" sldId="626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821350884" sldId="628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043302402" sldId="629"/>
        </pc:sldMkLst>
      </pc:sldChg>
      <pc:sldChg chg="addSp delSp modSp add mod delAnim modAnim modShow">
        <pc:chgData name="Al Friend" userId="e5ed79da-d858-46d4-9eed-a7a24903f2de" providerId="ADAL" clId="{00A782C0-7C98-435E-900C-9C43C906255C}" dt="2025-08-19T20:16:34.654" v="310" actId="14100"/>
        <pc:sldMkLst>
          <pc:docMk/>
          <pc:sldMk cId="633878952" sldId="840"/>
        </pc:sldMkLst>
      </pc:sldChg>
      <pc:sldChg chg="delSp modSp add mod modAnim modShow modNotesTx">
        <pc:chgData name="Al Friend" userId="e5ed79da-d858-46d4-9eed-a7a24903f2de" providerId="ADAL" clId="{00A782C0-7C98-435E-900C-9C43C906255C}" dt="2025-08-19T20:03:00.279" v="179" actId="20577"/>
        <pc:sldMkLst>
          <pc:docMk/>
          <pc:sldMk cId="777259054" sldId="841"/>
        </pc:sldMkLst>
      </pc:sldChg>
      <pc:sldChg chg="delSp add mod delAnim modShow modNotesTx">
        <pc:chgData name="Al Friend" userId="e5ed79da-d858-46d4-9eed-a7a24903f2de" providerId="ADAL" clId="{00A782C0-7C98-435E-900C-9C43C906255C}" dt="2025-08-19T20:12:05.672" v="242" actId="20577"/>
        <pc:sldMkLst>
          <pc:docMk/>
          <pc:sldMk cId="3487229272" sldId="842"/>
        </pc:sldMkLst>
      </pc:sldChg>
      <pc:sldChg chg="addSp modSp new mod modAnim">
        <pc:chgData name="Al Friend" userId="e5ed79da-d858-46d4-9eed-a7a24903f2de" providerId="ADAL" clId="{00A782C0-7C98-435E-900C-9C43C906255C}" dt="2025-09-23T20:12:29.953" v="1050" actId="120"/>
        <pc:sldMkLst>
          <pc:docMk/>
          <pc:sldMk cId="2763073266" sldId="861"/>
        </pc:sldMkLst>
        <pc:spChg chg="mod">
          <ac:chgData name="Al Friend" userId="e5ed79da-d858-46d4-9eed-a7a24903f2de" providerId="ADAL" clId="{00A782C0-7C98-435E-900C-9C43C906255C}" dt="2025-09-23T19:54:18.727" v="828" actId="20577"/>
          <ac:spMkLst>
            <pc:docMk/>
            <pc:sldMk cId="2763073266" sldId="861"/>
            <ac:spMk id="2" creationId="{100817AF-8592-CD2D-B12A-EA8C3891DD15}"/>
          </ac:spMkLst>
        </pc:spChg>
        <pc:spChg chg="mod">
          <ac:chgData name="Al Friend" userId="e5ed79da-d858-46d4-9eed-a7a24903f2de" providerId="ADAL" clId="{00A782C0-7C98-435E-900C-9C43C906255C}" dt="2025-09-23T20:04:59.775" v="972" actId="948"/>
          <ac:spMkLst>
            <pc:docMk/>
            <pc:sldMk cId="2763073266" sldId="861"/>
            <ac:spMk id="3" creationId="{A90FA061-7A22-FB59-9834-E0DE6EDBDBD2}"/>
          </ac:spMkLst>
        </pc:spChg>
        <pc:spChg chg="add mod">
          <ac:chgData name="Al Friend" userId="e5ed79da-d858-46d4-9eed-a7a24903f2de" providerId="ADAL" clId="{00A782C0-7C98-435E-900C-9C43C906255C}" dt="2025-09-23T20:08:37.544" v="1009" actId="120"/>
          <ac:spMkLst>
            <pc:docMk/>
            <pc:sldMk cId="2763073266" sldId="861"/>
            <ac:spMk id="4" creationId="{B34D2E19-B1B5-CEAA-C1D8-DF77920407E2}"/>
          </ac:spMkLst>
        </pc:spChg>
        <pc:spChg chg="add mod">
          <ac:chgData name="Al Friend" userId="e5ed79da-d858-46d4-9eed-a7a24903f2de" providerId="ADAL" clId="{00A782C0-7C98-435E-900C-9C43C906255C}" dt="2025-09-23T20:12:29.953" v="1050" actId="120"/>
          <ac:spMkLst>
            <pc:docMk/>
            <pc:sldMk cId="2763073266" sldId="861"/>
            <ac:spMk id="5" creationId="{B1797441-ABCF-4FA9-668F-DE8232019BBE}"/>
          </ac:spMkLst>
        </pc:spChg>
        <pc:spChg chg="add mod">
          <ac:chgData name="Al Friend" userId="e5ed79da-d858-46d4-9eed-a7a24903f2de" providerId="ADAL" clId="{00A782C0-7C98-435E-900C-9C43C906255C}" dt="2025-09-23T20:08:42.846" v="1011" actId="120"/>
          <ac:spMkLst>
            <pc:docMk/>
            <pc:sldMk cId="2763073266" sldId="861"/>
            <ac:spMk id="6" creationId="{F1E2792F-B00B-8051-0C24-1876C4506410}"/>
          </ac:spMkLst>
        </pc:spChg>
      </pc:sldChg>
      <pc:sldChg chg="delSp modSp new del mod modClrScheme chgLayout">
        <pc:chgData name="Al Friend" userId="e5ed79da-d858-46d4-9eed-a7a24903f2de" providerId="ADAL" clId="{00A782C0-7C98-435E-900C-9C43C906255C}" dt="2025-09-23T19:44:08.388" v="359" actId="2696"/>
        <pc:sldMkLst>
          <pc:docMk/>
          <pc:sldMk cId="4050818984" sldId="861"/>
        </pc:sldMkLst>
        <pc:spChg chg="mod ord">
          <ac:chgData name="Al Friend" userId="e5ed79da-d858-46d4-9eed-a7a24903f2de" providerId="ADAL" clId="{00A782C0-7C98-435E-900C-9C43C906255C}" dt="2025-09-23T19:42:37.341" v="343" actId="700"/>
          <ac:spMkLst>
            <pc:docMk/>
            <pc:sldMk cId="4050818984" sldId="861"/>
            <ac:spMk id="2" creationId="{E7530DF0-6002-2505-F934-8AE68E4630BA}"/>
          </ac:spMkLst>
        </pc:spChg>
        <pc:spChg chg="del">
          <ac:chgData name="Al Friend" userId="e5ed79da-d858-46d4-9eed-a7a24903f2de" providerId="ADAL" clId="{00A782C0-7C98-435E-900C-9C43C906255C}" dt="2025-09-23T19:42:37.341" v="343" actId="700"/>
          <ac:spMkLst>
            <pc:docMk/>
            <pc:sldMk cId="4050818984" sldId="861"/>
            <ac:spMk id="3" creationId="{80130537-B2CE-BA36-E466-3AE425D9F8D0}"/>
          </ac:spMkLst>
        </pc:spChg>
      </pc:sldChg>
      <pc:sldChg chg="delSp modSp add mod modAnim modShow">
        <pc:chgData name="Al Friend" userId="e5ed79da-d858-46d4-9eed-a7a24903f2de" providerId="ADAL" clId="{00A782C0-7C98-435E-900C-9C43C906255C}" dt="2025-09-23T20:17:07.935" v="1102" actId="20577"/>
        <pc:sldMkLst>
          <pc:docMk/>
          <pc:sldMk cId="597242855" sldId="862"/>
        </pc:sldMkLst>
        <pc:spChg chg="mod">
          <ac:chgData name="Al Friend" userId="e5ed79da-d858-46d4-9eed-a7a24903f2de" providerId="ADAL" clId="{00A782C0-7C98-435E-900C-9C43C906255C}" dt="2025-09-23T20:14:44.560" v="1060" actId="6549"/>
          <ac:spMkLst>
            <pc:docMk/>
            <pc:sldMk cId="597242855" sldId="862"/>
            <ac:spMk id="6" creationId="{60DA0D10-C1F4-005E-3327-C2EFC20F2FA3}"/>
          </ac:spMkLst>
        </pc:spChg>
        <pc:spChg chg="mod">
          <ac:chgData name="Al Friend" userId="e5ed79da-d858-46d4-9eed-a7a24903f2de" providerId="ADAL" clId="{00A782C0-7C98-435E-900C-9C43C906255C}" dt="2025-09-23T20:14:45.640" v="1061" actId="6549"/>
          <ac:spMkLst>
            <pc:docMk/>
            <pc:sldMk cId="597242855" sldId="862"/>
            <ac:spMk id="8" creationId="{FBD3948E-22B4-867B-34C2-F995863CEB42}"/>
          </ac:spMkLst>
        </pc:spChg>
        <pc:spChg chg="mod">
          <ac:chgData name="Al Friend" userId="e5ed79da-d858-46d4-9eed-a7a24903f2de" providerId="ADAL" clId="{00A782C0-7C98-435E-900C-9C43C906255C}" dt="2025-09-23T20:14:46.765" v="1062" actId="6549"/>
          <ac:spMkLst>
            <pc:docMk/>
            <pc:sldMk cId="597242855" sldId="862"/>
            <ac:spMk id="10" creationId="{307A0722-9C0E-94B2-9426-F92A353B404A}"/>
          </ac:spMkLst>
        </pc:spChg>
        <pc:spChg chg="del">
          <ac:chgData name="Al Friend" userId="e5ed79da-d858-46d4-9eed-a7a24903f2de" providerId="ADAL" clId="{00A782C0-7C98-435E-900C-9C43C906255C}" dt="2025-09-23T20:14:35.117" v="1054" actId="478"/>
          <ac:spMkLst>
            <pc:docMk/>
            <pc:sldMk cId="597242855" sldId="862"/>
            <ac:spMk id="17" creationId="{BA9C590D-3416-2C34-7498-00F2DE728F14}"/>
          </ac:spMkLst>
        </pc:spChg>
        <pc:spChg chg="mod">
          <ac:chgData name="Al Friend" userId="e5ed79da-d858-46d4-9eed-a7a24903f2de" providerId="ADAL" clId="{00A782C0-7C98-435E-900C-9C43C906255C}" dt="2025-09-23T20:17:07.935" v="1102" actId="20577"/>
          <ac:spMkLst>
            <pc:docMk/>
            <pc:sldMk cId="597242855" sldId="862"/>
            <ac:spMk id="20" creationId="{AFDDCCA6-8285-EA8A-5DE0-AEF683F633A5}"/>
          </ac:spMkLst>
        </pc:spChg>
        <pc:spChg chg="del">
          <ac:chgData name="Al Friend" userId="e5ed79da-d858-46d4-9eed-a7a24903f2de" providerId="ADAL" clId="{00A782C0-7C98-435E-900C-9C43C906255C}" dt="2025-09-23T20:14:38.051" v="1055" actId="478"/>
          <ac:spMkLst>
            <pc:docMk/>
            <pc:sldMk cId="597242855" sldId="862"/>
            <ac:spMk id="21" creationId="{7ACCDA4A-734E-2636-A1B1-52F8C86CB382}"/>
          </ac:spMkLst>
        </pc:spChg>
        <pc:spChg chg="del">
          <ac:chgData name="Al Friend" userId="e5ed79da-d858-46d4-9eed-a7a24903f2de" providerId="ADAL" clId="{00A782C0-7C98-435E-900C-9C43C906255C}" dt="2025-09-23T20:14:39.371" v="1056" actId="478"/>
          <ac:spMkLst>
            <pc:docMk/>
            <pc:sldMk cId="597242855" sldId="862"/>
            <ac:spMk id="32" creationId="{51F038D8-6F9E-53E0-52D1-652E7EA6B9C9}"/>
          </ac:spMkLst>
        </pc:spChg>
        <pc:cxnChg chg="del">
          <ac:chgData name="Al Friend" userId="e5ed79da-d858-46d4-9eed-a7a24903f2de" providerId="ADAL" clId="{00A782C0-7C98-435E-900C-9C43C906255C}" dt="2025-09-23T20:14:43.788" v="1059" actId="478"/>
          <ac:cxnSpMkLst>
            <pc:docMk/>
            <pc:sldMk cId="597242855" sldId="862"/>
            <ac:cxnSpMk id="11" creationId="{2D51ACC0-5DD4-4341-76A7-AD9A4B9246B6}"/>
          </ac:cxnSpMkLst>
        </pc:cxnChg>
        <pc:cxnChg chg="del">
          <ac:chgData name="Al Friend" userId="e5ed79da-d858-46d4-9eed-a7a24903f2de" providerId="ADAL" clId="{00A782C0-7C98-435E-900C-9C43C906255C}" dt="2025-09-23T20:14:42.283" v="1058" actId="478"/>
          <ac:cxnSpMkLst>
            <pc:docMk/>
            <pc:sldMk cId="597242855" sldId="862"/>
            <ac:cxnSpMk id="18" creationId="{D33AA410-7991-2BB4-6846-FA44D248C3D7}"/>
          </ac:cxnSpMkLst>
        </pc:cxnChg>
        <pc:cxnChg chg="del">
          <ac:chgData name="Al Friend" userId="e5ed79da-d858-46d4-9eed-a7a24903f2de" providerId="ADAL" clId="{00A782C0-7C98-435E-900C-9C43C906255C}" dt="2025-09-23T20:14:41.110" v="1057" actId="478"/>
          <ac:cxnSpMkLst>
            <pc:docMk/>
            <pc:sldMk cId="597242855" sldId="862"/>
            <ac:cxnSpMk id="24" creationId="{157C4C74-247C-E30A-40FE-39CE6577B40C}"/>
          </ac:cxnSpMkLst>
        </pc:cxnChg>
      </pc:sldChg>
      <pc:sldChg chg="new del">
        <pc:chgData name="Al Friend" userId="e5ed79da-d858-46d4-9eed-a7a24903f2de" providerId="ADAL" clId="{00A782C0-7C98-435E-900C-9C43C906255C}" dt="2025-09-23T19:42:40.819" v="344" actId="2696"/>
        <pc:sldMkLst>
          <pc:docMk/>
          <pc:sldMk cId="3727430265" sldId="862"/>
        </pc:sldMkLst>
      </pc:sldChg>
      <pc:sldChg chg="delSp modSp add mod modAnim modShow">
        <pc:chgData name="Al Friend" userId="e5ed79da-d858-46d4-9eed-a7a24903f2de" providerId="ADAL" clId="{00A782C0-7C98-435E-900C-9C43C906255C}" dt="2025-09-23T20:15:21.857" v="1077" actId="478"/>
        <pc:sldMkLst>
          <pc:docMk/>
          <pc:sldMk cId="2900835282" sldId="863"/>
        </pc:sldMkLst>
        <pc:spChg chg="mod">
          <ac:chgData name="Al Friend" userId="e5ed79da-d858-46d4-9eed-a7a24903f2de" providerId="ADAL" clId="{00A782C0-7C98-435E-900C-9C43C906255C}" dt="2025-09-23T20:15:13.293" v="1074" actId="20577"/>
          <ac:spMkLst>
            <pc:docMk/>
            <pc:sldMk cId="2900835282" sldId="863"/>
            <ac:spMk id="3" creationId="{203A58F5-16D6-D67A-31B5-4632E22FD823}"/>
          </ac:spMkLst>
        </pc:spChg>
        <pc:spChg chg="del">
          <ac:chgData name="Al Friend" userId="e5ed79da-d858-46d4-9eed-a7a24903f2de" providerId="ADAL" clId="{00A782C0-7C98-435E-900C-9C43C906255C}" dt="2025-09-23T20:15:17.428" v="1075" actId="478"/>
          <ac:spMkLst>
            <pc:docMk/>
            <pc:sldMk cId="2900835282" sldId="863"/>
            <ac:spMk id="4" creationId="{0E039F12-7D54-6C1B-9B56-41090E4F15CD}"/>
          </ac:spMkLst>
        </pc:spChg>
        <pc:spChg chg="del">
          <ac:chgData name="Al Friend" userId="e5ed79da-d858-46d4-9eed-a7a24903f2de" providerId="ADAL" clId="{00A782C0-7C98-435E-900C-9C43C906255C}" dt="2025-09-23T20:15:20.124" v="1076" actId="478"/>
          <ac:spMkLst>
            <pc:docMk/>
            <pc:sldMk cId="2900835282" sldId="863"/>
            <ac:spMk id="5" creationId="{5C420B6F-5B15-0DCF-E33A-463C1A98312C}"/>
          </ac:spMkLst>
        </pc:spChg>
        <pc:spChg chg="del">
          <ac:chgData name="Al Friend" userId="e5ed79da-d858-46d4-9eed-a7a24903f2de" providerId="ADAL" clId="{00A782C0-7C98-435E-900C-9C43C906255C}" dt="2025-09-23T20:15:21.857" v="1077" actId="478"/>
          <ac:spMkLst>
            <pc:docMk/>
            <pc:sldMk cId="2900835282" sldId="863"/>
            <ac:spMk id="6" creationId="{795A6F73-6A80-4858-73E3-7ED8DB9AE265}"/>
          </ac:spMkLst>
        </pc:spChg>
      </pc:sldChg>
    </pc:docChg>
  </pc:docChgLst>
  <pc:docChgLst>
    <pc:chgData name="Al Friend" userId="e5ed79da-d858-46d4-9eed-a7a24903f2de" providerId="ADAL" clId="{F3644FB2-6E64-4DE2-861E-FB614671B88E}"/>
    <pc:docChg chg="undo redo custSel addSld delSld modSld sldOrd modSection">
      <pc:chgData name="Al Friend" userId="e5ed79da-d858-46d4-9eed-a7a24903f2de" providerId="ADAL" clId="{F3644FB2-6E64-4DE2-861E-FB614671B88E}" dt="2025-09-02T13:24:49.594" v="1031" actId="6549"/>
      <pc:docMkLst>
        <pc:docMk/>
      </pc:docMkLst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001493673" sldId="380"/>
        </pc:sldMkLst>
      </pc:sldChg>
      <pc:sldChg chg="modSp">
        <pc:chgData name="Al Friend" userId="e5ed79da-d858-46d4-9eed-a7a24903f2de" providerId="ADAL" clId="{F3644FB2-6E64-4DE2-861E-FB614671B88E}" dt="2025-08-19T15:12:22.954" v="528" actId="1038"/>
        <pc:sldMkLst>
          <pc:docMk/>
          <pc:sldMk cId="3802701649" sldId="438"/>
        </pc:sldMkLst>
      </pc:sldChg>
      <pc:sldChg chg="modSp add">
        <pc:chgData name="Al Friend" userId="e5ed79da-d858-46d4-9eed-a7a24903f2de" providerId="ADAL" clId="{F3644FB2-6E64-4DE2-861E-FB614671B88E}" dt="2025-08-19T15:12:38.775" v="540" actId="1037"/>
        <pc:sldMkLst>
          <pc:docMk/>
          <pc:sldMk cId="1894983875" sldId="442"/>
        </pc:sldMkLst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</pc:sldChg>
      <pc:sldChg chg="modSp ord">
        <pc:chgData name="Al Friend" userId="e5ed79da-d858-46d4-9eed-a7a24903f2de" providerId="ADAL" clId="{F3644FB2-6E64-4DE2-861E-FB614671B88E}" dt="2025-08-19T15:05:20.176" v="444" actId="403"/>
        <pc:sldMkLst>
          <pc:docMk/>
          <pc:sldMk cId="3097969357" sldId="445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28642009" sldId="446"/>
        </pc:sldMkLst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70988439" sldId="4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802556139" sldId="457"/>
        </pc:sldMkLst>
      </pc:sldChg>
      <pc:sldChg chg="modSp">
        <pc:chgData name="Al Friend" userId="e5ed79da-d858-46d4-9eed-a7a24903f2de" providerId="ADAL" clId="{F3644FB2-6E64-4DE2-861E-FB614671B88E}" dt="2025-09-02T10:41:49.482" v="779" actId="14100"/>
        <pc:sldMkLst>
          <pc:docMk/>
          <pc:sldMk cId="1219291077" sldId="462"/>
        </pc:sldMkLst>
        <pc:spChg chg="mod">
          <ac:chgData name="Al Friend" userId="e5ed79da-d858-46d4-9eed-a7a24903f2de" providerId="ADAL" clId="{F3644FB2-6E64-4DE2-861E-FB614671B88E}" dt="2025-09-02T10:41:49.482" v="779" actId="14100"/>
          <ac:spMkLst>
            <pc:docMk/>
            <pc:sldMk cId="1219291077" sldId="462"/>
            <ac:spMk id="2" creationId="{1811B7CE-1D17-1179-994F-0605D476227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5" creationId="{C4ED02BE-AD7E-412A-A83A-702DE77E5156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6" creationId="{142215BD-0F6F-40B3-9355-2CADF4251B4D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7" creationId="{72950DBA-CBBD-4D67-AFB5-C4B28864A13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8" creationId="{E133D613-C835-4E92-9C28-72C1031D7A31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1" creationId="{0C286765-4C98-85D7-5366-7BB3B4C18559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2" creationId="{382E824D-7C3E-1FB6-59A7-317202192D15}"/>
          </ac:spMkLst>
        </pc:spChg>
      </pc:sldChg>
      <pc:sldChg chg="modSp modAnim">
        <pc:chgData name="Al Friend" userId="e5ed79da-d858-46d4-9eed-a7a24903f2de" providerId="ADAL" clId="{F3644FB2-6E64-4DE2-861E-FB614671B88E}" dt="2025-09-02T12:10:06.642" v="815"/>
        <pc:sldMkLst>
          <pc:docMk/>
          <pc:sldMk cId="813533798" sldId="463"/>
        </pc:sldMkLst>
        <pc:spChg chg="mod">
          <ac:chgData name="Al Friend" userId="e5ed79da-d858-46d4-9eed-a7a24903f2de" providerId="ADAL" clId="{F3644FB2-6E64-4DE2-861E-FB614671B88E}" dt="2025-09-02T10:48:07.408" v="788" actId="20577"/>
          <ac:spMkLst>
            <pc:docMk/>
            <pc:sldMk cId="813533798" sldId="46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F3644FB2-6E64-4DE2-861E-FB614671B88E}" dt="2025-09-02T12:11:07.255" v="851"/>
        <pc:sldMkLst>
          <pc:docMk/>
          <pc:sldMk cId="4105150459" sldId="468"/>
        </pc:sldMkLst>
        <pc:spChg chg="mod">
          <ac:chgData name="Al Friend" userId="e5ed79da-d858-46d4-9eed-a7a24903f2de" providerId="ADAL" clId="{F3644FB2-6E64-4DE2-861E-FB614671B88E}" dt="2025-09-02T09:41:29.186" v="655" actId="20577"/>
          <ac:spMkLst>
            <pc:docMk/>
            <pc:sldMk cId="4105150459" sldId="46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12:31.384" v="537" actId="1038"/>
        <pc:sldMkLst>
          <pc:docMk/>
          <pc:sldMk cId="1426775807" sldId="550"/>
        </pc:sldMkLst>
      </pc:sldChg>
      <pc:sldChg chg="modSp">
        <pc:chgData name="Al Friend" userId="e5ed79da-d858-46d4-9eed-a7a24903f2de" providerId="ADAL" clId="{F3644FB2-6E64-4DE2-861E-FB614671B88E}" dt="2025-08-19T15:13:53.961" v="583" actId="20577"/>
        <pc:sldMkLst>
          <pc:docMk/>
          <pc:sldMk cId="2672142775" sldId="552"/>
        </pc:sldMkLst>
      </pc:sldChg>
      <pc:sldChg chg="modSp">
        <pc:chgData name="Al Friend" userId="e5ed79da-d858-46d4-9eed-a7a24903f2de" providerId="ADAL" clId="{F3644FB2-6E64-4DE2-861E-FB614671B88E}" dt="2025-08-19T15:03:24.670" v="399" actId="1076"/>
        <pc:sldMkLst>
          <pc:docMk/>
          <pc:sldMk cId="458947270" sldId="554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493580204" sldId="5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1197381379" sldId="557"/>
        </pc:sldMkLst>
      </pc:sldChg>
      <pc:sldChg chg="modSp">
        <pc:chgData name="Al Friend" userId="e5ed79da-d858-46d4-9eed-a7a24903f2de" providerId="ADAL" clId="{F3644FB2-6E64-4DE2-861E-FB614671B88E}" dt="2025-08-19T15:08:35.483" v="490" actId="692"/>
        <pc:sldMkLst>
          <pc:docMk/>
          <pc:sldMk cId="1117637440" sldId="559"/>
        </pc:sldMkLst>
      </pc:sldChg>
      <pc:sldChg chg="modSp">
        <pc:chgData name="Al Friend" userId="e5ed79da-d858-46d4-9eed-a7a24903f2de" providerId="ADAL" clId="{F3644FB2-6E64-4DE2-861E-FB614671B88E}" dt="2025-08-19T15:05:11.478" v="443" actId="404"/>
        <pc:sldMkLst>
          <pc:docMk/>
          <pc:sldMk cId="3580692410" sldId="561"/>
        </pc:sldMkLst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</pc:sldChg>
      <pc:sldChg chg="modSp add">
        <pc:chgData name="Al Friend" userId="e5ed79da-d858-46d4-9eed-a7a24903f2de" providerId="ADAL" clId="{F3644FB2-6E64-4DE2-861E-FB614671B88E}" dt="2025-08-19T15:02:29.745" v="394" actId="6549"/>
        <pc:sldMkLst>
          <pc:docMk/>
          <pc:sldMk cId="4043431165" sldId="625"/>
        </pc:sldMkLst>
      </pc:sldChg>
      <pc:sldChg chg="modSp">
        <pc:chgData name="Al Friend" userId="e5ed79da-d858-46d4-9eed-a7a24903f2de" providerId="ADAL" clId="{F3644FB2-6E64-4DE2-861E-FB614671B88E}" dt="2025-09-02T10:58:08.589" v="795" actId="20577"/>
        <pc:sldMkLst>
          <pc:docMk/>
          <pc:sldMk cId="624294451" sldId="627"/>
        </pc:sldMkLst>
        <pc:spChg chg="mod">
          <ac:chgData name="Al Friend" userId="e5ed79da-d858-46d4-9eed-a7a24903f2de" providerId="ADAL" clId="{F3644FB2-6E64-4DE2-861E-FB614671B88E}" dt="2025-09-02T09:42:05.776" v="702" actId="20577"/>
          <ac:spMkLst>
            <pc:docMk/>
            <pc:sldMk cId="624294451" sldId="627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08.589" v="795" actId="20577"/>
          <ac:spMkLst>
            <pc:docMk/>
            <pc:sldMk cId="624294451" sldId="627"/>
            <ac:spMk id="4" creationId="{64E6C5A6-C8B6-44E7-AC4F-4DD9B8000FF1}"/>
          </ac:spMkLst>
        </pc:spChg>
      </pc:sldChg>
      <pc:sldChg chg="add modTransition">
        <pc:chgData name="Al Friend" userId="e5ed79da-d858-46d4-9eed-a7a24903f2de" providerId="ADAL" clId="{F3644FB2-6E64-4DE2-861E-FB614671B88E}" dt="2025-08-19T14:57:52.033" v="231"/>
        <pc:sldMkLst>
          <pc:docMk/>
          <pc:sldMk cId="3121143371" sldId="630"/>
        </pc:sldMkLst>
      </pc:sldChg>
      <pc:sldChg chg="add">
        <pc:chgData name="Al Friend" userId="e5ed79da-d858-46d4-9eed-a7a24903f2de" providerId="ADAL" clId="{F3644FB2-6E64-4DE2-861E-FB614671B88E}" dt="2025-08-19T14:57:23.772" v="230"/>
        <pc:sldMkLst>
          <pc:docMk/>
          <pc:sldMk cId="193701465" sldId="631"/>
        </pc:sldMkLst>
      </pc:sldChg>
      <pc:sldChg chg="modSp modAnim">
        <pc:chgData name="Al Friend" userId="e5ed79da-d858-46d4-9eed-a7a24903f2de" providerId="ADAL" clId="{F3644FB2-6E64-4DE2-861E-FB614671B88E}" dt="2025-09-02T12:09:38.392" v="811"/>
        <pc:sldMkLst>
          <pc:docMk/>
          <pc:sldMk cId="206058122" sldId="636"/>
        </pc:sldMkLst>
        <pc:spChg chg="mod">
          <ac:chgData name="Al Friend" userId="e5ed79da-d858-46d4-9eed-a7a24903f2de" providerId="ADAL" clId="{F3644FB2-6E64-4DE2-861E-FB614671B88E}" dt="2025-09-02T09:45:20.178" v="748" actId="20577"/>
          <ac:spMkLst>
            <pc:docMk/>
            <pc:sldMk cId="206058122" sldId="636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5:36.251" v="749"/>
        <pc:sldMkLst>
          <pc:docMk/>
          <pc:sldMk cId="2748937002" sldId="640"/>
        </pc:sldMkLst>
        <pc:spChg chg="mod">
          <ac:chgData name="Al Friend" userId="e5ed79da-d858-46d4-9eed-a7a24903f2de" providerId="ADAL" clId="{F3644FB2-6E64-4DE2-861E-FB614671B88E}" dt="2025-09-02T09:45:36.251" v="749"/>
          <ac:spMkLst>
            <pc:docMk/>
            <pc:sldMk cId="2748937002" sldId="640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48:14.993" v="791" actId="20577"/>
        <pc:sldMkLst>
          <pc:docMk/>
          <pc:sldMk cId="2550659541" sldId="641"/>
        </pc:sldMkLst>
        <pc:spChg chg="mod">
          <ac:chgData name="Al Friend" userId="e5ed79da-d858-46d4-9eed-a7a24903f2de" providerId="ADAL" clId="{F3644FB2-6E64-4DE2-861E-FB614671B88E}" dt="2025-09-02T10:48:14.993" v="791" actId="20577"/>
          <ac:spMkLst>
            <pc:docMk/>
            <pc:sldMk cId="2550659541" sldId="64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1:41.650" v="671" actId="20577"/>
        <pc:sldMkLst>
          <pc:docMk/>
          <pc:sldMk cId="2404841556" sldId="643"/>
        </pc:sldMkLst>
        <pc:spChg chg="mod">
          <ac:chgData name="Al Friend" userId="e5ed79da-d858-46d4-9eed-a7a24903f2de" providerId="ADAL" clId="{F3644FB2-6E64-4DE2-861E-FB614671B88E}" dt="2025-09-02T09:41:41.650" v="671" actId="20577"/>
          <ac:spMkLst>
            <pc:docMk/>
            <pc:sldMk cId="2404841556" sldId="643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16.158" v="799" actId="20577"/>
        <pc:sldMkLst>
          <pc:docMk/>
          <pc:sldMk cId="3593729528" sldId="644"/>
        </pc:sldMkLst>
        <pc:spChg chg="mod">
          <ac:chgData name="Al Friend" userId="e5ed79da-d858-46d4-9eed-a7a24903f2de" providerId="ADAL" clId="{F3644FB2-6E64-4DE2-861E-FB614671B88E}" dt="2025-09-02T09:47:36.557" v="770" actId="20577"/>
          <ac:spMkLst>
            <pc:docMk/>
            <pc:sldMk cId="3593729528" sldId="6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16.158" v="799" actId="20577"/>
          <ac:spMkLst>
            <pc:docMk/>
            <pc:sldMk cId="3593729528" sldId="644"/>
            <ac:spMk id="4" creationId="{64E6C5A6-C8B6-44E7-AC4F-4DD9B8000FF1}"/>
          </ac:spMkLst>
        </pc:spChg>
      </pc:sldChg>
      <pc:sldChg chg="modSp modAnim">
        <pc:chgData name="Al Friend" userId="e5ed79da-d858-46d4-9eed-a7a24903f2de" providerId="ADAL" clId="{F3644FB2-6E64-4DE2-861E-FB614671B88E}" dt="2025-09-02T12:56:50.579" v="869" actId="20577"/>
        <pc:sldMkLst>
          <pc:docMk/>
          <pc:sldMk cId="2262972286" sldId="814"/>
        </pc:sldMkLst>
        <pc:spChg chg="mod">
          <ac:chgData name="Al Friend" userId="e5ed79da-d858-46d4-9eed-a7a24903f2de" providerId="ADAL" clId="{F3644FB2-6E64-4DE2-861E-FB614671B88E}" dt="2025-09-02T12:56:46.623" v="866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F3644FB2-6E64-4DE2-861E-FB614671B88E}" dt="2025-09-02T13:16:41.168" v="961" actId="1076"/>
        <pc:sldMkLst>
          <pc:docMk/>
          <pc:sldMk cId="2621208104" sldId="818"/>
        </pc:sldMkLst>
        <pc:picChg chg="mod">
          <ac:chgData name="Al Friend" userId="e5ed79da-d858-46d4-9eed-a7a24903f2de" providerId="ADAL" clId="{F3644FB2-6E64-4DE2-861E-FB614671B88E}" dt="2025-09-02T13:16:41.168" v="961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modSp">
        <pc:chgData name="Al Friend" userId="e5ed79da-d858-46d4-9eed-a7a24903f2de" providerId="ADAL" clId="{F3644FB2-6E64-4DE2-861E-FB614671B88E}" dt="2025-09-02T13:24:45.078" v="1029" actId="14100"/>
        <pc:sldMkLst>
          <pc:docMk/>
          <pc:sldMk cId="1249946692" sldId="820"/>
        </pc:sldMkLst>
        <pc:spChg chg="mod">
          <ac:chgData name="Al Friend" userId="e5ed79da-d858-46d4-9eed-a7a24903f2de" providerId="ADAL" clId="{F3644FB2-6E64-4DE2-861E-FB614671B88E}" dt="2025-09-02T13:24:45.078" v="1029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modSp">
        <pc:chgData name="Al Friend" userId="e5ed79da-d858-46d4-9eed-a7a24903f2de" providerId="ADAL" clId="{F3644FB2-6E64-4DE2-861E-FB614671B88E}" dt="2025-09-02T13:24:49.594" v="1031" actId="6549"/>
        <pc:sldMkLst>
          <pc:docMk/>
          <pc:sldMk cId="1739826777" sldId="822"/>
        </pc:sldMkLst>
        <pc:spChg chg="mod">
          <ac:chgData name="Al Friend" userId="e5ed79da-d858-46d4-9eed-a7a24903f2de" providerId="ADAL" clId="{F3644FB2-6E64-4DE2-861E-FB614671B88E}" dt="2025-09-02T13:23:05.298" v="1023" actId="6549"/>
          <ac:spMkLst>
            <pc:docMk/>
            <pc:sldMk cId="1739826777" sldId="822"/>
            <ac:spMk id="12" creationId="{A0835A72-2CAD-31D5-8838-80E1853D3E0D}"/>
          </ac:spMkLst>
        </pc:spChg>
        <pc:spChg chg="mod">
          <ac:chgData name="Al Friend" userId="e5ed79da-d858-46d4-9eed-a7a24903f2de" providerId="ADAL" clId="{F3644FB2-6E64-4DE2-861E-FB614671B88E}" dt="2025-09-02T13:23:05.946" v="1024" actId="6549"/>
          <ac:spMkLst>
            <pc:docMk/>
            <pc:sldMk cId="1739826777" sldId="822"/>
            <ac:spMk id="14" creationId="{ABE6E169-6423-AB60-B016-1A0F4EE917A9}"/>
          </ac:spMkLst>
        </pc:spChg>
        <pc:spChg chg="mod">
          <ac:chgData name="Al Friend" userId="e5ed79da-d858-46d4-9eed-a7a24903f2de" providerId="ADAL" clId="{F3644FB2-6E64-4DE2-861E-FB614671B88E}" dt="2025-09-02T13:23:06.919" v="1025" actId="6549"/>
          <ac:spMkLst>
            <pc:docMk/>
            <pc:sldMk cId="1739826777" sldId="822"/>
            <ac:spMk id="15" creationId="{B2B9E7AC-AA42-6D4E-2AA6-B461C707B267}"/>
          </ac:spMkLst>
        </pc:spChg>
        <pc:spChg chg="mod">
          <ac:chgData name="Al Friend" userId="e5ed79da-d858-46d4-9eed-a7a24903f2de" providerId="ADAL" clId="{F3644FB2-6E64-4DE2-861E-FB614671B88E}" dt="2025-09-02T13:23:07.867" v="1026" actId="6549"/>
          <ac:spMkLst>
            <pc:docMk/>
            <pc:sldMk cId="1739826777" sldId="822"/>
            <ac:spMk id="16" creationId="{145678DF-F934-A550-E072-F99E4CE84FD9}"/>
          </ac:spMkLst>
        </pc:spChg>
        <pc:spChg chg="mod">
          <ac:chgData name="Al Friend" userId="e5ed79da-d858-46d4-9eed-a7a24903f2de" providerId="ADAL" clId="{F3644FB2-6E64-4DE2-861E-FB614671B88E}" dt="2025-09-02T13:24:49.594" v="1031" actId="6549"/>
          <ac:spMkLst>
            <pc:docMk/>
            <pc:sldMk cId="1739826777" sldId="822"/>
            <ac:spMk id="17" creationId="{B77EA91E-6E83-9A04-8708-B5F438396639}"/>
          </ac:spMkLst>
        </pc:spChg>
      </pc:sldChg>
      <pc:sldChg chg="modSp">
        <pc:chgData name="Al Friend" userId="e5ed79da-d858-46d4-9eed-a7a24903f2de" providerId="ADAL" clId="{F3644FB2-6E64-4DE2-861E-FB614671B88E}" dt="2025-09-02T13:22:40.285" v="1022" actId="20577"/>
        <pc:sldMkLst>
          <pc:docMk/>
          <pc:sldMk cId="3961624521" sldId="823"/>
        </pc:sldMkLst>
        <pc:graphicFrameChg chg="mod">
          <ac:chgData name="Al Friend" userId="e5ed79da-d858-46d4-9eed-a7a24903f2de" providerId="ADAL" clId="{F3644FB2-6E64-4DE2-861E-FB614671B88E}" dt="2025-09-02T13:22:40.285" v="1022" actId="20577"/>
          <ac:graphicFrameMkLst>
            <pc:docMk/>
            <pc:sldMk cId="3961624521" sldId="823"/>
            <ac:graphicFrameMk id="4" creationId="{DE47976F-3DFD-5EE0-8117-254624D3DBF7}"/>
          </ac:graphicFrameMkLst>
        </pc:graphicFrameChg>
      </pc:sldChg>
      <pc:sldChg chg="modSp ord">
        <pc:chgData name="Al Friend" userId="e5ed79da-d858-46d4-9eed-a7a24903f2de" providerId="ADAL" clId="{F3644FB2-6E64-4DE2-861E-FB614671B88E}" dt="2025-09-02T12:55:04.468" v="858"/>
        <pc:sldMkLst>
          <pc:docMk/>
          <pc:sldMk cId="4292795641" sldId="824"/>
        </pc:sldMkLst>
        <pc:spChg chg="mod">
          <ac:chgData name="Al Friend" userId="e5ed79da-d858-46d4-9eed-a7a24903f2de" providerId="ADAL" clId="{F3644FB2-6E64-4DE2-861E-FB614671B88E}" dt="2025-09-02T12:54:39.459" v="857" actId="20577"/>
          <ac:spMkLst>
            <pc:docMk/>
            <pc:sldMk cId="4292795641" sldId="824"/>
            <ac:spMk id="3" creationId="{2AD39CA1-AAE8-C6AA-1B03-2FFEC411448C}"/>
          </ac:spMkLst>
        </pc:spChg>
      </pc:sldChg>
      <pc:sldChg chg="modSp">
        <pc:chgData name="Al Friend" userId="e5ed79da-d858-46d4-9eed-a7a24903f2de" providerId="ADAL" clId="{F3644FB2-6E64-4DE2-861E-FB614671B88E}" dt="2025-08-19T15:01:59.005" v="372"/>
        <pc:sldMkLst>
          <pc:docMk/>
          <pc:sldMk cId="3075148250" sldId="827"/>
        </pc:sldMkLst>
      </pc:sldChg>
      <pc:sldChg chg="modSp">
        <pc:chgData name="Al Friend" userId="e5ed79da-d858-46d4-9eed-a7a24903f2de" providerId="ADAL" clId="{F3644FB2-6E64-4DE2-861E-FB614671B88E}" dt="2025-08-19T15:02:20.033" v="392"/>
        <pc:sldMkLst>
          <pc:docMk/>
          <pc:sldMk cId="1692260887" sldId="828"/>
        </pc:sldMkLst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</pc:sldChg>
      <pc:sldChg chg="modSp add modNotesTx">
        <pc:chgData name="Al Friend" userId="e5ed79da-d858-46d4-9eed-a7a24903f2de" providerId="ADAL" clId="{F3644FB2-6E64-4DE2-861E-FB614671B88E}" dt="2025-08-19T15:10:59.896" v="513" actId="20577"/>
        <pc:sldMkLst>
          <pc:docMk/>
          <pc:sldMk cId="2517065374" sldId="837"/>
        </pc:sldMkLst>
      </pc:sldChg>
      <pc:sldChg chg="modSp add ord">
        <pc:chgData name="Al Friend" userId="e5ed79da-d858-46d4-9eed-a7a24903f2de" providerId="ADAL" clId="{F3644FB2-6E64-4DE2-861E-FB614671B88E}" dt="2025-08-19T14:47:14.190" v="223" actId="20577"/>
        <pc:sldMkLst>
          <pc:docMk/>
          <pc:sldMk cId="2117933979" sldId="838"/>
        </pc:sldMkLst>
      </pc:sldChg>
      <pc:sldChg chg="delSp add modTransition delAnim modAnim">
        <pc:chgData name="Al Friend" userId="e5ed79da-d858-46d4-9eed-a7a24903f2de" providerId="ADAL" clId="{F3644FB2-6E64-4DE2-861E-FB614671B88E}" dt="2025-08-19T15:04:17.635" v="409"/>
        <pc:sldMkLst>
          <pc:docMk/>
          <pc:sldMk cId="1619853656" sldId="839"/>
        </pc:sldMkLst>
      </pc:sldChg>
      <pc:sldChg chg="modSp add modTransition modAnim">
        <pc:chgData name="Al Friend" userId="e5ed79da-d858-46d4-9eed-a7a24903f2de" providerId="ADAL" clId="{F3644FB2-6E64-4DE2-861E-FB614671B88E}" dt="2025-09-02T12:57:57.332" v="880"/>
        <pc:sldMkLst>
          <pc:docMk/>
          <pc:sldMk cId="752824477" sldId="843"/>
        </pc:sldMkLst>
        <pc:spChg chg="mod">
          <ac:chgData name="Al Friend" userId="e5ed79da-d858-46d4-9eed-a7a24903f2de" providerId="ADAL" clId="{F3644FB2-6E64-4DE2-861E-FB614671B88E}" dt="2025-09-02T12:57:09.767" v="876" actId="20577"/>
          <ac:spMkLst>
            <pc:docMk/>
            <pc:sldMk cId="752824477" sldId="843"/>
            <ac:spMk id="3" creationId="{354D19E1-E6AB-ED1B-27CF-CDF6518FD27A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2:58:22.680" v="890" actId="20577"/>
        <pc:sldMkLst>
          <pc:docMk/>
          <pc:sldMk cId="1509309316" sldId="844"/>
        </pc:sldMkLst>
        <pc:spChg chg="mod">
          <ac:chgData name="Al Friend" userId="e5ed79da-d858-46d4-9eed-a7a24903f2de" providerId="ADAL" clId="{F3644FB2-6E64-4DE2-861E-FB614671B88E}" dt="2025-09-02T12:58:22.680" v="890" actId="20577"/>
          <ac:spMkLst>
            <pc:docMk/>
            <pc:sldMk cId="1509309316" sldId="844"/>
            <ac:spMk id="3" creationId="{D7DBE2C7-A2FF-72FC-B6B2-1760A55C9D0C}"/>
          </ac:spMkLst>
        </pc:spChg>
      </pc:sldChg>
      <pc:sldChg chg="modSp add modTransition modAnim modNotesTx">
        <pc:chgData name="Al Friend" userId="e5ed79da-d858-46d4-9eed-a7a24903f2de" providerId="ADAL" clId="{F3644FB2-6E64-4DE2-861E-FB614671B88E}" dt="2025-09-02T13:00:28.048" v="911" actId="20577"/>
        <pc:sldMkLst>
          <pc:docMk/>
          <pc:sldMk cId="3815900931" sldId="846"/>
        </pc:sldMkLst>
        <pc:spChg chg="mod">
          <ac:chgData name="Al Friend" userId="e5ed79da-d858-46d4-9eed-a7a24903f2de" providerId="ADAL" clId="{F3644FB2-6E64-4DE2-861E-FB614671B88E}" dt="2025-09-02T13:00:28.048" v="911" actId="20577"/>
          <ac:spMkLst>
            <pc:docMk/>
            <pc:sldMk cId="3815900931" sldId="846"/>
            <ac:spMk id="3" creationId="{2AD39CA1-AAE8-C6AA-1B03-2FFEC411448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1:51.595" v="931" actId="20577"/>
        <pc:sldMkLst>
          <pc:docMk/>
          <pc:sldMk cId="4051375629" sldId="847"/>
        </pc:sldMkLst>
        <pc:spChg chg="mod">
          <ac:chgData name="Al Friend" userId="e5ed79da-d858-46d4-9eed-a7a24903f2de" providerId="ADAL" clId="{F3644FB2-6E64-4DE2-861E-FB614671B88E}" dt="2025-09-02T13:11:51.595" v="931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3:32.693" v="939" actId="20577"/>
        <pc:sldMkLst>
          <pc:docMk/>
          <pc:sldMk cId="1895888790" sldId="848"/>
        </pc:sldMkLst>
        <pc:spChg chg="mod">
          <ac:chgData name="Al Friend" userId="e5ed79da-d858-46d4-9eed-a7a24903f2de" providerId="ADAL" clId="{F3644FB2-6E64-4DE2-861E-FB614671B88E}" dt="2025-09-02T13:13:32.693" v="939" actId="20577"/>
          <ac:spMkLst>
            <pc:docMk/>
            <pc:sldMk cId="1895888790" sldId="848"/>
            <ac:spMk id="3" creationId="{72298E5A-6902-4001-9011-3FB4C7D7A877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14.808" v="956" actId="948"/>
        <pc:sldMkLst>
          <pc:docMk/>
          <pc:sldMk cId="3911983536" sldId="849"/>
        </pc:sldMkLst>
        <pc:spChg chg="mod">
          <ac:chgData name="Al Friend" userId="e5ed79da-d858-46d4-9eed-a7a24903f2de" providerId="ADAL" clId="{F3644FB2-6E64-4DE2-861E-FB614671B88E}" dt="2025-09-02T13:15:14.808" v="956" actId="948"/>
          <ac:spMkLst>
            <pc:docMk/>
            <pc:sldMk cId="3911983536" sldId="849"/>
            <ac:spMk id="3" creationId="{8DCEB58E-C133-4481-B1ED-24A8516861B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24.024" v="959" actId="20577"/>
        <pc:sldMkLst>
          <pc:docMk/>
          <pc:sldMk cId="2717122040" sldId="850"/>
        </pc:sldMkLst>
        <pc:spChg chg="mod">
          <ac:chgData name="Al Friend" userId="e5ed79da-d858-46d4-9eed-a7a24903f2de" providerId="ADAL" clId="{F3644FB2-6E64-4DE2-861E-FB614671B88E}" dt="2025-09-02T13:15:24.024" v="959" actId="20577"/>
          <ac:spMkLst>
            <pc:docMk/>
            <pc:sldMk cId="2717122040" sldId="850"/>
            <ac:spMk id="3" creationId="{5A1C0E72-0DF4-4B1C-9580-9337F2736524}"/>
          </ac:spMkLst>
        </pc:spChg>
      </pc:sldChg>
      <pc:sldChg chg="addSp delSp add modTransition modAnim">
        <pc:chgData name="Al Friend" userId="e5ed79da-d858-46d4-9eed-a7a24903f2de" providerId="ADAL" clId="{F3644FB2-6E64-4DE2-861E-FB614671B88E}" dt="2025-09-02T13:21:41.653" v="1017" actId="478"/>
        <pc:sldMkLst>
          <pc:docMk/>
          <pc:sldMk cId="1908832260" sldId="853"/>
        </pc:sldMkLst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1" creationId="{39BBE6E5-F1E9-4BDC-84FA-FE0E486BB8CF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2" creationId="{529BC9B6-8398-4C2C-A6BA-0BFD6BA6D392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4" creationId="{0EF1987F-6157-473B-8326-9CF43CB1C5A8}"/>
          </ac:spMkLst>
        </pc:spChg>
        <pc:spChg chg="add del">
          <ac:chgData name="Al Friend" userId="e5ed79da-d858-46d4-9eed-a7a24903f2de" providerId="ADAL" clId="{F3644FB2-6E64-4DE2-861E-FB614671B88E}" dt="2025-09-02T13:21:32.120" v="1014" actId="478"/>
          <ac:spMkLst>
            <pc:docMk/>
            <pc:sldMk cId="1908832260" sldId="853"/>
            <ac:spMk id="15" creationId="{60D7EEC7-B2D1-4AF3-B013-A22D80C6BD3D}"/>
          </ac:spMkLst>
        </pc:spChg>
        <pc:spChg chg="add del">
          <ac:chgData name="Al Friend" userId="e5ed79da-d858-46d4-9eed-a7a24903f2de" providerId="ADAL" clId="{F3644FB2-6E64-4DE2-861E-FB614671B88E}" dt="2025-09-02T13:21:13.515" v="1005" actId="478"/>
          <ac:spMkLst>
            <pc:docMk/>
            <pc:sldMk cId="1908832260" sldId="853"/>
            <ac:spMk id="17" creationId="{F501A3FA-BF2E-4D24-BE61-086756408D5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8" creationId="{27E1169C-122A-4959-92F6-275F396C049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0" creationId="{97347790-D968-41B5-AEEE-DC29DC2F9783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1" creationId="{ED301858-B1EF-4EAF-93ED-176086B8E5C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3" creationId="{C06677AF-CF4C-4FAB-8B8A-056E810500A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4" creationId="{ECFAFC59-3937-47A4-8974-4FEF2A6386D8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6" creationId="{AB0484CA-F8E6-44A4-97A8-CEC273C2CE26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7" creationId="{FC33ED7C-543A-4EBE-BDF9-73A91766B984}"/>
          </ac:spMkLst>
        </pc:spChg>
      </pc:sldChg>
    </pc:docChg>
  </pc:docChgLst>
  <pc:docChgLst>
    <pc:chgData name="Al Friend" userId="e5ed79da-d858-46d4-9eed-a7a24903f2de" providerId="ADAL" clId="{59829D5E-E658-4570-AC8E-8E4B472461C3}"/>
    <pc:docChg chg="undo redo custSel addSld delSld modSld sldOrd modSection">
      <pc:chgData name="Al Friend" userId="e5ed79da-d858-46d4-9eed-a7a24903f2de" providerId="ADAL" clId="{59829D5E-E658-4570-AC8E-8E4B472461C3}" dt="2025-09-24T12:11:44.364" v="2069" actId="2696"/>
      <pc:docMkLst>
        <pc:docMk/>
      </pc:docMkLst>
      <pc:sldChg chg="modSp">
        <pc:chgData name="Al Friend" userId="e5ed79da-d858-46d4-9eed-a7a24903f2de" providerId="ADAL" clId="{59829D5E-E658-4570-AC8E-8E4B472461C3}" dt="2025-09-23T08:04:14.112" v="483" actId="20577"/>
        <pc:sldMkLst>
          <pc:docMk/>
          <pc:sldMk cId="814279176" sldId="275"/>
        </pc:sldMkLst>
        <pc:spChg chg="mod">
          <ac:chgData name="Al Friend" userId="e5ed79da-d858-46d4-9eed-a7a24903f2de" providerId="ADAL" clId="{59829D5E-E658-4570-AC8E-8E4B472461C3}" dt="2025-09-23T08:04:14.112" v="483" actId="20577"/>
          <ac:spMkLst>
            <pc:docMk/>
            <pc:sldMk cId="814279176" sldId="275"/>
            <ac:spMk id="3" creationId="{00000000-0000-0000-0000-000000000000}"/>
          </ac:spMkLst>
        </pc:spChg>
      </pc:sldChg>
      <pc:sldChg chg="modAnim">
        <pc:chgData name="Al Friend" userId="e5ed79da-d858-46d4-9eed-a7a24903f2de" providerId="ADAL" clId="{59829D5E-E658-4570-AC8E-8E4B472461C3}" dt="2025-09-24T10:19:48.543" v="1225"/>
        <pc:sldMkLst>
          <pc:docMk/>
          <pc:sldMk cId="90094969" sldId="420"/>
        </pc:sldMkLst>
      </pc:sldChg>
      <pc:sldChg chg="modSp modAnim">
        <pc:chgData name="Al Friend" userId="e5ed79da-d858-46d4-9eed-a7a24903f2de" providerId="ADAL" clId="{59829D5E-E658-4570-AC8E-8E4B472461C3}" dt="2025-09-23T08:33:36.846" v="801"/>
        <pc:sldMkLst>
          <pc:docMk/>
          <pc:sldMk cId="822755515" sldId="428"/>
        </pc:sldMkLst>
        <pc:spChg chg="mod">
          <ac:chgData name="Al Friend" userId="e5ed79da-d858-46d4-9eed-a7a24903f2de" providerId="ADAL" clId="{59829D5E-E658-4570-AC8E-8E4B472461C3}" dt="2025-09-23T07:58:44.842" v="275" actId="1076"/>
          <ac:spMkLst>
            <pc:docMk/>
            <pc:sldMk cId="822755515" sldId="428"/>
            <ac:spMk id="3" creationId="{1046524B-83D6-88AD-D6B0-A21C4B2A3FB4}"/>
          </ac:spMkLst>
        </pc:spChg>
        <pc:spChg chg="mod">
          <ac:chgData name="Al Friend" userId="e5ed79da-d858-46d4-9eed-a7a24903f2de" providerId="ADAL" clId="{59829D5E-E658-4570-AC8E-8E4B472461C3}" dt="2025-09-23T07:57:59.473" v="232" actId="692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59829D5E-E658-4570-AC8E-8E4B472461C3}" dt="2025-09-23T07:58:38.196" v="274" actId="14100"/>
          <ac:spMkLst>
            <pc:docMk/>
            <pc:sldMk cId="822755515" sldId="428"/>
            <ac:spMk id="7" creationId="{272D29F5-849E-458B-A209-C0F25404477E}"/>
          </ac:spMkLst>
        </pc:spChg>
        <pc:spChg chg="mod">
          <ac:chgData name="Al Friend" userId="e5ed79da-d858-46d4-9eed-a7a24903f2de" providerId="ADAL" clId="{59829D5E-E658-4570-AC8E-8E4B472461C3}" dt="2025-09-23T07:58:54.111" v="277" actId="20577"/>
          <ac:spMkLst>
            <pc:docMk/>
            <pc:sldMk cId="822755515" sldId="428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32:56.539" v="770" actId="1037"/>
          <ac:spMkLst>
            <pc:docMk/>
            <pc:sldMk cId="822755515" sldId="428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33:18.105" v="799" actId="1036"/>
          <ac:spMkLst>
            <pc:docMk/>
            <pc:sldMk cId="822755515" sldId="428"/>
            <ac:spMk id="15" creationId="{520E5F25-D895-488F-A861-0A978E2A9273}"/>
          </ac:spMkLst>
        </pc:spChg>
      </pc:sldChg>
      <pc:sldChg chg="delSp modSp del delAnim">
        <pc:chgData name="Al Friend" userId="e5ed79da-d858-46d4-9eed-a7a24903f2de" providerId="ADAL" clId="{59829D5E-E658-4570-AC8E-8E4B472461C3}" dt="2025-09-23T08:28:22.879" v="649" actId="2696"/>
        <pc:sldMkLst>
          <pc:docMk/>
          <pc:sldMk cId="3446060083" sldId="429"/>
        </pc:sldMkLst>
        <pc:spChg chg="mod">
          <ac:chgData name="Al Friend" userId="e5ed79da-d858-46d4-9eed-a7a24903f2de" providerId="ADAL" clId="{59829D5E-E658-4570-AC8E-8E4B472461C3}" dt="2025-09-23T08:14:23.077" v="585" actId="14100"/>
          <ac:spMkLst>
            <pc:docMk/>
            <pc:sldMk cId="3446060083" sldId="429"/>
            <ac:spMk id="6" creationId="{054F8E42-DC99-4B53-A93C-AA9959ADA00D}"/>
          </ac:spMkLst>
        </pc:spChg>
        <pc:spChg chg="del">
          <ac:chgData name="Al Friend" userId="e5ed79da-d858-46d4-9eed-a7a24903f2de" providerId="ADAL" clId="{59829D5E-E658-4570-AC8E-8E4B472461C3}" dt="2025-09-23T08:15:38.511" v="611" actId="478"/>
          <ac:spMkLst>
            <pc:docMk/>
            <pc:sldMk cId="3446060083" sldId="429"/>
            <ac:spMk id="7" creationId="{C57E178D-00D0-4E83-AA08-899B15A31766}"/>
          </ac:spMkLst>
        </pc:spChg>
        <pc:spChg chg="del">
          <ac:chgData name="Al Friend" userId="e5ed79da-d858-46d4-9eed-a7a24903f2de" providerId="ADAL" clId="{59829D5E-E658-4570-AC8E-8E4B472461C3}" dt="2025-09-23T08:15:40.162" v="612" actId="478"/>
          <ac:spMkLst>
            <pc:docMk/>
            <pc:sldMk cId="3446060083" sldId="429"/>
            <ac:spMk id="10" creationId="{016FDEE0-BFB9-44DD-9EB9-5FE1ABFF2929}"/>
          </ac:spMkLst>
        </pc:spChg>
        <pc:spChg chg="mod">
          <ac:chgData name="Al Friend" userId="e5ed79da-d858-46d4-9eed-a7a24903f2de" providerId="ADAL" clId="{59829D5E-E658-4570-AC8E-8E4B472461C3}" dt="2025-09-23T08:14:01.451" v="583"/>
          <ac:spMkLst>
            <pc:docMk/>
            <pc:sldMk cId="3446060083" sldId="429"/>
            <ac:spMk id="12" creationId="{68B16E17-198B-4874-BC66-EBC5F39A6145}"/>
          </ac:spMkLst>
        </pc:spChg>
        <pc:spChg chg="del mod">
          <ac:chgData name="Al Friend" userId="e5ed79da-d858-46d4-9eed-a7a24903f2de" providerId="ADAL" clId="{59829D5E-E658-4570-AC8E-8E4B472461C3}" dt="2025-09-23T08:15:41.401" v="613" actId="478"/>
          <ac:spMkLst>
            <pc:docMk/>
            <pc:sldMk cId="3446060083" sldId="429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14:29.612" v="586" actId="1076"/>
          <ac:spMkLst>
            <pc:docMk/>
            <pc:sldMk cId="3446060083" sldId="429"/>
            <ac:spMk id="16" creationId="{B15AD3E2-CFFE-41F3-AA0F-4DEA20CAE923}"/>
          </ac:spMkLst>
        </pc:spChg>
      </pc:sldChg>
      <pc:sldChg chg="modSp">
        <pc:chgData name="Al Friend" userId="e5ed79da-d858-46d4-9eed-a7a24903f2de" providerId="ADAL" clId="{59829D5E-E658-4570-AC8E-8E4B472461C3}" dt="2025-09-23T08:30:37.327" v="683" actId="20577"/>
        <pc:sldMkLst>
          <pc:docMk/>
          <pc:sldMk cId="4207450488" sldId="472"/>
        </pc:sldMkLst>
        <pc:spChg chg="mod">
          <ac:chgData name="Al Friend" userId="e5ed79da-d858-46d4-9eed-a7a24903f2de" providerId="ADAL" clId="{59829D5E-E658-4570-AC8E-8E4B472461C3}" dt="2025-09-23T08:30:37.327" v="683" actId="20577"/>
          <ac:spMkLst>
            <pc:docMk/>
            <pc:sldMk cId="4207450488" sldId="472"/>
            <ac:spMk id="7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1:12:08.703" v="1745" actId="948"/>
        <pc:sldMkLst>
          <pc:docMk/>
          <pc:sldMk cId="1702556701" sldId="503"/>
        </pc:sldMkLst>
        <pc:spChg chg="mod">
          <ac:chgData name="Al Friend" userId="e5ed79da-d858-46d4-9eed-a7a24903f2de" providerId="ADAL" clId="{59829D5E-E658-4570-AC8E-8E4B472461C3}" dt="2025-09-24T11:12:08.703" v="1745" actId="948"/>
          <ac:spMkLst>
            <pc:docMk/>
            <pc:sldMk cId="1702556701" sldId="50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19:02.516" v="950" actId="6549"/>
        <pc:sldMkLst>
          <pc:docMk/>
          <pc:sldMk cId="303643126" sldId="516"/>
        </pc:sldMkLst>
        <pc:spChg chg="mod">
          <ac:chgData name="Al Friend" userId="e5ed79da-d858-46d4-9eed-a7a24903f2de" providerId="ADAL" clId="{59829D5E-E658-4570-AC8E-8E4B472461C3}" dt="2025-09-23T10:19:02.516" v="950" actId="6549"/>
          <ac:spMkLst>
            <pc:docMk/>
            <pc:sldMk cId="303643126" sldId="516"/>
            <ac:spMk id="43" creationId="{369D6254-9F22-4EBE-A340-0571B6FBC2D8}"/>
          </ac:spMkLst>
        </pc:spChg>
      </pc:sldChg>
      <pc:sldChg chg="modSp modTransition">
        <pc:chgData name="Al Friend" userId="e5ed79da-d858-46d4-9eed-a7a24903f2de" providerId="ADAL" clId="{59829D5E-E658-4570-AC8E-8E4B472461C3}" dt="2025-09-24T11:02:27" v="1732" actId="1076"/>
        <pc:sldMkLst>
          <pc:docMk/>
          <pc:sldMk cId="2157204624" sldId="535"/>
        </pc:sldMkLst>
        <pc:spChg chg="mod">
          <ac:chgData name="Al Friend" userId="e5ed79da-d858-46d4-9eed-a7a24903f2de" providerId="ADAL" clId="{59829D5E-E658-4570-AC8E-8E4B472461C3}" dt="2025-09-24T10:48:19.656" v="1349" actId="20577"/>
          <ac:spMkLst>
            <pc:docMk/>
            <pc:sldMk cId="2157204624" sldId="535"/>
            <ac:spMk id="2" creationId="{00000000-0000-0000-0000-000000000000}"/>
          </ac:spMkLst>
        </pc:spChg>
        <pc:spChg chg="mod">
          <ac:chgData name="Al Friend" userId="e5ed79da-d858-46d4-9eed-a7a24903f2de" providerId="ADAL" clId="{59829D5E-E658-4570-AC8E-8E4B472461C3}" dt="2025-09-24T11:02:27" v="1732" actId="1076"/>
          <ac:spMkLst>
            <pc:docMk/>
            <pc:sldMk cId="2157204624" sldId="535"/>
            <ac:spMk id="39" creationId="{A4585091-739A-4D3F-99EE-3F1D384F15D3}"/>
          </ac:spMkLst>
        </pc:spChg>
      </pc:sldChg>
      <pc:sldChg chg="modSp modAnim">
        <pc:chgData name="Al Friend" userId="e5ed79da-d858-46d4-9eed-a7a24903f2de" providerId="ADAL" clId="{59829D5E-E658-4570-AC8E-8E4B472461C3}" dt="2025-09-23T08:38:07.324" v="855"/>
        <pc:sldMkLst>
          <pc:docMk/>
          <pc:sldMk cId="1401108545" sldId="537"/>
        </pc:sldMkLst>
        <pc:spChg chg="mod">
          <ac:chgData name="Al Friend" userId="e5ed79da-d858-46d4-9eed-a7a24903f2de" providerId="ADAL" clId="{59829D5E-E658-4570-AC8E-8E4B472461C3}" dt="2025-09-23T08:36:27.799" v="839" actId="1035"/>
          <ac:spMkLst>
            <pc:docMk/>
            <pc:sldMk cId="1401108545" sldId="537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7:03.459" v="846" actId="20577"/>
          <ac:spMkLst>
            <pc:docMk/>
            <pc:sldMk cId="1401108545" sldId="537"/>
            <ac:spMk id="12" creationId="{68B16E17-198B-4874-BC66-EBC5F39A6145}"/>
          </ac:spMkLst>
        </pc:spChg>
      </pc:sldChg>
      <pc:sldChg chg="add del">
        <pc:chgData name="Al Friend" userId="e5ed79da-d858-46d4-9eed-a7a24903f2de" providerId="ADAL" clId="{59829D5E-E658-4570-AC8E-8E4B472461C3}" dt="2025-09-24T10:49:09.735" v="1354"/>
        <pc:sldMkLst>
          <pc:docMk/>
          <pc:sldMk cId="2521333761" sldId="539"/>
        </pc:sldMkLst>
      </pc:sldChg>
      <pc:sldChg chg="modSp add del ord modAnim">
        <pc:chgData name="Al Friend" userId="e5ed79da-d858-46d4-9eed-a7a24903f2de" providerId="ADAL" clId="{59829D5E-E658-4570-AC8E-8E4B472461C3}" dt="2025-09-24T10:49:11.596" v="1357"/>
        <pc:sldMkLst>
          <pc:docMk/>
          <pc:sldMk cId="3519238916" sldId="539"/>
        </pc:sldMkLst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5" creationId="{520E5F25-D895-488F-A861-0A978E2A9273}"/>
          </ac:spMkLst>
        </pc:spChg>
      </pc:sldChg>
      <pc:sldChg chg="modSp del">
        <pc:chgData name="Al Friend" userId="e5ed79da-d858-46d4-9eed-a7a24903f2de" providerId="ADAL" clId="{59829D5E-E658-4570-AC8E-8E4B472461C3}" dt="2025-09-23T08:06:46.821" v="510" actId="2696"/>
        <pc:sldMkLst>
          <pc:docMk/>
          <pc:sldMk cId="2757608219" sldId="540"/>
        </pc:sldMkLst>
        <pc:spChg chg="mod">
          <ac:chgData name="Al Friend" userId="e5ed79da-d858-46d4-9eed-a7a24903f2de" providerId="ADAL" clId="{59829D5E-E658-4570-AC8E-8E4B472461C3}" dt="2025-09-23T08:04:53.861" v="491" actId="20577"/>
          <ac:spMkLst>
            <pc:docMk/>
            <pc:sldMk cId="2757608219" sldId="540"/>
            <ac:spMk id="12" creationId="{68B16E17-198B-4874-BC66-EBC5F39A6145}"/>
          </ac:spMkLst>
        </pc:spChg>
      </pc:sldChg>
      <pc:sldChg chg="ord">
        <pc:chgData name="Al Friend" userId="e5ed79da-d858-46d4-9eed-a7a24903f2de" providerId="ADAL" clId="{59829D5E-E658-4570-AC8E-8E4B472461C3}" dt="2025-09-23T08:04:25.748" v="484"/>
        <pc:sldMkLst>
          <pc:docMk/>
          <pc:sldMk cId="9835273" sldId="541"/>
        </pc:sldMkLst>
      </pc:sldChg>
      <pc:sldChg chg="del">
        <pc:chgData name="Al Friend" userId="e5ed79da-d858-46d4-9eed-a7a24903f2de" providerId="ADAL" clId="{59829D5E-E658-4570-AC8E-8E4B472461C3}" dt="2025-09-23T08:08:34.114" v="515" actId="2696"/>
        <pc:sldMkLst>
          <pc:docMk/>
          <pc:sldMk cId="2117163744" sldId="542"/>
        </pc:sldMkLst>
      </pc:sldChg>
      <pc:sldChg chg="del">
        <pc:chgData name="Al Friend" userId="e5ed79da-d858-46d4-9eed-a7a24903f2de" providerId="ADAL" clId="{59829D5E-E658-4570-AC8E-8E4B472461C3}" dt="2025-09-23T08:28:22.895" v="650" actId="2696"/>
        <pc:sldMkLst>
          <pc:docMk/>
          <pc:sldMk cId="765664478" sldId="543"/>
        </pc:sldMkLst>
      </pc:sldChg>
      <pc:sldChg chg="modSp">
        <pc:chgData name="Al Friend" userId="e5ed79da-d858-46d4-9eed-a7a24903f2de" providerId="ADAL" clId="{59829D5E-E658-4570-AC8E-8E4B472461C3}" dt="2025-09-24T10:16:04.257" v="1213" actId="948"/>
        <pc:sldMkLst>
          <pc:docMk/>
          <pc:sldMk cId="782545373" sldId="574"/>
        </pc:sldMkLst>
        <pc:spChg chg="mod">
          <ac:chgData name="Al Friend" userId="e5ed79da-d858-46d4-9eed-a7a24903f2de" providerId="ADAL" clId="{59829D5E-E658-4570-AC8E-8E4B472461C3}" dt="2025-09-24T10:16:04.257" v="1213" actId="948"/>
          <ac:spMkLst>
            <pc:docMk/>
            <pc:sldMk cId="782545373" sldId="574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0:15:38.998" v="1212" actId="948"/>
        <pc:sldMkLst>
          <pc:docMk/>
          <pc:sldMk cId="1511439392" sldId="575"/>
        </pc:sldMkLst>
        <pc:spChg chg="mod">
          <ac:chgData name="Al Friend" userId="e5ed79da-d858-46d4-9eed-a7a24903f2de" providerId="ADAL" clId="{59829D5E-E658-4570-AC8E-8E4B472461C3}" dt="2025-09-24T10:15:38.998" v="1212" actId="948"/>
          <ac:spMkLst>
            <pc:docMk/>
            <pc:sldMk cId="1511439392" sldId="575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0:41:15.616" v="1268" actId="948"/>
        <pc:sldMkLst>
          <pc:docMk/>
          <pc:sldMk cId="1934322149" sldId="578"/>
        </pc:sldMkLst>
        <pc:spChg chg="mod">
          <ac:chgData name="Al Friend" userId="e5ed79da-d858-46d4-9eed-a7a24903f2de" providerId="ADAL" clId="{59829D5E-E658-4570-AC8E-8E4B472461C3}" dt="2025-09-24T10:41:15.616" v="1268" actId="948"/>
          <ac:spMkLst>
            <pc:docMk/>
            <pc:sldMk cId="1934322149" sldId="57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0:16:28.038" v="1219" actId="27636"/>
        <pc:sldMkLst>
          <pc:docMk/>
          <pc:sldMk cId="3379680109" sldId="579"/>
        </pc:sldMkLst>
        <pc:spChg chg="mod">
          <ac:chgData name="Al Friend" userId="e5ed79da-d858-46d4-9eed-a7a24903f2de" providerId="ADAL" clId="{59829D5E-E658-4570-AC8E-8E4B472461C3}" dt="2025-09-24T10:16:28.038" v="1219" actId="27636"/>
          <ac:spMkLst>
            <pc:docMk/>
            <pc:sldMk cId="3379680109" sldId="579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33:59.347" v="969"/>
        <pc:sldMkLst>
          <pc:docMk/>
          <pc:sldMk cId="3673258037" sldId="600"/>
        </pc:sldMkLst>
        <pc:spChg chg="mod">
          <ac:chgData name="Al Friend" userId="e5ed79da-d858-46d4-9eed-a7a24903f2de" providerId="ADAL" clId="{59829D5E-E658-4570-AC8E-8E4B472461C3}" dt="2025-09-23T10:33:34.768" v="965" actId="403"/>
          <ac:spMkLst>
            <pc:docMk/>
            <pc:sldMk cId="3673258037" sldId="600"/>
            <ac:spMk id="3" creationId="{72298E5A-6902-4001-9011-3FB4C7D7A877}"/>
          </ac:spMkLst>
        </pc:spChg>
      </pc:sldChg>
      <pc:sldChg chg="modSp">
        <pc:chgData name="Al Friend" userId="e5ed79da-d858-46d4-9eed-a7a24903f2de" providerId="ADAL" clId="{59829D5E-E658-4570-AC8E-8E4B472461C3}" dt="2025-09-23T09:42:03.629" v="919" actId="404"/>
        <pc:sldMkLst>
          <pc:docMk/>
          <pc:sldMk cId="596336617" sldId="602"/>
        </pc:sldMkLst>
        <pc:spChg chg="mod">
          <ac:chgData name="Al Friend" userId="e5ed79da-d858-46d4-9eed-a7a24903f2de" providerId="ADAL" clId="{59829D5E-E658-4570-AC8E-8E4B472461C3}" dt="2025-09-23T09:42:03.629" v="919" actId="404"/>
          <ac:spMkLst>
            <pc:docMk/>
            <pc:sldMk cId="596336617" sldId="602"/>
            <ac:spMk id="3" creationId="{8DCEB58E-C133-4481-B1ED-24A8516861BC}"/>
          </ac:spMkLst>
        </pc:spChg>
      </pc:sldChg>
      <pc:sldChg chg="modSp">
        <pc:chgData name="Al Friend" userId="e5ed79da-d858-46d4-9eed-a7a24903f2de" providerId="ADAL" clId="{59829D5E-E658-4570-AC8E-8E4B472461C3}" dt="2025-09-23T09:07:40.678" v="861" actId="403"/>
        <pc:sldMkLst>
          <pc:docMk/>
          <pc:sldMk cId="3092738070" sldId="603"/>
        </pc:sldMkLst>
        <pc:spChg chg="mod">
          <ac:chgData name="Al Friend" userId="e5ed79da-d858-46d4-9eed-a7a24903f2de" providerId="ADAL" clId="{59829D5E-E658-4570-AC8E-8E4B472461C3}" dt="2025-09-23T09:07:40.678" v="861" actId="403"/>
          <ac:spMkLst>
            <pc:docMk/>
            <pc:sldMk cId="3092738070" sldId="603"/>
            <ac:spMk id="3" creationId="{5A1C0E72-0DF4-4B1C-9580-9337F2736524}"/>
          </ac:spMkLst>
        </pc:spChg>
      </pc:sldChg>
      <pc:sldChg chg="modSp ord modAnim">
        <pc:chgData name="Al Friend" userId="e5ed79da-d858-46d4-9eed-a7a24903f2de" providerId="ADAL" clId="{59829D5E-E658-4570-AC8E-8E4B472461C3}" dt="2025-09-23T08:04:25.748" v="484"/>
        <pc:sldMkLst>
          <pc:docMk/>
          <pc:sldMk cId="99839683" sldId="611"/>
        </pc:sldMkLst>
        <pc:spChg chg="mod">
          <ac:chgData name="Al Friend" userId="e5ed79da-d858-46d4-9eed-a7a24903f2de" providerId="ADAL" clId="{59829D5E-E658-4570-AC8E-8E4B472461C3}" dt="2025-09-23T08:03:11.127" v="474" actId="1076"/>
          <ac:spMkLst>
            <pc:docMk/>
            <pc:sldMk cId="99839683" sldId="611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5" creationId="{520E5F25-D895-488F-A861-0A978E2A9273}"/>
          </ac:spMkLst>
        </pc:spChg>
      </pc:sldChg>
      <pc:sldChg chg="modSp del modAnim">
        <pc:chgData name="Al Friend" userId="e5ed79da-d858-46d4-9eed-a7a24903f2de" providerId="ADAL" clId="{59829D5E-E658-4570-AC8E-8E4B472461C3}" dt="2025-09-23T08:36:42.240" v="842" actId="2696"/>
        <pc:sldMkLst>
          <pc:docMk/>
          <pc:sldMk cId="4198599573" sldId="613"/>
        </pc:sldMkLst>
        <pc:spChg chg="mod">
          <ac:chgData name="Al Friend" userId="e5ed79da-d858-46d4-9eed-a7a24903f2de" providerId="ADAL" clId="{59829D5E-E658-4570-AC8E-8E4B472461C3}" dt="2025-09-23T08:35:54.393" v="827"/>
          <ac:spMkLst>
            <pc:docMk/>
            <pc:sldMk cId="4198599573" sldId="613"/>
            <ac:spMk id="12" creationId="{68B16E17-198B-4874-BC66-EBC5F39A6145}"/>
          </ac:spMkLst>
        </pc:spChg>
      </pc:sldChg>
      <pc:sldChg chg="add del">
        <pc:chgData name="Al Friend" userId="e5ed79da-d858-46d4-9eed-a7a24903f2de" providerId="ADAL" clId="{59829D5E-E658-4570-AC8E-8E4B472461C3}" dt="2025-09-24T10:43:46.199" v="1275" actId="2696"/>
        <pc:sldMkLst>
          <pc:docMk/>
          <pc:sldMk cId="813078679" sldId="632"/>
        </pc:sldMkLst>
      </pc:sldChg>
      <pc:sldChg chg="del">
        <pc:chgData name="Al Friend" userId="e5ed79da-d858-46d4-9eed-a7a24903f2de" providerId="ADAL" clId="{59829D5E-E658-4570-AC8E-8E4B472461C3}" dt="2025-09-24T10:43:33.793" v="1272" actId="2696"/>
        <pc:sldMkLst>
          <pc:docMk/>
          <pc:sldMk cId="905531228" sldId="632"/>
        </pc:sldMkLst>
      </pc:sldChg>
      <pc:sldChg chg="add del">
        <pc:chgData name="Al Friend" userId="e5ed79da-d858-46d4-9eed-a7a24903f2de" providerId="ADAL" clId="{59829D5E-E658-4570-AC8E-8E4B472461C3}" dt="2025-09-24T10:44:14.806" v="1279" actId="2696"/>
        <pc:sldMkLst>
          <pc:docMk/>
          <pc:sldMk cId="3855362388" sldId="632"/>
        </pc:sldMkLst>
      </pc:sldChg>
      <pc:sldChg chg="addSp modSp add ord modAnim">
        <pc:chgData name="Al Friend" userId="e5ed79da-d858-46d4-9eed-a7a24903f2de" providerId="ADAL" clId="{59829D5E-E658-4570-AC8E-8E4B472461C3}" dt="2025-09-24T10:53:54.600" v="1492" actId="1038"/>
        <pc:sldMkLst>
          <pc:docMk/>
          <pc:sldMk cId="4173932810" sldId="632"/>
        </pc:sldMkLst>
        <pc:spChg chg="mod">
          <ac:chgData name="Al Friend" userId="e5ed79da-d858-46d4-9eed-a7a24903f2de" providerId="ADAL" clId="{59829D5E-E658-4570-AC8E-8E4B472461C3}" dt="2025-09-24T10:45:30.825" v="1313" actId="20577"/>
          <ac:spMkLst>
            <pc:docMk/>
            <pc:sldMk cId="4173932810" sldId="632"/>
            <ac:spMk id="2" creationId="{1367DC16-F1B9-4340-9B06-9E0C1F6CC828}"/>
          </ac:spMkLst>
        </pc:spChg>
        <pc:spChg chg="mod">
          <ac:chgData name="Al Friend" userId="e5ed79da-d858-46d4-9eed-a7a24903f2de" providerId="ADAL" clId="{59829D5E-E658-4570-AC8E-8E4B472461C3}" dt="2025-09-24T10:45:38.488" v="1314" actId="6549"/>
          <ac:spMkLst>
            <pc:docMk/>
            <pc:sldMk cId="4173932810" sldId="632"/>
            <ac:spMk id="3" creationId="{056D0ED8-12E8-4A03-951F-56F049561ABD}"/>
          </ac:spMkLst>
        </pc:spChg>
        <pc:spChg chg="mod">
          <ac:chgData name="Al Friend" userId="e5ed79da-d858-46d4-9eed-a7a24903f2de" providerId="ADAL" clId="{59829D5E-E658-4570-AC8E-8E4B472461C3}" dt="2025-09-24T10:52:45.882" v="1448" actId="6549"/>
          <ac:spMkLst>
            <pc:docMk/>
            <pc:sldMk cId="4173932810" sldId="632"/>
            <ac:spMk id="5" creationId="{CABD0FE6-89C0-491F-8A31-CBB202E90EFB}"/>
          </ac:spMkLst>
        </pc:spChg>
        <pc:spChg chg="mod">
          <ac:chgData name="Al Friend" userId="e5ed79da-d858-46d4-9eed-a7a24903f2de" providerId="ADAL" clId="{59829D5E-E658-4570-AC8E-8E4B472461C3}" dt="2025-09-24T10:52:27.130" v="1447" actId="20577"/>
          <ac:spMkLst>
            <pc:docMk/>
            <pc:sldMk cId="4173932810" sldId="632"/>
            <ac:spMk id="6" creationId="{25621651-20C0-40E2-8E50-E2BC893F8BB5}"/>
          </ac:spMkLst>
        </pc:spChg>
        <pc:spChg chg="mod">
          <ac:chgData name="Al Friend" userId="e5ed79da-d858-46d4-9eed-a7a24903f2de" providerId="ADAL" clId="{59829D5E-E658-4570-AC8E-8E4B472461C3}" dt="2025-09-24T10:53:54.600" v="1492" actId="1038"/>
          <ac:spMkLst>
            <pc:docMk/>
            <pc:sldMk cId="4173932810" sldId="632"/>
            <ac:spMk id="11" creationId="{BAC9D8DB-ABCA-4F67-B600-02A2BC08B7C9}"/>
          </ac:spMkLst>
        </pc:spChg>
        <pc:spChg chg="mod">
          <ac:chgData name="Al Friend" userId="e5ed79da-d858-46d4-9eed-a7a24903f2de" providerId="ADAL" clId="{59829D5E-E658-4570-AC8E-8E4B472461C3}" dt="2025-09-24T10:45:09.515" v="1308" actId="1038"/>
          <ac:spMkLst>
            <pc:docMk/>
            <pc:sldMk cId="4173932810" sldId="632"/>
            <ac:spMk id="12" creationId="{18ADAFC1-1EC6-6123-6386-BF60E9A46802}"/>
          </ac:spMkLst>
        </pc:spChg>
        <pc:spChg chg="add mod">
          <ac:chgData name="Al Friend" userId="e5ed79da-d858-46d4-9eed-a7a24903f2de" providerId="ADAL" clId="{59829D5E-E658-4570-AC8E-8E4B472461C3}" dt="2025-09-24T10:53:40.229" v="1487" actId="1038"/>
          <ac:spMkLst>
            <pc:docMk/>
            <pc:sldMk cId="4173932810" sldId="632"/>
            <ac:spMk id="14" creationId="{188793BE-0C8F-4FC9-9F23-46D90C932B1F}"/>
          </ac:spMkLst>
        </pc:spChg>
      </pc:sldChg>
      <pc:sldChg chg="modSp del">
        <pc:chgData name="Al Friend" userId="e5ed79da-d858-46d4-9eed-a7a24903f2de" providerId="ADAL" clId="{59829D5E-E658-4570-AC8E-8E4B472461C3}" dt="2025-09-24T10:43:46.216" v="1276" actId="2696"/>
        <pc:sldMkLst>
          <pc:docMk/>
          <pc:sldMk cId="1135896224" sldId="633"/>
        </pc:sldMkLst>
        <pc:spChg chg="mod">
          <ac:chgData name="Al Friend" userId="e5ed79da-d858-46d4-9eed-a7a24903f2de" providerId="ADAL" clId="{59829D5E-E658-4570-AC8E-8E4B472461C3}" dt="2025-09-23T07:49:49.943" v="7" actId="1037"/>
          <ac:spMkLst>
            <pc:docMk/>
            <pc:sldMk cId="1135896224" sldId="633"/>
            <ac:spMk id="27" creationId="{C85571FF-485E-8619-A541-A27851FA0889}"/>
          </ac:spMkLst>
        </pc:spChg>
        <pc:cxnChg chg="mod">
          <ac:chgData name="Al Friend" userId="e5ed79da-d858-46d4-9eed-a7a24903f2de" providerId="ADAL" clId="{59829D5E-E658-4570-AC8E-8E4B472461C3}" dt="2025-09-23T07:49:56.749" v="8" actId="14100"/>
          <ac:cxnSpMkLst>
            <pc:docMk/>
            <pc:sldMk cId="1135896224" sldId="633"/>
            <ac:cxnSpMk id="24" creationId="{2E68201B-8412-C750-1BC8-AA332AE89286}"/>
          </ac:cxnSpMkLst>
        </pc:cxnChg>
      </pc:sldChg>
      <pc:sldChg chg="add modTransition">
        <pc:chgData name="Al Friend" userId="e5ed79da-d858-46d4-9eed-a7a24903f2de" providerId="ADAL" clId="{59829D5E-E658-4570-AC8E-8E4B472461C3}" dt="2025-09-24T10:45:21.377" v="1309"/>
        <pc:sldMkLst>
          <pc:docMk/>
          <pc:sldMk cId="2790478087" sldId="633"/>
        </pc:sldMkLst>
      </pc:sldChg>
      <pc:sldChg chg="add del">
        <pc:chgData name="Al Friend" userId="e5ed79da-d858-46d4-9eed-a7a24903f2de" providerId="ADAL" clId="{59829D5E-E658-4570-AC8E-8E4B472461C3}" dt="2025-09-24T10:44:14.835" v="1280" actId="2696"/>
        <pc:sldMkLst>
          <pc:docMk/>
          <pc:sldMk cId="2806147471" sldId="633"/>
        </pc:sldMkLst>
      </pc:sldChg>
      <pc:sldChg chg="del">
        <pc:chgData name="Al Friend" userId="e5ed79da-d858-46d4-9eed-a7a24903f2de" providerId="ADAL" clId="{59829D5E-E658-4570-AC8E-8E4B472461C3}" dt="2025-09-24T10:43:17.458" v="1269" actId="2696"/>
        <pc:sldMkLst>
          <pc:docMk/>
          <pc:sldMk cId="2510785478" sldId="634"/>
        </pc:sldMkLst>
      </pc:sldChg>
      <pc:sldChg chg="addSp delSp modSp add ord delAnim modAnim">
        <pc:chgData name="Al Friend" userId="e5ed79da-d858-46d4-9eed-a7a24903f2de" providerId="ADAL" clId="{59829D5E-E658-4570-AC8E-8E4B472461C3}" dt="2025-09-24T11:01:05.994" v="1723"/>
        <pc:sldMkLst>
          <pc:docMk/>
          <pc:sldMk cId="3792360079" sldId="634"/>
        </pc:sldMkLst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4" creationId="{9384B7F1-BA4B-4730-F724-7D085D57DAB9}"/>
          </ac:spMkLst>
        </pc:spChg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8" creationId="{C96D15D4-1AB6-41A6-BFA0-B5265FD77462}"/>
          </ac:spMkLst>
        </pc:spChg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16" creationId="{33AAB01A-94DD-4613-BD71-1720FEFEFA8E}"/>
          </ac:spMkLst>
        </pc:spChg>
        <pc:spChg chg="add mod">
          <ac:chgData name="Al Friend" userId="e5ed79da-d858-46d4-9eed-a7a24903f2de" providerId="ADAL" clId="{59829D5E-E658-4570-AC8E-8E4B472461C3}" dt="2025-09-24T11:00:24.126" v="1698" actId="1076"/>
          <ac:spMkLst>
            <pc:docMk/>
            <pc:sldMk cId="3792360079" sldId="634"/>
            <ac:spMk id="22" creationId="{F2924B22-3C77-4BE2-AEDF-DF4BE55E968F}"/>
          </ac:spMkLst>
        </pc:spChg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28" creationId="{F011BBBB-743B-4F70-920B-92D86D92F2EF}"/>
          </ac:spMkLst>
        </pc:spChg>
        <pc:spChg chg="mod">
          <ac:chgData name="Al Friend" userId="e5ed79da-d858-46d4-9eed-a7a24903f2de" providerId="ADAL" clId="{59829D5E-E658-4570-AC8E-8E4B472461C3}" dt="2025-09-24T10:48:02.012" v="1347" actId="20577"/>
          <ac:spMkLst>
            <pc:docMk/>
            <pc:sldMk cId="3792360079" sldId="634"/>
            <ac:spMk id="32" creationId="{B4327629-F8CB-4D2A-9BB4-09E1B414D2D0}"/>
          </ac:spMkLst>
        </pc:spChg>
        <pc:spChg chg="mod">
          <ac:chgData name="Al Friend" userId="e5ed79da-d858-46d4-9eed-a7a24903f2de" providerId="ADAL" clId="{59829D5E-E658-4570-AC8E-8E4B472461C3}" dt="2025-09-24T11:00:08.475" v="1693" actId="1038"/>
          <ac:spMkLst>
            <pc:docMk/>
            <pc:sldMk cId="3792360079" sldId="634"/>
            <ac:spMk id="39" creationId="{A4585091-739A-4D3F-99EE-3F1D384F15D3}"/>
          </ac:spMkLst>
        </pc:spChg>
        <pc:spChg chg="del">
          <ac:chgData name="Al Friend" userId="e5ed79da-d858-46d4-9eed-a7a24903f2de" providerId="ADAL" clId="{59829D5E-E658-4570-AC8E-8E4B472461C3}" dt="2025-09-24T10:50:12.140" v="1358" actId="478"/>
          <ac:spMkLst>
            <pc:docMk/>
            <pc:sldMk cId="3792360079" sldId="634"/>
            <ac:spMk id="40" creationId="{AF3AC664-F820-45D5-9630-647A32E2EFAD}"/>
          </ac:spMkLst>
        </pc:spChg>
        <pc:spChg chg="mod">
          <ac:chgData name="Al Friend" userId="e5ed79da-d858-46d4-9eed-a7a24903f2de" providerId="ADAL" clId="{59829D5E-E658-4570-AC8E-8E4B472461C3}" dt="2025-09-24T10:50:38.187" v="1386" actId="1037"/>
          <ac:spMkLst>
            <pc:docMk/>
            <pc:sldMk cId="3792360079" sldId="634"/>
            <ac:spMk id="42" creationId="{6E09A57C-89C4-4FAA-970E-9E980F126D2F}"/>
          </ac:spMkLst>
        </pc:spChg>
        <pc:spChg chg="mod">
          <ac:chgData name="Al Friend" userId="e5ed79da-d858-46d4-9eed-a7a24903f2de" providerId="ADAL" clId="{59829D5E-E658-4570-AC8E-8E4B472461C3}" dt="2025-09-24T10:50:41.892" v="1387" actId="6549"/>
          <ac:spMkLst>
            <pc:docMk/>
            <pc:sldMk cId="3792360079" sldId="634"/>
            <ac:spMk id="44" creationId="{51A2A068-4149-4A5A-BC6B-6EB22C81DDE5}"/>
          </ac:spMkLst>
        </pc:spChg>
        <pc:grpChg chg="mod">
          <ac:chgData name="Al Friend" userId="e5ed79da-d858-46d4-9eed-a7a24903f2de" providerId="ADAL" clId="{59829D5E-E658-4570-AC8E-8E4B472461C3}" dt="2025-09-24T10:51:11.479" v="1404" actId="1038"/>
          <ac:grpSpMkLst>
            <pc:docMk/>
            <pc:sldMk cId="3792360079" sldId="634"/>
            <ac:grpSpMk id="26" creationId="{3DD65B88-6C76-4F80-9853-D5FF4D0B0487}"/>
          </ac:grpSpMkLst>
        </pc:grpChg>
        <pc:grpChg chg="mod">
          <ac:chgData name="Al Friend" userId="e5ed79da-d858-46d4-9eed-a7a24903f2de" providerId="ADAL" clId="{59829D5E-E658-4570-AC8E-8E4B472461C3}" dt="2025-09-24T11:00:37.137" v="1722" actId="1036"/>
          <ac:grpSpMkLst>
            <pc:docMk/>
            <pc:sldMk cId="3792360079" sldId="634"/>
            <ac:grpSpMk id="38" creationId="{24BFCE82-B9F9-4B1B-BF54-8DB8FC78E5AE}"/>
          </ac:grpSpMkLst>
        </pc:grpChg>
        <pc:grpChg chg="mod">
          <ac:chgData name="Al Friend" userId="e5ed79da-d858-46d4-9eed-a7a24903f2de" providerId="ADAL" clId="{59829D5E-E658-4570-AC8E-8E4B472461C3}" dt="2025-09-24T11:00:37.137" v="1722" actId="1036"/>
          <ac:grpSpMkLst>
            <pc:docMk/>
            <pc:sldMk cId="3792360079" sldId="634"/>
            <ac:grpSpMk id="46" creationId="{9E3B922F-802F-4C50-943A-91EC600536A4}"/>
          </ac:grpSpMkLst>
        </pc:grpChg>
      </pc:sldChg>
      <pc:sldChg chg="add del">
        <pc:chgData name="Al Friend" userId="e5ed79da-d858-46d4-9eed-a7a24903f2de" providerId="ADAL" clId="{59829D5E-E658-4570-AC8E-8E4B472461C3}" dt="2025-09-24T10:43:46.183" v="1274" actId="2696"/>
        <pc:sldMkLst>
          <pc:docMk/>
          <pc:sldMk cId="3946245176" sldId="634"/>
        </pc:sldMkLst>
      </pc:sldChg>
      <pc:sldChg chg="add del">
        <pc:chgData name="Al Friend" userId="e5ed79da-d858-46d4-9eed-a7a24903f2de" providerId="ADAL" clId="{59829D5E-E658-4570-AC8E-8E4B472461C3}" dt="2025-09-24T10:43:33.778" v="1271" actId="2696"/>
        <pc:sldMkLst>
          <pc:docMk/>
          <pc:sldMk cId="3998944198" sldId="634"/>
        </pc:sldMkLst>
      </pc:sldChg>
      <pc:sldChg chg="add del">
        <pc:chgData name="Al Friend" userId="e5ed79da-d858-46d4-9eed-a7a24903f2de" providerId="ADAL" clId="{59829D5E-E658-4570-AC8E-8E4B472461C3}" dt="2025-09-24T10:44:14.798" v="1278" actId="2696"/>
        <pc:sldMkLst>
          <pc:docMk/>
          <pc:sldMk cId="4225559898" sldId="634"/>
        </pc:sldMkLst>
      </pc:sldChg>
      <pc:sldChg chg="modSp modAnim">
        <pc:chgData name="Al Friend" userId="e5ed79da-d858-46d4-9eed-a7a24903f2de" providerId="ADAL" clId="{59829D5E-E658-4570-AC8E-8E4B472461C3}" dt="2025-09-24T10:39:31.240" v="1267" actId="20577"/>
        <pc:sldMkLst>
          <pc:docMk/>
          <pc:sldMk cId="2262972286" sldId="814"/>
        </pc:sldMkLst>
        <pc:spChg chg="mod">
          <ac:chgData name="Al Friend" userId="e5ed79da-d858-46d4-9eed-a7a24903f2de" providerId="ADAL" clId="{59829D5E-E658-4570-AC8E-8E4B472461C3}" dt="2025-09-24T10:39:31.240" v="1267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59829D5E-E658-4570-AC8E-8E4B472461C3}" dt="2025-09-23T09:09:28.324" v="868" actId="403"/>
        <pc:sldMkLst>
          <pc:docMk/>
          <pc:sldMk cId="998219706" sldId="816"/>
        </pc:sldMkLst>
        <pc:spChg chg="mod">
          <ac:chgData name="Al Friend" userId="e5ed79da-d858-46d4-9eed-a7a24903f2de" providerId="ADAL" clId="{59829D5E-E658-4570-AC8E-8E4B472461C3}" dt="2025-09-23T09:09:28.324" v="868" actId="403"/>
          <ac:spMkLst>
            <pc:docMk/>
            <pc:sldMk cId="998219706" sldId="816"/>
            <ac:spMk id="3" creationId="{E0493940-CA18-90AD-9DA8-60F2CC421615}"/>
          </ac:spMkLst>
        </pc:spChg>
      </pc:sldChg>
      <pc:sldChg chg="addSp modSp modAnim">
        <pc:chgData name="Al Friend" userId="e5ed79da-d858-46d4-9eed-a7a24903f2de" providerId="ADAL" clId="{59829D5E-E658-4570-AC8E-8E4B472461C3}" dt="2025-09-24T11:25:03.681" v="1871"/>
        <pc:sldMkLst>
          <pc:docMk/>
          <pc:sldMk cId="2304241816" sldId="817"/>
        </pc:sldMkLst>
        <pc:spChg chg="add mod">
          <ac:chgData name="Al Friend" userId="e5ed79da-d858-46d4-9eed-a7a24903f2de" providerId="ADAL" clId="{59829D5E-E658-4570-AC8E-8E4B472461C3}" dt="2025-09-24T11:23:04.542" v="1845" actId="1076"/>
          <ac:spMkLst>
            <pc:docMk/>
            <pc:sldMk cId="2304241816" sldId="817"/>
            <ac:spMk id="5" creationId="{54C8157B-430A-4486-9B0E-EAA8CFF447AC}"/>
          </ac:spMkLst>
        </pc:spChg>
        <pc:graphicFrameChg chg="mod modGraphic">
          <ac:chgData name="Al Friend" userId="e5ed79da-d858-46d4-9eed-a7a24903f2de" providerId="ADAL" clId="{59829D5E-E658-4570-AC8E-8E4B472461C3}" dt="2025-09-24T11:24:50.035" v="1869" actId="114"/>
          <ac:graphicFrameMkLst>
            <pc:docMk/>
            <pc:sldMk cId="2304241816" sldId="817"/>
            <ac:graphicFrameMk id="4" creationId="{59DA7D17-4468-976A-8F8C-E41B1DAA56EB}"/>
          </ac:graphicFrameMkLst>
        </pc:graphicFrameChg>
      </pc:sldChg>
      <pc:sldChg chg="modSp">
        <pc:chgData name="Al Friend" userId="e5ed79da-d858-46d4-9eed-a7a24903f2de" providerId="ADAL" clId="{59829D5E-E658-4570-AC8E-8E4B472461C3}" dt="2025-09-24T12:10:09.638" v="2048" actId="1076"/>
        <pc:sldMkLst>
          <pc:docMk/>
          <pc:sldMk cId="2621208104" sldId="818"/>
        </pc:sldMkLst>
        <pc:picChg chg="mod ord">
          <ac:chgData name="Al Friend" userId="e5ed79da-d858-46d4-9eed-a7a24903f2de" providerId="ADAL" clId="{59829D5E-E658-4570-AC8E-8E4B472461C3}" dt="2025-09-24T12:09:58.062" v="2047" actId="14100"/>
          <ac:picMkLst>
            <pc:docMk/>
            <pc:sldMk cId="2621208104" sldId="818"/>
            <ac:picMk id="11" creationId="{CE85E75A-F1A5-B7BB-D4EB-E152ADB93F9C}"/>
          </ac:picMkLst>
        </pc:picChg>
        <pc:picChg chg="mod">
          <ac:chgData name="Al Friend" userId="e5ed79da-d858-46d4-9eed-a7a24903f2de" providerId="ADAL" clId="{59829D5E-E658-4570-AC8E-8E4B472461C3}" dt="2025-09-24T12:07:47.656" v="2031" actId="1038"/>
          <ac:picMkLst>
            <pc:docMk/>
            <pc:sldMk cId="2621208104" sldId="818"/>
            <ac:picMk id="13" creationId="{350696C0-42BD-8412-FACF-DF8A05B7B8A1}"/>
          </ac:picMkLst>
        </pc:picChg>
        <pc:picChg chg="mod ord">
          <ac:chgData name="Al Friend" userId="e5ed79da-d858-46d4-9eed-a7a24903f2de" providerId="ADAL" clId="{59829D5E-E658-4570-AC8E-8E4B472461C3}" dt="2025-09-24T12:10:09.638" v="2048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addSp delSp modSp modAnim modNotesTx">
        <pc:chgData name="Al Friend" userId="e5ed79da-d858-46d4-9eed-a7a24903f2de" providerId="ADAL" clId="{59829D5E-E658-4570-AC8E-8E4B472461C3}" dt="2025-09-23T09:41:37.105" v="918" actId="1076"/>
        <pc:sldMkLst>
          <pc:docMk/>
          <pc:sldMk cId="1249946692" sldId="820"/>
        </pc:sldMkLst>
        <pc:spChg chg="mod">
          <ac:chgData name="Al Friend" userId="e5ed79da-d858-46d4-9eed-a7a24903f2de" providerId="ADAL" clId="{59829D5E-E658-4570-AC8E-8E4B472461C3}" dt="2025-09-23T07:53:29.411" v="11" actId="20577"/>
          <ac:spMkLst>
            <pc:docMk/>
            <pc:sldMk cId="1249946692" sldId="820"/>
            <ac:spMk id="2" creationId="{6199FB69-D53A-6660-FB68-8218DCEB3FF0}"/>
          </ac:spMkLst>
        </pc:spChg>
        <pc:spChg chg="add del mod">
          <ac:chgData name="Al Friend" userId="e5ed79da-d858-46d4-9eed-a7a24903f2de" providerId="ADAL" clId="{59829D5E-E658-4570-AC8E-8E4B472461C3}" dt="2025-09-23T09:37:52.896" v="883"/>
          <ac:spMkLst>
            <pc:docMk/>
            <pc:sldMk cId="1249946692" sldId="820"/>
            <ac:spMk id="3" creationId="{89DE6E07-17D2-4B0E-BBB1-99D000837D65}"/>
          </ac:spMkLst>
        </pc:spChg>
        <pc:spChg chg="add mod">
          <ac:chgData name="Al Friend" userId="e5ed79da-d858-46d4-9eed-a7a24903f2de" providerId="ADAL" clId="{59829D5E-E658-4570-AC8E-8E4B472461C3}" dt="2025-09-23T09:41:37.105" v="918" actId="1076"/>
          <ac:spMkLst>
            <pc:docMk/>
            <pc:sldMk cId="1249946692" sldId="820"/>
            <ac:spMk id="4" creationId="{627A9101-EE60-4018-909D-839C91061246}"/>
          </ac:spMkLst>
        </pc:spChg>
        <pc:spChg chg="mod">
          <ac:chgData name="Al Friend" userId="e5ed79da-d858-46d4-9eed-a7a24903f2de" providerId="ADAL" clId="{59829D5E-E658-4570-AC8E-8E4B472461C3}" dt="2025-09-23T09:37:25.523" v="880" actId="14100"/>
          <ac:spMkLst>
            <pc:docMk/>
            <pc:sldMk cId="1249946692" sldId="820"/>
            <ac:spMk id="22" creationId="{3E7C17EF-E89B-24EA-A124-FE4533E085AD}"/>
          </ac:spMkLst>
        </pc:spChg>
        <pc:spChg chg="mod">
          <ac:chgData name="Al Friend" userId="e5ed79da-d858-46d4-9eed-a7a24903f2de" providerId="ADAL" clId="{59829D5E-E658-4570-AC8E-8E4B472461C3}" dt="2025-09-23T09:37:19.570" v="878" actId="14100"/>
          <ac:spMkLst>
            <pc:docMk/>
            <pc:sldMk cId="1249946692" sldId="820"/>
            <ac:spMk id="23" creationId="{887DEF9B-D923-71E4-2C97-5735C3C1D8CF}"/>
          </ac:spMkLst>
        </pc:spChg>
        <pc:spChg chg="mod">
          <ac:chgData name="Al Friend" userId="e5ed79da-d858-46d4-9eed-a7a24903f2de" providerId="ADAL" clId="{59829D5E-E658-4570-AC8E-8E4B472461C3}" dt="2025-09-23T09:37:07.746" v="876" actId="14100"/>
          <ac:spMkLst>
            <pc:docMk/>
            <pc:sldMk cId="1249946692" sldId="820"/>
            <ac:spMk id="24" creationId="{F6A50A06-12E2-7F54-6AA1-FE855FF38FEF}"/>
          </ac:spMkLst>
        </pc:spChg>
        <pc:spChg chg="mod">
          <ac:chgData name="Al Friend" userId="e5ed79da-d858-46d4-9eed-a7a24903f2de" providerId="ADAL" clId="{59829D5E-E658-4570-AC8E-8E4B472461C3}" dt="2025-09-23T09:36:54.599" v="874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addSp modSp modAnim modNotesTx">
        <pc:chgData name="Al Friend" userId="e5ed79da-d858-46d4-9eed-a7a24903f2de" providerId="ADAL" clId="{59829D5E-E658-4570-AC8E-8E4B472461C3}" dt="2025-09-23T10:15:52.378" v="942"/>
        <pc:sldMkLst>
          <pc:docMk/>
          <pc:sldMk cId="839811114" sldId="821"/>
        </pc:sldMkLst>
        <pc:spChg chg="add mod">
          <ac:chgData name="Al Friend" userId="e5ed79da-d858-46d4-9eed-a7a24903f2de" providerId="ADAL" clId="{59829D5E-E658-4570-AC8E-8E4B472461C3}" dt="2025-09-23T09:41:03.023" v="909"/>
          <ac:spMkLst>
            <pc:docMk/>
            <pc:sldMk cId="839811114" sldId="821"/>
            <ac:spMk id="10" creationId="{DA589393-1E80-464A-B58D-D41808E3F3E9}"/>
          </ac:spMkLst>
        </pc:spChg>
        <pc:graphicFrameChg chg="mod">
          <ac:chgData name="Al Friend" userId="e5ed79da-d858-46d4-9eed-a7a24903f2de" providerId="ADAL" clId="{59829D5E-E658-4570-AC8E-8E4B472461C3}" dt="2025-09-23T10:15:52.378" v="942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modNotesTx">
        <pc:chgData name="Al Friend" userId="e5ed79da-d858-46d4-9eed-a7a24903f2de" providerId="ADAL" clId="{59829D5E-E658-4570-AC8E-8E4B472461C3}" dt="2025-09-23T08:31:28.788" v="719" actId="20577"/>
        <pc:sldMkLst>
          <pc:docMk/>
          <pc:sldMk cId="3771078146" sldId="825"/>
        </pc:sldMkLst>
      </pc:sldChg>
      <pc:sldChg chg="modSp">
        <pc:chgData name="Al Friend" userId="e5ed79da-d858-46d4-9eed-a7a24903f2de" providerId="ADAL" clId="{59829D5E-E658-4570-AC8E-8E4B472461C3}" dt="2025-09-24T10:39:19.576" v="1254" actId="20577"/>
        <pc:sldMkLst>
          <pc:docMk/>
          <pc:sldMk cId="752824477" sldId="843"/>
        </pc:sldMkLst>
        <pc:spChg chg="mod">
          <ac:chgData name="Al Friend" userId="e5ed79da-d858-46d4-9eed-a7a24903f2de" providerId="ADAL" clId="{59829D5E-E658-4570-AC8E-8E4B472461C3}" dt="2025-09-24T10:39:19.576" v="1254" actId="20577"/>
          <ac:spMkLst>
            <pc:docMk/>
            <pc:sldMk cId="752824477" sldId="843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59829D5E-E658-4570-AC8E-8E4B472461C3}" dt="2025-09-23T09:09:45.609" v="872" actId="20577"/>
        <pc:sldMkLst>
          <pc:docMk/>
          <pc:sldMk cId="4051375629" sldId="847"/>
        </pc:sldMkLst>
        <pc:spChg chg="mod">
          <ac:chgData name="Al Friend" userId="e5ed79da-d858-46d4-9eed-a7a24903f2de" providerId="ADAL" clId="{59829D5E-E658-4570-AC8E-8E4B472461C3}" dt="2025-09-23T09:09:45.609" v="872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del">
        <pc:chgData name="Al Friend" userId="e5ed79da-d858-46d4-9eed-a7a24903f2de" providerId="ADAL" clId="{59829D5E-E658-4570-AC8E-8E4B472461C3}" dt="2025-09-24T12:11:44.364" v="2069" actId="2696"/>
        <pc:sldMkLst>
          <pc:docMk/>
          <pc:sldMk cId="1159751609" sldId="851"/>
        </pc:sldMkLst>
      </pc:sldChg>
      <pc:sldChg chg="del">
        <pc:chgData name="Al Friend" userId="e5ed79da-d858-46d4-9eed-a7a24903f2de" providerId="ADAL" clId="{59829D5E-E658-4570-AC8E-8E4B472461C3}" dt="2025-09-24T12:06:39.261" v="1885" actId="2696"/>
        <pc:sldMkLst>
          <pc:docMk/>
          <pc:sldMk cId="1898441736" sldId="852"/>
        </pc:sldMkLst>
      </pc:sldChg>
      <pc:sldChg chg="addSp delSp modSp add ord delAnim modAnim modNotesTx">
        <pc:chgData name="Al Friend" userId="e5ed79da-d858-46d4-9eed-a7a24903f2de" providerId="ADAL" clId="{59829D5E-E658-4570-AC8E-8E4B472461C3}" dt="2025-09-23T08:29:36.309" v="675" actId="14100"/>
        <pc:sldMkLst>
          <pc:docMk/>
          <pc:sldMk cId="2193289320" sldId="854"/>
        </pc:sldMkLst>
        <pc:spChg chg="mod">
          <ac:chgData name="Al Friend" userId="e5ed79da-d858-46d4-9eed-a7a24903f2de" providerId="ADAL" clId="{59829D5E-E658-4570-AC8E-8E4B472461C3}" dt="2025-09-23T08:17:08.075" v="623" actId="6549"/>
          <ac:spMkLst>
            <pc:docMk/>
            <pc:sldMk cId="2193289320" sldId="854"/>
            <ac:spMk id="2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3T08:00:42.841" v="328" actId="478"/>
          <ac:spMkLst>
            <pc:docMk/>
            <pc:sldMk cId="2193289320" sldId="854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0:41.111" v="327" actId="478"/>
          <ac:spMkLst>
            <pc:docMk/>
            <pc:sldMk cId="2193289320" sldId="854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0:38.758" v="326" actId="478"/>
          <ac:spMkLst>
            <pc:docMk/>
            <pc:sldMk cId="2193289320" sldId="854"/>
            <ac:spMk id="7" creationId="{272D29F5-849E-458B-A209-C0F25404477E}"/>
          </ac:spMkLst>
        </pc:spChg>
        <pc:spChg chg="add 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9" creationId="{64F822D9-BF36-4E02-A90B-2890AD4DE57B}"/>
          </ac:spMkLst>
        </pc:spChg>
        <pc:spChg chg="add mod">
          <ac:chgData name="Al Friend" userId="e5ed79da-d858-46d4-9eed-a7a24903f2de" providerId="ADAL" clId="{59829D5E-E658-4570-AC8E-8E4B472461C3}" dt="2025-09-23T08:15:25.231" v="610" actId="14100"/>
          <ac:spMkLst>
            <pc:docMk/>
            <pc:sldMk cId="2193289320" sldId="854"/>
            <ac:spMk id="10" creationId="{E0381D51-F992-464F-BC3E-AEED0A3A459F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29:36.309" v="675" actId="14100"/>
          <ac:spMkLst>
            <pc:docMk/>
            <pc:sldMk cId="2193289320" sldId="854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5" creationId="{520E5F25-D895-488F-A861-0A978E2A9273}"/>
          </ac:spMkLst>
        </pc:spChg>
      </pc:sldChg>
      <pc:sldChg chg="add del ord modTransition">
        <pc:chgData name="Al Friend" userId="e5ed79da-d858-46d4-9eed-a7a24903f2de" providerId="ADAL" clId="{59829D5E-E658-4570-AC8E-8E4B472461C3}" dt="2025-09-23T07:54:57.424" v="17" actId="2696"/>
        <pc:sldMkLst>
          <pc:docMk/>
          <pc:sldMk cId="3354679457" sldId="854"/>
        </pc:sldMkLst>
      </pc:sldChg>
      <pc:sldChg chg="add del">
        <pc:chgData name="Al Friend" userId="e5ed79da-d858-46d4-9eed-a7a24903f2de" providerId="ADAL" clId="{59829D5E-E658-4570-AC8E-8E4B472461C3}" dt="2025-09-24T10:49:09.735" v="1354"/>
        <pc:sldMkLst>
          <pc:docMk/>
          <pc:sldMk cId="1385812743" sldId="855"/>
        </pc:sldMkLst>
      </pc:sldChg>
      <pc:sldChg chg="delSp modSp add del ord modTransition modAnim">
        <pc:chgData name="Al Friend" userId="e5ed79da-d858-46d4-9eed-a7a24903f2de" providerId="ADAL" clId="{59829D5E-E658-4570-AC8E-8E4B472461C3}" dt="2025-09-24T11:05:53.898" v="1743" actId="20577"/>
        <pc:sldMkLst>
          <pc:docMk/>
          <pc:sldMk cId="2449130433" sldId="855"/>
        </pc:sldMkLst>
        <pc:spChg chg="mod">
          <ac:chgData name="Al Friend" userId="e5ed79da-d858-46d4-9eed-a7a24903f2de" providerId="ADAL" clId="{59829D5E-E658-4570-AC8E-8E4B472461C3}" dt="2025-09-24T11:05:53.898" v="1743" actId="20577"/>
          <ac:spMkLst>
            <pc:docMk/>
            <pc:sldMk cId="2449130433" sldId="855"/>
            <ac:spMk id="3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3T08:06:50.910" v="511" actId="478"/>
          <ac:spMkLst>
            <pc:docMk/>
            <pc:sldMk cId="2449130433" sldId="855"/>
            <ac:spMk id="13" creationId="{2B744526-5130-4CB8-AA7B-89D68714A5DC}"/>
          </ac:spMkLst>
        </pc:spChg>
        <pc:spChg chg="del">
          <ac:chgData name="Al Friend" userId="e5ed79da-d858-46d4-9eed-a7a24903f2de" providerId="ADAL" clId="{59829D5E-E658-4570-AC8E-8E4B472461C3}" dt="2025-09-23T08:06:53.361" v="513" actId="478"/>
          <ac:spMkLst>
            <pc:docMk/>
            <pc:sldMk cId="2449130433" sldId="855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6:52.228" v="512" actId="478"/>
          <ac:spMkLst>
            <pc:docMk/>
            <pc:sldMk cId="2449130433" sldId="855"/>
            <ac:spMk id="15" creationId="{520E5F25-D895-488F-A861-0A978E2A9273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08:53.239" v="520" actId="478"/>
        <pc:sldMkLst>
          <pc:docMk/>
          <pc:sldMk cId="2505112213" sldId="856"/>
        </pc:sldMkLst>
        <pc:spChg chg="del">
          <ac:chgData name="Al Friend" userId="e5ed79da-d858-46d4-9eed-a7a24903f2de" providerId="ADAL" clId="{59829D5E-E658-4570-AC8E-8E4B472461C3}" dt="2025-09-23T08:08:53.239" v="520" actId="478"/>
          <ac:spMkLst>
            <pc:docMk/>
            <pc:sldMk cId="2505112213" sldId="856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7" creationId="{272D29F5-849E-458B-A209-C0F25404477E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5" creationId="{520E5F25-D895-488F-A861-0A978E2A9273}"/>
          </ac:spMkLst>
        </pc:spChg>
      </pc:sldChg>
      <pc:sldChg chg="addSp delSp modSp add delAnim modAnim">
        <pc:chgData name="Al Friend" userId="e5ed79da-d858-46d4-9eed-a7a24903f2de" providerId="ADAL" clId="{59829D5E-E658-4570-AC8E-8E4B472461C3}" dt="2025-09-23T08:19:15.498" v="648"/>
        <pc:sldMkLst>
          <pc:docMk/>
          <pc:sldMk cId="1884845285" sldId="857"/>
        </pc:sldMkLst>
        <pc:spChg chg="mod">
          <ac:chgData name="Al Friend" userId="e5ed79da-d858-46d4-9eed-a7a24903f2de" providerId="ADAL" clId="{59829D5E-E658-4570-AC8E-8E4B472461C3}" dt="2025-09-23T08:17:19.130" v="632" actId="20577"/>
          <ac:spMkLst>
            <pc:docMk/>
            <pc:sldMk cId="1884845285" sldId="857"/>
            <ac:spMk id="2" creationId="{00000000-0000-0000-0000-000000000000}"/>
          </ac:spMkLst>
        </pc:spChg>
        <pc:spChg chg="add mod">
          <ac:chgData name="Al Friend" userId="e5ed79da-d858-46d4-9eed-a7a24903f2de" providerId="ADAL" clId="{59829D5E-E658-4570-AC8E-8E4B472461C3}" dt="2025-09-23T08:18:58.574" v="641" actId="1076"/>
          <ac:spMkLst>
            <pc:docMk/>
            <pc:sldMk cId="1884845285" sldId="857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16:55.622" v="621" actId="478"/>
          <ac:spMkLst>
            <pc:docMk/>
            <pc:sldMk cId="1884845285" sldId="857"/>
            <ac:spMk id="8" creationId="{D35ADF1C-110A-4A8A-BCE3-BD6F781CB0B8}"/>
          </ac:spMkLst>
        </pc:spChg>
        <pc:spChg chg="del">
          <ac:chgData name="Al Friend" userId="e5ed79da-d858-46d4-9eed-a7a24903f2de" providerId="ADAL" clId="{59829D5E-E658-4570-AC8E-8E4B472461C3}" dt="2025-09-23T08:16:38.039" v="619" actId="478"/>
          <ac:spMkLst>
            <pc:docMk/>
            <pc:sldMk cId="1884845285" sldId="857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16:27.574" v="616" actId="478"/>
          <ac:spMkLst>
            <pc:docMk/>
            <pc:sldMk cId="1884845285" sldId="857"/>
            <ac:spMk id="10" creationId="{E0381D51-F992-464F-BC3E-AEED0A3A459F}"/>
          </ac:spMkLst>
        </pc:spChg>
        <pc:spChg chg="add del">
          <ac:chgData name="Al Friend" userId="e5ed79da-d858-46d4-9eed-a7a24903f2de" providerId="ADAL" clId="{59829D5E-E658-4570-AC8E-8E4B472461C3}" dt="2025-09-23T08:16:54.153" v="620" actId="478"/>
          <ac:spMkLst>
            <pc:docMk/>
            <pc:sldMk cId="1884845285" sldId="857"/>
            <ac:spMk id="11" creationId="{3C581DE4-5E2D-4C41-ABAC-191D3B2A6F2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16:36.824" v="618" actId="478"/>
          <ac:spMkLst>
            <pc:docMk/>
            <pc:sldMk cId="1884845285" sldId="857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16:29.464" v="617" actId="478"/>
          <ac:spMkLst>
            <pc:docMk/>
            <pc:sldMk cId="1884845285" sldId="857"/>
            <ac:spMk id="15" creationId="{520E5F25-D895-488F-A861-0A978E2A927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6" creationId="{75B97E84-D314-4DF4-AD03-F205FE5A17D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7" creationId="{328CF5F6-9251-4A3B-9E63-3ECA5A0D8FE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8" creationId="{A45D1C12-1DFA-49F8-8DAE-9B77E9EC1DBA}"/>
          </ac:spMkLst>
        </pc:spChg>
      </pc:sldChg>
      <pc:sldChg chg="addSp delSp modSp add modTransition modAnim modNotesTx">
        <pc:chgData name="Al Friend" userId="e5ed79da-d858-46d4-9eed-a7a24903f2de" providerId="ADAL" clId="{59829D5E-E658-4570-AC8E-8E4B472461C3}" dt="2025-09-23T08:28:54.627" v="664" actId="478"/>
        <pc:sldMkLst>
          <pc:docMk/>
          <pc:sldMk cId="3644562082" sldId="858"/>
        </pc:sldMkLst>
        <pc:spChg chg="del">
          <ac:chgData name="Al Friend" userId="e5ed79da-d858-46d4-9eed-a7a24903f2de" providerId="ADAL" clId="{59829D5E-E658-4570-AC8E-8E4B472461C3}" dt="2025-09-23T08:28:54.627" v="664" actId="478"/>
          <ac:spMkLst>
            <pc:docMk/>
            <pc:sldMk cId="3644562082" sldId="858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28:47.278" v="660" actId="478"/>
          <ac:spMkLst>
            <pc:docMk/>
            <pc:sldMk cId="3644562082" sldId="858"/>
            <ac:spMk id="12" creationId="{68B16E17-198B-4874-BC66-EBC5F39A6145}"/>
          </ac:spMkLst>
        </pc:spChg>
        <pc:spChg chg="del">
          <ac:chgData name="Al Friend" userId="e5ed79da-d858-46d4-9eed-a7a24903f2de" providerId="ADAL" clId="{59829D5E-E658-4570-AC8E-8E4B472461C3}" dt="2025-09-23T08:28:53.285" v="663" actId="478"/>
          <ac:spMkLst>
            <pc:docMk/>
            <pc:sldMk cId="3644562082" sldId="858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28:38.679" v="655" actId="478"/>
          <ac:spMkLst>
            <pc:docMk/>
            <pc:sldMk cId="3644562082" sldId="858"/>
            <ac:spMk id="16" creationId="{75B97E84-D314-4DF4-AD03-F205FE5A17D3}"/>
          </ac:spMkLst>
        </pc:spChg>
        <pc:spChg chg="del">
          <ac:chgData name="Al Friend" userId="e5ed79da-d858-46d4-9eed-a7a24903f2de" providerId="ADAL" clId="{59829D5E-E658-4570-AC8E-8E4B472461C3}" dt="2025-09-23T08:28:44.668" v="658" actId="478"/>
          <ac:spMkLst>
            <pc:docMk/>
            <pc:sldMk cId="3644562082" sldId="858"/>
            <ac:spMk id="17" creationId="{328CF5F6-9251-4A3B-9E63-3ECA5A0D8FE4}"/>
          </ac:spMkLst>
        </pc:spChg>
        <pc:spChg chg="del mod">
          <ac:chgData name="Al Friend" userId="e5ed79da-d858-46d4-9eed-a7a24903f2de" providerId="ADAL" clId="{59829D5E-E658-4570-AC8E-8E4B472461C3}" dt="2025-09-23T08:28:52.077" v="662" actId="478"/>
          <ac:spMkLst>
            <pc:docMk/>
            <pc:sldMk cId="3644562082" sldId="858"/>
            <ac:spMk id="18" creationId="{A45D1C12-1DFA-49F8-8DAE-9B77E9EC1DBA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29:24.435" v="672" actId="478"/>
        <pc:sldMkLst>
          <pc:docMk/>
          <pc:sldMk cId="3263392521" sldId="859"/>
        </pc:sldMkLst>
        <pc:spChg chg="del">
          <ac:chgData name="Al Friend" userId="e5ed79da-d858-46d4-9eed-a7a24903f2de" providerId="ADAL" clId="{59829D5E-E658-4570-AC8E-8E4B472461C3}" dt="2025-09-23T08:29:24.435" v="672" actId="478"/>
          <ac:spMkLst>
            <pc:docMk/>
            <pc:sldMk cId="3263392521" sldId="859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29:19.129" v="669" actId="478"/>
          <ac:spMkLst>
            <pc:docMk/>
            <pc:sldMk cId="3263392521" sldId="859"/>
            <ac:spMk id="10" creationId="{E0381D51-F992-464F-BC3E-AEED0A3A459F}"/>
          </ac:spMkLst>
        </pc:spChg>
        <pc:spChg chg="del">
          <ac:chgData name="Al Friend" userId="e5ed79da-d858-46d4-9eed-a7a24903f2de" providerId="ADAL" clId="{59829D5E-E658-4570-AC8E-8E4B472461C3}" dt="2025-09-23T08:29:23.682" v="671" actId="478"/>
          <ac:spMkLst>
            <pc:docMk/>
            <pc:sldMk cId="3263392521" sldId="859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29:20.469" v="670" actId="478"/>
          <ac:spMkLst>
            <pc:docMk/>
            <pc:sldMk cId="3263392521" sldId="859"/>
            <ac:spMk id="15" creationId="{520E5F25-D895-488F-A861-0A978E2A9273}"/>
          </ac:spMkLst>
        </pc:spChg>
      </pc:sldChg>
      <pc:sldChg chg="delSp modSp add modTransition delAnim modAnim">
        <pc:chgData name="Al Friend" userId="e5ed79da-d858-46d4-9eed-a7a24903f2de" providerId="ADAL" clId="{59829D5E-E658-4570-AC8E-8E4B472461C3}" dt="2025-09-23T08:36:58.307" v="845" actId="20577"/>
        <pc:sldMkLst>
          <pc:docMk/>
          <pc:sldMk cId="2996963827" sldId="860"/>
        </pc:sldMkLst>
        <pc:spChg chg="del">
          <ac:chgData name="Al Friend" userId="e5ed79da-d858-46d4-9eed-a7a24903f2de" providerId="ADAL" clId="{59829D5E-E658-4570-AC8E-8E4B472461C3}" dt="2025-09-23T08:36:46.035" v="843" actId="478"/>
          <ac:spMkLst>
            <pc:docMk/>
            <pc:sldMk cId="2996963827" sldId="860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6:58.307" v="845" actId="20577"/>
          <ac:spMkLst>
            <pc:docMk/>
            <pc:sldMk cId="2996963827" sldId="860"/>
            <ac:spMk id="12" creationId="{68B16E17-198B-4874-BC66-EBC5F39A6145}"/>
          </ac:spMkLst>
        </pc:spChg>
      </pc:sldChg>
      <pc:sldChg chg="modSp modAnim">
        <pc:chgData name="Al Friend" userId="e5ed79da-d858-46d4-9eed-a7a24903f2de" providerId="ADAL" clId="{59829D5E-E658-4570-AC8E-8E4B472461C3}" dt="2025-09-24T10:19:39.423" v="1222"/>
        <pc:sldMkLst>
          <pc:docMk/>
          <pc:sldMk cId="2763073266" sldId="861"/>
        </pc:sldMkLst>
        <pc:spChg chg="mod">
          <ac:chgData name="Al Friend" userId="e5ed79da-d858-46d4-9eed-a7a24903f2de" providerId="ADAL" clId="{59829D5E-E658-4570-AC8E-8E4B472461C3}" dt="2025-09-24T10:13:05.178" v="1076" actId="20577"/>
          <ac:spMkLst>
            <pc:docMk/>
            <pc:sldMk cId="2763073266" sldId="861"/>
            <ac:spMk id="3" creationId="{A90FA061-7A22-FB59-9834-E0DE6EDBDBD2}"/>
          </ac:spMkLst>
        </pc:spChg>
        <pc:spChg chg="mod">
          <ac:chgData name="Al Friend" userId="e5ed79da-d858-46d4-9eed-a7a24903f2de" providerId="ADAL" clId="{59829D5E-E658-4570-AC8E-8E4B472461C3}" dt="2025-09-24T10:13:30.469" v="1138" actId="1036"/>
          <ac:spMkLst>
            <pc:docMk/>
            <pc:sldMk cId="2763073266" sldId="861"/>
            <ac:spMk id="4" creationId="{B34D2E19-B1B5-CEAA-C1D8-DF77920407E2}"/>
          </ac:spMkLst>
        </pc:spChg>
        <pc:spChg chg="mod">
          <ac:chgData name="Al Friend" userId="e5ed79da-d858-46d4-9eed-a7a24903f2de" providerId="ADAL" clId="{59829D5E-E658-4570-AC8E-8E4B472461C3}" dt="2025-09-24T10:13:41.901" v="1146" actId="1036"/>
          <ac:spMkLst>
            <pc:docMk/>
            <pc:sldMk cId="2763073266" sldId="861"/>
            <ac:spMk id="5" creationId="{B1797441-ABCF-4FA9-668F-DE8232019BBE}"/>
          </ac:spMkLst>
        </pc:spChg>
        <pc:spChg chg="mod">
          <ac:chgData name="Al Friend" userId="e5ed79da-d858-46d4-9eed-a7a24903f2de" providerId="ADAL" clId="{59829D5E-E658-4570-AC8E-8E4B472461C3}" dt="2025-09-24T10:13:51.645" v="1193" actId="1037"/>
          <ac:spMkLst>
            <pc:docMk/>
            <pc:sldMk cId="2763073266" sldId="861"/>
            <ac:spMk id="6" creationId="{F1E2792F-B00B-8051-0C24-1876C4506410}"/>
          </ac:spMkLst>
        </pc:spChg>
      </pc:sldChg>
      <pc:sldChg chg="add del">
        <pc:chgData name="Al Friend" userId="e5ed79da-d858-46d4-9eed-a7a24903f2de" providerId="ADAL" clId="{59829D5E-E658-4570-AC8E-8E4B472461C3}" dt="2025-09-24T10:15:25.583" v="1211" actId="2696"/>
        <pc:sldMkLst>
          <pc:docMk/>
          <pc:sldMk cId="2900835282" sldId="863"/>
        </pc:sldMkLst>
      </pc:sldChg>
      <pc:sldChg chg="delSp modSp add modTransition modAnim">
        <pc:chgData name="Al Friend" userId="e5ed79da-d858-46d4-9eed-a7a24903f2de" providerId="ADAL" clId="{59829D5E-E658-4570-AC8E-8E4B472461C3}" dt="2025-09-24T10:15:12.673" v="1210" actId="478"/>
        <pc:sldMkLst>
          <pc:docMk/>
          <pc:sldMk cId="571892223" sldId="864"/>
        </pc:sldMkLst>
        <pc:spChg chg="mod">
          <ac:chgData name="Al Friend" userId="e5ed79da-d858-46d4-9eed-a7a24903f2de" providerId="ADAL" clId="{59829D5E-E658-4570-AC8E-8E4B472461C3}" dt="2025-09-24T10:15:04.998" v="1207" actId="20577"/>
          <ac:spMkLst>
            <pc:docMk/>
            <pc:sldMk cId="571892223" sldId="864"/>
            <ac:spMk id="3" creationId="{A90FA061-7A22-FB59-9834-E0DE6EDBDBD2}"/>
          </ac:spMkLst>
        </pc:spChg>
        <pc:spChg chg="del">
          <ac:chgData name="Al Friend" userId="e5ed79da-d858-46d4-9eed-a7a24903f2de" providerId="ADAL" clId="{59829D5E-E658-4570-AC8E-8E4B472461C3}" dt="2025-09-24T10:15:09.776" v="1208" actId="478"/>
          <ac:spMkLst>
            <pc:docMk/>
            <pc:sldMk cId="571892223" sldId="864"/>
            <ac:spMk id="4" creationId="{B34D2E19-B1B5-CEAA-C1D8-DF77920407E2}"/>
          </ac:spMkLst>
        </pc:spChg>
        <pc:spChg chg="del">
          <ac:chgData name="Al Friend" userId="e5ed79da-d858-46d4-9eed-a7a24903f2de" providerId="ADAL" clId="{59829D5E-E658-4570-AC8E-8E4B472461C3}" dt="2025-09-24T10:15:11.199" v="1209" actId="478"/>
          <ac:spMkLst>
            <pc:docMk/>
            <pc:sldMk cId="571892223" sldId="864"/>
            <ac:spMk id="5" creationId="{B1797441-ABCF-4FA9-668F-DE8232019BBE}"/>
          </ac:spMkLst>
        </pc:spChg>
        <pc:spChg chg="del">
          <ac:chgData name="Al Friend" userId="e5ed79da-d858-46d4-9eed-a7a24903f2de" providerId="ADAL" clId="{59829D5E-E658-4570-AC8E-8E4B472461C3}" dt="2025-09-24T10:15:12.673" v="1210" actId="478"/>
          <ac:spMkLst>
            <pc:docMk/>
            <pc:sldMk cId="571892223" sldId="864"/>
            <ac:spMk id="6" creationId="{F1E2792F-B00B-8051-0C24-1876C4506410}"/>
          </ac:spMkLst>
        </pc:spChg>
      </pc:sldChg>
      <pc:sldChg chg="delSp add del modTransition modAnim">
        <pc:chgData name="Al Friend" userId="e5ed79da-d858-46d4-9eed-a7a24903f2de" providerId="ADAL" clId="{59829D5E-E658-4570-AC8E-8E4B472461C3}" dt="2025-09-24T11:01:35.168" v="1730" actId="2696"/>
        <pc:sldMkLst>
          <pc:docMk/>
          <pc:sldMk cId="2829226134" sldId="865"/>
        </pc:sldMkLst>
        <pc:spChg chg="del">
          <ac:chgData name="Al Friend" userId="e5ed79da-d858-46d4-9eed-a7a24903f2de" providerId="ADAL" clId="{59829D5E-E658-4570-AC8E-8E4B472461C3}" dt="2025-09-24T10:51:50.126" v="1428" actId="478"/>
          <ac:spMkLst>
            <pc:docMk/>
            <pc:sldMk cId="2829226134" sldId="865"/>
            <ac:spMk id="4" creationId="{9384B7F1-BA4B-4730-F724-7D085D57DAB9}"/>
          </ac:spMkLst>
        </pc:spChg>
        <pc:spChg chg="del">
          <ac:chgData name="Al Friend" userId="e5ed79da-d858-46d4-9eed-a7a24903f2de" providerId="ADAL" clId="{59829D5E-E658-4570-AC8E-8E4B472461C3}" dt="2025-09-24T10:51:48.175" v="1427" actId="478"/>
          <ac:spMkLst>
            <pc:docMk/>
            <pc:sldMk cId="2829226134" sldId="865"/>
            <ac:spMk id="16" creationId="{33AAB01A-94DD-4613-BD71-1720FEFEFA8E}"/>
          </ac:spMkLst>
        </pc:spChg>
        <pc:spChg chg="del">
          <ac:chgData name="Al Friend" userId="e5ed79da-d858-46d4-9eed-a7a24903f2de" providerId="ADAL" clId="{59829D5E-E658-4570-AC8E-8E4B472461C3}" dt="2025-09-24T10:51:51.951" v="1429" actId="478"/>
          <ac:spMkLst>
            <pc:docMk/>
            <pc:sldMk cId="2829226134" sldId="865"/>
            <ac:spMk id="39" creationId="{A4585091-739A-4D3F-99EE-3F1D384F15D3}"/>
          </ac:spMkLst>
        </pc:spChg>
      </pc:sldChg>
      <pc:sldChg chg="delSp modSp add modTransition modAnim">
        <pc:chgData name="Al Friend" userId="e5ed79da-d858-46d4-9eed-a7a24903f2de" providerId="ADAL" clId="{59829D5E-E658-4570-AC8E-8E4B472461C3}" dt="2025-09-24T10:55:11.266" v="1507"/>
        <pc:sldMkLst>
          <pc:docMk/>
          <pc:sldMk cId="3034192770" sldId="866"/>
        </pc:sldMkLst>
        <pc:spChg chg="mod">
          <ac:chgData name="Al Friend" userId="e5ed79da-d858-46d4-9eed-a7a24903f2de" providerId="ADAL" clId="{59829D5E-E658-4570-AC8E-8E4B472461C3}" dt="2025-09-24T10:54:58.567" v="1506" actId="20577"/>
          <ac:spMkLst>
            <pc:docMk/>
            <pc:sldMk cId="3034192770" sldId="866"/>
            <ac:spMk id="6" creationId="{25621651-20C0-40E2-8E50-E2BC893F8BB5}"/>
          </ac:spMkLst>
        </pc:spChg>
        <pc:spChg chg="del">
          <ac:chgData name="Al Friend" userId="e5ed79da-d858-46d4-9eed-a7a24903f2de" providerId="ADAL" clId="{59829D5E-E658-4570-AC8E-8E4B472461C3}" dt="2025-09-24T10:54:22.042" v="1497" actId="478"/>
          <ac:spMkLst>
            <pc:docMk/>
            <pc:sldMk cId="3034192770" sldId="866"/>
            <ac:spMk id="11" creationId="{BAC9D8DB-ABCA-4F67-B600-02A2BC08B7C9}"/>
          </ac:spMkLst>
        </pc:spChg>
        <pc:spChg chg="del">
          <ac:chgData name="Al Friend" userId="e5ed79da-d858-46d4-9eed-a7a24903f2de" providerId="ADAL" clId="{59829D5E-E658-4570-AC8E-8E4B472461C3}" dt="2025-09-24T10:54:20.630" v="1496" actId="478"/>
          <ac:spMkLst>
            <pc:docMk/>
            <pc:sldMk cId="3034192770" sldId="866"/>
            <ac:spMk id="12" creationId="{18ADAFC1-1EC6-6123-6386-BF60E9A46802}"/>
          </ac:spMkLst>
        </pc:spChg>
        <pc:spChg chg="del">
          <ac:chgData name="Al Friend" userId="e5ed79da-d858-46d4-9eed-a7a24903f2de" providerId="ADAL" clId="{59829D5E-E658-4570-AC8E-8E4B472461C3}" dt="2025-09-24T10:54:19.256" v="1495" actId="478"/>
          <ac:spMkLst>
            <pc:docMk/>
            <pc:sldMk cId="3034192770" sldId="866"/>
            <ac:spMk id="14" creationId="{188793BE-0C8F-4FC9-9F23-46D90C932B1F}"/>
          </ac:spMkLst>
        </pc:spChg>
        <pc:cxnChg chg="del">
          <ac:chgData name="Al Friend" userId="e5ed79da-d858-46d4-9eed-a7a24903f2de" providerId="ADAL" clId="{59829D5E-E658-4570-AC8E-8E4B472461C3}" dt="2025-09-24T10:54:31.444" v="1498" actId="478"/>
          <ac:cxnSpMkLst>
            <pc:docMk/>
            <pc:sldMk cId="3034192770" sldId="866"/>
            <ac:cxnSpMk id="17" creationId="{452C6EB4-D9F4-40E5-BF0D-986D882CF283}"/>
          </ac:cxnSpMkLst>
        </pc:cxnChg>
        <pc:cxnChg chg="del">
          <ac:chgData name="Al Friend" userId="e5ed79da-d858-46d4-9eed-a7a24903f2de" providerId="ADAL" clId="{59829D5E-E658-4570-AC8E-8E4B472461C3}" dt="2025-09-24T10:54:32.019" v="1499" actId="478"/>
          <ac:cxnSpMkLst>
            <pc:docMk/>
            <pc:sldMk cId="3034192770" sldId="866"/>
            <ac:cxnSpMk id="19" creationId="{6AD1AF2C-C734-4487-960D-E3302B849975}"/>
          </ac:cxnSpMkLst>
        </pc:cxnChg>
        <pc:cxnChg chg="del">
          <ac:chgData name="Al Friend" userId="e5ed79da-d858-46d4-9eed-a7a24903f2de" providerId="ADAL" clId="{59829D5E-E658-4570-AC8E-8E4B472461C3}" dt="2025-09-24T10:54:33.040" v="1500" actId="478"/>
          <ac:cxnSpMkLst>
            <pc:docMk/>
            <pc:sldMk cId="3034192770" sldId="866"/>
            <ac:cxnSpMk id="20" creationId="{6463EB01-473F-40E2-9B0C-7DFD6390BBBC}"/>
          </ac:cxnSpMkLst>
        </pc:cxnChg>
        <pc:cxnChg chg="del">
          <ac:chgData name="Al Friend" userId="e5ed79da-d858-46d4-9eed-a7a24903f2de" providerId="ADAL" clId="{59829D5E-E658-4570-AC8E-8E4B472461C3}" dt="2025-09-24T10:54:33.857" v="1501" actId="478"/>
          <ac:cxnSpMkLst>
            <pc:docMk/>
            <pc:sldMk cId="3034192770" sldId="866"/>
            <ac:cxnSpMk id="22" creationId="{F4482037-A748-4DED-AA60-D7F19F6FED59}"/>
          </ac:cxnSpMkLst>
        </pc:cxnChg>
      </pc:sldChg>
      <pc:sldChg chg="delSp add modTransition delAnim modAnim">
        <pc:chgData name="Al Friend" userId="e5ed79da-d858-46d4-9eed-a7a24903f2de" providerId="ADAL" clId="{59829D5E-E658-4570-AC8E-8E4B472461C3}" dt="2025-09-24T11:01:39.262" v="1731"/>
        <pc:sldMkLst>
          <pc:docMk/>
          <pc:sldMk cId="1080785692" sldId="867"/>
        </pc:sldMkLst>
        <pc:spChg chg="del">
          <ac:chgData name="Al Friend" userId="e5ed79da-d858-46d4-9eed-a7a24903f2de" providerId="ADAL" clId="{59829D5E-E658-4570-AC8E-8E4B472461C3}" dt="2025-09-24T11:01:16.128" v="1725" actId="478"/>
          <ac:spMkLst>
            <pc:docMk/>
            <pc:sldMk cId="1080785692" sldId="867"/>
            <ac:spMk id="4" creationId="{9384B7F1-BA4B-4730-F724-7D085D57DAB9}"/>
          </ac:spMkLst>
        </pc:spChg>
        <pc:spChg chg="del">
          <ac:chgData name="Al Friend" userId="e5ed79da-d858-46d4-9eed-a7a24903f2de" providerId="ADAL" clId="{59829D5E-E658-4570-AC8E-8E4B472461C3}" dt="2025-09-24T11:01:20.289" v="1726" actId="478"/>
          <ac:spMkLst>
            <pc:docMk/>
            <pc:sldMk cId="1080785692" sldId="867"/>
            <ac:spMk id="16" creationId="{33AAB01A-94DD-4613-BD71-1720FEFEFA8E}"/>
          </ac:spMkLst>
        </pc:spChg>
        <pc:spChg chg="del">
          <ac:chgData name="Al Friend" userId="e5ed79da-d858-46d4-9eed-a7a24903f2de" providerId="ADAL" clId="{59829D5E-E658-4570-AC8E-8E4B472461C3}" dt="2025-09-24T11:01:23.633" v="1728" actId="478"/>
          <ac:spMkLst>
            <pc:docMk/>
            <pc:sldMk cId="1080785692" sldId="867"/>
            <ac:spMk id="22" creationId="{F2924B22-3C77-4BE2-AEDF-DF4BE55E968F}"/>
          </ac:spMkLst>
        </pc:spChg>
        <pc:spChg chg="del">
          <ac:chgData name="Al Friend" userId="e5ed79da-d858-46d4-9eed-a7a24903f2de" providerId="ADAL" clId="{59829D5E-E658-4570-AC8E-8E4B472461C3}" dt="2025-09-24T11:01:22.247" v="1727" actId="478"/>
          <ac:spMkLst>
            <pc:docMk/>
            <pc:sldMk cId="1080785692" sldId="867"/>
            <ac:spMk id="39" creationId="{A4585091-739A-4D3F-99EE-3F1D384F15D3}"/>
          </ac:spMkLst>
        </pc:spChg>
      </pc:sldChg>
      <pc:sldChg chg="delSp modSp add del modTransition modAnim">
        <pc:chgData name="Al Friend" userId="e5ed79da-d858-46d4-9eed-a7a24903f2de" providerId="ADAL" clId="{59829D5E-E658-4570-AC8E-8E4B472461C3}" dt="2025-09-24T11:06:46.087" v="1744" actId="2696"/>
        <pc:sldMkLst>
          <pc:docMk/>
          <pc:sldMk cId="729060318" sldId="868"/>
        </pc:sldMkLst>
        <pc:spChg chg="mod">
          <ac:chgData name="Al Friend" userId="e5ed79da-d858-46d4-9eed-a7a24903f2de" providerId="ADAL" clId="{59829D5E-E658-4570-AC8E-8E4B472461C3}" dt="2025-09-24T11:05:49.814" v="1742" actId="20577"/>
          <ac:spMkLst>
            <pc:docMk/>
            <pc:sldMk cId="729060318" sldId="868"/>
            <ac:spMk id="3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4T11:05:24.213" v="1736" actId="478"/>
          <ac:spMkLst>
            <pc:docMk/>
            <pc:sldMk cId="729060318" sldId="868"/>
            <ac:spMk id="13" creationId="{2B744526-5130-4CB8-AA7B-89D68714A5DC}"/>
          </ac:spMkLst>
        </pc:spChg>
        <pc:spChg chg="del">
          <ac:chgData name="Al Friend" userId="e5ed79da-d858-46d4-9eed-a7a24903f2de" providerId="ADAL" clId="{59829D5E-E658-4570-AC8E-8E4B472461C3}" dt="2025-09-24T11:05:27.413" v="1738" actId="478"/>
          <ac:spMkLst>
            <pc:docMk/>
            <pc:sldMk cId="729060318" sldId="868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4T11:05:25.558" v="1737" actId="478"/>
          <ac:spMkLst>
            <pc:docMk/>
            <pc:sldMk cId="729060318" sldId="868"/>
            <ac:spMk id="15" creationId="{520E5F25-D895-488F-A861-0A978E2A9273}"/>
          </ac:spMkLst>
        </pc:spChg>
      </pc:sldChg>
      <pc:sldChg chg="modSp add modTransition modAnim">
        <pc:chgData name="Al Friend" userId="e5ed79da-d858-46d4-9eed-a7a24903f2de" providerId="ADAL" clId="{59829D5E-E658-4570-AC8E-8E4B472461C3}" dt="2025-09-24T12:06:33.852" v="1884" actId="20577"/>
        <pc:sldMkLst>
          <pc:docMk/>
          <pc:sldMk cId="2336362312" sldId="868"/>
        </pc:sldMkLst>
        <pc:spChg chg="mod">
          <ac:chgData name="Al Friend" userId="e5ed79da-d858-46d4-9eed-a7a24903f2de" providerId="ADAL" clId="{59829D5E-E658-4570-AC8E-8E4B472461C3}" dt="2025-09-24T12:06:33.852" v="1884" actId="20577"/>
          <ac:spMkLst>
            <pc:docMk/>
            <pc:sldMk cId="2336362312" sldId="868"/>
            <ac:spMk id="3" creationId="{072C8F05-08D3-4FF6-F20B-72B61653B63A}"/>
          </ac:spMkLst>
        </pc:spChg>
        <pc:spChg chg="mod">
          <ac:chgData name="Al Friend" userId="e5ed79da-d858-46d4-9eed-a7a24903f2de" providerId="ADAL" clId="{59829D5E-E658-4570-AC8E-8E4B472461C3}" dt="2025-09-24T12:06:09.703" v="1877" actId="1076"/>
          <ac:spMkLst>
            <pc:docMk/>
            <pc:sldMk cId="2336362312" sldId="868"/>
            <ac:spMk id="5" creationId="{54C8157B-430A-4486-9B0E-EAA8CFF447AC}"/>
          </ac:spMkLst>
        </pc:spChg>
      </pc:sldChg>
      <pc:sldChg chg="delSp modSp add modTransition modAnim">
        <pc:chgData name="Al Friend" userId="e5ed79da-d858-46d4-9eed-a7a24903f2de" providerId="ADAL" clId="{59829D5E-E658-4570-AC8E-8E4B472461C3}" dt="2025-09-24T12:11:38.510" v="2068" actId="478"/>
        <pc:sldMkLst>
          <pc:docMk/>
          <pc:sldMk cId="573298898" sldId="869"/>
        </pc:sldMkLst>
        <pc:spChg chg="mod">
          <ac:chgData name="Al Friend" userId="e5ed79da-d858-46d4-9eed-a7a24903f2de" providerId="ADAL" clId="{59829D5E-E658-4570-AC8E-8E4B472461C3}" dt="2025-09-24T12:11:24.632" v="2065" actId="20577"/>
          <ac:spMkLst>
            <pc:docMk/>
            <pc:sldMk cId="573298898" sldId="869"/>
            <ac:spMk id="3" creationId="{B92DFA21-DF18-4B5E-7D57-E6A36A9EBE8F}"/>
          </ac:spMkLst>
        </pc:spChg>
        <pc:picChg chg="del">
          <ac:chgData name="Al Friend" userId="e5ed79da-d858-46d4-9eed-a7a24903f2de" providerId="ADAL" clId="{59829D5E-E658-4570-AC8E-8E4B472461C3}" dt="2025-09-24T12:11:38.510" v="2068" actId="478"/>
          <ac:picMkLst>
            <pc:docMk/>
            <pc:sldMk cId="573298898" sldId="869"/>
            <ac:picMk id="11" creationId="{CE85E75A-F1A5-B7BB-D4EB-E152ADB93F9C}"/>
          </ac:picMkLst>
        </pc:picChg>
        <pc:picChg chg="ord">
          <ac:chgData name="Al Friend" userId="e5ed79da-d858-46d4-9eed-a7a24903f2de" providerId="ADAL" clId="{59829D5E-E658-4570-AC8E-8E4B472461C3}" dt="2025-09-24T12:11:36.925" v="2067" actId="167"/>
          <ac:picMkLst>
            <pc:docMk/>
            <pc:sldMk cId="573298898" sldId="869"/>
            <ac:picMk id="19" creationId="{3FE53231-16A9-0BA2-7A48-4B9D5B2F1A4A}"/>
          </ac:picMkLst>
        </pc:picChg>
      </pc:sldChg>
    </pc:docChg>
  </pc:docChgLst>
  <pc:docChgLst>
    <pc:chgData name="Al Friend" userId="e5ed79da-d858-46d4-9eed-a7a24903f2de" providerId="ADAL" clId="{9853D65B-86FD-4354-9C2F-105578B046A8}"/>
    <pc:docChg chg="modSld">
      <pc:chgData name="Al Friend" userId="e5ed79da-d858-46d4-9eed-a7a24903f2de" providerId="ADAL" clId="{9853D65B-86FD-4354-9C2F-105578B046A8}" dt="2025-08-19T19:42:24.836" v="104" actId="14100"/>
      <pc:docMkLst>
        <pc:docMk/>
      </pc:docMkLst>
      <pc:sldChg chg="modSp mod">
        <pc:chgData name="Al Friend" userId="e5ed79da-d858-46d4-9eed-a7a24903f2de" providerId="ADAL" clId="{9853D65B-86FD-4354-9C2F-105578B046A8}" dt="2025-08-19T19:37:41.561" v="15" actId="20577"/>
        <pc:sldMkLst>
          <pc:docMk/>
          <pc:sldMk cId="171987008" sldId="444"/>
        </pc:sldMkLst>
      </pc:sldChg>
      <pc:sldChg chg="modSp mod modAnim">
        <pc:chgData name="Al Friend" userId="e5ed79da-d858-46d4-9eed-a7a24903f2de" providerId="ADAL" clId="{9853D65B-86FD-4354-9C2F-105578B046A8}" dt="2025-08-19T19:42:24.836" v="104" actId="14100"/>
        <pc:sldMkLst>
          <pc:docMk/>
          <pc:sldMk cId="2672142775" sldId="552"/>
        </pc:sldMkLst>
      </pc:sldChg>
      <pc:sldChg chg="modSp mod">
        <pc:chgData name="Al Friend" userId="e5ed79da-d858-46d4-9eed-a7a24903f2de" providerId="ADAL" clId="{9853D65B-86FD-4354-9C2F-105578B046A8}" dt="2025-08-19T19:37:51.529" v="17" actId="20577"/>
        <pc:sldMkLst>
          <pc:docMk/>
          <pc:sldMk cId="395973225" sldId="83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0871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102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949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4763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0270A-015B-B979-3456-8A125EEB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8CA15-E4F6-5AAA-E9ED-A9EE50403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8154A-3BA9-5530-4283-78836F8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68C1-3CBD-CDEF-F1D0-FC7F2277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887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8FE5-74EE-E035-E2FB-CD7D8766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5034-760B-2302-34CD-A41B4A03F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D7EAE-CA3D-7441-1C7F-54FEE2839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BE5C-A87A-C812-2302-2BD189ED9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116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3437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['UK', 'London', '66.8\n']</a:t>
            </a:r>
          </a:p>
          <a:p>
            <a:pPr defTabSz="875264">
              <a:defRPr/>
            </a:pPr>
            <a:r>
              <a:rPr lang="en-GB" sz="1200" baseline="0" dirty="0"/>
              <a:t>['France', 'Paris', '67.4\n']</a:t>
            </a:r>
          </a:p>
          <a:p>
            <a:pPr defTabSz="875264">
              <a:defRPr/>
            </a:pPr>
            <a:r>
              <a:rPr lang="en-GB" sz="1200" baseline="0" dirty="0"/>
              <a:t>['Germany', 'Berlin', '83.2\n']</a:t>
            </a:r>
          </a:p>
          <a:p>
            <a:pPr defTabSz="875264">
              <a:defRPr/>
            </a:pPr>
            <a:r>
              <a:rPr lang="en-GB" sz="1200" baseline="0" dirty="0"/>
              <a:t>['Norway', Oslo', '5.4\n']</a:t>
            </a:r>
          </a:p>
          <a:p>
            <a:pPr defTabSz="875264">
              <a:defRPr/>
            </a:pPr>
            <a:r>
              <a:rPr lang="en-GB" sz="1200" baseline="0" dirty="0"/>
              <a:t>['Spain', 'Madrid', '46.8\n']</a:t>
            </a:r>
          </a:p>
          <a:p>
            <a:pPr defTabSz="875264">
              <a:defRPr/>
            </a:pPr>
            <a:r>
              <a:rPr lang="en-GB" sz="1200" baseline="0" dirty="0"/>
              <a:t>['Italy', 'Rome', '60.5\n']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513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0484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6306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9713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7995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4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62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9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57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1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1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25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Info only - Not part of Higher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80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30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977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617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https://mrfriendcs.github.io/h-cs/sdd/H-SDD-Walking/index2.html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69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47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243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091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420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BB34-4253-14DF-EFCF-FDCB605B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6E261-289E-56BD-EAB5-F2CC5B80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43456-2161-D1DA-A3BC-4E2F1C295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6FAC-7395-8021-477B-8BD3D395B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4368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7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802322" y="5269704"/>
            <a:ext cx="2066607" cy="353856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2903219" y="2518206"/>
            <a:ext cx="1861151" cy="463352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14" name="Callout: Bent Line with No Border 7">
            <a:extLst>
              <a:ext uri="{FF2B5EF4-FFF2-40B4-BE49-F238E27FC236}">
                <a16:creationId xmlns:a16="http://schemas.microsoft.com/office/drawing/2014/main" id="{188793BE-0C8F-4FC9-9F23-46D90C932B1F}"/>
              </a:ext>
            </a:extLst>
          </p:cNvPr>
          <p:cNvSpPr/>
          <p:nvPr/>
        </p:nvSpPr>
        <p:spPr>
          <a:xfrm flipH="1">
            <a:off x="3406774" y="5919978"/>
            <a:ext cx="1984342" cy="344298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257703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1739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  <p:bldP spid="1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https://mrfriendcs.github.io/h-cs/sdd/H-SDD-Walking/</a:t>
            </a:r>
          </a:p>
        </p:txBody>
      </p:sp>
    </p:spTree>
    <p:extLst>
      <p:ext uri="{BB962C8B-B14F-4D97-AF65-F5344CB8AC3E}">
        <p14:creationId xmlns:p14="http://schemas.microsoft.com/office/powerpoint/2010/main" val="25170653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parallel 1D arrays</a:t>
            </a:r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endParaRPr lang="en-GB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927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https://mrfriendcs.github.io/h-cs/sdd/H-SDD-Countries/</a:t>
            </a:r>
          </a:p>
        </p:txBody>
      </p:sp>
    </p:spTree>
    <p:extLst>
      <p:ext uri="{BB962C8B-B14F-4D97-AF65-F5344CB8AC3E}">
        <p14:creationId xmlns:p14="http://schemas.microsoft.com/office/powerpoint/2010/main" val="21179339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file handling using: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read</a:t>
            </a:r>
          </a:p>
          <a:p>
            <a:pPr lvl="1"/>
            <a:r>
              <a:rPr lang="en-GB" sz="3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214752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704202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329802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61883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4" y="4819065"/>
            <a:ext cx="5618108" cy="829844"/>
          </a:xfrm>
          <a:prstGeom prst="callout2">
            <a:avLst>
              <a:gd name="adj1" fmla="val 49990"/>
              <a:gd name="adj2" fmla="val -67"/>
              <a:gd name="adj3" fmla="val 50876"/>
              <a:gd name="adj4" fmla="val -13227"/>
              <a:gd name="adj5" fmla="val -5106"/>
              <a:gd name="adj6" fmla="val -169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 whitespace and non-printing characters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4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</p:spTree>
    <p:extLst>
      <p:ext uri="{BB962C8B-B14F-4D97-AF65-F5344CB8AC3E}">
        <p14:creationId xmlns:p14="http://schemas.microsoft.com/office/powerpoint/2010/main" val="40434311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Sub-programs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742949" y="5908197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014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7795338" y="5105996"/>
            <a:ext cx="1903471" cy="862642"/>
          </a:xfrm>
          <a:prstGeom prst="callout2">
            <a:avLst>
              <a:gd name="adj1" fmla="val 49854"/>
              <a:gd name="adj2" fmla="val 100428"/>
              <a:gd name="adj3" fmla="val 50016"/>
              <a:gd name="adj4" fmla="val 120470"/>
              <a:gd name="adj5" fmla="val -11133"/>
              <a:gd name="adj6" fmla="val 127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A71A9-46AA-E8B0-550C-15560E56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AA0AB-71B4-2551-B2BC-2E8359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ABD4-FA7B-4812-9FFD-2B43F593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04491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297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7451603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30240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29D9D-B17C-D7EE-9BCC-229EB4D7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C408B-7D9A-D040-05F7-2D6CC30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4897-4D3E-7E96-8CA3-33BF97F4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3C1CED58-7D33-14B9-215F-9BF9E29D8D2F}"/>
              </a:ext>
            </a:extLst>
          </p:cNvPr>
          <p:cNvSpPr/>
          <p:nvPr/>
        </p:nvSpPr>
        <p:spPr>
          <a:xfrm>
            <a:off x="10472669" y="5265420"/>
            <a:ext cx="1384052" cy="1282700"/>
          </a:xfrm>
          <a:prstGeom prst="callout2">
            <a:avLst>
              <a:gd name="adj1" fmla="val 473"/>
              <a:gd name="adj2" fmla="val -593"/>
              <a:gd name="adj3" fmla="val -44083"/>
              <a:gd name="adj4" fmla="val -311"/>
              <a:gd name="adj5" fmla="val -54802"/>
              <a:gd name="adj6" fmla="val -22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strings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193012EF-BB2A-BBC4-FC37-7DF74E6982FF}"/>
              </a:ext>
            </a:extLst>
          </p:cNvPr>
          <p:cNvSpPr/>
          <p:nvPr/>
        </p:nvSpPr>
        <p:spPr>
          <a:xfrm>
            <a:off x="10521309" y="2705504"/>
            <a:ext cx="1493213" cy="1252134"/>
          </a:xfrm>
          <a:prstGeom prst="callout2">
            <a:avLst>
              <a:gd name="adj1" fmla="val 100686"/>
              <a:gd name="adj2" fmla="val 407"/>
              <a:gd name="adj3" fmla="val 115328"/>
              <a:gd name="adj4" fmla="val 248"/>
              <a:gd name="adj5" fmla="val 124219"/>
              <a:gd name="adj6" fmla="val -235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commas</a:t>
            </a:r>
          </a:p>
        </p:txBody>
      </p:sp>
    </p:spTree>
    <p:extLst>
      <p:ext uri="{BB962C8B-B14F-4D97-AF65-F5344CB8AC3E}">
        <p14:creationId xmlns:p14="http://schemas.microsoft.com/office/powerpoint/2010/main" val="63387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83387-5AE9-CBA0-98AF-B8C63BDA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1A076-38E4-A3FE-208E-4383634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FBB2-B33A-9334-5E60-E0F6A8E4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753935" y="531432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986377" y="286947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7287508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19" y="5303012"/>
            <a:ext cx="2133823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11519"/>
              <a:gd name="adj6" fmla="val -517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25585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206828" y="4070970"/>
            <a:ext cx="18773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number,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empty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19227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656649" y="6343037"/>
            <a:ext cx="2426393" cy="416856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40073"/>
              <a:gd name="adj6" fmla="val -20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39014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7962"/>
              <a:gd name="adj3" fmla="val 160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8251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8540"/>
              <a:gd name="adj3" fmla="val 1434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9407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A9101-EE60-4018-909D-839C91061246}"/>
              </a:ext>
            </a:extLst>
          </p:cNvPr>
          <p:cNvSpPr txBox="1"/>
          <p:nvPr/>
        </p:nvSpPr>
        <p:spPr>
          <a:xfrm>
            <a:off x="421628" y="5969655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2805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89393-1E80-464A-B58D-D41808E3F3E9}"/>
              </a:ext>
            </a:extLst>
          </p:cNvPr>
          <p:cNvSpPr txBox="1"/>
          <p:nvPr/>
        </p:nvSpPr>
        <p:spPr>
          <a:xfrm>
            <a:off x="5610225" y="550852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52602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3226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304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dirty="0"/>
              <a:t>Identify the: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purpose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scope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boundaries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functional requirements, in terms of:</a:t>
            </a:r>
          </a:p>
          <a:p>
            <a:pPr lvl="3">
              <a:spcAft>
                <a:spcPts val="600"/>
              </a:spcAft>
            </a:pPr>
            <a:r>
              <a:rPr lang="en-GB" sz="2800" dirty="0"/>
              <a:t>inputs</a:t>
            </a:r>
          </a:p>
          <a:p>
            <a:pPr lvl="3">
              <a:spcAft>
                <a:spcPts val="600"/>
              </a:spcAft>
            </a:pPr>
            <a:r>
              <a:rPr lang="en-GB" sz="2800" dirty="0"/>
              <a:t>processes</a:t>
            </a:r>
          </a:p>
          <a:p>
            <a:pPr lvl="3">
              <a:spcAft>
                <a:spcPts val="600"/>
              </a:spcAft>
            </a:pPr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200" dirty="0"/>
              <a:t>A general description of the software: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Reason for creating the software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Problem to be solved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What it will do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88879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/>
              <a:t>A list of what will be delivered to the client, such as:</a:t>
            </a:r>
          </a:p>
          <a:p>
            <a:pPr lvl="1"/>
            <a:r>
              <a:rPr lang="en-GB" sz="3200" dirty="0"/>
              <a:t>Detailed design</a:t>
            </a:r>
          </a:p>
          <a:p>
            <a:pPr lvl="1"/>
            <a:r>
              <a:rPr lang="en-GB" sz="3200" dirty="0"/>
              <a:t>Test plan and results</a:t>
            </a:r>
          </a:p>
          <a:p>
            <a:pPr lvl="1"/>
            <a:r>
              <a:rPr lang="en-GB" sz="3200" dirty="0"/>
              <a:t>Final program</a:t>
            </a:r>
          </a:p>
          <a:p>
            <a:r>
              <a:rPr lang="en-GB" sz="3200" dirty="0"/>
              <a:t>Timescales:</a:t>
            </a:r>
          </a:p>
          <a:p>
            <a:pPr lvl="1"/>
            <a:r>
              <a:rPr lang="en-GB" sz="3200" dirty="0"/>
              <a:t>start date</a:t>
            </a:r>
          </a:p>
          <a:p>
            <a:pPr lvl="1"/>
            <a:r>
              <a:rPr lang="en-GB" sz="3200" dirty="0"/>
              <a:t>end date</a:t>
            </a:r>
          </a:p>
          <a:p>
            <a:r>
              <a:rPr lang="en-GB" sz="32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 list of what will be delivered to the client, such as: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Timescales: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98353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the software should do</a:t>
            </a:r>
          </a:p>
          <a:p>
            <a:r>
              <a:rPr lang="en-GB" sz="3600" dirty="0"/>
              <a:t>What the software should not do</a:t>
            </a:r>
          </a:p>
          <a:p>
            <a:r>
              <a:rPr lang="en-GB" sz="36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1220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structure diagrams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516029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15123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6092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Function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6000" y="270276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Function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4000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Procedure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FBE373-1958-B3D3-7F42-8080D8091B9A}"/>
              </a:ext>
            </a:extLst>
          </p:cNvPr>
          <p:cNvCxnSpPr/>
          <p:nvPr/>
        </p:nvCxnSpPr>
        <p:spPr>
          <a:xfrm>
            <a:off x="2677112" y="3602765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38636C-E328-2806-524C-5F3AED639523}"/>
              </a:ext>
            </a:extLst>
          </p:cNvPr>
          <p:cNvSpPr txBox="1"/>
          <p:nvPr/>
        </p:nvSpPr>
        <p:spPr>
          <a:xfrm>
            <a:off x="1992469" y="4203820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names()</a:t>
            </a:r>
          </a:p>
          <a:p>
            <a:pPr algn="ctr"/>
            <a:r>
              <a:rPr lang="en-GB" sz="2800" dirty="0"/>
              <a:t>ages()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226CD-812A-6164-BB87-C71D9A66E6AF}"/>
              </a:ext>
            </a:extLst>
          </p:cNvPr>
          <p:cNvSpPr txBox="1"/>
          <p:nvPr/>
        </p:nvSpPr>
        <p:spPr>
          <a:xfrm>
            <a:off x="1949701" y="5351540"/>
            <a:ext cx="1454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parallel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arrays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6455B3-929B-7214-F6AF-B0C896003347}"/>
              </a:ext>
            </a:extLst>
          </p:cNvPr>
          <p:cNvCxnSpPr/>
          <p:nvPr/>
        </p:nvCxnSpPr>
        <p:spPr>
          <a:xfrm>
            <a:off x="6491357" y="3602765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BC6DD8-2A8C-1D34-05E1-D3131303F6D0}"/>
              </a:ext>
            </a:extLst>
          </p:cNvPr>
          <p:cNvSpPr txBox="1"/>
          <p:nvPr/>
        </p:nvSpPr>
        <p:spPr>
          <a:xfrm>
            <a:off x="5031537" y="4203820"/>
            <a:ext cx="2919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people</a:t>
            </a:r>
            <a:r>
              <a:rPr lang="en-GB" sz="2800"/>
              <a:t>(name, age)</a:t>
            </a:r>
            <a:endParaRPr lang="en-GB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F0EB1-32F1-D5CB-9026-932BE05E8735}"/>
              </a:ext>
            </a:extLst>
          </p:cNvPr>
          <p:cNvSpPr txBox="1"/>
          <p:nvPr/>
        </p:nvSpPr>
        <p:spPr>
          <a:xfrm>
            <a:off x="5740414" y="5351540"/>
            <a:ext cx="150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array of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records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53E00-B369-CF5B-7E16-9338B4D76F00}"/>
              </a:ext>
            </a:extLst>
          </p:cNvPr>
          <p:cNvCxnSpPr>
            <a:cxnSpLocks/>
          </p:cNvCxnSpPr>
          <p:nvPr/>
        </p:nvCxnSpPr>
        <p:spPr>
          <a:xfrm flipV="1">
            <a:off x="9508341" y="3610857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291030-9749-7D56-8C6A-396F07A8DB58}"/>
              </a:ext>
            </a:extLst>
          </p:cNvPr>
          <p:cNvSpPr txBox="1"/>
          <p:nvPr/>
        </p:nvSpPr>
        <p:spPr>
          <a:xfrm>
            <a:off x="8979430" y="4211912"/>
            <a:ext cx="101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count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5104B-ACD8-3F03-5D01-C5B7220A193A}"/>
              </a:ext>
            </a:extLst>
          </p:cNvPr>
          <p:cNvSpPr txBox="1"/>
          <p:nvPr/>
        </p:nvSpPr>
        <p:spPr>
          <a:xfrm>
            <a:off x="8923084" y="5368578"/>
            <a:ext cx="1170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single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5" grpId="0"/>
      <p:bldP spid="17" grpId="0"/>
      <p:bldP spid="20" grpId="0"/>
      <p:bldP spid="21" grpId="0"/>
      <p:bldP spid="31" grpId="0"/>
      <p:bldP spid="32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5D9D590-7520-AB07-6FB9-58E8EF6E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F2DC-BD08-9935-7663-ED5D9D10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A0D10-C1F4-005E-3327-C2EFC20F2FA3}"/>
              </a:ext>
            </a:extLst>
          </p:cNvPr>
          <p:cNvSpPr/>
          <p:nvPr/>
        </p:nvSpPr>
        <p:spPr>
          <a:xfrm>
            <a:off x="1056092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3948E-22B4-867B-34C2-F995863CEB42}"/>
              </a:ext>
            </a:extLst>
          </p:cNvPr>
          <p:cNvSpPr/>
          <p:nvPr/>
        </p:nvSpPr>
        <p:spPr>
          <a:xfrm>
            <a:off x="5016000" y="270276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A0722-9C0E-94B2-9426-F92A353B404A}"/>
              </a:ext>
            </a:extLst>
          </p:cNvPr>
          <p:cNvSpPr/>
          <p:nvPr/>
        </p:nvSpPr>
        <p:spPr>
          <a:xfrm>
            <a:off x="8984000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186AD-8596-ADDD-E48D-C219038058EA}"/>
              </a:ext>
            </a:extLst>
          </p:cNvPr>
          <p:cNvSpPr txBox="1"/>
          <p:nvPr/>
        </p:nvSpPr>
        <p:spPr>
          <a:xfrm>
            <a:off x="1992469" y="4203820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names()</a:t>
            </a:r>
          </a:p>
          <a:p>
            <a:pPr algn="ctr"/>
            <a:r>
              <a:rPr lang="en-GB" sz="2800" dirty="0"/>
              <a:t>ages()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DCCA6-8285-EA8A-5DE0-AEF683F633A5}"/>
              </a:ext>
            </a:extLst>
          </p:cNvPr>
          <p:cNvSpPr txBox="1"/>
          <p:nvPr/>
        </p:nvSpPr>
        <p:spPr>
          <a:xfrm>
            <a:off x="5031538" y="4203820"/>
            <a:ext cx="2919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people(name, age)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CD491-BE05-3725-A251-9C52336364C0}"/>
              </a:ext>
            </a:extLst>
          </p:cNvPr>
          <p:cNvSpPr txBox="1"/>
          <p:nvPr/>
        </p:nvSpPr>
        <p:spPr>
          <a:xfrm>
            <a:off x="8979430" y="4211912"/>
            <a:ext cx="101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59724285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7AF-8592-CD2D-B12A-EA8C3891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A061-7A22-FB59-9834-E0DE6EDB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91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Step	  Description	Sub-program Dataflow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	  Function		OUT: names(), ages()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2 	  Function		OUT: people(name, 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3 	  Procedure		IN: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D2E19-B1B5-CEAA-C1D8-DF77920407E2}"/>
              </a:ext>
            </a:extLst>
          </p:cNvPr>
          <p:cNvSpPr txBox="1"/>
          <p:nvPr/>
        </p:nvSpPr>
        <p:spPr>
          <a:xfrm>
            <a:off x="10353808" y="2165293"/>
            <a:ext cx="1454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parallel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97441-ABCF-4FA9-668F-DE8232019BBE}"/>
              </a:ext>
            </a:extLst>
          </p:cNvPr>
          <p:cNvSpPr txBox="1"/>
          <p:nvPr/>
        </p:nvSpPr>
        <p:spPr>
          <a:xfrm>
            <a:off x="10353808" y="3802038"/>
            <a:ext cx="150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records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2792F-B00B-8051-0C24-1876C4506410}"/>
              </a:ext>
            </a:extLst>
          </p:cNvPr>
          <p:cNvSpPr txBox="1"/>
          <p:nvPr/>
        </p:nvSpPr>
        <p:spPr>
          <a:xfrm>
            <a:off x="10353808" y="5417758"/>
            <a:ext cx="1170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single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630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7AF-8592-CD2D-B12A-EA8C3891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A061-7A22-FB59-9834-E0DE6EDB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91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Step	  Description	Sub-program Dataflow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	  				OUT: names(), ages()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2 	  				OUT: people(name, 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3 	  				IN: count</a:t>
            </a:r>
          </a:p>
        </p:txBody>
      </p:sp>
    </p:spTree>
    <p:extLst>
      <p:ext uri="{BB962C8B-B14F-4D97-AF65-F5344CB8AC3E}">
        <p14:creationId xmlns:p14="http://schemas.microsoft.com/office/powerpoint/2010/main" val="57189222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top level design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the data flow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3200" dirty="0"/>
              <a:t>Describe and exemplify debugging techniques: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dry runs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trace tables/tools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breakpoints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600" dirty="0"/>
              <a:t>Proof reading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Mentally predicting what will happen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37562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41811"/>
              </p:ext>
            </p:extLst>
          </p:nvPr>
        </p:nvGraphicFramePr>
        <p:xfrm>
          <a:off x="8066087" y="2464435"/>
          <a:ext cx="39386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29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1228916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1107310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i="1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C8157B-430A-4486-9B0E-EAA8CFF447AC}"/>
              </a:ext>
            </a:extLst>
          </p:cNvPr>
          <p:cNvSpPr/>
          <p:nvPr/>
        </p:nvSpPr>
        <p:spPr>
          <a:xfrm>
            <a:off x="1124267" y="4065131"/>
            <a:ext cx="62480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 total =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latin typeface="Consolas" panose="020B0609020204030204" pitchFamily="49" charset="0"/>
              </a:rPr>
              <a:t> counter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GB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>
                <a:latin typeface="Consolas" panose="020B0609020204030204" pitchFamily="49" charset="0"/>
              </a:rPr>
              <a:t>     total = total + counter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183691"/>
                </a:solidFill>
                <a:latin typeface="Consolas" panose="020B0609020204030204" pitchFamily="49" charset="0"/>
              </a:rPr>
              <a:t>"Total: " </a:t>
            </a:r>
            <a:r>
              <a:rPr lang="en-GB" sz="2800" dirty="0">
                <a:latin typeface="Consolas" panose="020B0609020204030204" pitchFamily="49" charset="0"/>
              </a:rPr>
              <a:t>+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GB" sz="2800" dirty="0">
                <a:latin typeface="Consolas" panose="020B0609020204030204" pitchFamily="49" charset="0"/>
              </a:rPr>
              <a:t>(total))</a:t>
            </a:r>
          </a:p>
        </p:txBody>
      </p:sp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66087" y="2464435"/>
          <a:ext cx="39386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29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1228916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1107310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i="1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C8157B-430A-4486-9B0E-EAA8CFF447AC}"/>
              </a:ext>
            </a:extLst>
          </p:cNvPr>
          <p:cNvSpPr/>
          <p:nvPr/>
        </p:nvSpPr>
        <p:spPr>
          <a:xfrm>
            <a:off x="1167026" y="4332466"/>
            <a:ext cx="62480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 total =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latin typeface="Consolas" panose="020B0609020204030204" pitchFamily="49" charset="0"/>
              </a:rPr>
              <a:t> counter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GB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>
                <a:latin typeface="Consolas" panose="020B0609020204030204" pitchFamily="49" charset="0"/>
              </a:rPr>
              <a:t>     total = total + counter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183691"/>
                </a:solidFill>
                <a:latin typeface="Consolas" panose="020B0609020204030204" pitchFamily="49" charset="0"/>
              </a:rPr>
              <a:t>"Total: " </a:t>
            </a:r>
            <a:r>
              <a:rPr lang="en-GB" sz="2800" dirty="0">
                <a:latin typeface="Consolas" panose="020B0609020204030204" pitchFamily="49" charset="0"/>
              </a:rPr>
              <a:t>+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GB" sz="2800" dirty="0">
                <a:latin typeface="Consolas" panose="020B0609020204030204" pitchFamily="49" charset="0"/>
              </a:rPr>
              <a:t>(total))</a:t>
            </a:r>
          </a:p>
        </p:txBody>
      </p:sp>
    </p:spTree>
    <p:extLst>
      <p:ext uri="{BB962C8B-B14F-4D97-AF65-F5344CB8AC3E}">
        <p14:creationId xmlns:p14="http://schemas.microsoft.com/office/powerpoint/2010/main" val="233636231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736080" y="1447481"/>
            <a:ext cx="5212746" cy="2592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09" y="1447481"/>
            <a:ext cx="5053467" cy="25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Execution pauses at predefined point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in variables can be examined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 can be stepped through</a:t>
            </a:r>
          </a:p>
          <a:p>
            <a:pPr>
              <a:spcAft>
                <a:spcPts val="1800"/>
              </a:spcAft>
            </a:pPr>
            <a:r>
              <a:rPr lang="en-GB" dirty="0"/>
              <a:t>Useful for runtime / logical errors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509" y="4263713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09" y="1447481"/>
            <a:ext cx="5053467" cy="25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Execution</a:t>
            </a:r>
          </a:p>
          <a:p>
            <a:pPr>
              <a:spcAft>
                <a:spcPts val="1800"/>
              </a:spcAft>
            </a:pPr>
            <a:r>
              <a:rPr lang="en-GB" dirty="0"/>
              <a:t>Values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09" y="4263713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889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Conditional break, e.g. when a variable equals a value</a:t>
            </a:r>
          </a:p>
          <a:p>
            <a:pPr>
              <a:spcAft>
                <a:spcPts val="1800"/>
              </a:spcAft>
            </a:pPr>
            <a:r>
              <a:rPr lang="en-GB" dirty="0"/>
              <a:t>Execution pauses when condition met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in variables can be examined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 can be stepped through</a:t>
            </a:r>
          </a:p>
          <a:p>
            <a:pPr>
              <a:spcAft>
                <a:spcPts val="1800"/>
              </a:spcAft>
            </a:pPr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Conditional break</a:t>
            </a:r>
          </a:p>
          <a:p>
            <a:pPr>
              <a:spcAft>
                <a:spcPts val="1800"/>
              </a:spcAft>
            </a:pPr>
            <a:r>
              <a:rPr lang="en-GB" dirty="0"/>
              <a:t>Execution pauses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381590093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dirty="0"/>
              <a:t>Describe, identify and exemplify the evaluation of a solution in terms of: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fitness for purpose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efficient use of coding constructs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usability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maintainability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/>
              <a:t>Ease of use</a:t>
            </a:r>
          </a:p>
          <a:p>
            <a:pPr>
              <a:spcAft>
                <a:spcPts val="1200"/>
              </a:spcAft>
            </a:pPr>
            <a:r>
              <a:rPr lang="en-GB" dirty="0"/>
              <a:t>Layout of user interface</a:t>
            </a:r>
          </a:p>
          <a:p>
            <a:pPr>
              <a:spcAft>
                <a:spcPts val="1200"/>
              </a:spcAft>
            </a:pPr>
            <a:r>
              <a:rPr lang="en-GB" dirty="0"/>
              <a:t>Clarity of user instructions</a:t>
            </a:r>
          </a:p>
          <a:p>
            <a:pPr>
              <a:spcAft>
                <a:spcPts val="1200"/>
              </a:spcAft>
            </a:pPr>
            <a:r>
              <a:rPr lang="en-GB" dirty="0"/>
              <a:t>Clarity of error messages</a:t>
            </a:r>
          </a:p>
          <a:p>
            <a:pPr>
              <a:spcAft>
                <a:spcPts val="1200"/>
              </a:spcAft>
            </a:pPr>
            <a:r>
              <a:rPr lang="en-GB" dirty="0"/>
              <a:t>Formatting of output</a:t>
            </a:r>
          </a:p>
          <a:p>
            <a:pPr>
              <a:spcAft>
                <a:spcPts val="1200"/>
              </a:spcAft>
            </a:pPr>
            <a:r>
              <a:rPr lang="en-GB" dirty="0"/>
              <a:t>Help screens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282447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Internal commentary to explain code to another programmer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 can be edited independently</a:t>
            </a:r>
          </a:p>
          <a:p>
            <a:pPr>
              <a:spcAft>
                <a:spcPts val="1800"/>
              </a:spcAft>
            </a:pPr>
            <a:r>
              <a:rPr lang="en-GB" dirty="0"/>
              <a:t>Local variables allow modules to be edited independently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Internal commentary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  <a:p>
            <a:pPr>
              <a:spcAft>
                <a:spcPts val="1800"/>
              </a:spcAft>
            </a:pPr>
            <a:r>
              <a:rPr lang="en-GB" dirty="0"/>
              <a:t>Local variables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</p:txBody>
      </p:sp>
    </p:spTree>
    <p:extLst>
      <p:ext uri="{BB962C8B-B14F-4D97-AF65-F5344CB8AC3E}">
        <p14:creationId xmlns:p14="http://schemas.microsoft.com/office/powerpoint/2010/main" val="15093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8343974" y="6114682"/>
            <a:ext cx="3143176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parameter(s)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229690" y="1463745"/>
            <a:ext cx="3228760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parameter(s)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8096658" y="2206761"/>
            <a:ext cx="2796780" cy="2973423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10290837" y="4407583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1718961" y="61075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11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6143337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2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5737934" y="4347325"/>
            <a:ext cx="2785421" cy="463905"/>
          </a:xfrm>
          <a:prstGeom prst="callout2">
            <a:avLst>
              <a:gd name="adj1" fmla="val 49585"/>
              <a:gd name="adj2" fmla="val -2678"/>
              <a:gd name="adj3" fmla="val 50658"/>
              <a:gd name="adj4" fmla="val -27747"/>
              <a:gd name="adj5" fmla="val 94567"/>
              <a:gd name="adj6" fmla="val -402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504010" y="1993702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110837"/>
              <a:gd name="adj6" fmla="val -318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64F822D9-BF36-4E02-A90B-2890AD4DE57B}"/>
              </a:ext>
            </a:extLst>
          </p:cNvPr>
          <p:cNvSpPr/>
          <p:nvPr/>
        </p:nvSpPr>
        <p:spPr>
          <a:xfrm>
            <a:off x="5737933" y="5873927"/>
            <a:ext cx="2785421" cy="463905"/>
          </a:xfrm>
          <a:prstGeom prst="callout2">
            <a:avLst>
              <a:gd name="adj1" fmla="val 49585"/>
              <a:gd name="adj2" fmla="val -2678"/>
              <a:gd name="adj3" fmla="val 52301"/>
              <a:gd name="adj4" fmla="val -28203"/>
              <a:gd name="adj5" fmla="val -18771"/>
              <a:gd name="adj6" fmla="val -3858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E0381D51-F992-464F-BC3E-AEED0A3A459F}"/>
              </a:ext>
            </a:extLst>
          </p:cNvPr>
          <p:cNvSpPr/>
          <p:nvPr/>
        </p:nvSpPr>
        <p:spPr>
          <a:xfrm flipH="1">
            <a:off x="125729" y="3429000"/>
            <a:ext cx="2349467" cy="505431"/>
          </a:xfrm>
          <a:prstGeom prst="callout2">
            <a:avLst>
              <a:gd name="adj1" fmla="val 49438"/>
              <a:gd name="adj2" fmla="val -6442"/>
              <a:gd name="adj3" fmla="val 47877"/>
              <a:gd name="adj4" fmla="val -31322"/>
              <a:gd name="adj5" fmla="val 11333"/>
              <a:gd name="adj6" fmla="val -569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26339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EC898D5-A860-4456-9BB0-AF1597733438}"/>
              </a:ext>
            </a:extLst>
          </p:cNvPr>
          <p:cNvSpPr/>
          <p:nvPr/>
        </p:nvSpPr>
        <p:spPr>
          <a:xfrm>
            <a:off x="10206346" y="2393695"/>
            <a:ext cx="720121" cy="3667402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5B97E84-D314-4DF4-AD03-F205FE5A17D3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CF5F6-9251-4A3B-9E63-3ECA5A0D8FE4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D1C12-1DFA-49F8-8DAE-9B77E9EC1DBA}"/>
              </a:ext>
            </a:extLst>
          </p:cNvPr>
          <p:cNvSpPr txBox="1"/>
          <p:nvPr/>
        </p:nvSpPr>
        <p:spPr>
          <a:xfrm rot="16200000">
            <a:off x="10325832" y="3965785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2A04F-7091-4266-84FC-B7D2631DFD55}"/>
              </a:ext>
            </a:extLst>
          </p:cNvPr>
          <p:cNvSpPr txBox="1"/>
          <p:nvPr/>
        </p:nvSpPr>
        <p:spPr>
          <a:xfrm>
            <a:off x="7008343" y="800493"/>
            <a:ext cx="3918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– sub-program only</a:t>
            </a:r>
          </a:p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– whole program</a:t>
            </a:r>
          </a:p>
        </p:txBody>
      </p:sp>
    </p:spTree>
    <p:extLst>
      <p:ext uri="{BB962C8B-B14F-4D97-AF65-F5344CB8AC3E}">
        <p14:creationId xmlns:p14="http://schemas.microsoft.com/office/powerpoint/2010/main" val="18848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/>
      <p:bldP spid="18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6445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</a:t>
            </a: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procedures</a:t>
            </a:r>
          </a:p>
          <a:p>
            <a:r>
              <a:rPr lang="en-GB" dirty="0"/>
              <a:t>Describe, exemplify and implement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184910" y="332448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260126" y="3324484"/>
            <a:ext cx="5216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72491" y="514193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024775" y="499231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1177630" y="1615171"/>
            <a:ext cx="9888147" cy="525715"/>
            <a:chOff x="1327156" y="1075916"/>
            <a:chExt cx="9888147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1327156" y="1075916"/>
              <a:ext cx="9888147" cy="523220"/>
              <a:chOff x="1327156" y="965388"/>
              <a:chExt cx="9888147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1327156" y="965388"/>
                <a:ext cx="2308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18742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274319" y="2185226"/>
            <a:ext cx="419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(Zero, or more parameters)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4021770" y="317615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9260126" y="5141936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924B22-3C77-4BE2-AEDF-DF4BE55E968F}"/>
              </a:ext>
            </a:extLst>
          </p:cNvPr>
          <p:cNvSpPr txBox="1"/>
          <p:nvPr/>
        </p:nvSpPr>
        <p:spPr>
          <a:xfrm flipH="1">
            <a:off x="9322845" y="2185226"/>
            <a:ext cx="161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(A value)</a:t>
            </a:r>
          </a:p>
        </p:txBody>
      </p:sp>
    </p:spTree>
    <p:extLst>
      <p:ext uri="{BB962C8B-B14F-4D97-AF65-F5344CB8AC3E}">
        <p14:creationId xmlns:p14="http://schemas.microsoft.com/office/powerpoint/2010/main" val="37923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" grpId="0"/>
      <p:bldP spid="2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184910" y="332448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72491" y="514193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024775" y="499231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1177630" y="1615171"/>
            <a:ext cx="9888147" cy="525715"/>
            <a:chOff x="1327156" y="1075916"/>
            <a:chExt cx="9888147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1327156" y="1075916"/>
              <a:ext cx="9888147" cy="523220"/>
              <a:chOff x="1327156" y="965388"/>
              <a:chExt cx="9888147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1327156" y="965388"/>
                <a:ext cx="2308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18742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4021770" y="317615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07856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481342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9026346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7713</Words>
  <Application>Microsoft Office PowerPoint</Application>
  <PresentationFormat>Widescreen</PresentationFormat>
  <Paragraphs>1806</Paragraphs>
  <Slides>192</Slides>
  <Notes>150</Notes>
  <HiddenSlides>83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198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N5 Functions – Overview</vt:lpstr>
      <vt:lpstr>N5 Functions – Overview</vt:lpstr>
      <vt:lpstr>Data Flow</vt:lpstr>
      <vt:lpstr>Data Flow</vt:lpstr>
      <vt:lpstr>Sub-programs – Overview</vt:lpstr>
      <vt:lpstr>Subprogram – Overview</vt:lpstr>
      <vt:lpstr>N5 Functions – Parameters</vt:lpstr>
      <vt:lpstr>Declare a Procedure</vt:lpstr>
      <vt:lpstr>Declare a Procedure</vt:lpstr>
      <vt:lpstr>Declare a Function</vt:lpstr>
      <vt:lpstr>Declare a Function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Global and Local Variables</vt:lpstr>
      <vt:lpstr>Global and Local Variables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Writing: Array (1)</vt:lpstr>
      <vt:lpstr>Writing: Array (2)</vt:lpstr>
      <vt:lpstr>Writing to a file (4)</vt:lpstr>
      <vt:lpstr>Writing to a file (6)</vt:lpstr>
      <vt:lpstr>Task – Walking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Task – Countries</vt:lpstr>
      <vt:lpstr>Learning Intentions</vt:lpstr>
      <vt:lpstr>Reading: Everything at once</vt:lpstr>
      <vt:lpstr>Reading: Everything at once</vt:lpstr>
      <vt:lpstr>Reading: One line at a time</vt:lpstr>
      <vt:lpstr>Reading: One line at a time</vt:lpstr>
      <vt:lpstr>String Method – Strip</vt:lpstr>
      <vt:lpstr>String Method – Strip</vt:lpstr>
      <vt:lpstr>STRING.strip()</vt:lpstr>
      <vt:lpstr>STRING.strip()</vt:lpstr>
      <vt:lpstr>Reading: Storing data for later (1) </vt:lpstr>
      <vt:lpstr>Reading: Storing data for later (1) </vt:lpstr>
      <vt:lpstr>String Methods – Split</vt:lpstr>
      <vt:lpstr>String Methods – Split</vt:lpstr>
      <vt:lpstr>STRING.split(",")</vt:lpstr>
      <vt:lpstr>STRING.split(",")</vt:lpstr>
      <vt:lpstr>Reading: Storing data for later (2)</vt:lpstr>
      <vt:lpstr>Reading: Storing data for later (2)</vt:lpstr>
      <vt:lpstr>Reading: Unknown file length</vt:lpstr>
      <vt:lpstr>Reading: Unknown file length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with default values</vt:lpstr>
      <vt:lpstr>Create a record with default values</vt:lpstr>
      <vt:lpstr>Create a record with specific values</vt:lpstr>
      <vt:lpstr>Create a record with specific values</vt:lpstr>
      <vt:lpstr>Modify a record</vt:lpstr>
      <vt:lpstr>Modify a record</vt:lpstr>
      <vt:lpstr>Create an array of records</vt:lpstr>
      <vt:lpstr>Create an array of records</vt:lpstr>
      <vt:lpstr>Create an array of empty records</vt:lpstr>
      <vt:lpstr>Create an array of records with default values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Development methodologies</vt:lpstr>
      <vt:lpstr>Analysis</vt:lpstr>
      <vt:lpstr>Learning Intentions</vt:lpstr>
      <vt:lpstr>Purpose</vt:lpstr>
      <vt:lpstr>Purpose</vt:lpstr>
      <vt:lpstr>Scope</vt:lpstr>
      <vt:lpstr>Scope</vt:lpstr>
      <vt:lpstr>Boundaries</vt:lpstr>
      <vt:lpstr>Boundaries</vt:lpstr>
      <vt:lpstr>Design</vt:lpstr>
      <vt:lpstr>Learning Intentions</vt:lpstr>
      <vt:lpstr>Learning Intentions</vt:lpstr>
      <vt:lpstr>Structure Diagram</vt:lpstr>
      <vt:lpstr>Structure Diagram</vt:lpstr>
      <vt:lpstr>Pseudocode</vt:lpstr>
      <vt:lpstr>Pseudocode</vt:lpstr>
      <vt:lpstr>Learning Intentions</vt:lpstr>
      <vt:lpstr>Learning Intentions</vt:lpstr>
      <vt:lpstr>Testing</vt:lpstr>
      <vt:lpstr>Learning Intentions</vt:lpstr>
      <vt:lpstr>Learning Intentions</vt:lpstr>
      <vt:lpstr>Dry Run</vt:lpstr>
      <vt:lpstr>Dry Run</vt:lpstr>
      <vt:lpstr>Trace Table</vt:lpstr>
      <vt:lpstr>Trace Table</vt:lpstr>
      <vt:lpstr>Breakpoint</vt:lpstr>
      <vt:lpstr>Breakpoint</vt:lpstr>
      <vt:lpstr>Watchpoint</vt:lpstr>
      <vt:lpstr>Watchpoint</vt:lpstr>
      <vt:lpstr>Evaluation</vt:lpstr>
      <vt:lpstr>Learning Intentions</vt:lpstr>
      <vt:lpstr>Usability</vt:lpstr>
      <vt:lpstr>Usability</vt:lpstr>
      <vt:lpstr>Maintainability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285</cp:revision>
  <cp:lastPrinted>2022-12-12T09:57:02Z</cp:lastPrinted>
  <dcterms:created xsi:type="dcterms:W3CDTF">2020-11-23T14:36:09Z</dcterms:created>
  <dcterms:modified xsi:type="dcterms:W3CDTF">2025-09-24T12:11:45Z</dcterms:modified>
</cp:coreProperties>
</file>