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7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835" r:id="rId80"/>
    <p:sldId id="608" r:id="rId81"/>
    <p:sldId id="501" r:id="rId82"/>
    <p:sldId id="831" r:id="rId83"/>
    <p:sldId id="437" r:id="rId84"/>
    <p:sldId id="440" r:id="rId85"/>
    <p:sldId id="830" r:id="rId86"/>
    <p:sldId id="562" r:id="rId87"/>
    <p:sldId id="609" r:id="rId88"/>
    <p:sldId id="451" r:id="rId89"/>
    <p:sldId id="450" r:id="rId90"/>
    <p:sldId id="452" r:id="rId91"/>
    <p:sldId id="443" r:id="rId92"/>
    <p:sldId id="444" r:id="rId93"/>
    <p:sldId id="836" r:id="rId94"/>
    <p:sldId id="453" r:id="rId95"/>
    <p:sldId id="454" r:id="rId96"/>
    <p:sldId id="837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838" r:id="rId105"/>
    <p:sldId id="561" r:id="rId106"/>
    <p:sldId id="438" r:id="rId107"/>
    <p:sldId id="827" r:id="rId108"/>
    <p:sldId id="550" r:id="rId109"/>
    <p:sldId id="828" r:id="rId110"/>
    <p:sldId id="442" r:id="rId111"/>
    <p:sldId id="625" r:id="rId112"/>
    <p:sldId id="630" r:id="rId113"/>
    <p:sldId id="631" r:id="rId114"/>
    <p:sldId id="552" r:id="rId115"/>
    <p:sldId id="841" r:id="rId116"/>
    <p:sldId id="610" r:id="rId117"/>
    <p:sldId id="626" r:id="rId118"/>
    <p:sldId id="628" r:id="rId119"/>
    <p:sldId id="629" r:id="rId120"/>
    <p:sldId id="840" r:id="rId121"/>
    <p:sldId id="842" r:id="rId122"/>
    <p:sldId id="554" r:id="rId123"/>
    <p:sldId id="839" r:id="rId124"/>
    <p:sldId id="559" r:id="rId125"/>
    <p:sldId id="560" r:id="rId126"/>
    <p:sldId id="458" r:id="rId127"/>
    <p:sldId id="460" r:id="rId128"/>
    <p:sldId id="461" r:id="rId129"/>
    <p:sldId id="465" r:id="rId130"/>
    <p:sldId id="462" r:id="rId131"/>
    <p:sldId id="646" r:id="rId132"/>
    <p:sldId id="636" r:id="rId133"/>
    <p:sldId id="640" r:id="rId134"/>
    <p:sldId id="463" r:id="rId135"/>
    <p:sldId id="641" r:id="rId136"/>
    <p:sldId id="639" r:id="rId137"/>
    <p:sldId id="642" r:id="rId138"/>
    <p:sldId id="468" r:id="rId139"/>
    <p:sldId id="643" r:id="rId140"/>
    <p:sldId id="627" r:id="rId141"/>
    <p:sldId id="644" r:id="rId142"/>
    <p:sldId id="638" r:id="rId143"/>
    <p:sldId id="645" r:id="rId144"/>
    <p:sldId id="567" r:id="rId145"/>
    <p:sldId id="568" r:id="rId146"/>
    <p:sldId id="820" r:id="rId147"/>
    <p:sldId id="822" r:id="rId148"/>
    <p:sldId id="821" r:id="rId149"/>
    <p:sldId id="823" r:id="rId150"/>
    <p:sldId id="516" r:id="rId151"/>
    <p:sldId id="495" r:id="rId152"/>
    <p:sldId id="579" r:id="rId153"/>
    <p:sldId id="600" r:id="rId154"/>
    <p:sldId id="602" r:id="rId155"/>
    <p:sldId id="603" r:id="rId156"/>
    <p:sldId id="572" r:id="rId157"/>
    <p:sldId id="573" r:id="rId158"/>
    <p:sldId id="574" r:id="rId159"/>
    <p:sldId id="575" r:id="rId160"/>
    <p:sldId id="634" r:id="rId161"/>
    <p:sldId id="632" r:id="rId162"/>
    <p:sldId id="633" r:id="rId163"/>
    <p:sldId id="576" r:id="rId164"/>
    <p:sldId id="502" r:id="rId165"/>
    <p:sldId id="504" r:id="rId166"/>
    <p:sldId id="503" r:id="rId167"/>
    <p:sldId id="816" r:id="rId168"/>
    <p:sldId id="817" r:id="rId169"/>
    <p:sldId id="818" r:id="rId170"/>
    <p:sldId id="819" r:id="rId171"/>
    <p:sldId id="824" r:id="rId172"/>
    <p:sldId id="577" r:id="rId173"/>
    <p:sldId id="578" r:id="rId174"/>
    <p:sldId id="814" r:id="rId175"/>
    <p:sldId id="815" r:id="rId176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3D65B-86FD-4354-9C2F-105578B046A8}" v="255" dt="2025-08-19T20:13:2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84840" autoAdjust="0"/>
  </p:normalViewPr>
  <p:slideViewPr>
    <p:cSldViewPr snapToGrid="0" showGuides="1">
      <p:cViewPr varScale="1">
        <p:scale>
          <a:sx n="63" d="100"/>
          <a:sy n="63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8-19T20:17:55.208" v="317" actId="1037"/>
      <pc:docMkLst>
        <pc:docMk/>
      </pc:docMkLst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  <pc:spChg chg="mod">
          <ac:chgData name="Al Friend" userId="e5ed79da-d858-46d4-9eed-a7a24903f2de" providerId="ADAL" clId="{00A782C0-7C98-435E-900C-9C43C906255C}" dt="2025-08-19T20:02:55.525" v="175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8-19T20:06:59.498" v="191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A782C0-7C98-435E-900C-9C43C906255C}" dt="2025-08-19T20:06:49.869" v="187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  <pc:spChg chg="mod">
          <ac:chgData name="Al Friend" userId="e5ed79da-d858-46d4-9eed-a7a24903f2de" providerId="ADAL" clId="{00A782C0-7C98-435E-900C-9C43C906255C}" dt="2025-08-19T19:49:37.747" v="90" actId="122"/>
          <ac:spMkLst>
            <pc:docMk/>
            <pc:sldMk cId="458947270" sldId="554"/>
            <ac:spMk id="4" creationId="{64E6C5A6-C8B6-44E7-AC4F-4DD9B8000FF1}"/>
          </ac:spMkLst>
        </pc:spChg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  <pc:spChg chg="mod">
          <ac:chgData name="Al Friend" userId="e5ed79da-d858-46d4-9eed-a7a24903f2de" providerId="ADAL" clId="{00A782C0-7C98-435E-900C-9C43C906255C}" dt="2025-08-19T20:17:55.208" v="317" actId="1037"/>
          <ac:spMkLst>
            <pc:docMk/>
            <pc:sldMk cId="1117637440" sldId="559"/>
            <ac:spMk id="5" creationId="{C9C1C709-4D47-F58B-E061-28DF9D479173}"/>
          </ac:spMkLst>
        </pc:spChg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  <pc:spChg chg="mod">
          <ac:chgData name="Al Friend" userId="e5ed79da-d858-46d4-9eed-a7a24903f2de" providerId="ADAL" clId="{00A782C0-7C98-435E-900C-9C43C906255C}" dt="2025-08-19T19:45:05.511" v="42" actId="1038"/>
          <ac:spMkLst>
            <pc:docMk/>
            <pc:sldMk cId="1132077490" sldId="609"/>
            <ac:spMk id="5" creationId="{8145E81F-1949-4DFF-BEDD-AF463B4A35D1}"/>
          </ac:spMkLst>
        </pc:spChg>
        <pc:spChg chg="mod">
          <ac:chgData name="Al Friend" userId="e5ed79da-d858-46d4-9eed-a7a24903f2de" providerId="ADAL" clId="{00A782C0-7C98-435E-900C-9C43C906255C}" dt="2025-08-19T19:45:00.719" v="22" actId="1038"/>
          <ac:spMkLst>
            <pc:docMk/>
            <pc:sldMk cId="1132077490" sldId="609"/>
            <ac:spMk id="6" creationId="{8145E81F-1949-4DFF-BEDD-AF463B4A35D1}"/>
          </ac:spMkLst>
        </pc:spChg>
      </pc:sldChg>
      <pc:sldChg chg="del">
        <pc:chgData name="Al Friend" userId="e5ed79da-d858-46d4-9eed-a7a24903f2de" providerId="ADAL" clId="{00A782C0-7C98-435E-900C-9C43C906255C}" dt="2025-08-19T20:00:56.230" v="151" actId="2696"/>
        <pc:sldMkLst>
          <pc:docMk/>
          <pc:sldMk cId="189031067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del">
        <pc:chgData name="Al Friend" userId="e5ed79da-d858-46d4-9eed-a7a24903f2de" providerId="ADAL" clId="{00A782C0-7C98-435E-900C-9C43C906255C}" dt="2025-08-19T20:00:56.230" v="151" actId="2696"/>
        <pc:sldMkLst>
          <pc:docMk/>
          <pc:sldMk cId="3754380276" sldId="626"/>
        </pc:sldMkLst>
      </pc:sldChg>
      <pc:sldChg chg="del">
        <pc:chgData name="Al Friend" userId="e5ed79da-d858-46d4-9eed-a7a24903f2de" providerId="ADAL" clId="{00A782C0-7C98-435E-900C-9C43C906255C}" dt="2025-08-19T20:00:56.230" v="151" actId="2696"/>
        <pc:sldMkLst>
          <pc:docMk/>
          <pc:sldMk cId="2412470882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del">
        <pc:chgData name="Al Friend" userId="e5ed79da-d858-46d4-9eed-a7a24903f2de" providerId="ADAL" clId="{00A782C0-7C98-435E-900C-9C43C906255C}" dt="2025-08-19T20:00:56.230" v="151" actId="2696"/>
        <pc:sldMkLst>
          <pc:docMk/>
          <pc:sldMk cId="1479362072" sldId="629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del">
        <pc:chgData name="Al Friend" userId="e5ed79da-d858-46d4-9eed-a7a24903f2de" providerId="ADAL" clId="{00A782C0-7C98-435E-900C-9C43C906255C}" dt="2025-08-19T19:57:32.342" v="146" actId="2696"/>
        <pc:sldMkLst>
          <pc:docMk/>
          <pc:sldMk cId="3320179908" sldId="8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  <pc:spChg chg="add mod">
          <ac:chgData name="Al Friend" userId="e5ed79da-d858-46d4-9eed-a7a24903f2de" providerId="ADAL" clId="{00A782C0-7C98-435E-900C-9C43C906255C}" dt="2025-08-19T20:16:34.654" v="310" actId="14100"/>
          <ac:spMkLst>
            <pc:docMk/>
            <pc:sldMk cId="633878952" sldId="840"/>
            <ac:spMk id="2" creationId="{3C1CED58-7D33-14B9-215F-9BF9E29D8D2F}"/>
          </ac:spMkLst>
        </pc:spChg>
        <pc:spChg chg="mod">
          <ac:chgData name="Al Friend" userId="e5ed79da-d858-46d4-9eed-a7a24903f2de" providerId="ADAL" clId="{00A782C0-7C98-435E-900C-9C43C906255C}" dt="2025-08-19T20:02:20.771" v="171" actId="20577"/>
          <ac:spMkLst>
            <pc:docMk/>
            <pc:sldMk cId="633878952" sldId="840"/>
            <ac:spMk id="3" creationId="{F17C408B-7D9A-D040-05F7-2D6CC30D4373}"/>
          </ac:spMkLst>
        </pc:spChg>
        <pc:spChg chg="mod">
          <ac:chgData name="Al Friend" userId="e5ed79da-d858-46d4-9eed-a7a24903f2de" providerId="ADAL" clId="{00A782C0-7C98-435E-900C-9C43C906255C}" dt="2025-08-19T20:05:32.527" v="183" actId="20577"/>
          <ac:spMkLst>
            <pc:docMk/>
            <pc:sldMk cId="633878952" sldId="840"/>
            <ac:spMk id="4" creationId="{7DE14897-4D3E-7E96-8CA3-33BF97F4A567}"/>
          </ac:spMkLst>
        </pc:spChg>
        <pc:spChg chg="add mod">
          <ac:chgData name="Al Friend" userId="e5ed79da-d858-46d4-9eed-a7a24903f2de" providerId="ADAL" clId="{00A782C0-7C98-435E-900C-9C43C906255C}" dt="2025-08-19T20:10:59.976" v="228" actId="14100"/>
          <ac:spMkLst>
            <pc:docMk/>
            <pc:sldMk cId="633878952" sldId="840"/>
            <ac:spMk id="5" creationId="{193012EF-BB2A-BBC4-FC37-7DF74E6982FF}"/>
          </ac:spMkLst>
        </pc:spChg>
        <pc:spChg chg="del">
          <ac:chgData name="Al Friend" userId="e5ed79da-d858-46d4-9eed-a7a24903f2de" providerId="ADAL" clId="{00A782C0-7C98-435E-900C-9C43C906255C}" dt="2025-08-19T19:46:20.793" v="45" actId="478"/>
          <ac:spMkLst>
            <pc:docMk/>
            <pc:sldMk cId="633878952" sldId="840"/>
            <ac:spMk id="6" creationId="{02BA0DD7-0AFB-BE5C-9BC5-D11481B48EBF}"/>
          </ac:spMkLst>
        </pc:spChg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  <pc:spChg chg="mod">
          <ac:chgData name="Al Friend" userId="e5ed79da-d858-46d4-9eed-a7a24903f2de" providerId="ADAL" clId="{00A782C0-7C98-435E-900C-9C43C906255C}" dt="2025-08-19T20:03:00.279" v="179" actId="20577"/>
          <ac:spMkLst>
            <pc:docMk/>
            <pc:sldMk cId="777259054" sldId="841"/>
            <ac:spMk id="3" creationId="{D7CAA0AB-71B4-2551-B2BC-2E8359775AB8}"/>
          </ac:spMkLst>
        </pc:spChg>
        <pc:spChg chg="del">
          <ac:chgData name="Al Friend" userId="e5ed79da-d858-46d4-9eed-a7a24903f2de" providerId="ADAL" clId="{00A782C0-7C98-435E-900C-9C43C906255C}" dt="2025-08-19T19:57:52.394" v="149" actId="478"/>
          <ac:spMkLst>
            <pc:docMk/>
            <pc:sldMk cId="777259054" sldId="841"/>
            <ac:spMk id="6" creationId="{188F94F5-E8B8-1A77-7276-7FD4F8C0669B}"/>
          </ac:spMkLst>
        </pc:spChg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  <pc:spChg chg="del">
          <ac:chgData name="Al Friend" userId="e5ed79da-d858-46d4-9eed-a7a24903f2de" providerId="ADAL" clId="{00A782C0-7C98-435E-900C-9C43C906255C}" dt="2025-08-19T20:12:01.716" v="241" actId="478"/>
          <ac:spMkLst>
            <pc:docMk/>
            <pc:sldMk cId="3487229272" sldId="842"/>
            <ac:spMk id="2" creationId="{EF946F9C-CAFE-EB4D-FC48-2A834E713CDB}"/>
          </ac:spMkLst>
        </pc:spChg>
        <pc:spChg chg="del">
          <ac:chgData name="Al Friend" userId="e5ed79da-d858-46d4-9eed-a7a24903f2de" providerId="ADAL" clId="{00A782C0-7C98-435E-900C-9C43C906255C}" dt="2025-08-19T20:11:58.223" v="240" actId="478"/>
          <ac:spMkLst>
            <pc:docMk/>
            <pc:sldMk cId="3487229272" sldId="842"/>
            <ac:spMk id="5" creationId="{DBD97B9B-08D1-349E-54D4-897120A32FBC}"/>
          </ac:spMkLst>
        </pc:spChg>
      </pc:sldChg>
    </pc:docChg>
  </pc:docChgLst>
  <pc:docChgLst>
    <pc:chgData name="Al Friend" userId="e5ed79da-d858-46d4-9eed-a7a24903f2de" providerId="ADAL" clId="{F3644FB2-6E64-4DE2-861E-FB614671B88E}"/>
    <pc:docChg chg="undo custSel addSld delSld modSld sldOrd modSection">
      <pc:chgData name="Al Friend" userId="e5ed79da-d858-46d4-9eed-a7a24903f2de" providerId="ADAL" clId="{F3644FB2-6E64-4DE2-861E-FB614671B88E}" dt="2025-08-19T15:13:53.961" v="583" actId="20577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  <pc:spChg chg="mod">
          <ac:chgData name="Al Friend" userId="e5ed79da-d858-46d4-9eed-a7a24903f2de" providerId="ADAL" clId="{F3644FB2-6E64-4DE2-861E-FB614671B88E}" dt="2025-08-19T15:01:52.460" v="371" actId="20577"/>
          <ac:spMkLst>
            <pc:docMk/>
            <pc:sldMk cId="3802701649" sldId="438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18.702" v="521" actId="1038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12:22.954" v="528" actId="1038"/>
          <ac:spMkLst>
            <pc:docMk/>
            <pc:sldMk cId="3802701649" sldId="438"/>
            <ac:spMk id="7" creationId="{DD7CFB5D-8D75-BBA7-21D4-45F85FBF6B79}"/>
          </ac:spMkLst>
        </pc:spChg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  <pc:spChg chg="mod">
          <ac:chgData name="Al Friend" userId="e5ed79da-d858-46d4-9eed-a7a24903f2de" providerId="ADAL" clId="{F3644FB2-6E64-4DE2-861E-FB614671B88E}" dt="2025-08-19T15:02:26.937" v="393" actId="6549"/>
          <ac:spMkLst>
            <pc:docMk/>
            <pc:sldMk cId="1894983875" sldId="44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8.775" v="540" actId="1037"/>
          <ac:spMkLst>
            <pc:docMk/>
            <pc:sldMk cId="1894983875" sldId="442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4:59:02.583" v="271" actId="14100"/>
          <ac:spMkLst>
            <pc:docMk/>
            <pc:sldMk cId="1894983875" sldId="442"/>
            <ac:spMk id="6" creationId="{8145E81F-1949-4DFF-BEDD-AF463B4A35D1}"/>
          </ac:spMkLst>
        </pc:spChg>
      </pc:sldChg>
      <pc:sldChg chg="addSp modSp del ord modAnim">
        <pc:chgData name="Al Friend" userId="e5ed79da-d858-46d4-9eed-a7a24903f2de" providerId="ADAL" clId="{F3644FB2-6E64-4DE2-861E-FB614671B88E}" dt="2025-08-19T14:57:18.107" v="226" actId="2696"/>
        <pc:sldMkLst>
          <pc:docMk/>
          <pc:sldMk cId="2724162170" sldId="442"/>
        </pc:sldMkLst>
        <pc:spChg chg="add mod">
          <ac:chgData name="Al Friend" userId="e5ed79da-d858-46d4-9eed-a7a24903f2de" providerId="ADAL" clId="{F3644FB2-6E64-4DE2-861E-FB614671B88E}" dt="2025-08-19T10:25:50.926" v="118" actId="14100"/>
          <ac:spMkLst>
            <pc:docMk/>
            <pc:sldMk cId="2724162170" sldId="442"/>
            <ac:spMk id="7" creationId="{839BE1AD-091F-48F2-B203-ACCF688B1848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  <pc:spChg chg="mod">
          <ac:chgData name="Al Friend" userId="e5ed79da-d858-46d4-9eed-a7a24903f2de" providerId="ADAL" clId="{F3644FB2-6E64-4DE2-861E-FB614671B88E}" dt="2025-08-19T10:06:44.154" v="72" actId="20577"/>
          <ac:spMkLst>
            <pc:docMk/>
            <pc:sldMk cId="2328477242" sldId="443"/>
            <ac:spMk id="4" creationId="{64E6C5A6-C8B6-44E7-AC4F-4DD9B8000FF1}"/>
          </ac:spMkLst>
        </pc:spChg>
        <pc:spChg chg="add mod">
          <ac:chgData name="Al Friend" userId="e5ed79da-d858-46d4-9eed-a7a24903f2de" providerId="ADAL" clId="{F3644FB2-6E64-4DE2-861E-FB614671B88E}" dt="2025-08-19T09:44:49.879" v="58" actId="1037"/>
          <ac:spMkLst>
            <pc:docMk/>
            <pc:sldMk cId="2328477242" sldId="443"/>
            <ac:spMk id="5" creationId="{C5838062-5B02-430E-B668-0F283286ADDB}"/>
          </ac:spMkLst>
        </pc:spChg>
        <pc:spChg chg="add">
          <ac:chgData name="Al Friend" userId="e5ed79da-d858-46d4-9eed-a7a24903f2de" providerId="ADAL" clId="{F3644FB2-6E64-4DE2-861E-FB614671B88E}" dt="2025-08-19T09:45:49.619" v="60"/>
          <ac:spMkLst>
            <pc:docMk/>
            <pc:sldMk cId="2328477242" sldId="443"/>
            <ac:spMk id="6" creationId="{0D08399D-2876-4367-AE0E-4CFA5BA02897}"/>
          </ac:spMkLst>
        </pc:spChg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  <pc:spChg chg="mod">
          <ac:chgData name="Al Friend" userId="e5ed79da-d858-46d4-9eed-a7a24903f2de" providerId="ADAL" clId="{F3644FB2-6E64-4DE2-861E-FB614671B88E}" dt="2025-08-19T09:46:35.580" v="65" actId="20577"/>
          <ac:spMkLst>
            <pc:docMk/>
            <pc:sldMk cId="171987008" sldId="4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20.832" v="80" actId="20577"/>
          <ac:spMkLst>
            <pc:docMk/>
            <pc:sldMk cId="171987008" sldId="444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55.154" v="61"/>
          <ac:spMkLst>
            <pc:docMk/>
            <pc:sldMk cId="171987008" sldId="444"/>
            <ac:spMk id="5" creationId="{DCE3A2C0-E5AC-437E-8CD0-46D83078EBB9}"/>
          </ac:spMkLst>
        </pc:spChg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  <pc:spChg chg="mod">
          <ac:chgData name="Al Friend" userId="e5ed79da-d858-46d4-9eed-a7a24903f2de" providerId="ADAL" clId="{F3644FB2-6E64-4DE2-861E-FB614671B88E}" dt="2025-08-19T15:05:20.176" v="444" actId="403"/>
          <ac:spMkLst>
            <pc:docMk/>
            <pc:sldMk cId="3097969357" sldId="445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  <pc:spChg chg="mod">
          <ac:chgData name="Al Friend" userId="e5ed79da-d858-46d4-9eed-a7a24903f2de" providerId="ADAL" clId="{F3644FB2-6E64-4DE2-861E-FB614671B88E}" dt="2025-08-19T10:05:46.577" v="68" actId="20577"/>
          <ac:spMkLst>
            <pc:docMk/>
            <pc:sldMk cId="2577301597" sldId="450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36.602" v="59"/>
          <ac:spMkLst>
            <pc:docMk/>
            <pc:sldMk cId="2577301597" sldId="450"/>
            <ac:spMk id="6" creationId="{E3F99AB6-0230-47B0-BA58-ED6EDC8E53B3}"/>
          </ac:spMkLst>
        </pc:spChg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  <pc:spChg chg="mod">
          <ac:chgData name="Al Friend" userId="e5ed79da-d858-46d4-9eed-a7a24903f2de" providerId="ADAL" clId="{F3644FB2-6E64-4DE2-861E-FB614671B88E}" dt="2025-08-19T10:06:05.099" v="71" actId="20577"/>
          <ac:spMkLst>
            <pc:docMk/>
            <pc:sldMk cId="2483932992" sldId="4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  <pc:spChg chg="mod">
          <ac:chgData name="Al Friend" userId="e5ed79da-d858-46d4-9eed-a7a24903f2de" providerId="ADAL" clId="{F3644FB2-6E64-4DE2-861E-FB614671B88E}" dt="2025-08-19T10:06:02.539" v="70" actId="20577"/>
          <ac:spMkLst>
            <pc:docMk/>
            <pc:sldMk cId="307598580" sldId="452"/>
            <ac:spMk id="4" creationId="{64E6C5A6-C8B6-44E7-AC4F-4DD9B8000FF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  <pc:spChg chg="mod">
          <ac:chgData name="Al Friend" userId="e5ed79da-d858-46d4-9eed-a7a24903f2de" providerId="ADAL" clId="{F3644FB2-6E64-4DE2-861E-FB614671B88E}" dt="2025-08-19T09:46:39.780" v="67" actId="20577"/>
          <ac:spMkLst>
            <pc:docMk/>
            <pc:sldMk cId="710849159" sldId="453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06:55.197" v="76" actId="20577"/>
          <ac:spMkLst>
            <pc:docMk/>
            <pc:sldMk cId="710849159" sldId="453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6:16.307" v="62"/>
          <ac:spMkLst>
            <pc:docMk/>
            <pc:sldMk cId="710849159" sldId="453"/>
            <ac:spMk id="5" creationId="{26EDF525-8233-4863-80FA-1DD393D57035}"/>
          </ac:spMkLst>
        </pc:spChg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  <pc:spChg chg="mod">
          <ac:chgData name="Al Friend" userId="e5ed79da-d858-46d4-9eed-a7a24903f2de" providerId="ADAL" clId="{F3644FB2-6E64-4DE2-861E-FB614671B88E}" dt="2025-08-19T10:07:02.875" v="79" actId="20577"/>
          <ac:spMkLst>
            <pc:docMk/>
            <pc:sldMk cId="3835580360" sldId="454"/>
            <ac:spMk id="4" creationId="{64E6C5A6-C8B6-44E7-AC4F-4DD9B8000FF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  <pc:spChg chg="mod">
          <ac:chgData name="Al Friend" userId="e5ed79da-d858-46d4-9eed-a7a24903f2de" providerId="ADAL" clId="{F3644FB2-6E64-4DE2-861E-FB614671B88E}" dt="2025-08-19T15:02:13.627" v="391" actId="20577"/>
          <ac:spMkLst>
            <pc:docMk/>
            <pc:sldMk cId="1426775807" sldId="550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1.384" v="537" actId="1038"/>
          <ac:spMkLst>
            <pc:docMk/>
            <pc:sldMk cId="1426775807" sldId="550"/>
            <ac:spMk id="5" creationId="{8145E81F-1949-4DFF-BEDD-AF463B4A35D1}"/>
          </ac:spMkLst>
        </pc:spChg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  <pc:spChg chg="mod">
          <ac:chgData name="Al Friend" userId="e5ed79da-d858-46d4-9eed-a7a24903f2de" providerId="ADAL" clId="{F3644FB2-6E64-4DE2-861E-FB614671B88E}" dt="2025-08-19T15:13:53.961" v="583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40.952" v="402" actId="14100"/>
          <ac:spMkLst>
            <pc:docMk/>
            <pc:sldMk cId="2672142775" sldId="552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  <pc:spChg chg="mod">
          <ac:chgData name="Al Friend" userId="e5ed79da-d858-46d4-9eed-a7a24903f2de" providerId="ADAL" clId="{F3644FB2-6E64-4DE2-861E-FB614671B88E}" dt="2025-08-19T15:01:26.400" v="359"/>
          <ac:spMkLst>
            <pc:docMk/>
            <pc:sldMk cId="458947270" sldId="55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15.454" v="397" actId="403"/>
          <ac:spMkLst>
            <pc:docMk/>
            <pc:sldMk cId="458947270" sldId="554"/>
            <ac:spMk id="4" creationId="{64E6C5A6-C8B6-44E7-AC4F-4DD9B8000FF1}"/>
          </ac:spMkLst>
        </pc:spChg>
        <pc:spChg chg="mod">
          <ac:chgData name="Al Friend" userId="e5ed79da-d858-46d4-9eed-a7a24903f2de" providerId="ADAL" clId="{F3644FB2-6E64-4DE2-861E-FB614671B88E}" dt="2025-08-19T15:03:20.707" v="398" actId="1076"/>
          <ac:spMkLst>
            <pc:docMk/>
            <pc:sldMk cId="458947270" sldId="554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03:24.670" v="399" actId="1076"/>
          <ac:spMkLst>
            <pc:docMk/>
            <pc:sldMk cId="458947270" sldId="554"/>
            <ac:spMk id="6" creationId="{8145E81F-1949-4DFF-BEDD-AF463B4A35D1}"/>
          </ac:spMkLst>
        </pc:spChg>
      </pc:sldChg>
      <pc:sldChg chg="modSp del">
        <pc:chgData name="Al Friend" userId="e5ed79da-d858-46d4-9eed-a7a24903f2de" providerId="ADAL" clId="{F3644FB2-6E64-4DE2-861E-FB614671B88E}" dt="2025-08-19T15:04:22.950" v="410" actId="2696"/>
        <pc:sldMkLst>
          <pc:docMk/>
          <pc:sldMk cId="111550004" sldId="555"/>
        </pc:sldMkLst>
        <pc:spChg chg="mod">
          <ac:chgData name="Al Friend" userId="e5ed79da-d858-46d4-9eed-a7a24903f2de" providerId="ADAL" clId="{F3644FB2-6E64-4DE2-861E-FB614671B88E}" dt="2025-08-19T15:01:18.228" v="358" actId="20577"/>
          <ac:spMkLst>
            <pc:docMk/>
            <pc:sldMk cId="111550004" sldId="555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52.176" v="404" actId="27636"/>
          <ac:spMkLst>
            <pc:docMk/>
            <pc:sldMk cId="111550004" sldId="555"/>
            <ac:spMk id="4" creationId="{64E6C5A6-C8B6-44E7-AC4F-4DD9B8000FF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  <pc:spChg chg="mod">
          <ac:chgData name="Al Friend" userId="e5ed79da-d858-46d4-9eed-a7a24903f2de" providerId="ADAL" clId="{F3644FB2-6E64-4DE2-861E-FB614671B88E}" dt="2025-08-19T15:08:30.054" v="488" actId="692"/>
          <ac:spMkLst>
            <pc:docMk/>
            <pc:sldMk cId="1117637440" sldId="559"/>
            <ac:spMk id="5" creationId="{C9C1C709-4D47-F58B-E061-28DF9D479173}"/>
          </ac:spMkLst>
        </pc:spChg>
        <pc:spChg chg="mod">
          <ac:chgData name="Al Friend" userId="e5ed79da-d858-46d4-9eed-a7a24903f2de" providerId="ADAL" clId="{F3644FB2-6E64-4DE2-861E-FB614671B88E}" dt="2025-08-19T15:08:35.483" v="490" actId="692"/>
          <ac:spMkLst>
            <pc:docMk/>
            <pc:sldMk cId="1117637440" sldId="559"/>
            <ac:spMk id="7" creationId="{FFCF916D-B844-E035-FB33-215F6E9169BF}"/>
          </ac:spMkLst>
        </pc:spChg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  <pc:spChg chg="mod">
          <ac:chgData name="Al Friend" userId="e5ed79da-d858-46d4-9eed-a7a24903f2de" providerId="ADAL" clId="{F3644FB2-6E64-4DE2-861E-FB614671B88E}" dt="2025-08-19T15:05:11.478" v="443" actId="404"/>
          <ac:spMkLst>
            <pc:docMk/>
            <pc:sldMk cId="3580692410" sldId="56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  <pc:spChg chg="mod">
          <ac:chgData name="Al Friend" userId="e5ed79da-d858-46d4-9eed-a7a24903f2de" providerId="ADAL" clId="{F3644FB2-6E64-4DE2-861E-FB614671B88E}" dt="2025-08-19T10:05:49.948" v="69" actId="20577"/>
          <ac:spMkLst>
            <pc:docMk/>
            <pc:sldMk cId="1132077490" sldId="609"/>
            <ac:spMk id="4" creationId="{64E6C5A6-C8B6-44E7-AC4F-4DD9B8000FF1}"/>
          </ac:spMkLst>
        </pc:spChg>
      </pc:sldChg>
      <pc:sldChg chg="add">
        <pc:chgData name="Al Friend" userId="e5ed79da-d858-46d4-9eed-a7a24903f2de" providerId="ADAL" clId="{F3644FB2-6E64-4DE2-861E-FB614671B88E}" dt="2025-08-19T15:06:13.715" v="485"/>
        <pc:sldMkLst>
          <pc:docMk/>
          <pc:sldMk cId="189031067" sldId="610"/>
        </pc:sldMkLst>
      </pc:sldChg>
      <pc:sldChg chg="addSp modSp del modAnim">
        <pc:chgData name="Al Friend" userId="e5ed79da-d858-46d4-9eed-a7a24903f2de" providerId="ADAL" clId="{F3644FB2-6E64-4DE2-861E-FB614671B88E}" dt="2025-08-19T15:05:58.448" v="481" actId="2696"/>
        <pc:sldMkLst>
          <pc:docMk/>
          <pc:sldMk cId="2251472171" sldId="610"/>
        </pc:sldMkLst>
        <pc:spChg chg="mod">
          <ac:chgData name="Al Friend" userId="e5ed79da-d858-46d4-9eed-a7a24903f2de" providerId="ADAL" clId="{F3644FB2-6E64-4DE2-861E-FB614671B88E}" dt="2025-08-19T15:05:47.494" v="480" actId="1038"/>
          <ac:spMkLst>
            <pc:docMk/>
            <pc:sldMk cId="2251472171" sldId="610"/>
            <ac:spMk id="5" creationId="{8145E81F-1949-4DFF-BEDD-AF463B4A35D1}"/>
          </ac:spMkLst>
        </pc:spChg>
        <pc:spChg chg="add mod">
          <ac:chgData name="Al Friend" userId="e5ed79da-d858-46d4-9eed-a7a24903f2de" providerId="ADAL" clId="{F3644FB2-6E64-4DE2-861E-FB614671B88E}" dt="2025-08-19T10:30:28.877" v="122" actId="14100"/>
          <ac:spMkLst>
            <pc:docMk/>
            <pc:sldMk cId="2251472171" sldId="610"/>
            <ac:spMk id="7" creationId="{3448DFDA-C240-45D3-A110-E175FA4E5745}"/>
          </ac:spMkLst>
        </pc:spChg>
      </pc:sldChg>
      <pc:sldChg chg="del ord">
        <pc:chgData name="Al Friend" userId="e5ed79da-d858-46d4-9eed-a7a24903f2de" providerId="ADAL" clId="{F3644FB2-6E64-4DE2-861E-FB614671B88E}" dt="2025-08-19T14:57:18.122" v="227" actId="2696"/>
        <pc:sldMkLst>
          <pc:docMk/>
          <pc:sldMk cId="1741177868" sldId="625"/>
        </pc:sldMkLst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  <pc:spChg chg="mod">
          <ac:chgData name="Al Friend" userId="e5ed79da-d858-46d4-9eed-a7a24903f2de" providerId="ADAL" clId="{F3644FB2-6E64-4DE2-861E-FB614671B88E}" dt="2025-08-19T15:02:29.745" v="394" actId="6549"/>
          <ac:spMkLst>
            <pc:docMk/>
            <pc:sldMk cId="4043431165" sldId="625"/>
            <ac:spMk id="3" creationId="{00000000-0000-0000-0000-000000000000}"/>
          </ac:spMkLst>
        </pc:spChg>
      </pc:sldChg>
      <pc:sldChg chg="del">
        <pc:chgData name="Al Friend" userId="e5ed79da-d858-46d4-9eed-a7a24903f2de" providerId="ADAL" clId="{F3644FB2-6E64-4DE2-861E-FB614671B88E}" dt="2025-08-19T15:05:58.463" v="482" actId="2696"/>
        <pc:sldMkLst>
          <pc:docMk/>
          <pc:sldMk cId="2104334914" sldId="626"/>
        </pc:sldMkLst>
      </pc:sldChg>
      <pc:sldChg chg="add">
        <pc:chgData name="Al Friend" userId="e5ed79da-d858-46d4-9eed-a7a24903f2de" providerId="ADAL" clId="{F3644FB2-6E64-4DE2-861E-FB614671B88E}" dt="2025-08-19T15:06:13.715" v="485"/>
        <pc:sldMkLst>
          <pc:docMk/>
          <pc:sldMk cId="3754380276" sldId="626"/>
        </pc:sldMkLst>
      </pc:sldChg>
      <pc:sldChg chg="modSp del">
        <pc:chgData name="Al Friend" userId="e5ed79da-d858-46d4-9eed-a7a24903f2de" providerId="ADAL" clId="{F3644FB2-6E64-4DE2-861E-FB614671B88E}" dt="2025-08-19T15:05:58.485" v="483" actId="2696"/>
        <pc:sldMkLst>
          <pc:docMk/>
          <pc:sldMk cId="739566420" sldId="628"/>
        </pc:sldMkLst>
        <pc:spChg chg="mod">
          <ac:chgData name="Al Friend" userId="e5ed79da-d858-46d4-9eed-a7a24903f2de" providerId="ADAL" clId="{F3644FB2-6E64-4DE2-861E-FB614671B88E}" dt="2025-08-19T10:36:52.782" v="162" actId="14100"/>
          <ac:spMkLst>
            <pc:docMk/>
            <pc:sldMk cId="739566420" sldId="628"/>
            <ac:spMk id="41" creationId="{DE03AE61-A5F0-44B0-85E4-A2C24F50939C}"/>
          </ac:spMkLst>
        </pc:spChg>
      </pc:sldChg>
      <pc:sldChg chg="add modTransition">
        <pc:chgData name="Al Friend" userId="e5ed79da-d858-46d4-9eed-a7a24903f2de" providerId="ADAL" clId="{F3644FB2-6E64-4DE2-861E-FB614671B88E}" dt="2025-08-19T15:06:35.310" v="486"/>
        <pc:sldMkLst>
          <pc:docMk/>
          <pc:sldMk cId="2412470882" sldId="628"/>
        </pc:sldMkLst>
      </pc:sldChg>
      <pc:sldChg chg="add">
        <pc:chgData name="Al Friend" userId="e5ed79da-d858-46d4-9eed-a7a24903f2de" providerId="ADAL" clId="{F3644FB2-6E64-4DE2-861E-FB614671B88E}" dt="2025-08-19T15:06:13.715" v="485"/>
        <pc:sldMkLst>
          <pc:docMk/>
          <pc:sldMk cId="1479362072" sldId="629"/>
        </pc:sldMkLst>
      </pc:sldChg>
      <pc:sldChg chg="del">
        <pc:chgData name="Al Friend" userId="e5ed79da-d858-46d4-9eed-a7a24903f2de" providerId="ADAL" clId="{F3644FB2-6E64-4DE2-861E-FB614671B88E}" dt="2025-08-19T15:05:58.501" v="484" actId="2696"/>
        <pc:sldMkLst>
          <pc:docMk/>
          <pc:sldMk cId="3899202200" sldId="629"/>
        </pc:sldMkLst>
      </pc:sldChg>
      <pc:sldChg chg="del ord">
        <pc:chgData name="Al Friend" userId="e5ed79da-d858-46d4-9eed-a7a24903f2de" providerId="ADAL" clId="{F3644FB2-6E64-4DE2-861E-FB614671B88E}" dt="2025-08-19T14:57:18.122" v="228" actId="2696"/>
        <pc:sldMkLst>
          <pc:docMk/>
          <pc:sldMk cId="2400592487" sldId="630"/>
        </pc:sldMkLst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del ord">
        <pc:chgData name="Al Friend" userId="e5ed79da-d858-46d4-9eed-a7a24903f2de" providerId="ADAL" clId="{F3644FB2-6E64-4DE2-861E-FB614671B88E}" dt="2025-08-19T14:57:18.138" v="229" actId="2696"/>
        <pc:sldMkLst>
          <pc:docMk/>
          <pc:sldMk cId="3203315795" sldId="631"/>
        </pc:sldMkLst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  <pc:spChg chg="mod">
          <ac:chgData name="Al Friend" userId="e5ed79da-d858-46d4-9eed-a7a24903f2de" providerId="ADAL" clId="{F3644FB2-6E64-4DE2-861E-FB614671B88E}" dt="2025-08-19T15:01:59.005" v="372"/>
          <ac:spMkLst>
            <pc:docMk/>
            <pc:sldMk cId="3075148250" sldId="827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  <pc:spChg chg="mod">
          <ac:chgData name="Al Friend" userId="e5ed79da-d858-46d4-9eed-a7a24903f2de" providerId="ADAL" clId="{F3644FB2-6E64-4DE2-861E-FB614671B88E}" dt="2025-08-19T15:02:20.033" v="392"/>
          <ac:spMkLst>
            <pc:docMk/>
            <pc:sldMk cId="1692260887" sldId="82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03:36.435" v="401" actId="14100"/>
        <pc:sldMkLst>
          <pc:docMk/>
          <pc:sldMk cId="3320179908" sldId="829"/>
        </pc:sldMkLst>
        <pc:spChg chg="mod">
          <ac:chgData name="Al Friend" userId="e5ed79da-d858-46d4-9eed-a7a24903f2de" providerId="ADAL" clId="{F3644FB2-6E64-4DE2-861E-FB614671B88E}" dt="2025-08-19T15:03:36.435" v="401" actId="14100"/>
          <ac:spMkLst>
            <pc:docMk/>
            <pc:sldMk cId="3320179908" sldId="829"/>
            <ac:spMk id="4" creationId="{64E6C5A6-C8B6-44E7-AC4F-4DD9B8000FF1}"/>
          </ac:spMkLst>
        </pc:spChg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  <pc:spChg chg="mod">
          <ac:chgData name="Al Friend" userId="e5ed79da-d858-46d4-9eed-a7a24903f2de" providerId="ADAL" clId="{F3644FB2-6E64-4DE2-861E-FB614671B88E}" dt="2025-08-19T10:14:41.837" v="85" actId="20577"/>
          <ac:spMkLst>
            <pc:docMk/>
            <pc:sldMk cId="395973225" sldId="836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51.756" v="88" actId="20577"/>
          <ac:spMkLst>
            <pc:docMk/>
            <pc:sldMk cId="395973225" sldId="836"/>
            <ac:spMk id="4" creationId="{64E6C5A6-C8B6-44E7-AC4F-4DD9B8000FF1}"/>
          </ac:spMkLst>
        </pc:spChg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  <pc:spChg chg="mod">
          <ac:chgData name="Al Friend" userId="e5ed79da-d858-46d4-9eed-a7a24903f2de" providerId="ADAL" clId="{F3644FB2-6E64-4DE2-861E-FB614671B88E}" dt="2025-08-19T14:24:05.312" v="182" actId="20577"/>
          <ac:spMkLst>
            <pc:docMk/>
            <pc:sldMk cId="2517065374" sldId="837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25:28.716" v="183"/>
          <ac:spMkLst>
            <pc:docMk/>
            <pc:sldMk cId="2517065374" sldId="837"/>
            <ac:spMk id="3" creationId="{97E4E232-B738-444D-A12B-4CDB17B00A1D}"/>
          </ac:spMkLst>
        </pc:spChg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  <pc:spChg chg="mod">
          <ac:chgData name="Al Friend" userId="e5ed79da-d858-46d4-9eed-a7a24903f2de" providerId="ADAL" clId="{F3644FB2-6E64-4DE2-861E-FB614671B88E}" dt="2025-08-19T14:46:40.237" v="196" actId="20577"/>
          <ac:spMkLst>
            <pc:docMk/>
            <pc:sldMk cId="2117933979" sldId="838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47:14.190" v="223" actId="20577"/>
          <ac:spMkLst>
            <pc:docMk/>
            <pc:sldMk cId="2117933979" sldId="838"/>
            <ac:spMk id="3" creationId="{97E4E232-B738-444D-A12B-4CDB17B00A1D}"/>
          </ac:spMkLst>
        </pc:spChg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  <pc:spChg chg="del">
          <ac:chgData name="Al Friend" userId="e5ed79da-d858-46d4-9eed-a7a24903f2de" providerId="ADAL" clId="{F3644FB2-6E64-4DE2-861E-FB614671B88E}" dt="2025-08-19T15:04:10.378" v="407" actId="478"/>
          <ac:spMkLst>
            <pc:docMk/>
            <pc:sldMk cId="1619853656" sldId="839"/>
            <ac:spMk id="5" creationId="{8145E81F-1949-4DFF-BEDD-AF463B4A35D1}"/>
          </ac:spMkLst>
        </pc:spChg>
        <pc:spChg chg="del">
          <ac:chgData name="Al Friend" userId="e5ed79da-d858-46d4-9eed-a7a24903f2de" providerId="ADAL" clId="{F3644FB2-6E64-4DE2-861E-FB614671B88E}" dt="2025-08-19T15:04:12.399" v="408" actId="478"/>
          <ac:spMkLst>
            <pc:docMk/>
            <pc:sldMk cId="1619853656" sldId="839"/>
            <ac:spMk id="6" creationId="{8145E81F-1949-4DFF-BEDD-AF463B4A35D1}"/>
          </ac:spMkLst>
        </pc:spChg>
      </pc:sldChg>
    </pc:docChg>
  </pc:docChgLst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</pc:sldChg>
    </pc:docChg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24T10:40:26.794" v="591" actId="20577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</pc:sldChg>
      <pc:sldChg chg="modSp modAnim">
        <pc:chgData name="Al Friend" userId="e5ed79da-d858-46d4-9eed-a7a24903f2de" providerId="ADAL" clId="{00C113E3-DC44-4CBE-8143-EAC727F6E289}" dt="2025-06-24T10:37:05.722" v="586" actId="207"/>
        <pc:sldMkLst>
          <pc:docMk/>
          <pc:sldMk cId="831658751" sldId="497"/>
        </pc:sldMkLst>
      </pc:sldChg>
      <pc:sldChg chg="modSp">
        <pc:chgData name="Al Friend" userId="e5ed79da-d858-46d4-9eed-a7a24903f2de" providerId="ADAL" clId="{00C113E3-DC44-4CBE-8143-EAC727F6E289}" dt="2025-06-24T10:37:01.770" v="585" actId="207"/>
        <pc:sldMkLst>
          <pc:docMk/>
          <pc:sldMk cId="2118686002" sldId="500"/>
        </pc:sldMkLst>
      </pc:sldChg>
      <pc:sldChg chg="modSp modAnim">
        <pc:chgData name="Al Friend" userId="e5ed79da-d858-46d4-9eed-a7a24903f2de" providerId="ADAL" clId="{00C113E3-DC44-4CBE-8143-EAC727F6E289}" dt="2025-06-24T10:40:21.421" v="589" actId="20577"/>
        <pc:sldMkLst>
          <pc:docMk/>
          <pc:sldMk cId="3419363118" sldId="501"/>
        </pc:sldMkLst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Anim">
        <pc:chgData name="Al Friend" userId="e5ed79da-d858-46d4-9eed-a7a24903f2de" providerId="ADAL" clId="{00C113E3-DC44-4CBE-8143-EAC727F6E289}" dt="2025-06-24T10:15:55.083" v="540"/>
        <pc:sldMkLst>
          <pc:docMk/>
          <pc:sldMk cId="195889250" sldId="606"/>
        </pc:sldMkLst>
      </pc:sldChg>
      <pc:sldChg chg="modAnim">
        <pc:chgData name="Al Friend" userId="e5ed79da-d858-46d4-9eed-a7a24903f2de" providerId="ADAL" clId="{00C113E3-DC44-4CBE-8143-EAC727F6E289}" dt="2025-06-24T10:10:34.740" v="534"/>
        <pc:sldMkLst>
          <pc:docMk/>
          <pc:sldMk cId="2607827900" sldId="607"/>
        </pc:sldMkLst>
      </pc:sldChg>
      <pc:sldChg chg="modAnim">
        <pc:chgData name="Al Friend" userId="e5ed79da-d858-46d4-9eed-a7a24903f2de" providerId="ADAL" clId="{00C113E3-DC44-4CBE-8143-EAC727F6E289}" dt="2025-06-24T10:36:42.867" v="584"/>
        <pc:sldMkLst>
          <pc:docMk/>
          <pc:sldMk cId="2664616585" sldId="608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</pc:sldChg>
      <pc:sldChg chg="modSp">
        <pc:chgData name="Al Friend" userId="e5ed79da-d858-46d4-9eed-a7a24903f2de" providerId="ADAL" clId="{00C113E3-DC44-4CBE-8143-EAC727F6E289}" dt="2025-06-24T10:40:26.794" v="591" actId="20577"/>
        <pc:sldMkLst>
          <pc:docMk/>
          <pc:sldMk cId="652055710" sldId="831"/>
        </pc:sldMkLst>
      </pc:sldChg>
      <pc:sldChg chg="delSp modSp add modTransition modAnim modNotesTx">
        <pc:chgData name="Al Friend" userId="e5ed79da-d858-46d4-9eed-a7a24903f2de" providerId="ADAL" clId="{00C113E3-DC44-4CBE-8143-EAC727F6E289}" dt="2025-06-24T10:37:26.889" v="587" actId="207"/>
        <pc:sldMkLst>
          <pc:docMk/>
          <pc:sldMk cId="1850962590" sldId="835"/>
        </pc:sldMkLst>
      </pc:sldChg>
    </pc:docChg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  <pc:spChg chg="mod">
          <ac:chgData name="Al Friend" userId="e5ed79da-d858-46d4-9eed-a7a24903f2de" providerId="ADAL" clId="{9853D65B-86FD-4354-9C2F-105578B046A8}" dt="2025-08-19T19:37:41.561" v="15" actId="20577"/>
          <ac:spMkLst>
            <pc:docMk/>
            <pc:sldMk cId="171987008" sldId="444"/>
            <ac:spMk id="3" creationId="{00000000-0000-0000-0000-000000000000}"/>
          </ac:spMkLst>
        </pc:spChg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  <pc:spChg chg="mod">
          <ac:chgData name="Al Friend" userId="e5ed79da-d858-46d4-9eed-a7a24903f2de" providerId="ADAL" clId="{9853D65B-86FD-4354-9C2F-105578B046A8}" dt="2025-08-19T19:39:23.981" v="42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9853D65B-86FD-4354-9C2F-105578B046A8}" dt="2025-08-19T19:41:16.867" v="93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9853D65B-86FD-4354-9C2F-105578B046A8}" dt="2025-08-19T19:42:24.836" v="104" actId="14100"/>
          <ac:spMkLst>
            <pc:docMk/>
            <pc:sldMk cId="2672142775" sldId="552"/>
            <ac:spMk id="6" creationId="{4C153303-D1C1-431D-B2E2-B4706419068D}"/>
          </ac:spMkLst>
        </pc:spChg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  <pc:spChg chg="mod">
          <ac:chgData name="Al Friend" userId="e5ed79da-d858-46d4-9eed-a7a24903f2de" providerId="ADAL" clId="{9853D65B-86FD-4354-9C2F-105578B046A8}" dt="2025-08-19T19:37:51.529" v="17" actId="20577"/>
          <ac:spMkLst>
            <pc:docMk/>
            <pc:sldMk cId="395973225" sldId="83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5273</TotalTime>
  <Words>6638</Words>
  <Application>Microsoft Office PowerPoint</Application>
  <PresentationFormat>Widescreen</PresentationFormat>
  <Paragraphs>1636</Paragraphs>
  <Slides>175</Slides>
  <Notes>141</Notes>
  <HiddenSlides>68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81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273</cp:revision>
  <cp:lastPrinted>2022-12-12T09:57:02Z</cp:lastPrinted>
  <dcterms:created xsi:type="dcterms:W3CDTF">2020-11-23T14:36:09Z</dcterms:created>
  <dcterms:modified xsi:type="dcterms:W3CDTF">2025-08-19T20:18:02Z</dcterms:modified>
</cp:coreProperties>
</file>