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8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45" r:id="rId70"/>
    <p:sldId id="456" r:id="rId71"/>
    <p:sldId id="556" r:id="rId72"/>
    <p:sldId id="457" r:id="rId73"/>
    <p:sldId id="557" r:id="rId74"/>
    <p:sldId id="446" r:id="rId75"/>
    <p:sldId id="380" r:id="rId76"/>
    <p:sldId id="437" r:id="rId77"/>
    <p:sldId id="440" r:id="rId78"/>
    <p:sldId id="830" r:id="rId79"/>
    <p:sldId id="562" r:id="rId80"/>
    <p:sldId id="609" r:id="rId81"/>
    <p:sldId id="451" r:id="rId82"/>
    <p:sldId id="450" r:id="rId83"/>
    <p:sldId id="452" r:id="rId84"/>
    <p:sldId id="443" r:id="rId85"/>
    <p:sldId id="444" r:id="rId86"/>
    <p:sldId id="453" r:id="rId87"/>
    <p:sldId id="454" r:id="rId88"/>
    <p:sldId id="561" r:id="rId89"/>
    <p:sldId id="442" r:id="rId90"/>
    <p:sldId id="625" r:id="rId91"/>
    <p:sldId id="630" r:id="rId92"/>
    <p:sldId id="631" r:id="rId93"/>
    <p:sldId id="610" r:id="rId94"/>
    <p:sldId id="626" r:id="rId95"/>
    <p:sldId id="628" r:id="rId96"/>
    <p:sldId id="629" r:id="rId97"/>
    <p:sldId id="438" r:id="rId98"/>
    <p:sldId id="827" r:id="rId99"/>
    <p:sldId id="550" r:id="rId100"/>
    <p:sldId id="828" r:id="rId101"/>
    <p:sldId id="552" r:id="rId102"/>
    <p:sldId id="829" r:id="rId103"/>
    <p:sldId id="554" r:id="rId104"/>
    <p:sldId id="555" r:id="rId105"/>
    <p:sldId id="559" r:id="rId106"/>
    <p:sldId id="560" r:id="rId107"/>
    <p:sldId id="496" r:id="rId108"/>
    <p:sldId id="607" r:id="rId109"/>
    <p:sldId id="606" r:id="rId110"/>
    <p:sldId id="498" r:id="rId111"/>
    <p:sldId id="499" r:id="rId112"/>
    <p:sldId id="497" r:id="rId113"/>
    <p:sldId id="500" r:id="rId114"/>
    <p:sldId id="635" r:id="rId115"/>
    <p:sldId id="608" r:id="rId116"/>
    <p:sldId id="501" r:id="rId117"/>
    <p:sldId id="458" r:id="rId118"/>
    <p:sldId id="460" r:id="rId119"/>
    <p:sldId id="461" r:id="rId120"/>
    <p:sldId id="465" r:id="rId121"/>
    <p:sldId id="462" r:id="rId122"/>
    <p:sldId id="646" r:id="rId123"/>
    <p:sldId id="636" r:id="rId124"/>
    <p:sldId id="640" r:id="rId125"/>
    <p:sldId id="463" r:id="rId126"/>
    <p:sldId id="641" r:id="rId127"/>
    <p:sldId id="639" r:id="rId128"/>
    <p:sldId id="642" r:id="rId129"/>
    <p:sldId id="468" r:id="rId130"/>
    <p:sldId id="643" r:id="rId131"/>
    <p:sldId id="627" r:id="rId132"/>
    <p:sldId id="644" r:id="rId133"/>
    <p:sldId id="638" r:id="rId134"/>
    <p:sldId id="645" r:id="rId135"/>
    <p:sldId id="567" r:id="rId136"/>
    <p:sldId id="568" r:id="rId137"/>
    <p:sldId id="820" r:id="rId138"/>
    <p:sldId id="822" r:id="rId139"/>
    <p:sldId id="821" r:id="rId140"/>
    <p:sldId id="823" r:id="rId141"/>
    <p:sldId id="516" r:id="rId142"/>
    <p:sldId id="495" r:id="rId143"/>
    <p:sldId id="579" r:id="rId144"/>
    <p:sldId id="600" r:id="rId145"/>
    <p:sldId id="602" r:id="rId146"/>
    <p:sldId id="603" r:id="rId147"/>
    <p:sldId id="572" r:id="rId148"/>
    <p:sldId id="573" r:id="rId149"/>
    <p:sldId id="574" r:id="rId150"/>
    <p:sldId id="575" r:id="rId151"/>
    <p:sldId id="634" r:id="rId152"/>
    <p:sldId id="632" r:id="rId153"/>
    <p:sldId id="633" r:id="rId154"/>
    <p:sldId id="576" r:id="rId155"/>
    <p:sldId id="502" r:id="rId156"/>
    <p:sldId id="504" r:id="rId157"/>
    <p:sldId id="503" r:id="rId158"/>
    <p:sldId id="816" r:id="rId159"/>
    <p:sldId id="817" r:id="rId160"/>
    <p:sldId id="818" r:id="rId161"/>
    <p:sldId id="819" r:id="rId162"/>
    <p:sldId id="824" r:id="rId163"/>
    <p:sldId id="577" r:id="rId164"/>
    <p:sldId id="578" r:id="rId165"/>
    <p:sldId id="814" r:id="rId166"/>
    <p:sldId id="815" r:id="rId167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827"/>
            <p14:sldId id="550"/>
            <p14:sldId id="828"/>
            <p14:sldId id="552"/>
            <p14:sldId id="829"/>
            <p14:sldId id="554"/>
            <p14:sldId id="555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37" autoAdjust="0"/>
  </p:normalViewPr>
  <p:slideViewPr>
    <p:cSldViewPr snapToGrid="0" showGuides="1">
      <p:cViewPr varScale="1">
        <p:scale>
          <a:sx n="55" d="100"/>
          <a:sy n="55" d="100"/>
        </p:scale>
        <p:origin x="488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C9EC852B-C22A-4E79-9EDD-E561DA410DB0}"/>
  </pc:docChgLst>
  <pc:docChgLst>
    <pc:chgData name="Al Friend" userId="e5ed79da-d858-46d4-9eed-a7a24903f2de" providerId="ADAL" clId="{978FAADA-2216-45AB-A666-881A432AC2D3}"/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18T11:14:21.641" v="416" actId="20577"/>
      <pc:docMkLst>
        <pc:docMk/>
      </pc:docMkLst>
      <pc:sldChg chg="modSp ord modAnim">
        <pc:chgData name="Al Friend" userId="e5ed79da-d858-46d4-9eed-a7a24903f2de" providerId="ADAL" clId="{00C113E3-DC44-4CBE-8143-EAC727F6E289}" dt="2025-06-18T10:42:26.148" v="233" actId="255"/>
        <pc:sldMkLst>
          <pc:docMk/>
          <pc:sldMk cId="2001493673" sldId="380"/>
        </pc:sldMkLst>
        <pc:spChg chg="mod">
          <ac:chgData name="Al Friend" userId="e5ed79da-d858-46d4-9eed-a7a24903f2de" providerId="ADAL" clId="{00C113E3-DC44-4CBE-8143-EAC727F6E289}" dt="2025-06-18T10:42:26.148" v="233" actId="255"/>
          <ac:spMkLst>
            <pc:docMk/>
            <pc:sldMk cId="2001493673" sldId="380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  <pc:spChg chg="mod">
          <ac:chgData name="Al Friend" userId="e5ed79da-d858-46d4-9eed-a7a24903f2de" providerId="ADAL" clId="{00C113E3-DC44-4CBE-8143-EAC727F6E289}" dt="2025-06-18T10:33:08.572" v="200" actId="14100"/>
          <ac:spMkLst>
            <pc:docMk/>
            <pc:sldMk cId="3802701649" sldId="438"/>
            <ac:spMk id="2" creationId="{01E4F0FA-641B-7BBB-4A91-53AF18F36B37}"/>
          </ac:spMkLst>
        </pc:spChg>
        <pc:spChg chg="mod">
          <ac:chgData name="Al Friend" userId="e5ed79da-d858-46d4-9eed-a7a24903f2de" providerId="ADAL" clId="{00C113E3-DC44-4CBE-8143-EAC727F6E289}" dt="2025-06-18T10:32:41.625" v="193" actId="1076"/>
          <ac:spMkLst>
            <pc:docMk/>
            <pc:sldMk cId="3802701649" sldId="438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2:56.731" v="197" actId="1076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2:53.055" v="196" actId="1076"/>
          <ac:spMkLst>
            <pc:docMk/>
            <pc:sldMk cId="3802701649" sldId="438"/>
            <ac:spMk id="7" creationId="{DD7CFB5D-8D75-BBA7-21D4-45F85FBF6B79}"/>
          </ac:spMkLst>
        </pc:spChg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  <pc:spChg chg="mod">
          <ac:chgData name="Al Friend" userId="e5ed79da-d858-46d4-9eed-a7a24903f2de" providerId="ADAL" clId="{00C113E3-DC44-4CBE-8143-EAC727F6E289}" dt="2025-06-18T11:11:29.623" v="269" actId="12788"/>
          <ac:spMkLst>
            <pc:docMk/>
            <pc:sldMk cId="1456227709" sldId="440"/>
            <ac:spMk id="12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  <pc:spChg chg="mod">
          <ac:chgData name="Al Friend" userId="e5ed79da-d858-46d4-9eed-a7a24903f2de" providerId="ADAL" clId="{00C113E3-DC44-4CBE-8143-EAC727F6E289}" dt="2025-06-18T10:43:38.221" v="236" actId="1076"/>
          <ac:spMkLst>
            <pc:docMk/>
            <pc:sldMk cId="370988439" sldId="456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05.819" v="237" actId="12788"/>
          <ac:spMkLst>
            <pc:docMk/>
            <pc:sldMk cId="370988439" sldId="456"/>
            <ac:spMk id="10" creationId="{A377BF64-05A1-4714-A93C-E7E6D9BBDA17}"/>
          </ac:spMkLst>
        </pc:spChg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  <pc:spChg chg="mod">
          <ac:chgData name="Al Friend" userId="e5ed79da-d858-46d4-9eed-a7a24903f2de" providerId="ADAL" clId="{00C113E3-DC44-4CBE-8143-EAC727F6E289}" dt="2025-06-18T10:30:27.390" v="170" actId="20577"/>
          <ac:spMkLst>
            <pc:docMk/>
            <pc:sldMk cId="2802556139" sldId="457"/>
            <ac:spMk id="3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28.951" v="239" actId="1076"/>
          <ac:spMkLst>
            <pc:docMk/>
            <pc:sldMk cId="2802556139" sldId="457"/>
            <ac:spMk id="4" creationId="{00000000-0000-0000-0000-000000000000}"/>
          </ac:spMkLst>
        </pc:spChg>
        <pc:spChg chg="del">
          <ac:chgData name="Al Friend" userId="e5ed79da-d858-46d4-9eed-a7a24903f2de" providerId="ADAL" clId="{00C113E3-DC44-4CBE-8143-EAC727F6E289}" dt="2025-06-18T10:30:05.242" v="162" actId="478"/>
          <ac:spMkLst>
            <pc:docMk/>
            <pc:sldMk cId="2802556139" sldId="457"/>
            <ac:spMk id="10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30:32.196" v="190" actId="1038"/>
          <ac:spMkLst>
            <pc:docMk/>
            <pc:sldMk cId="2802556139" sldId="457"/>
            <ac:spMk id="11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del">
        <pc:chgData name="Al Friend" userId="e5ed79da-d858-46d4-9eed-a7a24903f2de" providerId="ADAL" clId="{00C113E3-DC44-4CBE-8143-EAC727F6E289}" dt="2025-06-18T10:33:28.391" v="203" actId="2696"/>
        <pc:sldMkLst>
          <pc:docMk/>
          <pc:sldMk cId="3903564704" sldId="493"/>
        </pc:sldMkLst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  <pc:spChg chg="mod">
          <ac:chgData name="Al Friend" userId="e5ed79da-d858-46d4-9eed-a7a24903f2de" providerId="ADAL" clId="{00C113E3-DC44-4CBE-8143-EAC727F6E289}" dt="2025-06-18T10:34:19.201" v="210" actId="403"/>
          <ac:spMkLst>
            <pc:docMk/>
            <pc:sldMk cId="1426775807" sldId="55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4:46.796" v="213" actId="1076"/>
          <ac:spMkLst>
            <pc:docMk/>
            <pc:sldMk cId="1426775807" sldId="550"/>
            <ac:spMk id="5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4:53.702" v="214" actId="1076"/>
          <ac:spMkLst>
            <pc:docMk/>
            <pc:sldMk cId="1426775807" sldId="550"/>
            <ac:spMk id="6" creationId="{C2EA3EC2-0EA3-52F8-BE2F-82AE8846A15B}"/>
          </ac:spMkLst>
        </pc:spChg>
      </pc:sldChg>
      <pc:sldChg chg="modSp del">
        <pc:chgData name="Al Friend" userId="e5ed79da-d858-46d4-9eed-a7a24903f2de" providerId="ADAL" clId="{00C113E3-DC44-4CBE-8143-EAC727F6E289}" dt="2025-06-18T10:35:01.292" v="216" actId="2696"/>
        <pc:sldMkLst>
          <pc:docMk/>
          <pc:sldMk cId="3113799831" sldId="551"/>
        </pc:sldMkLst>
        <pc:spChg chg="mod">
          <ac:chgData name="Al Friend" userId="e5ed79da-d858-46d4-9eed-a7a24903f2de" providerId="ADAL" clId="{00C113E3-DC44-4CBE-8143-EAC727F6E289}" dt="2025-06-18T10:34:25.397" v="212" actId="27636"/>
          <ac:spMkLst>
            <pc:docMk/>
            <pc:sldMk cId="3113799831" sldId="5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  <pc:spChg chg="mod">
          <ac:chgData name="Al Friend" userId="e5ed79da-d858-46d4-9eed-a7a24903f2de" providerId="ADAL" clId="{00C113E3-DC44-4CBE-8143-EAC727F6E289}" dt="2025-06-18T10:36:16.915" v="225" actId="255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6:22.484" v="226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del">
        <pc:chgData name="Al Friend" userId="e5ed79da-d858-46d4-9eed-a7a24903f2de" providerId="ADAL" clId="{00C113E3-DC44-4CBE-8143-EAC727F6E289}" dt="2025-06-18T10:36:54.068" v="231" actId="2696"/>
        <pc:sldMkLst>
          <pc:docMk/>
          <pc:sldMk cId="3830779802" sldId="553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  <pc:spChg chg="mod">
          <ac:chgData name="Al Friend" userId="e5ed79da-d858-46d4-9eed-a7a24903f2de" providerId="ADAL" clId="{00C113E3-DC44-4CBE-8143-EAC727F6E289}" dt="2025-06-18T10:45:01.934" v="247" actId="20577"/>
          <ac:spMkLst>
            <pc:docMk/>
            <pc:sldMk cId="1197381379" sldId="557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  <pc:spChg chg="del">
          <ac:chgData name="Al Friend" userId="e5ed79da-d858-46d4-9eed-a7a24903f2de" providerId="ADAL" clId="{00C113E3-DC44-4CBE-8143-EAC727F6E289}" dt="2025-06-18T10:33:38.423" v="208" actId="478"/>
          <ac:spMkLst>
            <pc:docMk/>
            <pc:sldMk cId="3075148250" sldId="827"/>
            <ac:spMk id="2" creationId="{01E4F0FA-641B-7BBB-4A91-53AF18F36B37}"/>
          </ac:spMkLst>
        </pc:spChg>
        <pc:spChg chg="del">
          <ac:chgData name="Al Friend" userId="e5ed79da-d858-46d4-9eed-a7a24903f2de" providerId="ADAL" clId="{00C113E3-DC44-4CBE-8143-EAC727F6E289}" dt="2025-06-18T10:33:37.589" v="207" actId="478"/>
          <ac:spMkLst>
            <pc:docMk/>
            <pc:sldMk cId="3075148250" sldId="827"/>
            <ac:spMk id="5" creationId="{8145E81F-1949-4DFF-BEDD-AF463B4A35D1}"/>
          </ac:spMkLst>
        </pc:spChg>
        <pc:spChg chg="del">
          <ac:chgData name="Al Friend" userId="e5ed79da-d858-46d4-9eed-a7a24903f2de" providerId="ADAL" clId="{00C113E3-DC44-4CBE-8143-EAC727F6E289}" dt="2025-06-18T10:33:36.336" v="206" actId="478"/>
          <ac:spMkLst>
            <pc:docMk/>
            <pc:sldMk cId="3075148250" sldId="827"/>
            <ac:spMk id="6" creationId="{8145E81F-1949-4DFF-BEDD-AF463B4A35D1}"/>
          </ac:spMkLst>
        </pc:spChg>
        <pc:spChg chg="del">
          <ac:chgData name="Al Friend" userId="e5ed79da-d858-46d4-9eed-a7a24903f2de" providerId="ADAL" clId="{00C113E3-DC44-4CBE-8143-EAC727F6E289}" dt="2025-06-18T10:33:34.223" v="205" actId="478"/>
          <ac:spMkLst>
            <pc:docMk/>
            <pc:sldMk cId="3075148250" sldId="827"/>
            <ac:spMk id="7" creationId="{DD7CFB5D-8D75-BBA7-21D4-45F85FBF6B79}"/>
          </ac:spMkLst>
        </pc:spChg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  <pc:spChg chg="del">
          <ac:chgData name="Al Friend" userId="e5ed79da-d858-46d4-9eed-a7a24903f2de" providerId="ADAL" clId="{00C113E3-DC44-4CBE-8143-EAC727F6E289}" dt="2025-06-18T10:35:06.157" v="218" actId="478"/>
          <ac:spMkLst>
            <pc:docMk/>
            <pc:sldMk cId="1692260887" sldId="828"/>
            <ac:spMk id="5" creationId="{8145E81F-1949-4DFF-BEDD-AF463B4A35D1}"/>
          </ac:spMkLst>
        </pc:spChg>
        <pc:spChg chg="del">
          <ac:chgData name="Al Friend" userId="e5ed79da-d858-46d4-9eed-a7a24903f2de" providerId="ADAL" clId="{00C113E3-DC44-4CBE-8143-EAC727F6E289}" dt="2025-06-18T10:35:07.879" v="219" actId="478"/>
          <ac:spMkLst>
            <pc:docMk/>
            <pc:sldMk cId="1692260887" sldId="828"/>
            <ac:spMk id="6" creationId="{C2EA3EC2-0EA3-52F8-BE2F-82AE8846A15B}"/>
          </ac:spMkLst>
        </pc:spChg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  <pc:spChg chg="del">
          <ac:chgData name="Al Friend" userId="e5ed79da-d858-46d4-9eed-a7a24903f2de" providerId="ADAL" clId="{00C113E3-DC44-4CBE-8143-EAC727F6E289}" dt="2025-06-18T10:36:49.853" v="230" actId="478"/>
          <ac:spMkLst>
            <pc:docMk/>
            <pc:sldMk cId="3320179908" sldId="829"/>
            <ac:spMk id="6" creationId="{4C153303-D1C1-431D-B2E2-B4706419068D}"/>
          </ac:spMkLst>
        </pc:spChg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  <pc:spChg chg="mod">
          <ac:chgData name="Al Friend" userId="e5ed79da-d858-46d4-9eed-a7a24903f2de" providerId="ADAL" clId="{00C113E3-DC44-4CBE-8143-EAC727F6E289}" dt="2025-06-18T11:14:21.641" v="416" actId="20577"/>
          <ac:spMkLst>
            <pc:docMk/>
            <pc:sldMk cId="3815233802" sldId="830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3:41.967" v="380" actId="20577"/>
          <ac:spMkLst>
            <pc:docMk/>
            <pc:sldMk cId="3815233802" sldId="830"/>
            <ac:spMk id="11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4:12.858" v="414" actId="6549"/>
          <ac:spMkLst>
            <pc:docMk/>
            <pc:sldMk cId="3815233802" sldId="830"/>
            <ac:spMk id="1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83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768815" y="5449258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096000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621077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139797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6585</Words>
  <Application>Microsoft Office PowerPoint</Application>
  <PresentationFormat>Widescreen</PresentationFormat>
  <Paragraphs>1538</Paragraphs>
  <Slides>166</Slides>
  <Notes>133</Notes>
  <HiddenSlides>58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2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266</cp:revision>
  <cp:lastPrinted>2022-12-12T09:57:02Z</cp:lastPrinted>
  <dcterms:created xsi:type="dcterms:W3CDTF">2020-11-23T14:36:09Z</dcterms:created>
  <dcterms:modified xsi:type="dcterms:W3CDTF">2025-06-18T11:14:25Z</dcterms:modified>
</cp:coreProperties>
</file>