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8"/>
  </p:notesMasterIdLst>
  <p:sldIdLst>
    <p:sldId id="262" r:id="rId2"/>
    <p:sldId id="424" r:id="rId3"/>
    <p:sldId id="687" r:id="rId4"/>
    <p:sldId id="686" r:id="rId5"/>
    <p:sldId id="787" r:id="rId6"/>
    <p:sldId id="430" r:id="rId7"/>
    <p:sldId id="433" r:id="rId8"/>
    <p:sldId id="479" r:id="rId9"/>
    <p:sldId id="481" r:id="rId10"/>
    <p:sldId id="480" r:id="rId11"/>
    <p:sldId id="595" r:id="rId12"/>
    <p:sldId id="482" r:id="rId13"/>
    <p:sldId id="596" r:id="rId14"/>
    <p:sldId id="483" r:id="rId15"/>
    <p:sldId id="597" r:id="rId16"/>
    <p:sldId id="484" r:id="rId17"/>
    <p:sldId id="758" r:id="rId18"/>
    <p:sldId id="434" r:id="rId19"/>
    <p:sldId id="441" r:id="rId20"/>
    <p:sldId id="467" r:id="rId21"/>
    <p:sldId id="598" r:id="rId22"/>
    <p:sldId id="468" r:id="rId23"/>
    <p:sldId id="599" r:id="rId24"/>
    <p:sldId id="475" r:id="rId25"/>
    <p:sldId id="476" r:id="rId26"/>
    <p:sldId id="477" r:id="rId27"/>
    <p:sldId id="759" r:id="rId28"/>
    <p:sldId id="478" r:id="rId29"/>
    <p:sldId id="590" r:id="rId30"/>
    <p:sldId id="448" r:id="rId31"/>
    <p:sldId id="788" r:id="rId32"/>
    <p:sldId id="789" r:id="rId33"/>
    <p:sldId id="790" r:id="rId34"/>
    <p:sldId id="469" r:id="rId35"/>
    <p:sldId id="470" r:id="rId36"/>
    <p:sldId id="471" r:id="rId37"/>
    <p:sldId id="761" r:id="rId38"/>
    <p:sldId id="472" r:id="rId39"/>
    <p:sldId id="762" r:id="rId40"/>
    <p:sldId id="474" r:id="rId41"/>
    <p:sldId id="763" r:id="rId42"/>
    <p:sldId id="473" r:id="rId43"/>
    <p:sldId id="764" r:id="rId44"/>
    <p:sldId id="496" r:id="rId45"/>
    <p:sldId id="765" r:id="rId46"/>
    <p:sldId id="495" r:id="rId47"/>
    <p:sldId id="775" r:id="rId48"/>
    <p:sldId id="589" r:id="rId49"/>
    <p:sldId id="772" r:id="rId50"/>
    <p:sldId id="771" r:id="rId51"/>
    <p:sldId id="773" r:id="rId52"/>
    <p:sldId id="485" r:id="rId53"/>
    <p:sldId id="486" r:id="rId54"/>
    <p:sldId id="487" r:id="rId55"/>
    <p:sldId id="760" r:id="rId56"/>
    <p:sldId id="488" r:id="rId57"/>
    <p:sldId id="776" r:id="rId58"/>
    <p:sldId id="701" r:id="rId59"/>
    <p:sldId id="740" r:id="rId60"/>
    <p:sldId id="777" r:id="rId61"/>
    <p:sldId id="778" r:id="rId62"/>
    <p:sldId id="494" r:id="rId63"/>
    <p:sldId id="499" r:id="rId64"/>
    <p:sldId id="508" r:id="rId65"/>
    <p:sldId id="507" r:id="rId66"/>
    <p:sldId id="509" r:id="rId67"/>
    <p:sldId id="757" r:id="rId68"/>
    <p:sldId id="693" r:id="rId69"/>
    <p:sldId id="506" r:id="rId70"/>
    <p:sldId id="688" r:id="rId71"/>
    <p:sldId id="447" r:id="rId72"/>
    <p:sldId id="691" r:id="rId73"/>
    <p:sldId id="504" r:id="rId74"/>
    <p:sldId id="690" r:id="rId75"/>
    <p:sldId id="489" r:id="rId76"/>
    <p:sldId id="497" r:id="rId77"/>
    <p:sldId id="490" r:id="rId78"/>
    <p:sldId id="513" r:id="rId79"/>
    <p:sldId id="592" r:id="rId80"/>
    <p:sldId id="493" r:id="rId81"/>
    <p:sldId id="593" r:id="rId82"/>
    <p:sldId id="491" r:id="rId83"/>
    <p:sldId id="594" r:id="rId84"/>
    <p:sldId id="685" r:id="rId85"/>
    <p:sldId id="786" r:id="rId86"/>
    <p:sldId id="680" r:id="rId87"/>
    <p:sldId id="681" r:id="rId88"/>
    <p:sldId id="682" r:id="rId89"/>
    <p:sldId id="684" r:id="rId90"/>
    <p:sldId id="779" r:id="rId91"/>
    <p:sldId id="780" r:id="rId92"/>
    <p:sldId id="783" r:id="rId93"/>
    <p:sldId id="781" r:id="rId94"/>
    <p:sldId id="784" r:id="rId95"/>
    <p:sldId id="782" r:id="rId96"/>
    <p:sldId id="785" r:id="rId97"/>
  </p:sldIdLst>
  <p:sldSz cx="12192000" cy="6858000"/>
  <p:notesSz cx="7102475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8CD916D4-C61B-4DE1-BA53-06CFF0F5F6D1}">
          <p14:sldIdLst>
            <p14:sldId id="262"/>
            <p14:sldId id="424"/>
            <p14:sldId id="687"/>
            <p14:sldId id="686"/>
            <p14:sldId id="787"/>
            <p14:sldId id="430"/>
            <p14:sldId id="433"/>
          </p14:sldIdLst>
        </p14:section>
        <p14:section name="Aliases" id="{1D8E4C94-2161-400E-BE16-C2650E70DF4D}">
          <p14:sldIdLst>
            <p14:sldId id="479"/>
            <p14:sldId id="481"/>
            <p14:sldId id="480"/>
            <p14:sldId id="595"/>
            <p14:sldId id="482"/>
            <p14:sldId id="596"/>
            <p14:sldId id="483"/>
            <p14:sldId id="597"/>
            <p14:sldId id="484"/>
            <p14:sldId id="758"/>
          </p14:sldIdLst>
        </p14:section>
        <p14:section name="Wildcards" id="{2EDCD0F4-5722-4C0A-AACB-6CCC95B63552}">
          <p14:sldIdLst>
            <p14:sldId id="434"/>
            <p14:sldId id="441"/>
            <p14:sldId id="467"/>
            <p14:sldId id="598"/>
            <p14:sldId id="468"/>
            <p14:sldId id="599"/>
          </p14:sldIdLst>
        </p14:section>
        <p14:section name="Computed Values" id="{987D9B64-A5E6-4B7E-BD86-5CE2CE842408}">
          <p14:sldIdLst>
            <p14:sldId id="475"/>
            <p14:sldId id="476"/>
            <p14:sldId id="477"/>
            <p14:sldId id="759"/>
            <p14:sldId id="478"/>
            <p14:sldId id="590"/>
            <p14:sldId id="448"/>
            <p14:sldId id="788"/>
            <p14:sldId id="789"/>
            <p14:sldId id="790"/>
          </p14:sldIdLst>
        </p14:section>
        <p14:section name="Aggregate Functions" id="{DFD8321B-36F9-46ED-A985-5131F6533219}">
          <p14:sldIdLst>
            <p14:sldId id="469"/>
            <p14:sldId id="470"/>
            <p14:sldId id="471"/>
            <p14:sldId id="761"/>
            <p14:sldId id="472"/>
            <p14:sldId id="762"/>
            <p14:sldId id="474"/>
            <p14:sldId id="763"/>
            <p14:sldId id="473"/>
            <p14:sldId id="764"/>
            <p14:sldId id="496"/>
            <p14:sldId id="765"/>
          </p14:sldIdLst>
        </p14:section>
        <p14:section name="Useful Functions" id="{0838BC72-7636-49DA-BBF4-4E0FA1BA2470}">
          <p14:sldIdLst>
            <p14:sldId id="495"/>
            <p14:sldId id="775"/>
            <p14:sldId id="589"/>
            <p14:sldId id="772"/>
            <p14:sldId id="771"/>
            <p14:sldId id="773"/>
          </p14:sldIdLst>
        </p14:section>
        <p14:section name="GROUP BY" id="{E78808D3-F81D-43F7-BB75-C469491936EF}">
          <p14:sldIdLst>
            <p14:sldId id="485"/>
            <p14:sldId id="486"/>
            <p14:sldId id="487"/>
            <p14:sldId id="760"/>
            <p14:sldId id="488"/>
            <p14:sldId id="776"/>
            <p14:sldId id="701"/>
            <p14:sldId id="740"/>
            <p14:sldId id="777"/>
            <p14:sldId id="778"/>
          </p14:sldIdLst>
        </p14:section>
        <p14:section name="Compound Keys" id="{1B774313-8165-49D8-85F7-5A18BEBBB43B}">
          <p14:sldIdLst>
            <p14:sldId id="494"/>
            <p14:sldId id="499"/>
            <p14:sldId id="508"/>
            <p14:sldId id="507"/>
            <p14:sldId id="509"/>
            <p14:sldId id="757"/>
            <p14:sldId id="693"/>
            <p14:sldId id="506"/>
            <p14:sldId id="688"/>
            <p14:sldId id="447"/>
            <p14:sldId id="691"/>
            <p14:sldId id="504"/>
            <p14:sldId id="690"/>
          </p14:sldIdLst>
        </p14:section>
        <p14:section name="Subquery" id="{044C4488-F2F9-4ECB-B0C2-98E57205C295}">
          <p14:sldIdLst>
            <p14:sldId id="489"/>
            <p14:sldId id="497"/>
            <p14:sldId id="490"/>
            <p14:sldId id="513"/>
            <p14:sldId id="592"/>
            <p14:sldId id="493"/>
            <p14:sldId id="593"/>
            <p14:sldId id="491"/>
            <p14:sldId id="594"/>
          </p14:sldIdLst>
        </p14:section>
        <p14:section name="Analysis" id="{FA6D905C-B725-4FE5-81CF-8BC105090DA1}">
          <p14:sldIdLst>
            <p14:sldId id="685"/>
            <p14:sldId id="786"/>
            <p14:sldId id="680"/>
            <p14:sldId id="681"/>
            <p14:sldId id="682"/>
            <p14:sldId id="684"/>
          </p14:sldIdLst>
        </p14:section>
        <p14:section name="EO Diagrams" id="{5D78AB47-F661-4F56-A1FC-3BE889E7F19F}">
          <p14:sldIdLst>
            <p14:sldId id="779"/>
            <p14:sldId id="780"/>
            <p14:sldId id="783"/>
            <p14:sldId id="781"/>
            <p14:sldId id="784"/>
            <p14:sldId id="782"/>
            <p14:sldId id="785"/>
          </p14:sldIdLst>
        </p14:section>
        <p14:section name="ER Diagrams" id="{9E8167F2-59C3-42B7-B4E1-0BD859ADD6FF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D7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31" autoAdjust="0"/>
    <p:restoredTop sz="86436" autoAdjust="0"/>
  </p:normalViewPr>
  <p:slideViewPr>
    <p:cSldViewPr snapToGrid="0" showGuides="1">
      <p:cViewPr varScale="1">
        <p:scale>
          <a:sx n="93" d="100"/>
          <a:sy n="93" d="100"/>
        </p:scale>
        <p:origin x="1158" y="7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microsoft.com/office/2016/11/relationships/changesInfo" Target="changesInfos/changesInfo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presProps" Target="presProps.xml"/><Relationship Id="rId10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 Friend" userId="e5ed79da-d858-46d4-9eed-a7a24903f2de" providerId="ADAL" clId="{86267C0B-2CD9-41BA-80EA-F8864E498CAF}"/>
    <pc:docChg chg="custSel addSld modSld modSection">
      <pc:chgData name="Al Friend" userId="e5ed79da-d858-46d4-9eed-a7a24903f2de" providerId="ADAL" clId="{86267C0B-2CD9-41BA-80EA-F8864E498CAF}" dt="2024-10-25T19:39:54.824" v="405" actId="179"/>
      <pc:docMkLst>
        <pc:docMk/>
      </pc:docMkLst>
      <pc:sldChg chg="modSp">
        <pc:chgData name="Al Friend" userId="e5ed79da-d858-46d4-9eed-a7a24903f2de" providerId="ADAL" clId="{86267C0B-2CD9-41BA-80EA-F8864E498CAF}" dt="2024-10-25T19:39:34.008" v="399" actId="179"/>
        <pc:sldMkLst>
          <pc:docMk/>
          <pc:sldMk cId="3252904998" sldId="686"/>
        </pc:sldMkLst>
        <pc:spChg chg="mod">
          <ac:chgData name="Al Friend" userId="e5ed79da-d858-46d4-9eed-a7a24903f2de" providerId="ADAL" clId="{86267C0B-2CD9-41BA-80EA-F8864E498CAF}" dt="2024-10-25T19:39:34.008" v="399" actId="179"/>
          <ac:spMkLst>
            <pc:docMk/>
            <pc:sldMk cId="3252904998" sldId="686"/>
            <ac:spMk id="4" creationId="{6C837FB6-A567-497F-93B1-2DEE87ED18D6}"/>
          </ac:spMkLst>
        </pc:spChg>
        <pc:spChg chg="mod">
          <ac:chgData name="Al Friend" userId="e5ed79da-d858-46d4-9eed-a7a24903f2de" providerId="ADAL" clId="{86267C0B-2CD9-41BA-80EA-F8864E498CAF}" dt="2024-10-25T19:39:23.599" v="398" actId="20577"/>
          <ac:spMkLst>
            <pc:docMk/>
            <pc:sldMk cId="3252904998" sldId="686"/>
            <ac:spMk id="6" creationId="{85EA51F6-ECFD-4D1F-BF54-C5C44552D6D8}"/>
          </ac:spMkLst>
        </pc:spChg>
      </pc:sldChg>
      <pc:sldChg chg="modSp add mod modAnim">
        <pc:chgData name="Al Friend" userId="e5ed79da-d858-46d4-9eed-a7a24903f2de" providerId="ADAL" clId="{86267C0B-2CD9-41BA-80EA-F8864E498CAF}" dt="2024-10-25T19:39:54.824" v="405" actId="179"/>
        <pc:sldMkLst>
          <pc:docMk/>
          <pc:sldMk cId="3678207235" sldId="787"/>
        </pc:sldMkLst>
        <pc:spChg chg="mod">
          <ac:chgData name="Al Friend" userId="e5ed79da-d858-46d4-9eed-a7a24903f2de" providerId="ADAL" clId="{86267C0B-2CD9-41BA-80EA-F8864E498CAF}" dt="2024-10-25T19:34:36.391" v="311" actId="20577"/>
          <ac:spMkLst>
            <pc:docMk/>
            <pc:sldMk cId="3678207235" sldId="787"/>
            <ac:spMk id="3" creationId="{F2DE83AB-2C48-8ADE-7508-2790A834FFEF}"/>
          </ac:spMkLst>
        </pc:spChg>
        <pc:spChg chg="mod">
          <ac:chgData name="Al Friend" userId="e5ed79da-d858-46d4-9eed-a7a24903f2de" providerId="ADAL" clId="{86267C0B-2CD9-41BA-80EA-F8864E498CAF}" dt="2024-10-25T19:39:48.120" v="404" actId="20577"/>
          <ac:spMkLst>
            <pc:docMk/>
            <pc:sldMk cId="3678207235" sldId="787"/>
            <ac:spMk id="4" creationId="{00021F32-B7C8-2B86-861F-529D12CF9E8C}"/>
          </ac:spMkLst>
        </pc:spChg>
        <pc:spChg chg="mod">
          <ac:chgData name="Al Friend" userId="e5ed79da-d858-46d4-9eed-a7a24903f2de" providerId="ADAL" clId="{86267C0B-2CD9-41BA-80EA-F8864E498CAF}" dt="2024-10-25T19:34:42.976" v="322" actId="20577"/>
          <ac:spMkLst>
            <pc:docMk/>
            <pc:sldMk cId="3678207235" sldId="787"/>
            <ac:spMk id="5" creationId="{01CD7EDA-AF5A-4C0C-1B99-BFA4129AB6AD}"/>
          </ac:spMkLst>
        </pc:spChg>
        <pc:spChg chg="mod">
          <ac:chgData name="Al Friend" userId="e5ed79da-d858-46d4-9eed-a7a24903f2de" providerId="ADAL" clId="{86267C0B-2CD9-41BA-80EA-F8864E498CAF}" dt="2024-10-25T19:39:54.824" v="405" actId="179"/>
          <ac:spMkLst>
            <pc:docMk/>
            <pc:sldMk cId="3678207235" sldId="787"/>
            <ac:spMk id="6" creationId="{59E44D69-802E-5AE9-8D1D-6F50E7C5F50A}"/>
          </ac:spMkLst>
        </pc:spChg>
        <pc:spChg chg="mod">
          <ac:chgData name="Al Friend" userId="e5ed79da-d858-46d4-9eed-a7a24903f2de" providerId="ADAL" clId="{86267C0B-2CD9-41BA-80EA-F8864E498CAF}" dt="2024-10-25T19:22:51.167" v="81" actId="1076"/>
          <ac:spMkLst>
            <pc:docMk/>
            <pc:sldMk cId="3678207235" sldId="787"/>
            <ac:spMk id="7" creationId="{2176D600-6369-CA43-BB03-20F2D3E7B2F0}"/>
          </ac:spMkLst>
        </pc:spChg>
      </pc:sldChg>
    </pc:docChg>
  </pc:docChgLst>
  <pc:docChgLst>
    <pc:chgData name="Al Friend" userId="e5ed79da-d858-46d4-9eed-a7a24903f2de" providerId="ADAL" clId="{84C4C289-AD5C-4B25-AD63-E6DEBE2994A4}"/>
    <pc:docChg chg="undo custSel addSld delSld modSld sldOrd modSection">
      <pc:chgData name="Al Friend" userId="e5ed79da-d858-46d4-9eed-a7a24903f2de" providerId="ADAL" clId="{84C4C289-AD5C-4B25-AD63-E6DEBE2994A4}" dt="2024-11-21T14:20:56.870" v="490"/>
      <pc:docMkLst>
        <pc:docMk/>
      </pc:docMkLst>
      <pc:sldChg chg="ord">
        <pc:chgData name="Al Friend" userId="e5ed79da-d858-46d4-9eed-a7a24903f2de" providerId="ADAL" clId="{84C4C289-AD5C-4B25-AD63-E6DEBE2994A4}" dt="2024-11-13T08:55:18.624" v="1"/>
        <pc:sldMkLst>
          <pc:docMk/>
          <pc:sldMk cId="1795813768" sldId="447"/>
        </pc:sldMkLst>
      </pc:sldChg>
      <pc:sldChg chg="addSp modSp modAnim">
        <pc:chgData name="Al Friend" userId="e5ed79da-d858-46d4-9eed-a7a24903f2de" providerId="ADAL" clId="{84C4C289-AD5C-4B25-AD63-E6DEBE2994A4}" dt="2024-11-21T14:20:45.226" v="486" actId="14100"/>
        <pc:sldMkLst>
          <pc:docMk/>
          <pc:sldMk cId="1378454003" sldId="448"/>
        </pc:sldMkLst>
        <pc:spChg chg="mod">
          <ac:chgData name="Al Friend" userId="e5ed79da-d858-46d4-9eed-a7a24903f2de" providerId="ADAL" clId="{84C4C289-AD5C-4B25-AD63-E6DEBE2994A4}" dt="2024-11-20T10:12:13.108" v="114" actId="20577"/>
          <ac:spMkLst>
            <pc:docMk/>
            <pc:sldMk cId="1378454003" sldId="448"/>
            <ac:spMk id="2" creationId="{00000000-0000-0000-0000-000000000000}"/>
          </ac:spMkLst>
        </pc:spChg>
        <pc:spChg chg="mod">
          <ac:chgData name="Al Friend" userId="e5ed79da-d858-46d4-9eed-a7a24903f2de" providerId="ADAL" clId="{84C4C289-AD5C-4B25-AD63-E6DEBE2994A4}" dt="2024-11-21T14:07:40.507" v="466" actId="20577"/>
          <ac:spMkLst>
            <pc:docMk/>
            <pc:sldMk cId="1378454003" sldId="448"/>
            <ac:spMk id="3" creationId="{00000000-0000-0000-0000-000000000000}"/>
          </ac:spMkLst>
        </pc:spChg>
        <pc:spChg chg="add mod">
          <ac:chgData name="Al Friend" userId="e5ed79da-d858-46d4-9eed-a7a24903f2de" providerId="ADAL" clId="{84C4C289-AD5C-4B25-AD63-E6DEBE2994A4}" dt="2024-11-21T14:20:45.226" v="486" actId="14100"/>
          <ac:spMkLst>
            <pc:docMk/>
            <pc:sldMk cId="1378454003" sldId="448"/>
            <ac:spMk id="9" creationId="{58DD9DB6-8B0C-4C7B-9B67-5C4B71D9759F}"/>
          </ac:spMkLst>
        </pc:spChg>
      </pc:sldChg>
      <pc:sldChg chg="addSp modSp modAnim">
        <pc:chgData name="Al Friend" userId="e5ed79da-d858-46d4-9eed-a7a24903f2de" providerId="ADAL" clId="{84C4C289-AD5C-4B25-AD63-E6DEBE2994A4}" dt="2024-11-13T10:25:03.055" v="47"/>
        <pc:sldMkLst>
          <pc:docMk/>
          <pc:sldMk cId="40042554" sldId="471"/>
        </pc:sldMkLst>
        <pc:spChg chg="add mod">
          <ac:chgData name="Al Friend" userId="e5ed79da-d858-46d4-9eed-a7a24903f2de" providerId="ADAL" clId="{84C4C289-AD5C-4B25-AD63-E6DEBE2994A4}" dt="2024-11-13T10:23:39.821" v="39" actId="1037"/>
          <ac:spMkLst>
            <pc:docMk/>
            <pc:sldMk cId="40042554" sldId="471"/>
            <ac:spMk id="6" creationId="{9BD5C449-CB7A-4B99-8B0B-F56FF5209393}"/>
          </ac:spMkLst>
        </pc:spChg>
      </pc:sldChg>
      <pc:sldChg chg="addSp modSp modAnim">
        <pc:chgData name="Al Friend" userId="e5ed79da-d858-46d4-9eed-a7a24903f2de" providerId="ADAL" clId="{84C4C289-AD5C-4B25-AD63-E6DEBE2994A4}" dt="2024-11-13T10:25:14.072" v="48"/>
        <pc:sldMkLst>
          <pc:docMk/>
          <pc:sldMk cId="1314343701" sldId="472"/>
        </pc:sldMkLst>
        <pc:spChg chg="add mod">
          <ac:chgData name="Al Friend" userId="e5ed79da-d858-46d4-9eed-a7a24903f2de" providerId="ADAL" clId="{84C4C289-AD5C-4B25-AD63-E6DEBE2994A4}" dt="2024-11-13T10:24:33.717" v="42" actId="1076"/>
          <ac:spMkLst>
            <pc:docMk/>
            <pc:sldMk cId="1314343701" sldId="472"/>
            <ac:spMk id="5" creationId="{CF730BCB-EF3B-43D1-9B9E-0145BEB2219E}"/>
          </ac:spMkLst>
        </pc:spChg>
      </pc:sldChg>
      <pc:sldChg chg="addSp modAnim">
        <pc:chgData name="Al Friend" userId="e5ed79da-d858-46d4-9eed-a7a24903f2de" providerId="ADAL" clId="{84C4C289-AD5C-4B25-AD63-E6DEBE2994A4}" dt="2024-11-14T14:44:21.692" v="52"/>
        <pc:sldMkLst>
          <pc:docMk/>
          <pc:sldMk cId="2840772432" sldId="473"/>
        </pc:sldMkLst>
        <pc:spChg chg="add">
          <ac:chgData name="Al Friend" userId="e5ed79da-d858-46d4-9eed-a7a24903f2de" providerId="ADAL" clId="{84C4C289-AD5C-4B25-AD63-E6DEBE2994A4}" dt="2024-11-14T14:43:39.914" v="50"/>
          <ac:spMkLst>
            <pc:docMk/>
            <pc:sldMk cId="2840772432" sldId="473"/>
            <ac:spMk id="5" creationId="{E5AC33D0-2627-4CDD-9847-0B1415F26097}"/>
          </ac:spMkLst>
        </pc:spChg>
      </pc:sldChg>
      <pc:sldChg chg="addSp modSp modAnim">
        <pc:chgData name="Al Friend" userId="e5ed79da-d858-46d4-9eed-a7a24903f2de" providerId="ADAL" clId="{84C4C289-AD5C-4B25-AD63-E6DEBE2994A4}" dt="2024-11-13T10:25:20.483" v="49"/>
        <pc:sldMkLst>
          <pc:docMk/>
          <pc:sldMk cId="782162594" sldId="474"/>
        </pc:sldMkLst>
        <pc:spChg chg="add mod">
          <ac:chgData name="Al Friend" userId="e5ed79da-d858-46d4-9eed-a7a24903f2de" providerId="ADAL" clId="{84C4C289-AD5C-4B25-AD63-E6DEBE2994A4}" dt="2024-11-13T10:24:42.525" v="44" actId="1076"/>
          <ac:spMkLst>
            <pc:docMk/>
            <pc:sldMk cId="782162594" sldId="474"/>
            <ac:spMk id="5" creationId="{0498D390-1187-4C24-AA9B-1F43B977BF78}"/>
          </ac:spMkLst>
        </pc:spChg>
      </pc:sldChg>
      <pc:sldChg chg="modSp">
        <pc:chgData name="Al Friend" userId="e5ed79da-d858-46d4-9eed-a7a24903f2de" providerId="ADAL" clId="{84C4C289-AD5C-4B25-AD63-E6DEBE2994A4}" dt="2024-11-13T09:28:55.934" v="2" actId="207"/>
        <pc:sldMkLst>
          <pc:docMk/>
          <pc:sldMk cId="1332464609" sldId="482"/>
        </pc:sldMkLst>
        <pc:spChg chg="mod">
          <ac:chgData name="Al Friend" userId="e5ed79da-d858-46d4-9eed-a7a24903f2de" providerId="ADAL" clId="{84C4C289-AD5C-4B25-AD63-E6DEBE2994A4}" dt="2024-11-13T09:28:55.934" v="2" actId="207"/>
          <ac:spMkLst>
            <pc:docMk/>
            <pc:sldMk cId="1332464609" sldId="482"/>
            <ac:spMk id="3" creationId="{E4EE7085-4C5B-409B-8843-A8A3D3CB6E90}"/>
          </ac:spMkLst>
        </pc:spChg>
      </pc:sldChg>
      <pc:sldChg chg="ord">
        <pc:chgData name="Al Friend" userId="e5ed79da-d858-46d4-9eed-a7a24903f2de" providerId="ADAL" clId="{84C4C289-AD5C-4B25-AD63-E6DEBE2994A4}" dt="2024-11-13T08:55:18.624" v="1"/>
        <pc:sldMkLst>
          <pc:docMk/>
          <pc:sldMk cId="1101378523" sldId="494"/>
        </pc:sldMkLst>
      </pc:sldChg>
      <pc:sldChg chg="addSp modSp modAnim">
        <pc:chgData name="Al Friend" userId="e5ed79da-d858-46d4-9eed-a7a24903f2de" providerId="ADAL" clId="{84C4C289-AD5C-4B25-AD63-E6DEBE2994A4}" dt="2024-11-14T14:52:55.299" v="105"/>
        <pc:sldMkLst>
          <pc:docMk/>
          <pc:sldMk cId="2101183669" sldId="495"/>
        </pc:sldMkLst>
        <pc:spChg chg="mod">
          <ac:chgData name="Al Friend" userId="e5ed79da-d858-46d4-9eed-a7a24903f2de" providerId="ADAL" clId="{84C4C289-AD5C-4B25-AD63-E6DEBE2994A4}" dt="2024-11-14T14:52:46.646" v="103" actId="120"/>
          <ac:spMkLst>
            <pc:docMk/>
            <pc:sldMk cId="2101183669" sldId="495"/>
            <ac:spMk id="3" creationId="{E4EE7085-4C5B-409B-8843-A8A3D3CB6E90}"/>
          </ac:spMkLst>
        </pc:spChg>
        <pc:spChg chg="mod">
          <ac:chgData name="Al Friend" userId="e5ed79da-d858-46d4-9eed-a7a24903f2de" providerId="ADAL" clId="{84C4C289-AD5C-4B25-AD63-E6DEBE2994A4}" dt="2024-11-14T14:52:50.804" v="104" actId="1076"/>
          <ac:spMkLst>
            <pc:docMk/>
            <pc:sldMk cId="2101183669" sldId="495"/>
            <ac:spMk id="4" creationId="{185813CB-9FAE-BFE0-99F7-D887C6794568}"/>
          </ac:spMkLst>
        </pc:spChg>
        <pc:spChg chg="add mod">
          <ac:chgData name="Al Friend" userId="e5ed79da-d858-46d4-9eed-a7a24903f2de" providerId="ADAL" clId="{84C4C289-AD5C-4B25-AD63-E6DEBE2994A4}" dt="2024-11-14T14:51:54.267" v="93" actId="14100"/>
          <ac:spMkLst>
            <pc:docMk/>
            <pc:sldMk cId="2101183669" sldId="495"/>
            <ac:spMk id="5" creationId="{EB0E0EEA-3A4A-497B-97CE-13740A7D5F02}"/>
          </ac:spMkLst>
        </pc:spChg>
      </pc:sldChg>
      <pc:sldChg chg="modAnim">
        <pc:chgData name="Al Friend" userId="e5ed79da-d858-46d4-9eed-a7a24903f2de" providerId="ADAL" clId="{84C4C289-AD5C-4B25-AD63-E6DEBE2994A4}" dt="2024-11-14T14:46:16.097" v="53"/>
        <pc:sldMkLst>
          <pc:docMk/>
          <pc:sldMk cId="4224193016" sldId="496"/>
        </pc:sldMkLst>
      </pc:sldChg>
      <pc:sldChg chg="ord">
        <pc:chgData name="Al Friend" userId="e5ed79da-d858-46d4-9eed-a7a24903f2de" providerId="ADAL" clId="{84C4C289-AD5C-4B25-AD63-E6DEBE2994A4}" dt="2024-11-13T08:55:18.624" v="1"/>
        <pc:sldMkLst>
          <pc:docMk/>
          <pc:sldMk cId="870331737" sldId="499"/>
        </pc:sldMkLst>
      </pc:sldChg>
      <pc:sldChg chg="ord">
        <pc:chgData name="Al Friend" userId="e5ed79da-d858-46d4-9eed-a7a24903f2de" providerId="ADAL" clId="{84C4C289-AD5C-4B25-AD63-E6DEBE2994A4}" dt="2024-11-13T08:55:18.624" v="1"/>
        <pc:sldMkLst>
          <pc:docMk/>
          <pc:sldMk cId="4106518413" sldId="504"/>
        </pc:sldMkLst>
      </pc:sldChg>
      <pc:sldChg chg="ord">
        <pc:chgData name="Al Friend" userId="e5ed79da-d858-46d4-9eed-a7a24903f2de" providerId="ADAL" clId="{84C4C289-AD5C-4B25-AD63-E6DEBE2994A4}" dt="2024-11-13T08:55:18.624" v="1"/>
        <pc:sldMkLst>
          <pc:docMk/>
          <pc:sldMk cId="1968761958" sldId="506"/>
        </pc:sldMkLst>
      </pc:sldChg>
      <pc:sldChg chg="ord">
        <pc:chgData name="Al Friend" userId="e5ed79da-d858-46d4-9eed-a7a24903f2de" providerId="ADAL" clId="{84C4C289-AD5C-4B25-AD63-E6DEBE2994A4}" dt="2024-11-13T08:55:18.624" v="1"/>
        <pc:sldMkLst>
          <pc:docMk/>
          <pc:sldMk cId="2089487072" sldId="507"/>
        </pc:sldMkLst>
      </pc:sldChg>
      <pc:sldChg chg="ord">
        <pc:chgData name="Al Friend" userId="e5ed79da-d858-46d4-9eed-a7a24903f2de" providerId="ADAL" clId="{84C4C289-AD5C-4B25-AD63-E6DEBE2994A4}" dt="2024-11-13T08:55:18.624" v="1"/>
        <pc:sldMkLst>
          <pc:docMk/>
          <pc:sldMk cId="2911420034" sldId="508"/>
        </pc:sldMkLst>
      </pc:sldChg>
      <pc:sldChg chg="ord">
        <pc:chgData name="Al Friend" userId="e5ed79da-d858-46d4-9eed-a7a24903f2de" providerId="ADAL" clId="{84C4C289-AD5C-4B25-AD63-E6DEBE2994A4}" dt="2024-11-13T08:55:18.624" v="1"/>
        <pc:sldMkLst>
          <pc:docMk/>
          <pc:sldMk cId="1313493540" sldId="509"/>
        </pc:sldMkLst>
      </pc:sldChg>
      <pc:sldChg chg="ord">
        <pc:chgData name="Al Friend" userId="e5ed79da-d858-46d4-9eed-a7a24903f2de" providerId="ADAL" clId="{84C4C289-AD5C-4B25-AD63-E6DEBE2994A4}" dt="2024-11-13T08:55:18.624" v="1"/>
        <pc:sldMkLst>
          <pc:docMk/>
          <pc:sldMk cId="2887556788" sldId="688"/>
        </pc:sldMkLst>
      </pc:sldChg>
      <pc:sldChg chg="ord">
        <pc:chgData name="Al Friend" userId="e5ed79da-d858-46d4-9eed-a7a24903f2de" providerId="ADAL" clId="{84C4C289-AD5C-4B25-AD63-E6DEBE2994A4}" dt="2024-11-13T08:55:18.624" v="1"/>
        <pc:sldMkLst>
          <pc:docMk/>
          <pc:sldMk cId="2892980821" sldId="690"/>
        </pc:sldMkLst>
      </pc:sldChg>
      <pc:sldChg chg="ord">
        <pc:chgData name="Al Friend" userId="e5ed79da-d858-46d4-9eed-a7a24903f2de" providerId="ADAL" clId="{84C4C289-AD5C-4B25-AD63-E6DEBE2994A4}" dt="2024-11-13T08:55:18.624" v="1"/>
        <pc:sldMkLst>
          <pc:docMk/>
          <pc:sldMk cId="2224960931" sldId="691"/>
        </pc:sldMkLst>
      </pc:sldChg>
      <pc:sldChg chg="ord">
        <pc:chgData name="Al Friend" userId="e5ed79da-d858-46d4-9eed-a7a24903f2de" providerId="ADAL" clId="{84C4C289-AD5C-4B25-AD63-E6DEBE2994A4}" dt="2024-11-13T08:55:18.624" v="1"/>
        <pc:sldMkLst>
          <pc:docMk/>
          <pc:sldMk cId="317975627" sldId="693"/>
        </pc:sldMkLst>
      </pc:sldChg>
      <pc:sldChg chg="ord">
        <pc:chgData name="Al Friend" userId="e5ed79da-d858-46d4-9eed-a7a24903f2de" providerId="ADAL" clId="{84C4C289-AD5C-4B25-AD63-E6DEBE2994A4}" dt="2024-11-13T08:55:18.624" v="1"/>
        <pc:sldMkLst>
          <pc:docMk/>
          <pc:sldMk cId="2021259202" sldId="757"/>
        </pc:sldMkLst>
      </pc:sldChg>
      <pc:sldChg chg="modSp">
        <pc:chgData name="Al Friend" userId="e5ed79da-d858-46d4-9eed-a7a24903f2de" providerId="ADAL" clId="{84C4C289-AD5C-4B25-AD63-E6DEBE2994A4}" dt="2024-11-21T14:06:31.740" v="465" actId="20577"/>
        <pc:sldMkLst>
          <pc:docMk/>
          <pc:sldMk cId="389849039" sldId="788"/>
        </pc:sldMkLst>
        <pc:spChg chg="mod">
          <ac:chgData name="Al Friend" userId="e5ed79da-d858-46d4-9eed-a7a24903f2de" providerId="ADAL" clId="{84C4C289-AD5C-4B25-AD63-E6DEBE2994A4}" dt="2024-11-21T14:06:31.740" v="465" actId="20577"/>
          <ac:spMkLst>
            <pc:docMk/>
            <pc:sldMk cId="389849039" sldId="788"/>
            <ac:spMk id="3" creationId="{359E0AEE-B347-F644-1ADA-3E9D608188DF}"/>
          </ac:spMkLst>
        </pc:spChg>
      </pc:sldChg>
      <pc:sldChg chg="delSp modSp add delAnim">
        <pc:chgData name="Al Friend" userId="e5ed79da-d858-46d4-9eed-a7a24903f2de" providerId="ADAL" clId="{84C4C289-AD5C-4B25-AD63-E6DEBE2994A4}" dt="2024-11-20T10:31:38.024" v="387" actId="6549"/>
        <pc:sldMkLst>
          <pc:docMk/>
          <pc:sldMk cId="2528529756" sldId="788"/>
        </pc:sldMkLst>
        <pc:spChg chg="mod">
          <ac:chgData name="Al Friend" userId="e5ed79da-d858-46d4-9eed-a7a24903f2de" providerId="ADAL" clId="{84C4C289-AD5C-4B25-AD63-E6DEBE2994A4}" dt="2024-11-20T10:31:38.024" v="387" actId="6549"/>
          <ac:spMkLst>
            <pc:docMk/>
            <pc:sldMk cId="2528529756" sldId="788"/>
            <ac:spMk id="2" creationId="{2CE87805-17F2-4B70-B505-57FB17E1FEE3}"/>
          </ac:spMkLst>
        </pc:spChg>
        <pc:spChg chg="del">
          <ac:chgData name="Al Friend" userId="e5ed79da-d858-46d4-9eed-a7a24903f2de" providerId="ADAL" clId="{84C4C289-AD5C-4B25-AD63-E6DEBE2994A4}" dt="2024-11-20T10:21:59.921" v="386" actId="478"/>
          <ac:spMkLst>
            <pc:docMk/>
            <pc:sldMk cId="2528529756" sldId="788"/>
            <ac:spMk id="6" creationId="{5366CDA6-6C94-40DA-8A51-D801FBC2F3F2}"/>
          </ac:spMkLst>
        </pc:spChg>
      </pc:sldChg>
      <pc:sldChg chg="addSp modSp modAnim">
        <pc:chgData name="Al Friend" userId="e5ed79da-d858-46d4-9eed-a7a24903f2de" providerId="ADAL" clId="{84C4C289-AD5C-4B25-AD63-E6DEBE2994A4}" dt="2024-11-21T14:02:48.734" v="444" actId="1076"/>
        <pc:sldMkLst>
          <pc:docMk/>
          <pc:sldMk cId="293292054" sldId="789"/>
        </pc:sldMkLst>
        <pc:spChg chg="mod">
          <ac:chgData name="Al Friend" userId="e5ed79da-d858-46d4-9eed-a7a24903f2de" providerId="ADAL" clId="{84C4C289-AD5C-4B25-AD63-E6DEBE2994A4}" dt="2024-11-21T14:02:21.655" v="436" actId="20577"/>
          <ac:spMkLst>
            <pc:docMk/>
            <pc:sldMk cId="293292054" sldId="789"/>
            <ac:spMk id="7" creationId="{960ADA62-6F76-4B50-8402-A3FD578F96AA}"/>
          </ac:spMkLst>
        </pc:spChg>
        <pc:grpChg chg="add mod">
          <ac:chgData name="Al Friend" userId="e5ed79da-d858-46d4-9eed-a7a24903f2de" providerId="ADAL" clId="{84C4C289-AD5C-4B25-AD63-E6DEBE2994A4}" dt="2024-11-21T14:02:48.734" v="444" actId="1076"/>
          <ac:grpSpMkLst>
            <pc:docMk/>
            <pc:sldMk cId="293292054" sldId="789"/>
            <ac:grpSpMk id="4" creationId="{061C37EA-63AE-41D5-B419-85A6D4347570}"/>
          </ac:grpSpMkLst>
        </pc:grpChg>
        <pc:cxnChg chg="mod">
          <ac:chgData name="Al Friend" userId="e5ed79da-d858-46d4-9eed-a7a24903f2de" providerId="ADAL" clId="{84C4C289-AD5C-4B25-AD63-E6DEBE2994A4}" dt="2024-11-21T14:02:42.781" v="443" actId="14100"/>
          <ac:cxnSpMkLst>
            <pc:docMk/>
            <pc:sldMk cId="293292054" sldId="789"/>
            <ac:cxnSpMk id="5" creationId="{F9F9397B-CE88-4911-BE3F-2BD7D9707727}"/>
          </ac:cxnSpMkLst>
        </pc:cxnChg>
      </pc:sldChg>
      <pc:sldChg chg="delSp add modTransition modAnim">
        <pc:chgData name="Al Friend" userId="e5ed79da-d858-46d4-9eed-a7a24903f2de" providerId="ADAL" clId="{84C4C289-AD5C-4B25-AD63-E6DEBE2994A4}" dt="2024-11-21T14:20:56.870" v="490"/>
        <pc:sldMkLst>
          <pc:docMk/>
          <pc:sldMk cId="1729334769" sldId="790"/>
        </pc:sldMkLst>
        <pc:grpChg chg="del">
          <ac:chgData name="Al Friend" userId="e5ed79da-d858-46d4-9eed-a7a24903f2de" providerId="ADAL" clId="{84C4C289-AD5C-4B25-AD63-E6DEBE2994A4}" dt="2024-11-21T14:20:54.504" v="489" actId="478"/>
          <ac:grpSpMkLst>
            <pc:docMk/>
            <pc:sldMk cId="1729334769" sldId="790"/>
            <ac:grpSpMk id="4" creationId="{061C37EA-63AE-41D5-B419-85A6D4347570}"/>
          </ac:grpSpMkLst>
        </pc:grpChg>
      </pc:sldChg>
      <pc:sldChg chg="add del">
        <pc:chgData name="Al Friend" userId="e5ed79da-d858-46d4-9eed-a7a24903f2de" providerId="ADAL" clId="{84C4C289-AD5C-4B25-AD63-E6DEBE2994A4}" dt="2024-11-21T14:20:42.555" v="485"/>
        <pc:sldMkLst>
          <pc:docMk/>
          <pc:sldMk cId="2790359052" sldId="790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ADFB80D-C2E8-416C-B522-D5F6D93F18D7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A3E740-D063-442F-85E3-8C13FFBDAFFB}">
      <dgm:prSet phldrT="[Text]"/>
      <dgm:spPr/>
      <dgm:t>
        <a:bodyPr/>
        <a:lstStyle/>
        <a:p>
          <a:r>
            <a:rPr lang="en-US" dirty="0"/>
            <a:t>SDD</a:t>
          </a:r>
        </a:p>
      </dgm:t>
    </dgm:pt>
    <dgm:pt modelId="{055E1BD7-FB8E-4E56-9F39-EF9F6386A053}" type="parTrans" cxnId="{1B5B31EC-2D9A-481F-92B4-9BD3DD315797}">
      <dgm:prSet/>
      <dgm:spPr/>
      <dgm:t>
        <a:bodyPr/>
        <a:lstStyle/>
        <a:p>
          <a:endParaRPr lang="en-US"/>
        </a:p>
      </dgm:t>
    </dgm:pt>
    <dgm:pt modelId="{87670CDC-835B-4F9F-927F-1317C8E87F86}" type="sibTrans" cxnId="{1B5B31EC-2D9A-481F-92B4-9BD3DD315797}">
      <dgm:prSet/>
      <dgm:spPr/>
      <dgm:t>
        <a:bodyPr/>
        <a:lstStyle/>
        <a:p>
          <a:endParaRPr lang="en-US"/>
        </a:p>
      </dgm:t>
    </dgm:pt>
    <dgm:pt modelId="{AC2B0C85-A34A-449C-BDB1-A298878DE704}">
      <dgm:prSet phldrT="[Text]"/>
      <dgm:spPr/>
      <dgm:t>
        <a:bodyPr/>
        <a:lstStyle/>
        <a:p>
          <a:r>
            <a:rPr lang="en-US" dirty="0"/>
            <a:t>Software Design and Development (40%)</a:t>
          </a:r>
        </a:p>
      </dgm:t>
    </dgm:pt>
    <dgm:pt modelId="{E5225F41-044B-4F7C-A813-74912B7609F7}" type="parTrans" cxnId="{A2F04726-03B2-41D7-AC39-4EB0FD25F0DB}">
      <dgm:prSet/>
      <dgm:spPr/>
      <dgm:t>
        <a:bodyPr/>
        <a:lstStyle/>
        <a:p>
          <a:endParaRPr lang="en-US"/>
        </a:p>
      </dgm:t>
    </dgm:pt>
    <dgm:pt modelId="{C96E9F27-EE7F-4F89-BD19-DC4C6EA4193D}" type="sibTrans" cxnId="{A2F04726-03B2-41D7-AC39-4EB0FD25F0DB}">
      <dgm:prSet/>
      <dgm:spPr/>
      <dgm:t>
        <a:bodyPr/>
        <a:lstStyle/>
        <a:p>
          <a:endParaRPr lang="en-US"/>
        </a:p>
      </dgm:t>
    </dgm:pt>
    <dgm:pt modelId="{711BDD39-3FCE-427A-B0DC-2C28CEED9EDF}">
      <dgm:prSet phldrT="[Text]"/>
      <dgm:spPr/>
      <dgm:t>
        <a:bodyPr/>
        <a:lstStyle/>
        <a:p>
          <a:r>
            <a:rPr lang="en-US" dirty="0"/>
            <a:t>DDD</a:t>
          </a:r>
        </a:p>
      </dgm:t>
    </dgm:pt>
    <dgm:pt modelId="{2D0B9227-5F25-49F4-84E9-F7E211C285CA}" type="parTrans" cxnId="{07BC019F-EA5F-4290-A7F2-F044F5CF5F67}">
      <dgm:prSet/>
      <dgm:spPr/>
      <dgm:t>
        <a:bodyPr/>
        <a:lstStyle/>
        <a:p>
          <a:endParaRPr lang="en-US"/>
        </a:p>
      </dgm:t>
    </dgm:pt>
    <dgm:pt modelId="{56806687-EA3D-424E-8880-B9427A94FF7E}" type="sibTrans" cxnId="{07BC019F-EA5F-4290-A7F2-F044F5CF5F67}">
      <dgm:prSet/>
      <dgm:spPr/>
      <dgm:t>
        <a:bodyPr/>
        <a:lstStyle/>
        <a:p>
          <a:endParaRPr lang="en-US"/>
        </a:p>
      </dgm:t>
    </dgm:pt>
    <dgm:pt modelId="{856C5D97-053A-4768-924C-7BBED1694139}">
      <dgm:prSet phldrT="[Text]"/>
      <dgm:spPr/>
      <dgm:t>
        <a:bodyPr/>
        <a:lstStyle/>
        <a:p>
          <a:r>
            <a:rPr lang="en-US" dirty="0"/>
            <a:t>Database Design and Development (25%)</a:t>
          </a:r>
        </a:p>
      </dgm:t>
    </dgm:pt>
    <dgm:pt modelId="{5882EAA0-9B73-4D58-9B28-101A1A118DA7}" type="parTrans" cxnId="{5ED434D9-CD48-4632-9238-0AD1DC8B7F67}">
      <dgm:prSet/>
      <dgm:spPr/>
      <dgm:t>
        <a:bodyPr/>
        <a:lstStyle/>
        <a:p>
          <a:endParaRPr lang="en-US"/>
        </a:p>
      </dgm:t>
    </dgm:pt>
    <dgm:pt modelId="{FB282A4C-1B09-4A3E-BA59-953ECF9E16C0}" type="sibTrans" cxnId="{5ED434D9-CD48-4632-9238-0AD1DC8B7F67}">
      <dgm:prSet/>
      <dgm:spPr/>
      <dgm:t>
        <a:bodyPr/>
        <a:lstStyle/>
        <a:p>
          <a:endParaRPr lang="en-US"/>
        </a:p>
      </dgm:t>
    </dgm:pt>
    <dgm:pt modelId="{4C2AC2DB-DA7B-4EE8-A271-F42910EF38FA}">
      <dgm:prSet phldrT="[Text]"/>
      <dgm:spPr/>
      <dgm:t>
        <a:bodyPr/>
        <a:lstStyle/>
        <a:p>
          <a:r>
            <a:rPr lang="en-US" dirty="0"/>
            <a:t>WDD</a:t>
          </a:r>
        </a:p>
      </dgm:t>
    </dgm:pt>
    <dgm:pt modelId="{4DCD8EEA-C4AA-404D-A26F-F433BB0189EA}" type="parTrans" cxnId="{F4016BC7-2E72-4F45-A906-6E7F3BDA4E2F}">
      <dgm:prSet/>
      <dgm:spPr/>
      <dgm:t>
        <a:bodyPr/>
        <a:lstStyle/>
        <a:p>
          <a:endParaRPr lang="en-US"/>
        </a:p>
      </dgm:t>
    </dgm:pt>
    <dgm:pt modelId="{E3247148-B6B0-4C23-B610-041B2044E035}" type="sibTrans" cxnId="{F4016BC7-2E72-4F45-A906-6E7F3BDA4E2F}">
      <dgm:prSet/>
      <dgm:spPr/>
      <dgm:t>
        <a:bodyPr/>
        <a:lstStyle/>
        <a:p>
          <a:endParaRPr lang="en-US"/>
        </a:p>
      </dgm:t>
    </dgm:pt>
    <dgm:pt modelId="{6F17941D-CCAD-4AF8-9198-4E8B5F9AEDC2}">
      <dgm:prSet phldrT="[Text]"/>
      <dgm:spPr/>
      <dgm:t>
        <a:bodyPr/>
        <a:lstStyle/>
        <a:p>
          <a:r>
            <a:rPr lang="en-US" dirty="0"/>
            <a:t>Web Design and Development (25%)</a:t>
          </a:r>
        </a:p>
      </dgm:t>
    </dgm:pt>
    <dgm:pt modelId="{6A62EC5C-257B-4078-AC75-009164CBD245}" type="parTrans" cxnId="{9A2AE9EC-1703-4071-9D5B-2F76EC9F4AA5}">
      <dgm:prSet/>
      <dgm:spPr/>
      <dgm:t>
        <a:bodyPr/>
        <a:lstStyle/>
        <a:p>
          <a:endParaRPr lang="en-US"/>
        </a:p>
      </dgm:t>
    </dgm:pt>
    <dgm:pt modelId="{6908D1C2-C5D8-437D-AE20-3870EC3D4B13}" type="sibTrans" cxnId="{9A2AE9EC-1703-4071-9D5B-2F76EC9F4AA5}">
      <dgm:prSet/>
      <dgm:spPr/>
      <dgm:t>
        <a:bodyPr/>
        <a:lstStyle/>
        <a:p>
          <a:endParaRPr lang="en-US"/>
        </a:p>
      </dgm:t>
    </dgm:pt>
    <dgm:pt modelId="{4A3955F4-B1A6-4812-98ED-2D6D02D94E35}">
      <dgm:prSet phldrT="[Text]"/>
      <dgm:spPr/>
      <dgm:t>
        <a:bodyPr/>
        <a:lstStyle/>
        <a:p>
          <a:r>
            <a:rPr lang="en-US" b="1" dirty="0"/>
            <a:t>Assignment</a:t>
          </a:r>
        </a:p>
      </dgm:t>
    </dgm:pt>
    <dgm:pt modelId="{1EF809BA-BB9B-41F6-9A35-2C78CE3A0913}" type="parTrans" cxnId="{7E5A0596-4D16-4207-B5F3-C2FD778C5412}">
      <dgm:prSet/>
      <dgm:spPr/>
      <dgm:t>
        <a:bodyPr/>
        <a:lstStyle/>
        <a:p>
          <a:endParaRPr lang="en-US"/>
        </a:p>
      </dgm:t>
    </dgm:pt>
    <dgm:pt modelId="{10EB35A1-EA5F-40EF-95CA-BDAB4D957484}" type="sibTrans" cxnId="{7E5A0596-4D16-4207-B5F3-C2FD778C5412}">
      <dgm:prSet/>
      <dgm:spPr/>
      <dgm:t>
        <a:bodyPr/>
        <a:lstStyle/>
        <a:p>
          <a:endParaRPr lang="en-US"/>
        </a:p>
      </dgm:t>
    </dgm:pt>
    <dgm:pt modelId="{4C515B8D-87D1-4362-95C3-18B42B452625}">
      <dgm:prSet phldrT="[Text]"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endParaRPr lang="en-US" dirty="0"/>
        </a:p>
      </dgm:t>
    </dgm:pt>
    <dgm:pt modelId="{3413E62F-FACB-412C-9FEF-2E9D080F65F5}" type="parTrans" cxnId="{4AB28759-DCAB-43B1-B5BE-36D4FCDBAA0B}">
      <dgm:prSet/>
      <dgm:spPr/>
      <dgm:t>
        <a:bodyPr/>
        <a:lstStyle/>
        <a:p>
          <a:endParaRPr lang="en-US"/>
        </a:p>
      </dgm:t>
    </dgm:pt>
    <dgm:pt modelId="{387E11D6-6F89-470A-86BE-C608C2106AF6}" type="sibTrans" cxnId="{4AB28759-DCAB-43B1-B5BE-36D4FCDBAA0B}">
      <dgm:prSet/>
      <dgm:spPr/>
      <dgm:t>
        <a:bodyPr/>
        <a:lstStyle/>
        <a:p>
          <a:endParaRPr lang="en-US"/>
        </a:p>
      </dgm:t>
    </dgm:pt>
    <dgm:pt modelId="{E2BA0B41-F146-425E-9754-1E81B83EDF8B}">
      <dgm:prSet phldrT="[Text]"/>
      <dgm:spPr/>
      <dgm:t>
        <a:bodyPr/>
        <a:lstStyle/>
        <a:p>
          <a:r>
            <a:rPr lang="en-US" dirty="0"/>
            <a:t>Computer Systems (10%)</a:t>
          </a:r>
        </a:p>
      </dgm:t>
    </dgm:pt>
    <dgm:pt modelId="{09E005FD-F987-4EBD-9D26-CE4C06669AB5}" type="parTrans" cxnId="{56AEC75D-06D3-4BA4-8933-FE1A0F7AE162}">
      <dgm:prSet/>
      <dgm:spPr/>
      <dgm:t>
        <a:bodyPr/>
        <a:lstStyle/>
        <a:p>
          <a:endParaRPr lang="en-US"/>
        </a:p>
      </dgm:t>
    </dgm:pt>
    <dgm:pt modelId="{017B98FE-F345-4459-B767-E6B696310854}" type="sibTrans" cxnId="{56AEC75D-06D3-4BA4-8933-FE1A0F7AE162}">
      <dgm:prSet/>
      <dgm:spPr/>
      <dgm:t>
        <a:bodyPr/>
        <a:lstStyle/>
        <a:p>
          <a:endParaRPr lang="en-US"/>
        </a:p>
      </dgm:t>
    </dgm:pt>
    <dgm:pt modelId="{780589F0-2154-4E4C-8595-8806E5EF917A}">
      <dgm:prSet phldrT="[Text]"/>
      <dgm:spPr/>
      <dgm:t>
        <a:bodyPr/>
        <a:lstStyle/>
        <a:p>
          <a:r>
            <a:rPr lang="en-US" dirty="0"/>
            <a:t>C/Sys</a:t>
          </a:r>
        </a:p>
      </dgm:t>
    </dgm:pt>
    <dgm:pt modelId="{F00962FA-5389-4E36-9ABB-07A219FF91D3}" type="parTrans" cxnId="{AAFC0F9A-ADA1-4827-BB1A-86C8E3CBC8EB}">
      <dgm:prSet/>
      <dgm:spPr/>
      <dgm:t>
        <a:bodyPr/>
        <a:lstStyle/>
        <a:p>
          <a:endParaRPr lang="en-US"/>
        </a:p>
      </dgm:t>
    </dgm:pt>
    <dgm:pt modelId="{DED9E408-00AC-4B08-A19D-D94226C9548F}" type="sibTrans" cxnId="{AAFC0F9A-ADA1-4827-BB1A-86C8E3CBC8EB}">
      <dgm:prSet/>
      <dgm:spPr/>
      <dgm:t>
        <a:bodyPr/>
        <a:lstStyle/>
        <a:p>
          <a:endParaRPr lang="en-US"/>
        </a:p>
      </dgm:t>
    </dgm:pt>
    <dgm:pt modelId="{75E710BF-3292-4B3F-A454-B7E6BF72E2C7}">
      <dgm:prSet phldrT="[Text]"/>
      <dgm:spPr/>
      <dgm:t>
        <a:bodyPr/>
        <a:lstStyle/>
        <a:p>
          <a:r>
            <a:rPr lang="en-US" b="1" dirty="0"/>
            <a:t>Exam</a:t>
          </a:r>
        </a:p>
      </dgm:t>
    </dgm:pt>
    <dgm:pt modelId="{E03E4501-7796-49DD-B7C4-88D3AB91E6DB}" type="parTrans" cxnId="{F320287E-B3C2-4880-9516-FFD6695AE0E7}">
      <dgm:prSet/>
      <dgm:spPr/>
      <dgm:t>
        <a:bodyPr/>
        <a:lstStyle/>
        <a:p>
          <a:endParaRPr lang="en-US"/>
        </a:p>
      </dgm:t>
    </dgm:pt>
    <dgm:pt modelId="{7BCEDD18-C1A5-4D74-BD02-31A9F5C8DF2C}" type="sibTrans" cxnId="{F320287E-B3C2-4880-9516-FFD6695AE0E7}">
      <dgm:prSet/>
      <dgm:spPr/>
      <dgm:t>
        <a:bodyPr/>
        <a:lstStyle/>
        <a:p>
          <a:endParaRPr lang="en-US"/>
        </a:p>
      </dgm:t>
    </dgm:pt>
    <dgm:pt modelId="{9EC5D7E7-13E1-4749-A134-4C83AB922A61}">
      <dgm:prSet phldrT="[Text]"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endParaRPr lang="en-US" dirty="0"/>
        </a:p>
      </dgm:t>
    </dgm:pt>
    <dgm:pt modelId="{5C3B17FD-DFBE-4B56-9F97-5E041A0D5E90}" type="parTrans" cxnId="{4944EAFC-B2B0-4E7D-94E9-B17B5C2D380E}">
      <dgm:prSet/>
      <dgm:spPr/>
      <dgm:t>
        <a:bodyPr/>
        <a:lstStyle/>
        <a:p>
          <a:endParaRPr lang="en-US"/>
        </a:p>
      </dgm:t>
    </dgm:pt>
    <dgm:pt modelId="{B7023446-8BB7-45ED-9CB6-4F5FC1A1AF95}" type="sibTrans" cxnId="{4944EAFC-B2B0-4E7D-94E9-B17B5C2D380E}">
      <dgm:prSet/>
      <dgm:spPr/>
      <dgm:t>
        <a:bodyPr/>
        <a:lstStyle/>
        <a:p>
          <a:endParaRPr lang="en-US"/>
        </a:p>
      </dgm:t>
    </dgm:pt>
    <dgm:pt modelId="{7EBBDEE6-A55E-47FA-9020-5BC46200AFFC}" type="pres">
      <dgm:prSet presAssocID="{AADFB80D-C2E8-416C-B522-D5F6D93F18D7}" presName="linearFlow" presStyleCnt="0">
        <dgm:presLayoutVars>
          <dgm:dir/>
          <dgm:animLvl val="lvl"/>
          <dgm:resizeHandles val="exact"/>
        </dgm:presLayoutVars>
      </dgm:prSet>
      <dgm:spPr/>
    </dgm:pt>
    <dgm:pt modelId="{C2DD6752-EEDA-4174-9D58-1EADF09490B5}" type="pres">
      <dgm:prSet presAssocID="{13A3E740-D063-442F-85E3-8C13FFBDAFFB}" presName="composite" presStyleCnt="0"/>
      <dgm:spPr/>
    </dgm:pt>
    <dgm:pt modelId="{DFA48299-B840-4714-A5F6-769C74D74113}" type="pres">
      <dgm:prSet presAssocID="{13A3E740-D063-442F-85E3-8C13FFBDAFFB}" presName="parentText" presStyleLbl="alignNode1" presStyleIdx="0" presStyleCnt="6">
        <dgm:presLayoutVars>
          <dgm:chMax val="1"/>
          <dgm:bulletEnabled val="1"/>
        </dgm:presLayoutVars>
      </dgm:prSet>
      <dgm:spPr/>
    </dgm:pt>
    <dgm:pt modelId="{19C32B8D-512E-49A1-A0E6-109384C61E4D}" type="pres">
      <dgm:prSet presAssocID="{13A3E740-D063-442F-85E3-8C13FFBDAFFB}" presName="descendantText" presStyleLbl="alignAcc1" presStyleIdx="0" presStyleCnt="6">
        <dgm:presLayoutVars>
          <dgm:bulletEnabled val="1"/>
        </dgm:presLayoutVars>
      </dgm:prSet>
      <dgm:spPr/>
    </dgm:pt>
    <dgm:pt modelId="{EB6649E3-7C43-464A-A458-4DE8A2D95277}" type="pres">
      <dgm:prSet presAssocID="{87670CDC-835B-4F9F-927F-1317C8E87F86}" presName="sp" presStyleCnt="0"/>
      <dgm:spPr/>
    </dgm:pt>
    <dgm:pt modelId="{B03EC7DE-1F17-45FD-8EC4-5657CB3CA06B}" type="pres">
      <dgm:prSet presAssocID="{711BDD39-3FCE-427A-B0DC-2C28CEED9EDF}" presName="composite" presStyleCnt="0"/>
      <dgm:spPr/>
    </dgm:pt>
    <dgm:pt modelId="{AAD30B60-88C6-4919-B6DD-9F480459E84E}" type="pres">
      <dgm:prSet presAssocID="{711BDD39-3FCE-427A-B0DC-2C28CEED9EDF}" presName="parentText" presStyleLbl="alignNode1" presStyleIdx="1" presStyleCnt="6">
        <dgm:presLayoutVars>
          <dgm:chMax val="1"/>
          <dgm:bulletEnabled val="1"/>
        </dgm:presLayoutVars>
      </dgm:prSet>
      <dgm:spPr/>
    </dgm:pt>
    <dgm:pt modelId="{0DFDFC6D-8604-4378-B6A3-6A6720006C95}" type="pres">
      <dgm:prSet presAssocID="{711BDD39-3FCE-427A-B0DC-2C28CEED9EDF}" presName="descendantText" presStyleLbl="alignAcc1" presStyleIdx="1" presStyleCnt="6">
        <dgm:presLayoutVars>
          <dgm:bulletEnabled val="1"/>
        </dgm:presLayoutVars>
      </dgm:prSet>
      <dgm:spPr/>
    </dgm:pt>
    <dgm:pt modelId="{8738B044-A46F-4E69-BD1E-16537D77F816}" type="pres">
      <dgm:prSet presAssocID="{56806687-EA3D-424E-8880-B9427A94FF7E}" presName="sp" presStyleCnt="0"/>
      <dgm:spPr/>
    </dgm:pt>
    <dgm:pt modelId="{D4F01D1E-88B7-466D-B76A-F726FF7DE3F8}" type="pres">
      <dgm:prSet presAssocID="{4C2AC2DB-DA7B-4EE8-A271-F42910EF38FA}" presName="composite" presStyleCnt="0"/>
      <dgm:spPr/>
    </dgm:pt>
    <dgm:pt modelId="{3451A250-69C4-4911-A975-CCB8D5F6053B}" type="pres">
      <dgm:prSet presAssocID="{4C2AC2DB-DA7B-4EE8-A271-F42910EF38FA}" presName="parentText" presStyleLbl="alignNode1" presStyleIdx="2" presStyleCnt="6">
        <dgm:presLayoutVars>
          <dgm:chMax val="1"/>
          <dgm:bulletEnabled val="1"/>
        </dgm:presLayoutVars>
      </dgm:prSet>
      <dgm:spPr/>
    </dgm:pt>
    <dgm:pt modelId="{56AFEC8A-7D45-4965-A718-64DE087BA59E}" type="pres">
      <dgm:prSet presAssocID="{4C2AC2DB-DA7B-4EE8-A271-F42910EF38FA}" presName="descendantText" presStyleLbl="alignAcc1" presStyleIdx="2" presStyleCnt="6">
        <dgm:presLayoutVars>
          <dgm:bulletEnabled val="1"/>
        </dgm:presLayoutVars>
      </dgm:prSet>
      <dgm:spPr/>
    </dgm:pt>
    <dgm:pt modelId="{E061B53C-41F2-4FB1-8AB8-871078ECF09F}" type="pres">
      <dgm:prSet presAssocID="{E3247148-B6B0-4C23-B610-041B2044E035}" presName="sp" presStyleCnt="0"/>
      <dgm:spPr/>
    </dgm:pt>
    <dgm:pt modelId="{3E2A20E0-2799-4B60-847C-0291A143F060}" type="pres">
      <dgm:prSet presAssocID="{4C515B8D-87D1-4362-95C3-18B42B452625}" presName="composite" presStyleCnt="0"/>
      <dgm:spPr/>
    </dgm:pt>
    <dgm:pt modelId="{17253025-0BE3-46B4-B2C8-BFD879D75B26}" type="pres">
      <dgm:prSet presAssocID="{4C515B8D-87D1-4362-95C3-18B42B452625}" presName="parentText" presStyleLbl="alignNode1" presStyleIdx="3" presStyleCnt="6">
        <dgm:presLayoutVars>
          <dgm:chMax val="1"/>
          <dgm:bulletEnabled val="1"/>
        </dgm:presLayoutVars>
      </dgm:prSet>
      <dgm:spPr/>
    </dgm:pt>
    <dgm:pt modelId="{B2D4CD90-7709-4B59-AC85-D09667CFC12B}" type="pres">
      <dgm:prSet presAssocID="{4C515B8D-87D1-4362-95C3-18B42B452625}" presName="descendantText" presStyleLbl="alignAcc1" presStyleIdx="3" presStyleCnt="6">
        <dgm:presLayoutVars>
          <dgm:bulletEnabled val="1"/>
        </dgm:presLayoutVars>
      </dgm:prSet>
      <dgm:spPr/>
    </dgm:pt>
    <dgm:pt modelId="{FCA35A52-5E56-41CA-AAAA-74E510180904}" type="pres">
      <dgm:prSet presAssocID="{387E11D6-6F89-470A-86BE-C608C2106AF6}" presName="sp" presStyleCnt="0"/>
      <dgm:spPr/>
    </dgm:pt>
    <dgm:pt modelId="{BC0413A5-5CFC-41A1-A4D1-32D9D3A580EB}" type="pres">
      <dgm:prSet presAssocID="{780589F0-2154-4E4C-8595-8806E5EF917A}" presName="composite" presStyleCnt="0"/>
      <dgm:spPr/>
    </dgm:pt>
    <dgm:pt modelId="{056CCBB6-5CE0-4348-89C6-99FB2D3AB62B}" type="pres">
      <dgm:prSet presAssocID="{780589F0-2154-4E4C-8595-8806E5EF917A}" presName="parentText" presStyleLbl="alignNode1" presStyleIdx="4" presStyleCnt="6">
        <dgm:presLayoutVars>
          <dgm:chMax val="1"/>
          <dgm:bulletEnabled val="1"/>
        </dgm:presLayoutVars>
      </dgm:prSet>
      <dgm:spPr/>
    </dgm:pt>
    <dgm:pt modelId="{90709722-0E94-45E4-BEDD-48CB660682DD}" type="pres">
      <dgm:prSet presAssocID="{780589F0-2154-4E4C-8595-8806E5EF917A}" presName="descendantText" presStyleLbl="alignAcc1" presStyleIdx="4" presStyleCnt="6">
        <dgm:presLayoutVars>
          <dgm:bulletEnabled val="1"/>
        </dgm:presLayoutVars>
      </dgm:prSet>
      <dgm:spPr/>
    </dgm:pt>
    <dgm:pt modelId="{13B0A0BF-E273-47AE-B262-3C6C9C4E8968}" type="pres">
      <dgm:prSet presAssocID="{DED9E408-00AC-4B08-A19D-D94226C9548F}" presName="sp" presStyleCnt="0"/>
      <dgm:spPr/>
    </dgm:pt>
    <dgm:pt modelId="{5FCAE6DF-E40E-46F3-84CF-149E85A19097}" type="pres">
      <dgm:prSet presAssocID="{9EC5D7E7-13E1-4749-A134-4C83AB922A61}" presName="composite" presStyleCnt="0"/>
      <dgm:spPr/>
    </dgm:pt>
    <dgm:pt modelId="{EB2E52AE-8FCF-47D0-B499-CFCFAF1883A9}" type="pres">
      <dgm:prSet presAssocID="{9EC5D7E7-13E1-4749-A134-4C83AB922A61}" presName="parentText" presStyleLbl="alignNode1" presStyleIdx="5" presStyleCnt="6">
        <dgm:presLayoutVars>
          <dgm:chMax val="1"/>
          <dgm:bulletEnabled val="1"/>
        </dgm:presLayoutVars>
      </dgm:prSet>
      <dgm:spPr/>
    </dgm:pt>
    <dgm:pt modelId="{C92F1771-01AA-4FF3-B7EC-0229DB7A592C}" type="pres">
      <dgm:prSet presAssocID="{9EC5D7E7-13E1-4749-A134-4C83AB922A61}" presName="descendantText" presStyleLbl="alignAcc1" presStyleIdx="5" presStyleCnt="6">
        <dgm:presLayoutVars>
          <dgm:bulletEnabled val="1"/>
        </dgm:presLayoutVars>
      </dgm:prSet>
      <dgm:spPr/>
    </dgm:pt>
  </dgm:ptLst>
  <dgm:cxnLst>
    <dgm:cxn modelId="{B5BAA509-F012-4E82-9E50-DD70E5E7F1B2}" type="presOf" srcId="{AADFB80D-C2E8-416C-B522-D5F6D93F18D7}" destId="{7EBBDEE6-A55E-47FA-9020-5BC46200AFFC}" srcOrd="0" destOrd="0" presId="urn:microsoft.com/office/officeart/2005/8/layout/chevron2"/>
    <dgm:cxn modelId="{51AC560A-15D5-4873-A728-46FA9B3877F9}" type="presOf" srcId="{780589F0-2154-4E4C-8595-8806E5EF917A}" destId="{056CCBB6-5CE0-4348-89C6-99FB2D3AB62B}" srcOrd="0" destOrd="0" presId="urn:microsoft.com/office/officeart/2005/8/layout/chevron2"/>
    <dgm:cxn modelId="{75D9DC0C-11C7-49DD-8A71-811F74721BA7}" type="presOf" srcId="{4C2AC2DB-DA7B-4EE8-A271-F42910EF38FA}" destId="{3451A250-69C4-4911-A975-CCB8D5F6053B}" srcOrd="0" destOrd="0" presId="urn:microsoft.com/office/officeart/2005/8/layout/chevron2"/>
    <dgm:cxn modelId="{0113120F-3FE7-4154-8079-D7AA5B4E9BD0}" type="presOf" srcId="{6F17941D-CCAD-4AF8-9198-4E8B5F9AEDC2}" destId="{56AFEC8A-7D45-4965-A718-64DE087BA59E}" srcOrd="0" destOrd="0" presId="urn:microsoft.com/office/officeart/2005/8/layout/chevron2"/>
    <dgm:cxn modelId="{6521D611-0B51-48EB-B293-CE7ADA48FE29}" type="presOf" srcId="{711BDD39-3FCE-427A-B0DC-2C28CEED9EDF}" destId="{AAD30B60-88C6-4919-B6DD-9F480459E84E}" srcOrd="0" destOrd="0" presId="urn:microsoft.com/office/officeart/2005/8/layout/chevron2"/>
    <dgm:cxn modelId="{A2F04726-03B2-41D7-AC39-4EB0FD25F0DB}" srcId="{13A3E740-D063-442F-85E3-8C13FFBDAFFB}" destId="{AC2B0C85-A34A-449C-BDB1-A298878DE704}" srcOrd="0" destOrd="0" parTransId="{E5225F41-044B-4F7C-A813-74912B7609F7}" sibTransId="{C96E9F27-EE7F-4F89-BD19-DC4C6EA4193D}"/>
    <dgm:cxn modelId="{D49F1534-E21B-49CA-902B-89FB72311FD2}" type="presOf" srcId="{4C515B8D-87D1-4362-95C3-18B42B452625}" destId="{17253025-0BE3-46B4-B2C8-BFD879D75B26}" srcOrd="0" destOrd="0" presId="urn:microsoft.com/office/officeart/2005/8/layout/chevron2"/>
    <dgm:cxn modelId="{465C8D34-FC72-4D1A-9E65-4F4016ABC282}" type="presOf" srcId="{13A3E740-D063-442F-85E3-8C13FFBDAFFB}" destId="{DFA48299-B840-4714-A5F6-769C74D74113}" srcOrd="0" destOrd="0" presId="urn:microsoft.com/office/officeart/2005/8/layout/chevron2"/>
    <dgm:cxn modelId="{56AEC75D-06D3-4BA4-8933-FE1A0F7AE162}" srcId="{780589F0-2154-4E4C-8595-8806E5EF917A}" destId="{E2BA0B41-F146-425E-9754-1E81B83EDF8B}" srcOrd="0" destOrd="0" parTransId="{09E005FD-F987-4EBD-9D26-CE4C06669AB5}" sibTransId="{017B98FE-F345-4459-B767-E6B696310854}"/>
    <dgm:cxn modelId="{2B7AD66F-7BCF-434E-A3B5-2F39AADE0BF7}" type="presOf" srcId="{E2BA0B41-F146-425E-9754-1E81B83EDF8B}" destId="{90709722-0E94-45E4-BEDD-48CB660682DD}" srcOrd="0" destOrd="0" presId="urn:microsoft.com/office/officeart/2005/8/layout/chevron2"/>
    <dgm:cxn modelId="{5C508956-AB66-4052-8A09-9D7A16ABB973}" type="presOf" srcId="{4A3955F4-B1A6-4812-98ED-2D6D02D94E35}" destId="{B2D4CD90-7709-4B59-AC85-D09667CFC12B}" srcOrd="0" destOrd="0" presId="urn:microsoft.com/office/officeart/2005/8/layout/chevron2"/>
    <dgm:cxn modelId="{4AB28759-DCAB-43B1-B5BE-36D4FCDBAA0B}" srcId="{AADFB80D-C2E8-416C-B522-D5F6D93F18D7}" destId="{4C515B8D-87D1-4362-95C3-18B42B452625}" srcOrd="3" destOrd="0" parTransId="{3413E62F-FACB-412C-9FEF-2E9D080F65F5}" sibTransId="{387E11D6-6F89-470A-86BE-C608C2106AF6}"/>
    <dgm:cxn modelId="{F320287E-B3C2-4880-9516-FFD6695AE0E7}" srcId="{9EC5D7E7-13E1-4749-A134-4C83AB922A61}" destId="{75E710BF-3292-4B3F-A454-B7E6BF72E2C7}" srcOrd="0" destOrd="0" parTransId="{E03E4501-7796-49DD-B7C4-88D3AB91E6DB}" sibTransId="{7BCEDD18-C1A5-4D74-BD02-31A9F5C8DF2C}"/>
    <dgm:cxn modelId="{D36EDC8C-BDD1-4F1F-9AB5-8EDEF33F628F}" type="presOf" srcId="{75E710BF-3292-4B3F-A454-B7E6BF72E2C7}" destId="{C92F1771-01AA-4FF3-B7EC-0229DB7A592C}" srcOrd="0" destOrd="0" presId="urn:microsoft.com/office/officeart/2005/8/layout/chevron2"/>
    <dgm:cxn modelId="{7E5A0596-4D16-4207-B5F3-C2FD778C5412}" srcId="{4C515B8D-87D1-4362-95C3-18B42B452625}" destId="{4A3955F4-B1A6-4812-98ED-2D6D02D94E35}" srcOrd="0" destOrd="0" parTransId="{1EF809BA-BB9B-41F6-9A35-2C78CE3A0913}" sibTransId="{10EB35A1-EA5F-40EF-95CA-BDAB4D957484}"/>
    <dgm:cxn modelId="{AAFC0F9A-ADA1-4827-BB1A-86C8E3CBC8EB}" srcId="{AADFB80D-C2E8-416C-B522-D5F6D93F18D7}" destId="{780589F0-2154-4E4C-8595-8806E5EF917A}" srcOrd="4" destOrd="0" parTransId="{F00962FA-5389-4E36-9ABB-07A219FF91D3}" sibTransId="{DED9E408-00AC-4B08-A19D-D94226C9548F}"/>
    <dgm:cxn modelId="{07BC019F-EA5F-4290-A7F2-F044F5CF5F67}" srcId="{AADFB80D-C2E8-416C-B522-D5F6D93F18D7}" destId="{711BDD39-3FCE-427A-B0DC-2C28CEED9EDF}" srcOrd="1" destOrd="0" parTransId="{2D0B9227-5F25-49F4-84E9-F7E211C285CA}" sibTransId="{56806687-EA3D-424E-8880-B9427A94FF7E}"/>
    <dgm:cxn modelId="{2AB70DB2-120D-4916-A542-8BD092D58E08}" type="presOf" srcId="{AC2B0C85-A34A-449C-BDB1-A298878DE704}" destId="{19C32B8D-512E-49A1-A0E6-109384C61E4D}" srcOrd="0" destOrd="0" presId="urn:microsoft.com/office/officeart/2005/8/layout/chevron2"/>
    <dgm:cxn modelId="{F4016BC7-2E72-4F45-A906-6E7F3BDA4E2F}" srcId="{AADFB80D-C2E8-416C-B522-D5F6D93F18D7}" destId="{4C2AC2DB-DA7B-4EE8-A271-F42910EF38FA}" srcOrd="2" destOrd="0" parTransId="{4DCD8EEA-C4AA-404D-A26F-F433BB0189EA}" sibTransId="{E3247148-B6B0-4C23-B610-041B2044E035}"/>
    <dgm:cxn modelId="{95BAE2D2-7669-469D-9AF0-D651B51FCE91}" type="presOf" srcId="{9EC5D7E7-13E1-4749-A134-4C83AB922A61}" destId="{EB2E52AE-8FCF-47D0-B499-CFCFAF1883A9}" srcOrd="0" destOrd="0" presId="urn:microsoft.com/office/officeart/2005/8/layout/chevron2"/>
    <dgm:cxn modelId="{5ED434D9-CD48-4632-9238-0AD1DC8B7F67}" srcId="{711BDD39-3FCE-427A-B0DC-2C28CEED9EDF}" destId="{856C5D97-053A-4768-924C-7BBED1694139}" srcOrd="0" destOrd="0" parTransId="{5882EAA0-9B73-4D58-9B28-101A1A118DA7}" sibTransId="{FB282A4C-1B09-4A3E-BA59-953ECF9E16C0}"/>
    <dgm:cxn modelId="{37E82DE3-0EF4-4A02-AA7D-36369B21C5B2}" type="presOf" srcId="{856C5D97-053A-4768-924C-7BBED1694139}" destId="{0DFDFC6D-8604-4378-B6A3-6A6720006C95}" srcOrd="0" destOrd="0" presId="urn:microsoft.com/office/officeart/2005/8/layout/chevron2"/>
    <dgm:cxn modelId="{1B5B31EC-2D9A-481F-92B4-9BD3DD315797}" srcId="{AADFB80D-C2E8-416C-B522-D5F6D93F18D7}" destId="{13A3E740-D063-442F-85E3-8C13FFBDAFFB}" srcOrd="0" destOrd="0" parTransId="{055E1BD7-FB8E-4E56-9F39-EF9F6386A053}" sibTransId="{87670CDC-835B-4F9F-927F-1317C8E87F86}"/>
    <dgm:cxn modelId="{9A2AE9EC-1703-4071-9D5B-2F76EC9F4AA5}" srcId="{4C2AC2DB-DA7B-4EE8-A271-F42910EF38FA}" destId="{6F17941D-CCAD-4AF8-9198-4E8B5F9AEDC2}" srcOrd="0" destOrd="0" parTransId="{6A62EC5C-257B-4078-AC75-009164CBD245}" sibTransId="{6908D1C2-C5D8-437D-AE20-3870EC3D4B13}"/>
    <dgm:cxn modelId="{4944EAFC-B2B0-4E7D-94E9-B17B5C2D380E}" srcId="{AADFB80D-C2E8-416C-B522-D5F6D93F18D7}" destId="{9EC5D7E7-13E1-4749-A134-4C83AB922A61}" srcOrd="5" destOrd="0" parTransId="{5C3B17FD-DFBE-4B56-9F97-5E041A0D5E90}" sibTransId="{B7023446-8BB7-45ED-9CB6-4F5FC1A1AF95}"/>
    <dgm:cxn modelId="{2CC3E848-3291-4CD0-B317-41F5D7C45A7F}" type="presParOf" srcId="{7EBBDEE6-A55E-47FA-9020-5BC46200AFFC}" destId="{C2DD6752-EEDA-4174-9D58-1EADF09490B5}" srcOrd="0" destOrd="0" presId="urn:microsoft.com/office/officeart/2005/8/layout/chevron2"/>
    <dgm:cxn modelId="{F2611B9D-ED34-4E48-B173-7425A1C12702}" type="presParOf" srcId="{C2DD6752-EEDA-4174-9D58-1EADF09490B5}" destId="{DFA48299-B840-4714-A5F6-769C74D74113}" srcOrd="0" destOrd="0" presId="urn:microsoft.com/office/officeart/2005/8/layout/chevron2"/>
    <dgm:cxn modelId="{0339950F-F790-4C54-B5C5-7E748C166A64}" type="presParOf" srcId="{C2DD6752-EEDA-4174-9D58-1EADF09490B5}" destId="{19C32B8D-512E-49A1-A0E6-109384C61E4D}" srcOrd="1" destOrd="0" presId="urn:microsoft.com/office/officeart/2005/8/layout/chevron2"/>
    <dgm:cxn modelId="{8C3B7F65-E991-4727-96FD-4A397BC99530}" type="presParOf" srcId="{7EBBDEE6-A55E-47FA-9020-5BC46200AFFC}" destId="{EB6649E3-7C43-464A-A458-4DE8A2D95277}" srcOrd="1" destOrd="0" presId="urn:microsoft.com/office/officeart/2005/8/layout/chevron2"/>
    <dgm:cxn modelId="{67686BDB-624B-4768-B17C-649608EC595D}" type="presParOf" srcId="{7EBBDEE6-A55E-47FA-9020-5BC46200AFFC}" destId="{B03EC7DE-1F17-45FD-8EC4-5657CB3CA06B}" srcOrd="2" destOrd="0" presId="urn:microsoft.com/office/officeart/2005/8/layout/chevron2"/>
    <dgm:cxn modelId="{E384677C-5D5C-4BA0-9373-811233886715}" type="presParOf" srcId="{B03EC7DE-1F17-45FD-8EC4-5657CB3CA06B}" destId="{AAD30B60-88C6-4919-B6DD-9F480459E84E}" srcOrd="0" destOrd="0" presId="urn:microsoft.com/office/officeart/2005/8/layout/chevron2"/>
    <dgm:cxn modelId="{990050CC-88AF-4BFD-BA57-27FA9CC550C6}" type="presParOf" srcId="{B03EC7DE-1F17-45FD-8EC4-5657CB3CA06B}" destId="{0DFDFC6D-8604-4378-B6A3-6A6720006C95}" srcOrd="1" destOrd="0" presId="urn:microsoft.com/office/officeart/2005/8/layout/chevron2"/>
    <dgm:cxn modelId="{577D7B9B-111D-49E5-8B31-17247683DAAB}" type="presParOf" srcId="{7EBBDEE6-A55E-47FA-9020-5BC46200AFFC}" destId="{8738B044-A46F-4E69-BD1E-16537D77F816}" srcOrd="3" destOrd="0" presId="urn:microsoft.com/office/officeart/2005/8/layout/chevron2"/>
    <dgm:cxn modelId="{EAF4121D-00B1-46BD-B1F6-93EB6FBED3D3}" type="presParOf" srcId="{7EBBDEE6-A55E-47FA-9020-5BC46200AFFC}" destId="{D4F01D1E-88B7-466D-B76A-F726FF7DE3F8}" srcOrd="4" destOrd="0" presId="urn:microsoft.com/office/officeart/2005/8/layout/chevron2"/>
    <dgm:cxn modelId="{460F7729-81B3-46BB-891B-6E4175CCD089}" type="presParOf" srcId="{D4F01D1E-88B7-466D-B76A-F726FF7DE3F8}" destId="{3451A250-69C4-4911-A975-CCB8D5F6053B}" srcOrd="0" destOrd="0" presId="urn:microsoft.com/office/officeart/2005/8/layout/chevron2"/>
    <dgm:cxn modelId="{A48AB365-FFFF-4401-96B5-C1A6F80EE146}" type="presParOf" srcId="{D4F01D1E-88B7-466D-B76A-F726FF7DE3F8}" destId="{56AFEC8A-7D45-4965-A718-64DE087BA59E}" srcOrd="1" destOrd="0" presId="urn:microsoft.com/office/officeart/2005/8/layout/chevron2"/>
    <dgm:cxn modelId="{A114524B-CDF1-4D77-9C13-30CC18B34AFA}" type="presParOf" srcId="{7EBBDEE6-A55E-47FA-9020-5BC46200AFFC}" destId="{E061B53C-41F2-4FB1-8AB8-871078ECF09F}" srcOrd="5" destOrd="0" presId="urn:microsoft.com/office/officeart/2005/8/layout/chevron2"/>
    <dgm:cxn modelId="{4B8D09CE-12DA-4A98-A079-57B4B36ABD66}" type="presParOf" srcId="{7EBBDEE6-A55E-47FA-9020-5BC46200AFFC}" destId="{3E2A20E0-2799-4B60-847C-0291A143F060}" srcOrd="6" destOrd="0" presId="urn:microsoft.com/office/officeart/2005/8/layout/chevron2"/>
    <dgm:cxn modelId="{DD09799F-3B55-4A21-B1D8-51D0255A8FC0}" type="presParOf" srcId="{3E2A20E0-2799-4B60-847C-0291A143F060}" destId="{17253025-0BE3-46B4-B2C8-BFD879D75B26}" srcOrd="0" destOrd="0" presId="urn:microsoft.com/office/officeart/2005/8/layout/chevron2"/>
    <dgm:cxn modelId="{B28B55D1-C1C4-4929-B387-2753095F16BC}" type="presParOf" srcId="{3E2A20E0-2799-4B60-847C-0291A143F060}" destId="{B2D4CD90-7709-4B59-AC85-D09667CFC12B}" srcOrd="1" destOrd="0" presId="urn:microsoft.com/office/officeart/2005/8/layout/chevron2"/>
    <dgm:cxn modelId="{14614803-1AE9-4484-B475-713BAB65206C}" type="presParOf" srcId="{7EBBDEE6-A55E-47FA-9020-5BC46200AFFC}" destId="{FCA35A52-5E56-41CA-AAAA-74E510180904}" srcOrd="7" destOrd="0" presId="urn:microsoft.com/office/officeart/2005/8/layout/chevron2"/>
    <dgm:cxn modelId="{5FCECAA4-B55F-4524-B52B-5579AFC35055}" type="presParOf" srcId="{7EBBDEE6-A55E-47FA-9020-5BC46200AFFC}" destId="{BC0413A5-5CFC-41A1-A4D1-32D9D3A580EB}" srcOrd="8" destOrd="0" presId="urn:microsoft.com/office/officeart/2005/8/layout/chevron2"/>
    <dgm:cxn modelId="{A5C36485-CCE1-4523-911E-6345AFDCF231}" type="presParOf" srcId="{BC0413A5-5CFC-41A1-A4D1-32D9D3A580EB}" destId="{056CCBB6-5CE0-4348-89C6-99FB2D3AB62B}" srcOrd="0" destOrd="0" presId="urn:microsoft.com/office/officeart/2005/8/layout/chevron2"/>
    <dgm:cxn modelId="{49CDF3A4-EBDD-472A-8CEE-35499F216772}" type="presParOf" srcId="{BC0413A5-5CFC-41A1-A4D1-32D9D3A580EB}" destId="{90709722-0E94-45E4-BEDD-48CB660682DD}" srcOrd="1" destOrd="0" presId="urn:microsoft.com/office/officeart/2005/8/layout/chevron2"/>
    <dgm:cxn modelId="{5DA3A105-B2B5-4570-ACCF-A2B4BFFDA4E8}" type="presParOf" srcId="{7EBBDEE6-A55E-47FA-9020-5BC46200AFFC}" destId="{13B0A0BF-E273-47AE-B262-3C6C9C4E8968}" srcOrd="9" destOrd="0" presId="urn:microsoft.com/office/officeart/2005/8/layout/chevron2"/>
    <dgm:cxn modelId="{9C5603DB-FB5F-489A-A5FC-119F4545BE24}" type="presParOf" srcId="{7EBBDEE6-A55E-47FA-9020-5BC46200AFFC}" destId="{5FCAE6DF-E40E-46F3-84CF-149E85A19097}" srcOrd="10" destOrd="0" presId="urn:microsoft.com/office/officeart/2005/8/layout/chevron2"/>
    <dgm:cxn modelId="{F75C00D0-5E0F-413E-AC94-1D55800F95C3}" type="presParOf" srcId="{5FCAE6DF-E40E-46F3-84CF-149E85A19097}" destId="{EB2E52AE-8FCF-47D0-B499-CFCFAF1883A9}" srcOrd="0" destOrd="0" presId="urn:microsoft.com/office/officeart/2005/8/layout/chevron2"/>
    <dgm:cxn modelId="{3052A6C1-D8FE-443D-9D61-8901A566CBC1}" type="presParOf" srcId="{5FCAE6DF-E40E-46F3-84CF-149E85A19097}" destId="{C92F1771-01AA-4FF3-B7EC-0229DB7A592C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ADFB80D-C2E8-416C-B522-D5F6D93F18D7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A3E740-D063-442F-85E3-8C13FFBDAFFB}">
      <dgm:prSet phldrT="[Text]"/>
      <dgm:spPr/>
      <dgm:t>
        <a:bodyPr/>
        <a:lstStyle/>
        <a:p>
          <a:r>
            <a:rPr lang="en-US" dirty="0"/>
            <a:t>SDD</a:t>
          </a:r>
        </a:p>
      </dgm:t>
    </dgm:pt>
    <dgm:pt modelId="{055E1BD7-FB8E-4E56-9F39-EF9F6386A053}" type="parTrans" cxnId="{1B5B31EC-2D9A-481F-92B4-9BD3DD315797}">
      <dgm:prSet/>
      <dgm:spPr/>
      <dgm:t>
        <a:bodyPr/>
        <a:lstStyle/>
        <a:p>
          <a:endParaRPr lang="en-US"/>
        </a:p>
      </dgm:t>
    </dgm:pt>
    <dgm:pt modelId="{87670CDC-835B-4F9F-927F-1317C8E87F86}" type="sibTrans" cxnId="{1B5B31EC-2D9A-481F-92B4-9BD3DD315797}">
      <dgm:prSet/>
      <dgm:spPr/>
      <dgm:t>
        <a:bodyPr/>
        <a:lstStyle/>
        <a:p>
          <a:endParaRPr lang="en-US"/>
        </a:p>
      </dgm:t>
    </dgm:pt>
    <dgm:pt modelId="{AC2B0C85-A34A-449C-BDB1-A298878DE704}">
      <dgm:prSet phldrT="[Text]"/>
      <dgm:spPr/>
      <dgm:t>
        <a:bodyPr/>
        <a:lstStyle/>
        <a:p>
          <a:r>
            <a:rPr lang="en-US" dirty="0"/>
            <a:t>Software Design and Development (54%)</a:t>
          </a:r>
        </a:p>
      </dgm:t>
    </dgm:pt>
    <dgm:pt modelId="{E5225F41-044B-4F7C-A813-74912B7609F7}" type="parTrans" cxnId="{A2F04726-03B2-41D7-AC39-4EB0FD25F0DB}">
      <dgm:prSet/>
      <dgm:spPr/>
      <dgm:t>
        <a:bodyPr/>
        <a:lstStyle/>
        <a:p>
          <a:endParaRPr lang="en-US"/>
        </a:p>
      </dgm:t>
    </dgm:pt>
    <dgm:pt modelId="{C96E9F27-EE7F-4F89-BD19-DC4C6EA4193D}" type="sibTrans" cxnId="{A2F04726-03B2-41D7-AC39-4EB0FD25F0DB}">
      <dgm:prSet/>
      <dgm:spPr/>
      <dgm:t>
        <a:bodyPr/>
        <a:lstStyle/>
        <a:p>
          <a:endParaRPr lang="en-US"/>
        </a:p>
      </dgm:t>
    </dgm:pt>
    <dgm:pt modelId="{711BDD39-3FCE-427A-B0DC-2C28CEED9EDF}">
      <dgm:prSet phldrT="[Text]"/>
      <dgm:spPr/>
      <dgm:t>
        <a:bodyPr/>
        <a:lstStyle/>
        <a:p>
          <a:r>
            <a:rPr lang="en-US" dirty="0"/>
            <a:t>DDD</a:t>
          </a:r>
        </a:p>
      </dgm:t>
    </dgm:pt>
    <dgm:pt modelId="{2D0B9227-5F25-49F4-84E9-F7E211C285CA}" type="parTrans" cxnId="{07BC019F-EA5F-4290-A7F2-F044F5CF5F67}">
      <dgm:prSet/>
      <dgm:spPr/>
      <dgm:t>
        <a:bodyPr/>
        <a:lstStyle/>
        <a:p>
          <a:endParaRPr lang="en-US"/>
        </a:p>
      </dgm:t>
    </dgm:pt>
    <dgm:pt modelId="{56806687-EA3D-424E-8880-B9427A94FF7E}" type="sibTrans" cxnId="{07BC019F-EA5F-4290-A7F2-F044F5CF5F67}">
      <dgm:prSet/>
      <dgm:spPr/>
      <dgm:t>
        <a:bodyPr/>
        <a:lstStyle/>
        <a:p>
          <a:endParaRPr lang="en-US"/>
        </a:p>
      </dgm:t>
    </dgm:pt>
    <dgm:pt modelId="{856C5D97-053A-4768-924C-7BBED1694139}">
      <dgm:prSet phldrT="[Text]"/>
      <dgm:spPr/>
      <dgm:t>
        <a:bodyPr/>
        <a:lstStyle/>
        <a:p>
          <a:r>
            <a:rPr lang="en-US" dirty="0"/>
            <a:t>Database Design and Development (33%)</a:t>
          </a:r>
        </a:p>
      </dgm:t>
    </dgm:pt>
    <dgm:pt modelId="{5882EAA0-9B73-4D58-9B28-101A1A118DA7}" type="parTrans" cxnId="{5ED434D9-CD48-4632-9238-0AD1DC8B7F67}">
      <dgm:prSet/>
      <dgm:spPr/>
      <dgm:t>
        <a:bodyPr/>
        <a:lstStyle/>
        <a:p>
          <a:endParaRPr lang="en-US"/>
        </a:p>
      </dgm:t>
    </dgm:pt>
    <dgm:pt modelId="{FB282A4C-1B09-4A3E-BA59-953ECF9E16C0}" type="sibTrans" cxnId="{5ED434D9-CD48-4632-9238-0AD1DC8B7F67}">
      <dgm:prSet/>
      <dgm:spPr/>
      <dgm:t>
        <a:bodyPr/>
        <a:lstStyle/>
        <a:p>
          <a:endParaRPr lang="en-US"/>
        </a:p>
      </dgm:t>
    </dgm:pt>
    <dgm:pt modelId="{4A3955F4-B1A6-4812-98ED-2D6D02D94E35}">
      <dgm:prSet phldrT="[Text]"/>
      <dgm:spPr/>
      <dgm:t>
        <a:bodyPr/>
        <a:lstStyle/>
        <a:p>
          <a:r>
            <a:rPr lang="en-US" b="1"/>
            <a:t>Assignment</a:t>
          </a:r>
        </a:p>
      </dgm:t>
    </dgm:pt>
    <dgm:pt modelId="{1EF809BA-BB9B-41F6-9A35-2C78CE3A0913}" type="parTrans" cxnId="{7E5A0596-4D16-4207-B5F3-C2FD778C5412}">
      <dgm:prSet/>
      <dgm:spPr/>
      <dgm:t>
        <a:bodyPr/>
        <a:lstStyle/>
        <a:p>
          <a:endParaRPr lang="en-US"/>
        </a:p>
      </dgm:t>
    </dgm:pt>
    <dgm:pt modelId="{10EB35A1-EA5F-40EF-95CA-BDAB4D957484}" type="sibTrans" cxnId="{7E5A0596-4D16-4207-B5F3-C2FD778C5412}">
      <dgm:prSet/>
      <dgm:spPr/>
      <dgm:t>
        <a:bodyPr/>
        <a:lstStyle/>
        <a:p>
          <a:endParaRPr lang="en-US"/>
        </a:p>
      </dgm:t>
    </dgm:pt>
    <dgm:pt modelId="{4C515B8D-87D1-4362-95C3-18B42B452625}">
      <dgm:prSet phldrT="[Text]"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endParaRPr lang="en-US"/>
        </a:p>
      </dgm:t>
    </dgm:pt>
    <dgm:pt modelId="{3413E62F-FACB-412C-9FEF-2E9D080F65F5}" type="parTrans" cxnId="{4AB28759-DCAB-43B1-B5BE-36D4FCDBAA0B}">
      <dgm:prSet/>
      <dgm:spPr/>
      <dgm:t>
        <a:bodyPr/>
        <a:lstStyle/>
        <a:p>
          <a:endParaRPr lang="en-US"/>
        </a:p>
      </dgm:t>
    </dgm:pt>
    <dgm:pt modelId="{387E11D6-6F89-470A-86BE-C608C2106AF6}" type="sibTrans" cxnId="{4AB28759-DCAB-43B1-B5BE-36D4FCDBAA0B}">
      <dgm:prSet/>
      <dgm:spPr/>
      <dgm:t>
        <a:bodyPr/>
        <a:lstStyle/>
        <a:p>
          <a:endParaRPr lang="en-US"/>
        </a:p>
      </dgm:t>
    </dgm:pt>
    <dgm:pt modelId="{E2BA0B41-F146-425E-9754-1E81B83EDF8B}">
      <dgm:prSet phldrT="[Text]"/>
      <dgm:spPr/>
      <dgm:t>
        <a:bodyPr/>
        <a:lstStyle/>
        <a:p>
          <a:r>
            <a:rPr lang="en-US" dirty="0"/>
            <a:t>Computer Systems (13%)</a:t>
          </a:r>
        </a:p>
      </dgm:t>
    </dgm:pt>
    <dgm:pt modelId="{09E005FD-F987-4EBD-9D26-CE4C06669AB5}" type="parTrans" cxnId="{56AEC75D-06D3-4BA4-8933-FE1A0F7AE162}">
      <dgm:prSet/>
      <dgm:spPr/>
      <dgm:t>
        <a:bodyPr/>
        <a:lstStyle/>
        <a:p>
          <a:endParaRPr lang="en-US"/>
        </a:p>
      </dgm:t>
    </dgm:pt>
    <dgm:pt modelId="{017B98FE-F345-4459-B767-E6B696310854}" type="sibTrans" cxnId="{56AEC75D-06D3-4BA4-8933-FE1A0F7AE162}">
      <dgm:prSet/>
      <dgm:spPr/>
      <dgm:t>
        <a:bodyPr/>
        <a:lstStyle/>
        <a:p>
          <a:endParaRPr lang="en-US"/>
        </a:p>
      </dgm:t>
    </dgm:pt>
    <dgm:pt modelId="{780589F0-2154-4E4C-8595-8806E5EF917A}">
      <dgm:prSet phldrT="[Text]"/>
      <dgm:spPr/>
      <dgm:t>
        <a:bodyPr/>
        <a:lstStyle/>
        <a:p>
          <a:r>
            <a:rPr lang="en-US" dirty="0"/>
            <a:t>C/Sys</a:t>
          </a:r>
        </a:p>
      </dgm:t>
    </dgm:pt>
    <dgm:pt modelId="{F00962FA-5389-4E36-9ABB-07A219FF91D3}" type="parTrans" cxnId="{AAFC0F9A-ADA1-4827-BB1A-86C8E3CBC8EB}">
      <dgm:prSet/>
      <dgm:spPr/>
      <dgm:t>
        <a:bodyPr/>
        <a:lstStyle/>
        <a:p>
          <a:endParaRPr lang="en-US"/>
        </a:p>
      </dgm:t>
    </dgm:pt>
    <dgm:pt modelId="{DED9E408-00AC-4B08-A19D-D94226C9548F}" type="sibTrans" cxnId="{AAFC0F9A-ADA1-4827-BB1A-86C8E3CBC8EB}">
      <dgm:prSet/>
      <dgm:spPr/>
      <dgm:t>
        <a:bodyPr/>
        <a:lstStyle/>
        <a:p>
          <a:endParaRPr lang="en-US"/>
        </a:p>
      </dgm:t>
    </dgm:pt>
    <dgm:pt modelId="{75E710BF-3292-4B3F-A454-B7E6BF72E2C7}">
      <dgm:prSet phldrT="[Text]"/>
      <dgm:spPr/>
      <dgm:t>
        <a:bodyPr/>
        <a:lstStyle/>
        <a:p>
          <a:r>
            <a:rPr lang="en-US" b="1"/>
            <a:t>Exam</a:t>
          </a:r>
        </a:p>
      </dgm:t>
    </dgm:pt>
    <dgm:pt modelId="{E03E4501-7796-49DD-B7C4-88D3AB91E6DB}" type="parTrans" cxnId="{F320287E-B3C2-4880-9516-FFD6695AE0E7}">
      <dgm:prSet/>
      <dgm:spPr/>
      <dgm:t>
        <a:bodyPr/>
        <a:lstStyle/>
        <a:p>
          <a:endParaRPr lang="en-US"/>
        </a:p>
      </dgm:t>
    </dgm:pt>
    <dgm:pt modelId="{7BCEDD18-C1A5-4D74-BD02-31A9F5C8DF2C}" type="sibTrans" cxnId="{F320287E-B3C2-4880-9516-FFD6695AE0E7}">
      <dgm:prSet/>
      <dgm:spPr/>
      <dgm:t>
        <a:bodyPr/>
        <a:lstStyle/>
        <a:p>
          <a:endParaRPr lang="en-US"/>
        </a:p>
      </dgm:t>
    </dgm:pt>
    <dgm:pt modelId="{9EC5D7E7-13E1-4749-A134-4C83AB922A61}">
      <dgm:prSet phldrT="[Text]"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endParaRPr lang="en-US"/>
        </a:p>
      </dgm:t>
    </dgm:pt>
    <dgm:pt modelId="{5C3B17FD-DFBE-4B56-9F97-5E041A0D5E90}" type="parTrans" cxnId="{4944EAFC-B2B0-4E7D-94E9-B17B5C2D380E}">
      <dgm:prSet/>
      <dgm:spPr/>
      <dgm:t>
        <a:bodyPr/>
        <a:lstStyle/>
        <a:p>
          <a:endParaRPr lang="en-US"/>
        </a:p>
      </dgm:t>
    </dgm:pt>
    <dgm:pt modelId="{B7023446-8BB7-45ED-9CB6-4F5FC1A1AF95}" type="sibTrans" cxnId="{4944EAFC-B2B0-4E7D-94E9-B17B5C2D380E}">
      <dgm:prSet/>
      <dgm:spPr/>
      <dgm:t>
        <a:bodyPr/>
        <a:lstStyle/>
        <a:p>
          <a:endParaRPr lang="en-US"/>
        </a:p>
      </dgm:t>
    </dgm:pt>
    <dgm:pt modelId="{7EBBDEE6-A55E-47FA-9020-5BC46200AFFC}" type="pres">
      <dgm:prSet presAssocID="{AADFB80D-C2E8-416C-B522-D5F6D93F18D7}" presName="linearFlow" presStyleCnt="0">
        <dgm:presLayoutVars>
          <dgm:dir/>
          <dgm:animLvl val="lvl"/>
          <dgm:resizeHandles val="exact"/>
        </dgm:presLayoutVars>
      </dgm:prSet>
      <dgm:spPr/>
    </dgm:pt>
    <dgm:pt modelId="{C2DD6752-EEDA-4174-9D58-1EADF09490B5}" type="pres">
      <dgm:prSet presAssocID="{13A3E740-D063-442F-85E3-8C13FFBDAFFB}" presName="composite" presStyleCnt="0"/>
      <dgm:spPr/>
    </dgm:pt>
    <dgm:pt modelId="{DFA48299-B840-4714-A5F6-769C74D74113}" type="pres">
      <dgm:prSet presAssocID="{13A3E740-D063-442F-85E3-8C13FFBDAFFB}" presName="parentText" presStyleLbl="alignNode1" presStyleIdx="0" presStyleCnt="5">
        <dgm:presLayoutVars>
          <dgm:chMax val="1"/>
          <dgm:bulletEnabled val="1"/>
        </dgm:presLayoutVars>
      </dgm:prSet>
      <dgm:spPr/>
    </dgm:pt>
    <dgm:pt modelId="{19C32B8D-512E-49A1-A0E6-109384C61E4D}" type="pres">
      <dgm:prSet presAssocID="{13A3E740-D063-442F-85E3-8C13FFBDAFFB}" presName="descendantText" presStyleLbl="alignAcc1" presStyleIdx="0" presStyleCnt="5">
        <dgm:presLayoutVars>
          <dgm:bulletEnabled val="1"/>
        </dgm:presLayoutVars>
      </dgm:prSet>
      <dgm:spPr/>
    </dgm:pt>
    <dgm:pt modelId="{EB6649E3-7C43-464A-A458-4DE8A2D95277}" type="pres">
      <dgm:prSet presAssocID="{87670CDC-835B-4F9F-927F-1317C8E87F86}" presName="sp" presStyleCnt="0"/>
      <dgm:spPr/>
    </dgm:pt>
    <dgm:pt modelId="{B03EC7DE-1F17-45FD-8EC4-5657CB3CA06B}" type="pres">
      <dgm:prSet presAssocID="{711BDD39-3FCE-427A-B0DC-2C28CEED9EDF}" presName="composite" presStyleCnt="0"/>
      <dgm:spPr/>
    </dgm:pt>
    <dgm:pt modelId="{AAD30B60-88C6-4919-B6DD-9F480459E84E}" type="pres">
      <dgm:prSet presAssocID="{711BDD39-3FCE-427A-B0DC-2C28CEED9EDF}" presName="parentText" presStyleLbl="alignNode1" presStyleIdx="1" presStyleCnt="5">
        <dgm:presLayoutVars>
          <dgm:chMax val="1"/>
          <dgm:bulletEnabled val="1"/>
        </dgm:presLayoutVars>
      </dgm:prSet>
      <dgm:spPr/>
    </dgm:pt>
    <dgm:pt modelId="{0DFDFC6D-8604-4378-B6A3-6A6720006C95}" type="pres">
      <dgm:prSet presAssocID="{711BDD39-3FCE-427A-B0DC-2C28CEED9EDF}" presName="descendantText" presStyleLbl="alignAcc1" presStyleIdx="1" presStyleCnt="5">
        <dgm:presLayoutVars>
          <dgm:bulletEnabled val="1"/>
        </dgm:presLayoutVars>
      </dgm:prSet>
      <dgm:spPr/>
    </dgm:pt>
    <dgm:pt modelId="{8738B044-A46F-4E69-BD1E-16537D77F816}" type="pres">
      <dgm:prSet presAssocID="{56806687-EA3D-424E-8880-B9427A94FF7E}" presName="sp" presStyleCnt="0"/>
      <dgm:spPr/>
    </dgm:pt>
    <dgm:pt modelId="{3E2A20E0-2799-4B60-847C-0291A143F060}" type="pres">
      <dgm:prSet presAssocID="{4C515B8D-87D1-4362-95C3-18B42B452625}" presName="composite" presStyleCnt="0"/>
      <dgm:spPr/>
    </dgm:pt>
    <dgm:pt modelId="{17253025-0BE3-46B4-B2C8-BFD879D75B26}" type="pres">
      <dgm:prSet presAssocID="{4C515B8D-87D1-4362-95C3-18B42B452625}" presName="parentText" presStyleLbl="alignNode1" presStyleIdx="2" presStyleCnt="5">
        <dgm:presLayoutVars>
          <dgm:chMax val="1"/>
          <dgm:bulletEnabled val="1"/>
        </dgm:presLayoutVars>
      </dgm:prSet>
      <dgm:spPr/>
    </dgm:pt>
    <dgm:pt modelId="{B2D4CD90-7709-4B59-AC85-D09667CFC12B}" type="pres">
      <dgm:prSet presAssocID="{4C515B8D-87D1-4362-95C3-18B42B452625}" presName="descendantText" presStyleLbl="alignAcc1" presStyleIdx="2" presStyleCnt="5">
        <dgm:presLayoutVars>
          <dgm:bulletEnabled val="1"/>
        </dgm:presLayoutVars>
      </dgm:prSet>
      <dgm:spPr/>
    </dgm:pt>
    <dgm:pt modelId="{FCA35A52-5E56-41CA-AAAA-74E510180904}" type="pres">
      <dgm:prSet presAssocID="{387E11D6-6F89-470A-86BE-C608C2106AF6}" presName="sp" presStyleCnt="0"/>
      <dgm:spPr/>
    </dgm:pt>
    <dgm:pt modelId="{BC0413A5-5CFC-41A1-A4D1-32D9D3A580EB}" type="pres">
      <dgm:prSet presAssocID="{780589F0-2154-4E4C-8595-8806E5EF917A}" presName="composite" presStyleCnt="0"/>
      <dgm:spPr/>
    </dgm:pt>
    <dgm:pt modelId="{056CCBB6-5CE0-4348-89C6-99FB2D3AB62B}" type="pres">
      <dgm:prSet presAssocID="{780589F0-2154-4E4C-8595-8806E5EF917A}" presName="parentText" presStyleLbl="alignNode1" presStyleIdx="3" presStyleCnt="5">
        <dgm:presLayoutVars>
          <dgm:chMax val="1"/>
          <dgm:bulletEnabled val="1"/>
        </dgm:presLayoutVars>
      </dgm:prSet>
      <dgm:spPr/>
    </dgm:pt>
    <dgm:pt modelId="{90709722-0E94-45E4-BEDD-48CB660682DD}" type="pres">
      <dgm:prSet presAssocID="{780589F0-2154-4E4C-8595-8806E5EF917A}" presName="descendantText" presStyleLbl="alignAcc1" presStyleIdx="3" presStyleCnt="5">
        <dgm:presLayoutVars>
          <dgm:bulletEnabled val="1"/>
        </dgm:presLayoutVars>
      </dgm:prSet>
      <dgm:spPr/>
    </dgm:pt>
    <dgm:pt modelId="{13B0A0BF-E273-47AE-B262-3C6C9C4E8968}" type="pres">
      <dgm:prSet presAssocID="{DED9E408-00AC-4B08-A19D-D94226C9548F}" presName="sp" presStyleCnt="0"/>
      <dgm:spPr/>
    </dgm:pt>
    <dgm:pt modelId="{5FCAE6DF-E40E-46F3-84CF-149E85A19097}" type="pres">
      <dgm:prSet presAssocID="{9EC5D7E7-13E1-4749-A134-4C83AB922A61}" presName="composite" presStyleCnt="0"/>
      <dgm:spPr/>
    </dgm:pt>
    <dgm:pt modelId="{EB2E52AE-8FCF-47D0-B499-CFCFAF1883A9}" type="pres">
      <dgm:prSet presAssocID="{9EC5D7E7-13E1-4749-A134-4C83AB922A61}" presName="parentText" presStyleLbl="alignNode1" presStyleIdx="4" presStyleCnt="5">
        <dgm:presLayoutVars>
          <dgm:chMax val="1"/>
          <dgm:bulletEnabled val="1"/>
        </dgm:presLayoutVars>
      </dgm:prSet>
      <dgm:spPr/>
    </dgm:pt>
    <dgm:pt modelId="{C92F1771-01AA-4FF3-B7EC-0229DB7A592C}" type="pres">
      <dgm:prSet presAssocID="{9EC5D7E7-13E1-4749-A134-4C83AB922A61}" presName="descendantText" presStyleLbl="alignAcc1" presStyleIdx="4" presStyleCnt="5">
        <dgm:presLayoutVars>
          <dgm:bulletEnabled val="1"/>
        </dgm:presLayoutVars>
      </dgm:prSet>
      <dgm:spPr/>
    </dgm:pt>
  </dgm:ptLst>
  <dgm:cxnLst>
    <dgm:cxn modelId="{B5BAA509-F012-4E82-9E50-DD70E5E7F1B2}" type="presOf" srcId="{AADFB80D-C2E8-416C-B522-D5F6D93F18D7}" destId="{7EBBDEE6-A55E-47FA-9020-5BC46200AFFC}" srcOrd="0" destOrd="0" presId="urn:microsoft.com/office/officeart/2005/8/layout/chevron2"/>
    <dgm:cxn modelId="{51AC560A-15D5-4873-A728-46FA9B3877F9}" type="presOf" srcId="{780589F0-2154-4E4C-8595-8806E5EF917A}" destId="{056CCBB6-5CE0-4348-89C6-99FB2D3AB62B}" srcOrd="0" destOrd="0" presId="urn:microsoft.com/office/officeart/2005/8/layout/chevron2"/>
    <dgm:cxn modelId="{6521D611-0B51-48EB-B293-CE7ADA48FE29}" type="presOf" srcId="{711BDD39-3FCE-427A-B0DC-2C28CEED9EDF}" destId="{AAD30B60-88C6-4919-B6DD-9F480459E84E}" srcOrd="0" destOrd="0" presId="urn:microsoft.com/office/officeart/2005/8/layout/chevron2"/>
    <dgm:cxn modelId="{A2F04726-03B2-41D7-AC39-4EB0FD25F0DB}" srcId="{13A3E740-D063-442F-85E3-8C13FFBDAFFB}" destId="{AC2B0C85-A34A-449C-BDB1-A298878DE704}" srcOrd="0" destOrd="0" parTransId="{E5225F41-044B-4F7C-A813-74912B7609F7}" sibTransId="{C96E9F27-EE7F-4F89-BD19-DC4C6EA4193D}"/>
    <dgm:cxn modelId="{D49F1534-E21B-49CA-902B-89FB72311FD2}" type="presOf" srcId="{4C515B8D-87D1-4362-95C3-18B42B452625}" destId="{17253025-0BE3-46B4-B2C8-BFD879D75B26}" srcOrd="0" destOrd="0" presId="urn:microsoft.com/office/officeart/2005/8/layout/chevron2"/>
    <dgm:cxn modelId="{465C8D34-FC72-4D1A-9E65-4F4016ABC282}" type="presOf" srcId="{13A3E740-D063-442F-85E3-8C13FFBDAFFB}" destId="{DFA48299-B840-4714-A5F6-769C74D74113}" srcOrd="0" destOrd="0" presId="urn:microsoft.com/office/officeart/2005/8/layout/chevron2"/>
    <dgm:cxn modelId="{56AEC75D-06D3-4BA4-8933-FE1A0F7AE162}" srcId="{780589F0-2154-4E4C-8595-8806E5EF917A}" destId="{E2BA0B41-F146-425E-9754-1E81B83EDF8B}" srcOrd="0" destOrd="0" parTransId="{09E005FD-F987-4EBD-9D26-CE4C06669AB5}" sibTransId="{017B98FE-F345-4459-B767-E6B696310854}"/>
    <dgm:cxn modelId="{2B7AD66F-7BCF-434E-A3B5-2F39AADE0BF7}" type="presOf" srcId="{E2BA0B41-F146-425E-9754-1E81B83EDF8B}" destId="{90709722-0E94-45E4-BEDD-48CB660682DD}" srcOrd="0" destOrd="0" presId="urn:microsoft.com/office/officeart/2005/8/layout/chevron2"/>
    <dgm:cxn modelId="{5C508956-AB66-4052-8A09-9D7A16ABB973}" type="presOf" srcId="{4A3955F4-B1A6-4812-98ED-2D6D02D94E35}" destId="{B2D4CD90-7709-4B59-AC85-D09667CFC12B}" srcOrd="0" destOrd="0" presId="urn:microsoft.com/office/officeart/2005/8/layout/chevron2"/>
    <dgm:cxn modelId="{4AB28759-DCAB-43B1-B5BE-36D4FCDBAA0B}" srcId="{AADFB80D-C2E8-416C-B522-D5F6D93F18D7}" destId="{4C515B8D-87D1-4362-95C3-18B42B452625}" srcOrd="2" destOrd="0" parTransId="{3413E62F-FACB-412C-9FEF-2E9D080F65F5}" sibTransId="{387E11D6-6F89-470A-86BE-C608C2106AF6}"/>
    <dgm:cxn modelId="{F320287E-B3C2-4880-9516-FFD6695AE0E7}" srcId="{9EC5D7E7-13E1-4749-A134-4C83AB922A61}" destId="{75E710BF-3292-4B3F-A454-B7E6BF72E2C7}" srcOrd="0" destOrd="0" parTransId="{E03E4501-7796-49DD-B7C4-88D3AB91E6DB}" sibTransId="{7BCEDD18-C1A5-4D74-BD02-31A9F5C8DF2C}"/>
    <dgm:cxn modelId="{D36EDC8C-BDD1-4F1F-9AB5-8EDEF33F628F}" type="presOf" srcId="{75E710BF-3292-4B3F-A454-B7E6BF72E2C7}" destId="{C92F1771-01AA-4FF3-B7EC-0229DB7A592C}" srcOrd="0" destOrd="0" presId="urn:microsoft.com/office/officeart/2005/8/layout/chevron2"/>
    <dgm:cxn modelId="{7E5A0596-4D16-4207-B5F3-C2FD778C5412}" srcId="{4C515B8D-87D1-4362-95C3-18B42B452625}" destId="{4A3955F4-B1A6-4812-98ED-2D6D02D94E35}" srcOrd="0" destOrd="0" parTransId="{1EF809BA-BB9B-41F6-9A35-2C78CE3A0913}" sibTransId="{10EB35A1-EA5F-40EF-95CA-BDAB4D957484}"/>
    <dgm:cxn modelId="{AAFC0F9A-ADA1-4827-BB1A-86C8E3CBC8EB}" srcId="{AADFB80D-C2E8-416C-B522-D5F6D93F18D7}" destId="{780589F0-2154-4E4C-8595-8806E5EF917A}" srcOrd="3" destOrd="0" parTransId="{F00962FA-5389-4E36-9ABB-07A219FF91D3}" sibTransId="{DED9E408-00AC-4B08-A19D-D94226C9548F}"/>
    <dgm:cxn modelId="{07BC019F-EA5F-4290-A7F2-F044F5CF5F67}" srcId="{AADFB80D-C2E8-416C-B522-D5F6D93F18D7}" destId="{711BDD39-3FCE-427A-B0DC-2C28CEED9EDF}" srcOrd="1" destOrd="0" parTransId="{2D0B9227-5F25-49F4-84E9-F7E211C285CA}" sibTransId="{56806687-EA3D-424E-8880-B9427A94FF7E}"/>
    <dgm:cxn modelId="{2AB70DB2-120D-4916-A542-8BD092D58E08}" type="presOf" srcId="{AC2B0C85-A34A-449C-BDB1-A298878DE704}" destId="{19C32B8D-512E-49A1-A0E6-109384C61E4D}" srcOrd="0" destOrd="0" presId="urn:microsoft.com/office/officeart/2005/8/layout/chevron2"/>
    <dgm:cxn modelId="{95BAE2D2-7669-469D-9AF0-D651B51FCE91}" type="presOf" srcId="{9EC5D7E7-13E1-4749-A134-4C83AB922A61}" destId="{EB2E52AE-8FCF-47D0-B499-CFCFAF1883A9}" srcOrd="0" destOrd="0" presId="urn:microsoft.com/office/officeart/2005/8/layout/chevron2"/>
    <dgm:cxn modelId="{5ED434D9-CD48-4632-9238-0AD1DC8B7F67}" srcId="{711BDD39-3FCE-427A-B0DC-2C28CEED9EDF}" destId="{856C5D97-053A-4768-924C-7BBED1694139}" srcOrd="0" destOrd="0" parTransId="{5882EAA0-9B73-4D58-9B28-101A1A118DA7}" sibTransId="{FB282A4C-1B09-4A3E-BA59-953ECF9E16C0}"/>
    <dgm:cxn modelId="{37E82DE3-0EF4-4A02-AA7D-36369B21C5B2}" type="presOf" srcId="{856C5D97-053A-4768-924C-7BBED1694139}" destId="{0DFDFC6D-8604-4378-B6A3-6A6720006C95}" srcOrd="0" destOrd="0" presId="urn:microsoft.com/office/officeart/2005/8/layout/chevron2"/>
    <dgm:cxn modelId="{1B5B31EC-2D9A-481F-92B4-9BD3DD315797}" srcId="{AADFB80D-C2E8-416C-B522-D5F6D93F18D7}" destId="{13A3E740-D063-442F-85E3-8C13FFBDAFFB}" srcOrd="0" destOrd="0" parTransId="{055E1BD7-FB8E-4E56-9F39-EF9F6386A053}" sibTransId="{87670CDC-835B-4F9F-927F-1317C8E87F86}"/>
    <dgm:cxn modelId="{4944EAFC-B2B0-4E7D-94E9-B17B5C2D380E}" srcId="{AADFB80D-C2E8-416C-B522-D5F6D93F18D7}" destId="{9EC5D7E7-13E1-4749-A134-4C83AB922A61}" srcOrd="4" destOrd="0" parTransId="{5C3B17FD-DFBE-4B56-9F97-5E041A0D5E90}" sibTransId="{B7023446-8BB7-45ED-9CB6-4F5FC1A1AF95}"/>
    <dgm:cxn modelId="{2CC3E848-3291-4CD0-B317-41F5D7C45A7F}" type="presParOf" srcId="{7EBBDEE6-A55E-47FA-9020-5BC46200AFFC}" destId="{C2DD6752-EEDA-4174-9D58-1EADF09490B5}" srcOrd="0" destOrd="0" presId="urn:microsoft.com/office/officeart/2005/8/layout/chevron2"/>
    <dgm:cxn modelId="{F2611B9D-ED34-4E48-B173-7425A1C12702}" type="presParOf" srcId="{C2DD6752-EEDA-4174-9D58-1EADF09490B5}" destId="{DFA48299-B840-4714-A5F6-769C74D74113}" srcOrd="0" destOrd="0" presId="urn:microsoft.com/office/officeart/2005/8/layout/chevron2"/>
    <dgm:cxn modelId="{0339950F-F790-4C54-B5C5-7E748C166A64}" type="presParOf" srcId="{C2DD6752-EEDA-4174-9D58-1EADF09490B5}" destId="{19C32B8D-512E-49A1-A0E6-109384C61E4D}" srcOrd="1" destOrd="0" presId="urn:microsoft.com/office/officeart/2005/8/layout/chevron2"/>
    <dgm:cxn modelId="{8C3B7F65-E991-4727-96FD-4A397BC99530}" type="presParOf" srcId="{7EBBDEE6-A55E-47FA-9020-5BC46200AFFC}" destId="{EB6649E3-7C43-464A-A458-4DE8A2D95277}" srcOrd="1" destOrd="0" presId="urn:microsoft.com/office/officeart/2005/8/layout/chevron2"/>
    <dgm:cxn modelId="{67686BDB-624B-4768-B17C-649608EC595D}" type="presParOf" srcId="{7EBBDEE6-A55E-47FA-9020-5BC46200AFFC}" destId="{B03EC7DE-1F17-45FD-8EC4-5657CB3CA06B}" srcOrd="2" destOrd="0" presId="urn:microsoft.com/office/officeart/2005/8/layout/chevron2"/>
    <dgm:cxn modelId="{E384677C-5D5C-4BA0-9373-811233886715}" type="presParOf" srcId="{B03EC7DE-1F17-45FD-8EC4-5657CB3CA06B}" destId="{AAD30B60-88C6-4919-B6DD-9F480459E84E}" srcOrd="0" destOrd="0" presId="urn:microsoft.com/office/officeart/2005/8/layout/chevron2"/>
    <dgm:cxn modelId="{990050CC-88AF-4BFD-BA57-27FA9CC550C6}" type="presParOf" srcId="{B03EC7DE-1F17-45FD-8EC4-5657CB3CA06B}" destId="{0DFDFC6D-8604-4378-B6A3-6A6720006C95}" srcOrd="1" destOrd="0" presId="urn:microsoft.com/office/officeart/2005/8/layout/chevron2"/>
    <dgm:cxn modelId="{577D7B9B-111D-49E5-8B31-17247683DAAB}" type="presParOf" srcId="{7EBBDEE6-A55E-47FA-9020-5BC46200AFFC}" destId="{8738B044-A46F-4E69-BD1E-16537D77F816}" srcOrd="3" destOrd="0" presId="urn:microsoft.com/office/officeart/2005/8/layout/chevron2"/>
    <dgm:cxn modelId="{4B8D09CE-12DA-4A98-A079-57B4B36ABD66}" type="presParOf" srcId="{7EBBDEE6-A55E-47FA-9020-5BC46200AFFC}" destId="{3E2A20E0-2799-4B60-847C-0291A143F060}" srcOrd="4" destOrd="0" presId="urn:microsoft.com/office/officeart/2005/8/layout/chevron2"/>
    <dgm:cxn modelId="{DD09799F-3B55-4A21-B1D8-51D0255A8FC0}" type="presParOf" srcId="{3E2A20E0-2799-4B60-847C-0291A143F060}" destId="{17253025-0BE3-46B4-B2C8-BFD879D75B26}" srcOrd="0" destOrd="0" presId="urn:microsoft.com/office/officeart/2005/8/layout/chevron2"/>
    <dgm:cxn modelId="{B28B55D1-C1C4-4929-B387-2753095F16BC}" type="presParOf" srcId="{3E2A20E0-2799-4B60-847C-0291A143F060}" destId="{B2D4CD90-7709-4B59-AC85-D09667CFC12B}" srcOrd="1" destOrd="0" presId="urn:microsoft.com/office/officeart/2005/8/layout/chevron2"/>
    <dgm:cxn modelId="{14614803-1AE9-4484-B475-713BAB65206C}" type="presParOf" srcId="{7EBBDEE6-A55E-47FA-9020-5BC46200AFFC}" destId="{FCA35A52-5E56-41CA-AAAA-74E510180904}" srcOrd="5" destOrd="0" presId="urn:microsoft.com/office/officeart/2005/8/layout/chevron2"/>
    <dgm:cxn modelId="{5FCECAA4-B55F-4524-B52B-5579AFC35055}" type="presParOf" srcId="{7EBBDEE6-A55E-47FA-9020-5BC46200AFFC}" destId="{BC0413A5-5CFC-41A1-A4D1-32D9D3A580EB}" srcOrd="6" destOrd="0" presId="urn:microsoft.com/office/officeart/2005/8/layout/chevron2"/>
    <dgm:cxn modelId="{A5C36485-CCE1-4523-911E-6345AFDCF231}" type="presParOf" srcId="{BC0413A5-5CFC-41A1-A4D1-32D9D3A580EB}" destId="{056CCBB6-5CE0-4348-89C6-99FB2D3AB62B}" srcOrd="0" destOrd="0" presId="urn:microsoft.com/office/officeart/2005/8/layout/chevron2"/>
    <dgm:cxn modelId="{49CDF3A4-EBDD-472A-8CEE-35499F216772}" type="presParOf" srcId="{BC0413A5-5CFC-41A1-A4D1-32D9D3A580EB}" destId="{90709722-0E94-45E4-BEDD-48CB660682DD}" srcOrd="1" destOrd="0" presId="urn:microsoft.com/office/officeart/2005/8/layout/chevron2"/>
    <dgm:cxn modelId="{5DA3A105-B2B5-4570-ACCF-A2B4BFFDA4E8}" type="presParOf" srcId="{7EBBDEE6-A55E-47FA-9020-5BC46200AFFC}" destId="{13B0A0BF-E273-47AE-B262-3C6C9C4E8968}" srcOrd="7" destOrd="0" presId="urn:microsoft.com/office/officeart/2005/8/layout/chevron2"/>
    <dgm:cxn modelId="{9C5603DB-FB5F-489A-A5FC-119F4545BE24}" type="presParOf" srcId="{7EBBDEE6-A55E-47FA-9020-5BC46200AFFC}" destId="{5FCAE6DF-E40E-46F3-84CF-149E85A19097}" srcOrd="8" destOrd="0" presId="urn:microsoft.com/office/officeart/2005/8/layout/chevron2"/>
    <dgm:cxn modelId="{F75C00D0-5E0F-413E-AC94-1D55800F95C3}" type="presParOf" srcId="{5FCAE6DF-E40E-46F3-84CF-149E85A19097}" destId="{EB2E52AE-8FCF-47D0-B499-CFCFAF1883A9}" srcOrd="0" destOrd="0" presId="urn:microsoft.com/office/officeart/2005/8/layout/chevron2"/>
    <dgm:cxn modelId="{3052A6C1-D8FE-443D-9D61-8901A566CBC1}" type="presParOf" srcId="{5FCAE6DF-E40E-46F3-84CF-149E85A19097}" destId="{C92F1771-01AA-4FF3-B7EC-0229DB7A592C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A48299-B840-4714-A5F6-769C74D74113}">
      <dsp:nvSpPr>
        <dsp:cNvPr id="0" name=""/>
        <dsp:cNvSpPr/>
      </dsp:nvSpPr>
      <dsp:spPr>
        <a:xfrm rot="5400000">
          <a:off x="-121106" y="123128"/>
          <a:ext cx="807377" cy="56516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SDD</a:t>
          </a:r>
        </a:p>
      </dsp:txBody>
      <dsp:txXfrm rot="-5400000">
        <a:off x="1" y="284603"/>
        <a:ext cx="565164" cy="242213"/>
      </dsp:txXfrm>
    </dsp:sp>
    <dsp:sp modelId="{19C32B8D-512E-49A1-A0E6-109384C61E4D}">
      <dsp:nvSpPr>
        <dsp:cNvPr id="0" name=""/>
        <dsp:cNvSpPr/>
      </dsp:nvSpPr>
      <dsp:spPr>
        <a:xfrm rot="5400000">
          <a:off x="4074024" y="-3506838"/>
          <a:ext cx="524795" cy="754251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Software Design and Development (40%)</a:t>
          </a:r>
        </a:p>
      </dsp:txBody>
      <dsp:txXfrm rot="-5400000">
        <a:off x="565164" y="27640"/>
        <a:ext cx="7516897" cy="473559"/>
      </dsp:txXfrm>
    </dsp:sp>
    <dsp:sp modelId="{AAD30B60-88C6-4919-B6DD-9F480459E84E}">
      <dsp:nvSpPr>
        <dsp:cNvPr id="0" name=""/>
        <dsp:cNvSpPr/>
      </dsp:nvSpPr>
      <dsp:spPr>
        <a:xfrm rot="5400000">
          <a:off x="-121106" y="831111"/>
          <a:ext cx="807377" cy="56516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DDD</a:t>
          </a:r>
        </a:p>
      </dsp:txBody>
      <dsp:txXfrm rot="-5400000">
        <a:off x="1" y="992586"/>
        <a:ext cx="565164" cy="242213"/>
      </dsp:txXfrm>
    </dsp:sp>
    <dsp:sp modelId="{0DFDFC6D-8604-4378-B6A3-6A6720006C95}">
      <dsp:nvSpPr>
        <dsp:cNvPr id="0" name=""/>
        <dsp:cNvSpPr/>
      </dsp:nvSpPr>
      <dsp:spPr>
        <a:xfrm rot="5400000">
          <a:off x="4074024" y="-2798855"/>
          <a:ext cx="524795" cy="754251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Database Design and Development (25%)</a:t>
          </a:r>
        </a:p>
      </dsp:txBody>
      <dsp:txXfrm rot="-5400000">
        <a:off x="565164" y="735623"/>
        <a:ext cx="7516897" cy="473559"/>
      </dsp:txXfrm>
    </dsp:sp>
    <dsp:sp modelId="{3451A250-69C4-4911-A975-CCB8D5F6053B}">
      <dsp:nvSpPr>
        <dsp:cNvPr id="0" name=""/>
        <dsp:cNvSpPr/>
      </dsp:nvSpPr>
      <dsp:spPr>
        <a:xfrm rot="5400000">
          <a:off x="-121106" y="1539095"/>
          <a:ext cx="807377" cy="56516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WDD</a:t>
          </a:r>
        </a:p>
      </dsp:txBody>
      <dsp:txXfrm rot="-5400000">
        <a:off x="1" y="1700570"/>
        <a:ext cx="565164" cy="242213"/>
      </dsp:txXfrm>
    </dsp:sp>
    <dsp:sp modelId="{56AFEC8A-7D45-4965-A718-64DE087BA59E}">
      <dsp:nvSpPr>
        <dsp:cNvPr id="0" name=""/>
        <dsp:cNvSpPr/>
      </dsp:nvSpPr>
      <dsp:spPr>
        <a:xfrm rot="5400000">
          <a:off x="4074024" y="-2090871"/>
          <a:ext cx="524795" cy="754251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Web Design and Development (25%)</a:t>
          </a:r>
        </a:p>
      </dsp:txBody>
      <dsp:txXfrm rot="-5400000">
        <a:off x="565164" y="1443607"/>
        <a:ext cx="7516897" cy="473559"/>
      </dsp:txXfrm>
    </dsp:sp>
    <dsp:sp modelId="{17253025-0BE3-46B4-B2C8-BFD879D75B26}">
      <dsp:nvSpPr>
        <dsp:cNvPr id="0" name=""/>
        <dsp:cNvSpPr/>
      </dsp:nvSpPr>
      <dsp:spPr>
        <a:xfrm rot="5400000">
          <a:off x="-121106" y="2247078"/>
          <a:ext cx="807377" cy="565164"/>
        </a:xfrm>
        <a:prstGeom prst="chevron">
          <a:avLst/>
        </a:prstGeom>
        <a:solidFill>
          <a:srgbClr val="FF0000"/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 dirty="0"/>
        </a:p>
      </dsp:txBody>
      <dsp:txXfrm rot="-5400000">
        <a:off x="1" y="2408553"/>
        <a:ext cx="565164" cy="242213"/>
      </dsp:txXfrm>
    </dsp:sp>
    <dsp:sp modelId="{B2D4CD90-7709-4B59-AC85-D09667CFC12B}">
      <dsp:nvSpPr>
        <dsp:cNvPr id="0" name=""/>
        <dsp:cNvSpPr/>
      </dsp:nvSpPr>
      <dsp:spPr>
        <a:xfrm rot="5400000">
          <a:off x="4074024" y="-1382888"/>
          <a:ext cx="524795" cy="754251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b="1" kern="1200" dirty="0"/>
            <a:t>Assignment</a:t>
          </a:r>
        </a:p>
      </dsp:txBody>
      <dsp:txXfrm rot="-5400000">
        <a:off x="565164" y="2151590"/>
        <a:ext cx="7516897" cy="473559"/>
      </dsp:txXfrm>
    </dsp:sp>
    <dsp:sp modelId="{056CCBB6-5CE0-4348-89C6-99FB2D3AB62B}">
      <dsp:nvSpPr>
        <dsp:cNvPr id="0" name=""/>
        <dsp:cNvSpPr/>
      </dsp:nvSpPr>
      <dsp:spPr>
        <a:xfrm rot="5400000">
          <a:off x="-121106" y="2955062"/>
          <a:ext cx="807377" cy="56516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C/Sys</a:t>
          </a:r>
        </a:p>
      </dsp:txBody>
      <dsp:txXfrm rot="-5400000">
        <a:off x="1" y="3116537"/>
        <a:ext cx="565164" cy="242213"/>
      </dsp:txXfrm>
    </dsp:sp>
    <dsp:sp modelId="{90709722-0E94-45E4-BEDD-48CB660682DD}">
      <dsp:nvSpPr>
        <dsp:cNvPr id="0" name=""/>
        <dsp:cNvSpPr/>
      </dsp:nvSpPr>
      <dsp:spPr>
        <a:xfrm rot="5400000">
          <a:off x="4074024" y="-674904"/>
          <a:ext cx="524795" cy="754251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Computer Systems (10%)</a:t>
          </a:r>
        </a:p>
      </dsp:txBody>
      <dsp:txXfrm rot="-5400000">
        <a:off x="565164" y="2859574"/>
        <a:ext cx="7516897" cy="473559"/>
      </dsp:txXfrm>
    </dsp:sp>
    <dsp:sp modelId="{EB2E52AE-8FCF-47D0-B499-CFCFAF1883A9}">
      <dsp:nvSpPr>
        <dsp:cNvPr id="0" name=""/>
        <dsp:cNvSpPr/>
      </dsp:nvSpPr>
      <dsp:spPr>
        <a:xfrm rot="5400000">
          <a:off x="-121106" y="3663045"/>
          <a:ext cx="807377" cy="565164"/>
        </a:xfrm>
        <a:prstGeom prst="chevron">
          <a:avLst/>
        </a:prstGeom>
        <a:solidFill>
          <a:srgbClr val="FF0000"/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 dirty="0"/>
        </a:p>
      </dsp:txBody>
      <dsp:txXfrm rot="-5400000">
        <a:off x="1" y="3824520"/>
        <a:ext cx="565164" cy="242213"/>
      </dsp:txXfrm>
    </dsp:sp>
    <dsp:sp modelId="{C92F1771-01AA-4FF3-B7EC-0229DB7A592C}">
      <dsp:nvSpPr>
        <dsp:cNvPr id="0" name=""/>
        <dsp:cNvSpPr/>
      </dsp:nvSpPr>
      <dsp:spPr>
        <a:xfrm rot="5400000">
          <a:off x="4074024" y="33078"/>
          <a:ext cx="524795" cy="754251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b="1" kern="1200" dirty="0"/>
            <a:t>Exam</a:t>
          </a:r>
        </a:p>
      </dsp:txBody>
      <dsp:txXfrm rot="-5400000">
        <a:off x="565164" y="3567556"/>
        <a:ext cx="7516897" cy="47355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A48299-B840-4714-A5F6-769C74D74113}">
      <dsp:nvSpPr>
        <dsp:cNvPr id="0" name=""/>
        <dsp:cNvSpPr/>
      </dsp:nvSpPr>
      <dsp:spPr>
        <a:xfrm rot="5400000">
          <a:off x="-144690" y="146350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SDD</a:t>
          </a:r>
        </a:p>
      </dsp:txBody>
      <dsp:txXfrm rot="-5400000">
        <a:off x="1" y="339270"/>
        <a:ext cx="675222" cy="289381"/>
      </dsp:txXfrm>
    </dsp:sp>
    <dsp:sp modelId="{19C32B8D-512E-49A1-A0E6-109384C61E4D}">
      <dsp:nvSpPr>
        <dsp:cNvPr id="0" name=""/>
        <dsp:cNvSpPr/>
      </dsp:nvSpPr>
      <dsp:spPr>
        <a:xfrm rot="5400000">
          <a:off x="4077955" y="-3401073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Software Design and Development (54%)</a:t>
          </a:r>
        </a:p>
      </dsp:txBody>
      <dsp:txXfrm rot="-5400000">
        <a:off x="675223" y="32266"/>
        <a:ext cx="7401850" cy="565778"/>
      </dsp:txXfrm>
    </dsp:sp>
    <dsp:sp modelId="{AAD30B60-88C6-4919-B6DD-9F480459E84E}">
      <dsp:nvSpPr>
        <dsp:cNvPr id="0" name=""/>
        <dsp:cNvSpPr/>
      </dsp:nvSpPr>
      <dsp:spPr>
        <a:xfrm rot="5400000">
          <a:off x="-144690" y="992203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DDD</a:t>
          </a:r>
        </a:p>
      </dsp:txBody>
      <dsp:txXfrm rot="-5400000">
        <a:off x="1" y="1185123"/>
        <a:ext cx="675222" cy="289381"/>
      </dsp:txXfrm>
    </dsp:sp>
    <dsp:sp modelId="{0DFDFC6D-8604-4378-B6A3-6A6720006C95}">
      <dsp:nvSpPr>
        <dsp:cNvPr id="0" name=""/>
        <dsp:cNvSpPr/>
      </dsp:nvSpPr>
      <dsp:spPr>
        <a:xfrm rot="5400000">
          <a:off x="4077955" y="-2555219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Database Design and Development (33%)</a:t>
          </a:r>
        </a:p>
      </dsp:txBody>
      <dsp:txXfrm rot="-5400000">
        <a:off x="675223" y="878120"/>
        <a:ext cx="7401850" cy="565778"/>
      </dsp:txXfrm>
    </dsp:sp>
    <dsp:sp modelId="{17253025-0BE3-46B4-B2C8-BFD879D75B26}">
      <dsp:nvSpPr>
        <dsp:cNvPr id="0" name=""/>
        <dsp:cNvSpPr/>
      </dsp:nvSpPr>
      <dsp:spPr>
        <a:xfrm rot="5400000">
          <a:off x="-144690" y="1838057"/>
          <a:ext cx="964603" cy="675222"/>
        </a:xfrm>
        <a:prstGeom prst="chevron">
          <a:avLst/>
        </a:prstGeom>
        <a:solidFill>
          <a:srgbClr val="FF0000"/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 rot="-5400000">
        <a:off x="1" y="2030977"/>
        <a:ext cx="675222" cy="289381"/>
      </dsp:txXfrm>
    </dsp:sp>
    <dsp:sp modelId="{B2D4CD90-7709-4B59-AC85-D09667CFC12B}">
      <dsp:nvSpPr>
        <dsp:cNvPr id="0" name=""/>
        <dsp:cNvSpPr/>
      </dsp:nvSpPr>
      <dsp:spPr>
        <a:xfrm rot="5400000">
          <a:off x="4077955" y="-1709365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b="1" kern="1200"/>
            <a:t>Assignment</a:t>
          </a:r>
        </a:p>
      </dsp:txBody>
      <dsp:txXfrm rot="-5400000">
        <a:off x="675223" y="1723974"/>
        <a:ext cx="7401850" cy="565778"/>
      </dsp:txXfrm>
    </dsp:sp>
    <dsp:sp modelId="{056CCBB6-5CE0-4348-89C6-99FB2D3AB62B}">
      <dsp:nvSpPr>
        <dsp:cNvPr id="0" name=""/>
        <dsp:cNvSpPr/>
      </dsp:nvSpPr>
      <dsp:spPr>
        <a:xfrm rot="5400000">
          <a:off x="-144690" y="2683911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C/Sys</a:t>
          </a:r>
        </a:p>
      </dsp:txBody>
      <dsp:txXfrm rot="-5400000">
        <a:off x="1" y="2876831"/>
        <a:ext cx="675222" cy="289381"/>
      </dsp:txXfrm>
    </dsp:sp>
    <dsp:sp modelId="{90709722-0E94-45E4-BEDD-48CB660682DD}">
      <dsp:nvSpPr>
        <dsp:cNvPr id="0" name=""/>
        <dsp:cNvSpPr/>
      </dsp:nvSpPr>
      <dsp:spPr>
        <a:xfrm rot="5400000">
          <a:off x="4077955" y="-863511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Computer Systems (13%)</a:t>
          </a:r>
        </a:p>
      </dsp:txBody>
      <dsp:txXfrm rot="-5400000">
        <a:off x="675223" y="2569828"/>
        <a:ext cx="7401850" cy="565778"/>
      </dsp:txXfrm>
    </dsp:sp>
    <dsp:sp modelId="{EB2E52AE-8FCF-47D0-B499-CFCFAF1883A9}">
      <dsp:nvSpPr>
        <dsp:cNvPr id="0" name=""/>
        <dsp:cNvSpPr/>
      </dsp:nvSpPr>
      <dsp:spPr>
        <a:xfrm rot="5400000">
          <a:off x="-144690" y="3529765"/>
          <a:ext cx="964603" cy="675222"/>
        </a:xfrm>
        <a:prstGeom prst="chevron">
          <a:avLst/>
        </a:prstGeom>
        <a:solidFill>
          <a:srgbClr val="FF0000"/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 rot="-5400000">
        <a:off x="1" y="3722685"/>
        <a:ext cx="675222" cy="289381"/>
      </dsp:txXfrm>
    </dsp:sp>
    <dsp:sp modelId="{C92F1771-01AA-4FF3-B7EC-0229DB7A592C}">
      <dsp:nvSpPr>
        <dsp:cNvPr id="0" name=""/>
        <dsp:cNvSpPr/>
      </dsp:nvSpPr>
      <dsp:spPr>
        <a:xfrm rot="5400000">
          <a:off x="4077955" y="-17657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b="1" kern="1200"/>
            <a:t>Exam</a:t>
          </a:r>
        </a:p>
      </dsp:txBody>
      <dsp:txXfrm rot="-5400000">
        <a:off x="675223" y="3415682"/>
        <a:ext cx="7401850" cy="5657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513508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513508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r">
              <a:defRPr sz="1300"/>
            </a:lvl1pPr>
          </a:lstStyle>
          <a:p>
            <a:fld id="{0E35528A-819C-4AD3-BDC3-2CDCE7BEAF53}" type="datetimeFigureOut">
              <a:rPr lang="en-GB" smtClean="0"/>
              <a:t>23/11/2024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66" tIns="49533" rIns="99066" bIns="49533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248" y="4925407"/>
            <a:ext cx="5681980" cy="4029879"/>
          </a:xfrm>
          <a:prstGeom prst="rect">
            <a:avLst/>
          </a:prstGeom>
        </p:spPr>
        <p:txBody>
          <a:bodyPr vert="horz" lIns="99066" tIns="49533" rIns="99066" bIns="49533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7739" cy="513507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2" y="9721107"/>
            <a:ext cx="3077739" cy="513507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r">
              <a:defRPr sz="1300"/>
            </a:lvl1pPr>
          </a:lstStyle>
          <a:p>
            <a:fld id="{B71FE5B5-A979-4370-A255-218EAB36A5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52025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71831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92870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93290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0042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91853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56225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N5 Revision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10769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Minimum</a:t>
            </a:r>
            <a:r>
              <a:rPr lang="en-GB" baseline="0" dirty="0"/>
              <a:t> of 2 </a:t>
            </a:r>
            <a:r>
              <a:rPr lang="en-GB" dirty="0"/>
              <a:t>characters, first 2 "Sm", then anything</a:t>
            </a:r>
            <a:r>
              <a:rPr lang="en-GB" baseline="0" dirty="0"/>
              <a:t> or even nothing</a:t>
            </a:r>
            <a:endParaRPr lang="en-GB" dirty="0"/>
          </a:p>
          <a:p>
            <a:r>
              <a:rPr lang="en-GB" dirty="0"/>
              <a:t>% percent symbol</a:t>
            </a:r>
          </a:p>
          <a:p>
            <a:endParaRPr lang="en-GB" dirty="0"/>
          </a:p>
          <a:p>
            <a:r>
              <a:rPr lang="en-GB"/>
              <a:t>Case sensitive?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95563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09153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Must be 5 characters, first 2 "Sm", last 2 "</a:t>
            </a:r>
            <a:r>
              <a:rPr lang="en-GB" dirty="0" err="1"/>
              <a:t>th</a:t>
            </a:r>
            <a:r>
              <a:rPr lang="en-GB" dirty="0"/>
              <a:t>", middle character can be anything</a:t>
            </a:r>
          </a:p>
          <a:p>
            <a:r>
              <a:rPr lang="en-GB" dirty="0"/>
              <a:t>_</a:t>
            </a:r>
            <a:r>
              <a:rPr lang="en-GB" baseline="0" dirty="0"/>
              <a:t> u</a:t>
            </a:r>
            <a:r>
              <a:rPr lang="en-GB" dirty="0"/>
              <a:t>nderscore symbol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16985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22040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655550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N5 Revision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500302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109857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952312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 WHERE statement, no condition / filter, every record updated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248915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4054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371C7F-D241-5ACD-8A2C-C590AE9019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8D02D5E-88C3-05C1-7775-3B4C7BBB023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D7C1F04-AEEA-2EC9-794A-41DB852CDE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1ABD66-B5D5-C57F-46D0-B9927DDD9A1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651614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371C7F-D241-5ACD-8A2C-C590AE9019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8D02D5E-88C3-05C1-7775-3B4C7BBB023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D7C1F04-AEEA-2EC9-794A-41DB852CDE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1ABD66-B5D5-C57F-46D0-B9927DDD9A1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281482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N5 Revision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730804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Counts the number of rows that are returned by the query.</a:t>
            </a:r>
          </a:p>
          <a:p>
            <a:r>
              <a:rPr lang="en-GB" dirty="0"/>
              <a:t>All datatypes.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206083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42199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DDD: 0-5, 0-5</a:t>
            </a:r>
            <a:r>
              <a:rPr lang="en-GB"/>
              <a:t>, 7-9, </a:t>
            </a:r>
            <a:r>
              <a:rPr lang="en-GB" dirty="0"/>
              <a:t>0-5, 0-5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36277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Finds the maximum, or minimum, value returned by a query.</a:t>
            </a:r>
          </a:p>
          <a:p>
            <a:r>
              <a:rPr lang="en-GB" dirty="0"/>
              <a:t>Text, number, date, time.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738566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090002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Finds the sum (add them all up) of all the values returned by a query.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Numeric values only.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920447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694727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Finds the average of the values returned by the query.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Numeric values only.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608784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680412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Aggregate functions can't be mixed with columns</a:t>
            </a:r>
          </a:p>
          <a:p>
            <a:r>
              <a:rPr lang="en-GB" dirty="0"/>
              <a:t>Add the count, average rounded to 1 decimal place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675786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333626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Rounds a value to the specified number of decimal places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246822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Rounds a value to the specified number of decimal places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3649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dirty="0"/>
              <a:t>Used</a:t>
            </a:r>
            <a:r>
              <a:rPr lang="en-GB" sz="1200" baseline="0" dirty="0"/>
              <a:t> on websites – Amazon</a:t>
            </a:r>
          </a:p>
          <a:p>
            <a:r>
              <a:rPr lang="en-GB" sz="1200" baseline="0" dirty="0"/>
              <a:t>Used by government – HMRC, DVLA</a:t>
            </a:r>
          </a:p>
          <a:p>
            <a:r>
              <a:rPr lang="en-GB" sz="1200" baseline="0" dirty="0"/>
              <a:t>Used by school – SEEMIS</a:t>
            </a:r>
            <a:endParaRPr lang="en-GB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889710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800" b="0" i="0" dirty="0"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2451543.5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825773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869604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1999-12-31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45392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3522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N5 Revision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397137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432449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199685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646237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548573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>
                <a:solidFill>
                  <a:srgbClr val="FF0000"/>
                </a:solidFill>
              </a:rPr>
              <a:t>Share</a:t>
            </a:r>
            <a:r>
              <a:rPr lang="en-GB" dirty="0"/>
              <a:t> OneNote page.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15195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SEQUEL: Structured English </a:t>
            </a:r>
            <a:r>
              <a:rPr lang="en-GB" dirty="0" err="1"/>
              <a:t>QUEry</a:t>
            </a:r>
            <a:r>
              <a:rPr lang="en-GB" dirty="0"/>
              <a:t> Language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3797989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Share OneNote page.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938625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Not unique – if it needs to be, group by PK as well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045302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 table in a weather database is to store the hourly rainfall recorded in millimetres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2534966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 table in a weather database is to store the hourly rainfall recorded in millimetres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4367887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 composite key made from 2, or more, attributes.</a:t>
            </a:r>
          </a:p>
          <a:p>
            <a:r>
              <a:rPr lang="en-GB" dirty="0"/>
              <a:t>Not mentioned in specification.  Used in specimen assignment.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5924508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 composite key made from 2, or more, attributes.</a:t>
            </a:r>
          </a:p>
          <a:p>
            <a:r>
              <a:rPr lang="en-GB" dirty="0"/>
              <a:t>Not mentioned in specification.  Used in specimen assignment.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7500722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More like the layout in MS Access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7756829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9857080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 teacher teaches many classes – A class has many teachers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3345913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08957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N5 Revision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6498956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0480754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0061112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 compound key is a primary key made from 2, or more, attributes.  Each attribute is a primary key in its own right.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7052405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9817163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Can't use an aggregate function in a WHERE clause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8600340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Query 1 – this will be used as a subquery (SQL) / TEMP VIEW (SQLite)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240032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SQLite – Two query approach using a TEMP VIEW.  It is deleted by the database when the connection is lost.</a:t>
            </a:r>
          </a:p>
          <a:p>
            <a:r>
              <a:rPr lang="en-GB" dirty="0"/>
              <a:t>SQLite view: MS Access query</a:t>
            </a:r>
          </a:p>
          <a:p>
            <a:r>
              <a:rPr lang="en-GB" dirty="0"/>
              <a:t>https://www.sqlitetutorial.net/sqlite-create-view/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9304228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6684216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4442022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5596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It is possible to give tables aliases but outside to scope</a:t>
            </a:r>
            <a:r>
              <a:rPr lang="en-GB" baseline="0" dirty="0"/>
              <a:t> of H CS.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3525955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Subquery: SQL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4940934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5546757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End-user: https://www.bbc.co.uk/bitesize/guides/zg8gpbk/revision/1</a:t>
            </a:r>
          </a:p>
          <a:p>
            <a:r>
              <a:rPr lang="en-GB" dirty="0"/>
              <a:t>Functional: https://www.bbc.co.uk/bitesize/guides/zg8gpbk/revision/2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7775565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99035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21184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91853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BDD7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60564-5510-4968-B83C-E0988A9D5B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3D860D-1211-4E26-A35E-A80BC376E9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3C5969-3F05-4100-9F8A-DB9A82EB4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23/11/2024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79FB1B-2516-429F-B867-4823287B8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F1741A-33DE-4C5E-8C9F-B4AD75DA4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32019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B7571-E3AA-47DA-8A99-A8577E9EA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56407A-F3C5-4467-999F-12834F3D5E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C1D0D-C52B-4D14-AEAB-FF6484676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23/11/2024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558F66-3EB8-48B5-B410-20C1141D6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85733-F1B0-47F6-B3EA-C32A59118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4816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E78E59-2798-47E7-97DF-12EB43D4DB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23F44B-7DC4-4852-9AAB-98C84D6912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2AEF75-C039-4933-808F-7735F4020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23/11/2024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7011B2-1EEF-4630-AB8B-1FC4D8E1F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B43AA0-545D-40FB-A090-776833BF5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7995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F5E7B-67B3-496A-822C-C32976D91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FEDAD-10D4-47B6-8F35-0155F7D63D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020D4F-7E43-4DFE-B626-E846C85BC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23/11/2024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EDBDD-527D-4909-8BEF-723EEB350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505016-CD99-4792-B5CE-4FC2732AB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8972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2FA82-2BA5-4E38-B83A-773E80096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8DA602-023E-4AF2-8A02-5ED3BE4E1C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97AF83-9AAB-4395-A1CD-8B1810E80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23/11/2024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9F4F5F-ED11-4FF4-8082-EF13CCF8D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17B83B-7338-4290-BCDC-071F1F558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4567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238D4-5905-4C6E-BCBB-B94073114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6C15E6-8B9A-4199-90FC-6E93032700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E19C19-84FB-4E02-8D3E-A145EF70F6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0729DE-CB61-4172-B1A0-5F570A694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23/11/2024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E18137-140C-4C10-9A2D-A8BEA88DA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788274-F0A0-4D87-9901-05DB5CB1C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7492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80B87-D3F8-4BAA-8DE3-3836317BC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8ADC46-22A7-453D-BB94-D1CA48C5A8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035B5B-116B-4974-BF81-F7294090D1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D89685-D393-44B4-B943-5A951A4725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529B97-30F9-4234-A140-11E2C1505C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FD1C8F-089B-4A81-946C-8404750F9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23/11/2024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EE9EF7-FF78-45D1-965B-99664AD00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41DFC4-4931-4DBE-A0A7-A1E0A15DC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064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67CCB-CA9F-4F77-978B-946CBCC20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92E69A-AA02-4CC0-9FE5-3C50B8F4E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23/11/2024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4A0F08-87A5-4B96-B446-1337E28A9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9B3645-39BF-4DC7-A6DC-E10EB4E4D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9463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36AF93-0450-4C93-8AED-561C8D0B9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23/11/2024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336096-32F7-4552-856B-0F42E86F0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B2CEA9-085F-4023-8477-F0F082AED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0016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F9064-4077-4B58-8BD0-E8642C906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67D8E-F32F-4041-9FDE-C12CBB5278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61CF05-D7DF-470D-8951-656268BBBA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EF19F6-CB71-4073-820E-814F73164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23/11/2024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89668D-5D63-440F-B937-227682F00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4DC044-699A-457B-A741-69E8543CE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636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8CDCB-7EE6-4D7B-9EC9-999829823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8A68D7-4A60-4176-AEF9-C7224992D6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DADDFE-E588-428C-9ACE-BF6D4DC2BA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8DAD98-EFA3-40FD-B220-0CEFA3B04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23/11/2024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3492CB-8784-44CD-8BE4-F038F0DA8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6B88F3-B6B9-4DE8-80B4-B31DCC6FF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6704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934EA5-96D5-44F8-8B2E-EB636C3A9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096C3A-1C2D-4B6E-9BA6-958361A919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5E72CA-E085-451A-A6D7-D31116C422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B66F6-7471-47DA-8EED-C7BCCA53B015}" type="datetimeFigureOut">
              <a:rPr lang="en-GB" smtClean="0"/>
              <a:t>23/11/2024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3CA142-8F89-49C4-92C2-0106F55414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0D0BA0-3B07-4BE4-ACEC-E0EC87569D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2412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5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5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Higher Computing Science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973750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Alias – Single word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2251"/>
            <a:ext cx="10515600" cy="435133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AS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Forename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"Smith"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93721793-CA31-4B84-8EE1-CCC1FFFA35E8}"/>
              </a:ext>
            </a:extLst>
          </p:cNvPr>
          <p:cNvSpPr/>
          <p:nvPr/>
        </p:nvSpPr>
        <p:spPr>
          <a:xfrm>
            <a:off x="7788221" y="969609"/>
            <a:ext cx="3291840" cy="862642"/>
          </a:xfrm>
          <a:prstGeom prst="callout2">
            <a:avLst>
              <a:gd name="adj1" fmla="val 48750"/>
              <a:gd name="adj2" fmla="val -189"/>
              <a:gd name="adj3" fmla="val 49049"/>
              <a:gd name="adj4" fmla="val -16179"/>
              <a:gd name="adj5" fmla="val 116348"/>
              <a:gd name="adj6" fmla="val -2324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Keyword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043215A2-63BF-4071-82E3-F5D3AD04ED7E}"/>
              </a:ext>
            </a:extLst>
          </p:cNvPr>
          <p:cNvSpPr/>
          <p:nvPr/>
        </p:nvSpPr>
        <p:spPr>
          <a:xfrm>
            <a:off x="9866630" y="2566358"/>
            <a:ext cx="1331860" cy="862642"/>
          </a:xfrm>
          <a:prstGeom prst="callout2">
            <a:avLst>
              <a:gd name="adj1" fmla="val 48750"/>
              <a:gd name="adj2" fmla="val -189"/>
              <a:gd name="adj3" fmla="val 49417"/>
              <a:gd name="adj4" fmla="val -32691"/>
              <a:gd name="adj5" fmla="val -11120"/>
              <a:gd name="adj6" fmla="val -4219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Alias</a:t>
            </a:r>
          </a:p>
        </p:txBody>
      </p:sp>
    </p:spTree>
    <p:extLst>
      <p:ext uri="{BB962C8B-B14F-4D97-AF65-F5344CB8AC3E}">
        <p14:creationId xmlns:p14="http://schemas.microsoft.com/office/powerpoint/2010/main" val="1470971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Alias – Single word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2251"/>
            <a:ext cx="10515600" cy="435133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AS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Forename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"Smith"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41281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Alias – Multiple words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AS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[</a:t>
            </a:r>
            <a:r>
              <a:rPr lang="en-US" altLang="en-US" sz="4000" dirty="0">
                <a:latin typeface="Consolas" panose="020B0609020204030204" pitchFamily="49" charset="0"/>
              </a:rPr>
              <a:t>First 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"Smith"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4F7F657C-0885-47FC-9332-3A73D95D6B79}"/>
              </a:ext>
            </a:extLst>
          </p:cNvPr>
          <p:cNvSpPr/>
          <p:nvPr/>
        </p:nvSpPr>
        <p:spPr>
          <a:xfrm>
            <a:off x="8168359" y="1027906"/>
            <a:ext cx="2591082" cy="862642"/>
          </a:xfrm>
          <a:prstGeom prst="callout2">
            <a:avLst>
              <a:gd name="adj1" fmla="val 48750"/>
              <a:gd name="adj2" fmla="val -189"/>
              <a:gd name="adj3" fmla="val 49647"/>
              <a:gd name="adj4" fmla="val -15630"/>
              <a:gd name="adj5" fmla="val 100297"/>
              <a:gd name="adj6" fmla="val -2350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Alias in brackets</a:t>
            </a:r>
          </a:p>
        </p:txBody>
      </p:sp>
    </p:spTree>
    <p:extLst>
      <p:ext uri="{BB962C8B-B14F-4D97-AF65-F5344CB8AC3E}">
        <p14:creationId xmlns:p14="http://schemas.microsoft.com/office/powerpoint/2010/main" val="1332464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Alias – Multiple words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AS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[</a:t>
            </a:r>
            <a:r>
              <a:rPr lang="en-US" altLang="en-US" sz="4000" dirty="0">
                <a:latin typeface="Consolas" panose="020B0609020204030204" pitchFamily="49" charset="0"/>
              </a:rPr>
              <a:t>First 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"Smith"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96611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Alias – Single word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AS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Forename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"Smith"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Forename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70059189-A8F5-443B-840A-C462858FF9EC}"/>
              </a:ext>
            </a:extLst>
          </p:cNvPr>
          <p:cNvSpPr/>
          <p:nvPr/>
        </p:nvSpPr>
        <p:spPr>
          <a:xfrm>
            <a:off x="9061176" y="1259367"/>
            <a:ext cx="984929" cy="566258"/>
          </a:xfrm>
          <a:prstGeom prst="callout2">
            <a:avLst>
              <a:gd name="adj1" fmla="val 48750"/>
              <a:gd name="adj2" fmla="val -189"/>
              <a:gd name="adj3" fmla="val 49417"/>
              <a:gd name="adj4" fmla="val -32691"/>
              <a:gd name="adj5" fmla="val 110888"/>
              <a:gd name="adj6" fmla="val -4529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Alias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567A433E-E691-4BFC-9B6B-B5540B46EE38}"/>
              </a:ext>
            </a:extLst>
          </p:cNvPr>
          <p:cNvSpPr/>
          <p:nvPr/>
        </p:nvSpPr>
        <p:spPr>
          <a:xfrm>
            <a:off x="6370318" y="4359377"/>
            <a:ext cx="3183323" cy="862642"/>
          </a:xfrm>
          <a:prstGeom prst="callout2">
            <a:avLst>
              <a:gd name="adj1" fmla="val 48750"/>
              <a:gd name="adj2" fmla="val -189"/>
              <a:gd name="adj3" fmla="val 49417"/>
              <a:gd name="adj4" fmla="val -16329"/>
              <a:gd name="adj5" fmla="val -9778"/>
              <a:gd name="adj6" fmla="val -2110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Alias used in query</a:t>
            </a:r>
          </a:p>
        </p:txBody>
      </p:sp>
    </p:spTree>
    <p:extLst>
      <p:ext uri="{BB962C8B-B14F-4D97-AF65-F5344CB8AC3E}">
        <p14:creationId xmlns:p14="http://schemas.microsoft.com/office/powerpoint/2010/main" val="932557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Alias – Single word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AS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Forename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"Smith"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Forename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23378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Alias – Multiple words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AS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[</a:t>
            </a:r>
            <a:r>
              <a:rPr lang="en-US" altLang="en-US" sz="4000" dirty="0">
                <a:latin typeface="Consolas" panose="020B0609020204030204" pitchFamily="49" charset="0"/>
              </a:rPr>
              <a:t>First 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"Smith"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[</a:t>
            </a:r>
            <a:r>
              <a:rPr lang="en-US" altLang="en-US" sz="4000" dirty="0">
                <a:latin typeface="Consolas" panose="020B0609020204030204" pitchFamily="49" charset="0"/>
              </a:rPr>
              <a:t>First 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]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B7CE4B85-86DF-46E6-8482-B52ACDB31684}"/>
              </a:ext>
            </a:extLst>
          </p:cNvPr>
          <p:cNvSpPr/>
          <p:nvPr/>
        </p:nvSpPr>
        <p:spPr>
          <a:xfrm>
            <a:off x="9706980" y="1235951"/>
            <a:ext cx="950860" cy="590068"/>
          </a:xfrm>
          <a:prstGeom prst="callout2">
            <a:avLst>
              <a:gd name="adj1" fmla="val 48750"/>
              <a:gd name="adj2" fmla="val -189"/>
              <a:gd name="adj3" fmla="val 49417"/>
              <a:gd name="adj4" fmla="val -32190"/>
              <a:gd name="adj5" fmla="val 124875"/>
              <a:gd name="adj6" fmla="val -5425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Alias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EC02A9DC-52B1-4524-8ECF-08E718F2F72F}"/>
              </a:ext>
            </a:extLst>
          </p:cNvPr>
          <p:cNvSpPr/>
          <p:nvPr/>
        </p:nvSpPr>
        <p:spPr>
          <a:xfrm>
            <a:off x="7071841" y="4487371"/>
            <a:ext cx="3183323" cy="581682"/>
          </a:xfrm>
          <a:prstGeom prst="callout2">
            <a:avLst>
              <a:gd name="adj1" fmla="val 48750"/>
              <a:gd name="adj2" fmla="val -189"/>
              <a:gd name="adj3" fmla="val 49417"/>
              <a:gd name="adj4" fmla="val -16329"/>
              <a:gd name="adj5" fmla="val -32485"/>
              <a:gd name="adj6" fmla="val -2206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Alias used in query</a:t>
            </a:r>
          </a:p>
        </p:txBody>
      </p:sp>
    </p:spTree>
    <p:extLst>
      <p:ext uri="{BB962C8B-B14F-4D97-AF65-F5344CB8AC3E}">
        <p14:creationId xmlns:p14="http://schemas.microsoft.com/office/powerpoint/2010/main" val="1332464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Alias – Multiple words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AS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[</a:t>
            </a:r>
            <a:r>
              <a:rPr lang="en-US" altLang="en-US" sz="4000" dirty="0">
                <a:latin typeface="Consolas" panose="020B0609020204030204" pitchFamily="49" charset="0"/>
              </a:rPr>
              <a:t>First 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"Smith"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[</a:t>
            </a:r>
            <a:r>
              <a:rPr lang="en-US" altLang="en-US" sz="4000" dirty="0">
                <a:latin typeface="Consolas" panose="020B0609020204030204" pitchFamily="49" charset="0"/>
              </a:rPr>
              <a:t>First 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]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32636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SQL wildcards</a:t>
            </a:r>
          </a:p>
        </p:txBody>
      </p:sp>
    </p:spTree>
    <p:extLst>
      <p:ext uri="{BB962C8B-B14F-4D97-AF65-F5344CB8AC3E}">
        <p14:creationId xmlns:p14="http://schemas.microsoft.com/office/powerpoint/2010/main" val="12339002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N5 Revision – SELECT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age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"Smith"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3771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Plan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60303413"/>
              </p:ext>
            </p:extLst>
          </p:nvPr>
        </p:nvGraphicFramePr>
        <p:xfrm>
          <a:off x="2042160" y="1825625"/>
          <a:ext cx="810768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4" name="Straight Arrow Connector 3"/>
          <p:cNvCxnSpPr/>
          <p:nvPr/>
        </p:nvCxnSpPr>
        <p:spPr>
          <a:xfrm>
            <a:off x="762000" y="2811780"/>
            <a:ext cx="1080000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10393680" y="2811780"/>
            <a:ext cx="1080000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252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451A250-69C4-4911-A975-CCB8D5F6053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">
                                            <p:graphicEl>
                                              <a:dgm id="{3451A250-69C4-4911-A975-CCB8D5F6053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6AFEC8A-7D45-4965-A718-64DE087BA59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graphicEl>
                                              <a:dgm id="{56AFEC8A-7D45-4965-A718-64DE087BA59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7253025-0BE3-46B4-B2C8-BFD879D75B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">
                                            <p:graphicEl>
                                              <a:dgm id="{17253025-0BE3-46B4-B2C8-BFD879D75B2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2D4CD90-7709-4B59-AC85-D09667CFC1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">
                                            <p:graphicEl>
                                              <a:dgm id="{B2D4CD90-7709-4B59-AC85-D09667CFC1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56CCBB6-5CE0-4348-89C6-99FB2D3AB6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">
                                            <p:graphicEl>
                                              <a:dgm id="{056CCBB6-5CE0-4348-89C6-99FB2D3AB6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0709722-0E94-45E4-BEDD-48CB660682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5">
                                            <p:graphicEl>
                                              <a:dgm id="{90709722-0E94-45E4-BEDD-48CB660682D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B2E52AE-8FCF-47D0-B499-CFCFAF1883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">
                                            <p:graphicEl>
                                              <a:dgm id="{EB2E52AE-8FCF-47D0-B499-CFCFAF1883A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92F1771-01AA-4FF3-B7EC-0229DB7A59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5">
                                            <p:graphicEl>
                                              <a:dgm id="{C92F1771-01AA-4FF3-B7EC-0229DB7A592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one"/>
        </p:bldSub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Wildcard: %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age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LIKE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4000" dirty="0" err="1">
                <a:solidFill>
                  <a:srgbClr val="183691"/>
                </a:solidFill>
                <a:latin typeface="Consolas" panose="020B0609020204030204" pitchFamily="49" charset="0"/>
              </a:rPr>
              <a:t>Sm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%"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2514025" y="5396458"/>
            <a:ext cx="71639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FF0000"/>
                </a:solidFill>
              </a:rPr>
              <a:t>%</a:t>
            </a:r>
            <a:r>
              <a:rPr lang="en-GB" sz="3600" dirty="0"/>
              <a:t> </a:t>
            </a:r>
            <a:r>
              <a:rPr lang="en-GB" sz="3600" dirty="0">
                <a:solidFill>
                  <a:srgbClr val="7030A0"/>
                </a:solidFill>
              </a:rPr>
              <a:t>represents zero or more characters</a:t>
            </a:r>
          </a:p>
          <a:p>
            <a:pPr algn="ctr"/>
            <a:r>
              <a:rPr lang="en-GB" sz="3600" dirty="0" err="1">
                <a:solidFill>
                  <a:srgbClr val="7030A0"/>
                </a:solidFill>
                <a:latin typeface="Consolas" panose="020B0609020204030204" pitchFamily="49" charset="0"/>
              </a:rPr>
              <a:t>Sm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, Sm</a:t>
            </a:r>
            <a:r>
              <a:rPr lang="en-GB" sz="3600" dirty="0">
                <a:solidFill>
                  <a:srgbClr val="FF0000"/>
                </a:solidFill>
                <a:latin typeface="Consolas" panose="020B0609020204030204" pitchFamily="49" charset="0"/>
              </a:rPr>
              <a:t>ith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, Sm</a:t>
            </a:r>
            <a:r>
              <a:rPr lang="en-GB" sz="3600" dirty="0">
                <a:solidFill>
                  <a:srgbClr val="FF0000"/>
                </a:solidFill>
                <a:latin typeface="Consolas" panose="020B0609020204030204" pitchFamily="49" charset="0"/>
              </a:rPr>
              <a:t>ithsonian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, etc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CA47E56C-5DB8-4159-B2B6-0AC97A9CCBAB}"/>
              </a:ext>
            </a:extLst>
          </p:cNvPr>
          <p:cNvSpPr/>
          <p:nvPr/>
        </p:nvSpPr>
        <p:spPr>
          <a:xfrm>
            <a:off x="9690205" y="3717557"/>
            <a:ext cx="1587946" cy="862642"/>
          </a:xfrm>
          <a:prstGeom prst="callout2">
            <a:avLst>
              <a:gd name="adj1" fmla="val 48750"/>
              <a:gd name="adj2" fmla="val -189"/>
              <a:gd name="adj3" fmla="val 49417"/>
              <a:gd name="adj4" fmla="val -32691"/>
              <a:gd name="adj5" fmla="val -11120"/>
              <a:gd name="adj6" fmla="val -4219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Wildcard</a:t>
            </a: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50AAC98C-F945-C259-7F14-B01DB38E30EB}"/>
              </a:ext>
            </a:extLst>
          </p:cNvPr>
          <p:cNvSpPr/>
          <p:nvPr/>
        </p:nvSpPr>
        <p:spPr>
          <a:xfrm>
            <a:off x="8383506" y="2317079"/>
            <a:ext cx="1661638" cy="862642"/>
          </a:xfrm>
          <a:prstGeom prst="callout2">
            <a:avLst>
              <a:gd name="adj1" fmla="val 49992"/>
              <a:gd name="adj2" fmla="val -46"/>
              <a:gd name="adj3" fmla="val 49955"/>
              <a:gd name="adj4" fmla="val -18734"/>
              <a:gd name="adj5" fmla="val 97914"/>
              <a:gd name="adj6" fmla="val -4637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Keyword</a:t>
            </a:r>
          </a:p>
        </p:txBody>
      </p:sp>
    </p:spTree>
    <p:extLst>
      <p:ext uri="{BB962C8B-B14F-4D97-AF65-F5344CB8AC3E}">
        <p14:creationId xmlns:p14="http://schemas.microsoft.com/office/powerpoint/2010/main" val="2052178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build="p"/>
      <p:bldP spid="6" grpId="0" animBg="1"/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Wildcard: %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age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LIKE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4000" dirty="0" err="1">
                <a:solidFill>
                  <a:srgbClr val="183691"/>
                </a:solidFill>
                <a:latin typeface="Consolas" panose="020B0609020204030204" pitchFamily="49" charset="0"/>
              </a:rPr>
              <a:t>Sm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%"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7224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Wildcard: _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age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LIKE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4000" dirty="0" err="1">
                <a:solidFill>
                  <a:srgbClr val="183691"/>
                </a:solidFill>
                <a:latin typeface="Consolas" panose="020B0609020204030204" pitchFamily="49" charset="0"/>
              </a:rPr>
              <a:t>Sm_th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3150546" y="5462932"/>
            <a:ext cx="589090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FF0000"/>
                </a:solidFill>
              </a:rPr>
              <a:t>_</a:t>
            </a:r>
            <a:r>
              <a:rPr lang="en-GB" sz="3600" dirty="0"/>
              <a:t> </a:t>
            </a:r>
            <a:r>
              <a:rPr lang="en-GB" sz="3600" dirty="0">
                <a:solidFill>
                  <a:srgbClr val="7030A0"/>
                </a:solidFill>
              </a:rPr>
              <a:t>represents a single character</a:t>
            </a:r>
          </a:p>
          <a:p>
            <a:pPr algn="ctr"/>
            <a:r>
              <a:rPr lang="en-GB" sz="3600" dirty="0">
                <a:solidFill>
                  <a:srgbClr val="7030A0"/>
                </a:solidFill>
              </a:rPr>
              <a:t>Sm</a:t>
            </a:r>
            <a:r>
              <a:rPr lang="en-GB" sz="3600" dirty="0">
                <a:solidFill>
                  <a:srgbClr val="FF0000"/>
                </a:solidFill>
              </a:rPr>
              <a:t>i</a:t>
            </a:r>
            <a:r>
              <a:rPr lang="en-GB" sz="3600" dirty="0">
                <a:solidFill>
                  <a:srgbClr val="7030A0"/>
                </a:solidFill>
              </a:rPr>
              <a:t>th, Sm</a:t>
            </a:r>
            <a:r>
              <a:rPr lang="en-GB" sz="3600" dirty="0">
                <a:solidFill>
                  <a:srgbClr val="FF0000"/>
                </a:solidFill>
              </a:rPr>
              <a:t>y</a:t>
            </a:r>
            <a:r>
              <a:rPr lang="en-GB" sz="3600" dirty="0">
                <a:solidFill>
                  <a:srgbClr val="7030A0"/>
                </a:solidFill>
              </a:rPr>
              <a:t>th, etc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9D791672-5F6B-4CD5-BBF4-8E25CEFE82E6}"/>
              </a:ext>
            </a:extLst>
          </p:cNvPr>
          <p:cNvSpPr/>
          <p:nvPr/>
        </p:nvSpPr>
        <p:spPr>
          <a:xfrm>
            <a:off x="8210634" y="2373507"/>
            <a:ext cx="1661638" cy="862642"/>
          </a:xfrm>
          <a:prstGeom prst="callout2">
            <a:avLst>
              <a:gd name="adj1" fmla="val 49992"/>
              <a:gd name="adj2" fmla="val -46"/>
              <a:gd name="adj3" fmla="val 49955"/>
              <a:gd name="adj4" fmla="val -18734"/>
              <a:gd name="adj5" fmla="val 93305"/>
              <a:gd name="adj6" fmla="val -3840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Keyword</a:t>
            </a: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FD29D681-A9BE-41B7-83B6-F4235B81FD66}"/>
              </a:ext>
            </a:extLst>
          </p:cNvPr>
          <p:cNvSpPr/>
          <p:nvPr/>
        </p:nvSpPr>
        <p:spPr>
          <a:xfrm>
            <a:off x="9765854" y="3784031"/>
            <a:ext cx="1587946" cy="862642"/>
          </a:xfrm>
          <a:prstGeom prst="callout2">
            <a:avLst>
              <a:gd name="adj1" fmla="val 48750"/>
              <a:gd name="adj2" fmla="val -189"/>
              <a:gd name="adj3" fmla="val 49417"/>
              <a:gd name="adj4" fmla="val -32691"/>
              <a:gd name="adj5" fmla="val -2671"/>
              <a:gd name="adj6" fmla="val -5263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Wildcard</a:t>
            </a:r>
          </a:p>
        </p:txBody>
      </p:sp>
    </p:spTree>
    <p:extLst>
      <p:ext uri="{BB962C8B-B14F-4D97-AF65-F5344CB8AC3E}">
        <p14:creationId xmlns:p14="http://schemas.microsoft.com/office/powerpoint/2010/main" val="66618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build="p"/>
      <p:bldP spid="5" grpId="0" animBg="1"/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Wildcard: _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age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LIKE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4000" dirty="0" err="1">
                <a:solidFill>
                  <a:srgbClr val="183691"/>
                </a:solidFill>
                <a:latin typeface="Consolas" panose="020B0609020204030204" pitchFamily="49" charset="0"/>
              </a:rPr>
              <a:t>Sm_th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20077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SQL operations with computed values</a:t>
            </a:r>
          </a:p>
        </p:txBody>
      </p:sp>
    </p:spTree>
    <p:extLst>
      <p:ext uri="{BB962C8B-B14F-4D97-AF65-F5344CB8AC3E}">
        <p14:creationId xmlns:p14="http://schemas.microsoft.com/office/powerpoint/2010/main" val="23387302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N5 Revision – SELECT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age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7720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Computed - SELECT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age, age +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3532475-0A57-F31D-A238-0DAD516A51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C2FD1D64-4D71-ED86-33E1-18E0E0206C14}"/>
              </a:ext>
            </a:extLst>
          </p:cNvPr>
          <p:cNvSpPr/>
          <p:nvPr/>
        </p:nvSpPr>
        <p:spPr>
          <a:xfrm>
            <a:off x="9934764" y="2710844"/>
            <a:ext cx="1950239" cy="581682"/>
          </a:xfrm>
          <a:prstGeom prst="callout2">
            <a:avLst>
              <a:gd name="adj1" fmla="val 48750"/>
              <a:gd name="adj2" fmla="val -189"/>
              <a:gd name="adj3" fmla="val 49417"/>
              <a:gd name="adj4" fmla="val -16329"/>
              <a:gd name="adj5" fmla="val -32485"/>
              <a:gd name="adj6" fmla="val -2206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Calculation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66CDA6-6C94-40DA-8A51-D801FBC2F3F2}"/>
              </a:ext>
            </a:extLst>
          </p:cNvPr>
          <p:cNvSpPr txBox="1"/>
          <p:nvPr/>
        </p:nvSpPr>
        <p:spPr>
          <a:xfrm>
            <a:off x="3390025" y="4738549"/>
            <a:ext cx="541195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  <a:latin typeface="Arial" panose="020B0604020202020204" pitchFamily="34" charset="0"/>
              </a:rPr>
              <a:t>Data in table not changed</a:t>
            </a:r>
            <a:endParaRPr lang="en-GB" sz="3600" i="0" u="none" strike="noStrike" baseline="0" dirty="0">
              <a:solidFill>
                <a:srgbClr val="7030A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8836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Computed - SELECT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age, age +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3532475-0A57-F31D-A238-0DAD516A51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48745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Computed - UPDATE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UPDATE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age = age +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age &gt;=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0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4000" dirty="0"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F3D93F-27AF-4E26-B57D-A94F67FC76D5}"/>
              </a:ext>
            </a:extLst>
          </p:cNvPr>
          <p:cNvSpPr txBox="1"/>
          <p:nvPr/>
        </p:nvSpPr>
        <p:spPr>
          <a:xfrm>
            <a:off x="1684504" y="5988734"/>
            <a:ext cx="88229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Updates</a:t>
            </a:r>
            <a:r>
              <a:rPr lang="en-GB" sz="3600" dirty="0"/>
              <a:t> </a:t>
            </a:r>
            <a:r>
              <a:rPr lang="en-GB" sz="3600" b="1" i="1" dirty="0">
                <a:solidFill>
                  <a:srgbClr val="FF0000"/>
                </a:solidFill>
              </a:rPr>
              <a:t>all</a:t>
            </a:r>
            <a:r>
              <a:rPr lang="en-GB" sz="3600" dirty="0"/>
              <a:t> </a:t>
            </a:r>
            <a:r>
              <a:rPr lang="en-GB" sz="3600" dirty="0">
                <a:solidFill>
                  <a:srgbClr val="7030A0"/>
                </a:solidFill>
              </a:rPr>
              <a:t>records that match the condition!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17C8F4-D7F0-4792-93E0-F3082C486757}"/>
              </a:ext>
            </a:extLst>
          </p:cNvPr>
          <p:cNvSpPr txBox="1"/>
          <p:nvPr/>
        </p:nvSpPr>
        <p:spPr>
          <a:xfrm>
            <a:off x="3390025" y="4738549"/>
            <a:ext cx="541195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  <a:latin typeface="Arial" panose="020B0604020202020204" pitchFamily="34" charset="0"/>
              </a:rPr>
              <a:t>Data in table changed</a:t>
            </a:r>
            <a:endParaRPr lang="en-GB" sz="3600" i="0" u="none" strike="noStrike" baseline="0" dirty="0">
              <a:solidFill>
                <a:srgbClr val="7030A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2124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build="p"/>
      <p:bldP spid="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Computed - UPDATE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UPDATE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age = age +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age &gt;=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4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0534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Plan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2042160" y="1825625"/>
          <a:ext cx="810768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4" name="Straight Arrow Connector 3"/>
          <p:cNvCxnSpPr/>
          <p:nvPr/>
        </p:nvCxnSpPr>
        <p:spPr>
          <a:xfrm>
            <a:off x="762000" y="2978224"/>
            <a:ext cx="1080000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10393680" y="2978224"/>
            <a:ext cx="1080000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8620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0"/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7253025-0BE3-46B4-B2C8-BFD879D75B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">
                                            <p:graphicEl>
                                              <a:dgm id="{17253025-0BE3-46B4-B2C8-BFD879D75B2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2D4CD90-7709-4B59-AC85-D09667CFC1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5">
                                            <p:graphicEl>
                                              <a:dgm id="{B2D4CD90-7709-4B59-AC85-D09667CFC1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56CCBB6-5CE0-4348-89C6-99FB2D3AB6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">
                                            <p:graphicEl>
                                              <a:dgm id="{056CCBB6-5CE0-4348-89C6-99FB2D3AB6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0709722-0E94-45E4-BEDD-48CB660682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000"/>
                                        <p:tgtEl>
                                          <p:spTgt spid="5">
                                            <p:graphicEl>
                                              <a:dgm id="{90709722-0E94-45E4-BEDD-48CB660682D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B2E52AE-8FCF-47D0-B499-CFCFAF1883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5">
                                            <p:graphicEl>
                                              <a:dgm id="{EB2E52AE-8FCF-47D0-B499-CFCFAF1883A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92F1771-01AA-4FF3-B7EC-0229DB7A59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5">
                                            <p:graphicEl>
                                              <a:dgm id="{C92F1771-01AA-4FF3-B7EC-0229DB7A592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one"/>
        </p:bldSub>
      </p:bldGraphic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Division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4000" dirty="0"/>
              <a:t>Integer </a:t>
            </a:r>
            <a:r>
              <a:rPr lang="en-GB" sz="4000" b="1" dirty="0">
                <a:solidFill>
                  <a:srgbClr val="7030A0"/>
                </a:solidFill>
              </a:rPr>
              <a:t>/</a:t>
            </a:r>
            <a:r>
              <a:rPr lang="en-GB" sz="4000" dirty="0"/>
              <a:t> Integer 	= Integer	5 / 2 = 2</a:t>
            </a:r>
          </a:p>
          <a:p>
            <a:pPr marL="0" indent="0">
              <a:buNone/>
            </a:pPr>
            <a:r>
              <a:rPr lang="en-GB" sz="4000" dirty="0"/>
              <a:t>Integer </a:t>
            </a:r>
            <a:r>
              <a:rPr lang="en-GB" sz="4000" b="1" dirty="0">
                <a:solidFill>
                  <a:srgbClr val="7030A0"/>
                </a:solidFill>
              </a:rPr>
              <a:t>/</a:t>
            </a:r>
            <a:r>
              <a:rPr lang="en-GB" sz="4000" dirty="0"/>
              <a:t> Real 	= Real		5 / 2.0 = 2.5</a:t>
            </a:r>
          </a:p>
          <a:p>
            <a:pPr marL="0" indent="0">
              <a:buNone/>
            </a:pPr>
            <a:r>
              <a:rPr lang="en-GB" sz="4000" dirty="0"/>
              <a:t>Real </a:t>
            </a:r>
            <a:r>
              <a:rPr lang="en-GB" sz="4000" b="1" dirty="0">
                <a:solidFill>
                  <a:srgbClr val="7030A0"/>
                </a:solidFill>
              </a:rPr>
              <a:t>/</a:t>
            </a:r>
            <a:r>
              <a:rPr lang="en-GB" sz="4000" dirty="0"/>
              <a:t> Integer 	= Real		5.0 / 2 = 2.5</a:t>
            </a:r>
          </a:p>
          <a:p>
            <a:pPr marL="0" indent="0">
              <a:buNone/>
            </a:pPr>
            <a:endParaRPr lang="en-GB" sz="4000" dirty="0"/>
          </a:p>
          <a:p>
            <a:pPr marL="0" indent="0">
              <a:buNone/>
            </a:pPr>
            <a:r>
              <a:rPr lang="en-GB" sz="4000" dirty="0"/>
              <a:t>Integer </a:t>
            </a:r>
            <a:r>
              <a:rPr lang="en-GB" sz="4000" b="1" dirty="0">
                <a:solidFill>
                  <a:srgbClr val="7030A0"/>
                </a:solidFill>
              </a:rPr>
              <a:t>%</a:t>
            </a:r>
            <a:r>
              <a:rPr lang="en-GB" sz="4000" dirty="0"/>
              <a:t> Integer	= Integer	56 % 10 = 6</a:t>
            </a:r>
          </a:p>
          <a:p>
            <a:pPr marL="0" indent="0">
              <a:buNone/>
            </a:pPr>
            <a:r>
              <a:rPr lang="en-GB" sz="4000" dirty="0"/>
              <a:t>Real </a:t>
            </a:r>
            <a:r>
              <a:rPr lang="en-GB" sz="4000" b="1" dirty="0">
                <a:solidFill>
                  <a:srgbClr val="7030A0"/>
                </a:solidFill>
              </a:rPr>
              <a:t>%</a:t>
            </a:r>
            <a:r>
              <a:rPr lang="en-GB" sz="4000" dirty="0"/>
              <a:t> Real		= Real		56.5 % 10.4 = 6.0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0DDEEB2-F4A6-36DC-6DE4-A7AE9B44D0E7}"/>
              </a:ext>
            </a:extLst>
          </p:cNvPr>
          <p:cNvGrpSpPr/>
          <p:nvPr/>
        </p:nvGrpSpPr>
        <p:grpSpPr>
          <a:xfrm>
            <a:off x="7041729" y="5899924"/>
            <a:ext cx="2995179" cy="651392"/>
            <a:chOff x="8953584" y="2095792"/>
            <a:chExt cx="2846903" cy="651392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CFC0D31B-7D0B-2959-CABE-FBDFD04F7A51}"/>
                </a:ext>
              </a:extLst>
            </p:cNvPr>
            <p:cNvCxnSpPr>
              <a:cxnSpLocks/>
            </p:cNvCxnSpPr>
            <p:nvPr/>
          </p:nvCxnSpPr>
          <p:spPr>
            <a:xfrm>
              <a:off x="9226118" y="2095792"/>
              <a:ext cx="2301829" cy="0"/>
            </a:xfrm>
            <a:prstGeom prst="line">
              <a:avLst/>
            </a:prstGeom>
            <a:ln w="571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ECBFBF8-1050-BA5B-44FE-BC9ECB7DC4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77033" y="2095792"/>
              <a:ext cx="0" cy="18000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5F2E25E-CA42-EA14-48F4-9E54E806D430}"/>
                </a:ext>
              </a:extLst>
            </p:cNvPr>
            <p:cNvSpPr txBox="1"/>
            <p:nvPr/>
          </p:nvSpPr>
          <p:spPr>
            <a:xfrm>
              <a:off x="8953584" y="2223964"/>
              <a:ext cx="284690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Treated as integers</a:t>
              </a:r>
            </a:p>
          </p:txBody>
        </p:sp>
      </p:grpSp>
      <p:sp>
        <p:nvSpPr>
          <p:cNvPr id="10" name="Callout: Bent Line with No Border 9">
            <a:extLst>
              <a:ext uri="{FF2B5EF4-FFF2-40B4-BE49-F238E27FC236}">
                <a16:creationId xmlns:a16="http://schemas.microsoft.com/office/drawing/2014/main" id="{45C06407-0957-1801-EEA6-86E62B80EA83}"/>
              </a:ext>
            </a:extLst>
          </p:cNvPr>
          <p:cNvSpPr/>
          <p:nvPr/>
        </p:nvSpPr>
        <p:spPr>
          <a:xfrm>
            <a:off x="3513182" y="4001294"/>
            <a:ext cx="1950239" cy="581682"/>
          </a:xfrm>
          <a:prstGeom prst="callout2">
            <a:avLst>
              <a:gd name="adj1" fmla="val 48750"/>
              <a:gd name="adj2" fmla="val -189"/>
              <a:gd name="adj3" fmla="val 49417"/>
              <a:gd name="adj4" fmla="val -16329"/>
              <a:gd name="adj5" fmla="val 115783"/>
              <a:gd name="adj6" fmla="val -3219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Modulus</a:t>
            </a:r>
          </a:p>
        </p:txBody>
      </p:sp>
      <p:sp>
        <p:nvSpPr>
          <p:cNvPr id="9" name="Callout: Bent Line with No Border 8">
            <a:extLst>
              <a:ext uri="{FF2B5EF4-FFF2-40B4-BE49-F238E27FC236}">
                <a16:creationId xmlns:a16="http://schemas.microsoft.com/office/drawing/2014/main" id="{58DD9DB6-8B0C-4C7B-9B67-5C4B71D9759F}"/>
              </a:ext>
            </a:extLst>
          </p:cNvPr>
          <p:cNvSpPr/>
          <p:nvPr/>
        </p:nvSpPr>
        <p:spPr>
          <a:xfrm>
            <a:off x="10036908" y="4001294"/>
            <a:ext cx="1950238" cy="581682"/>
          </a:xfrm>
          <a:prstGeom prst="callout2">
            <a:avLst>
              <a:gd name="adj1" fmla="val 48750"/>
              <a:gd name="adj2" fmla="val -189"/>
              <a:gd name="adj3" fmla="val 49417"/>
              <a:gd name="adj4" fmla="val -16329"/>
              <a:gd name="adj5" fmla="val 121082"/>
              <a:gd name="adj6" fmla="val -2322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Remainder</a:t>
            </a:r>
          </a:p>
        </p:txBody>
      </p:sp>
    </p:spTree>
    <p:extLst>
      <p:ext uri="{BB962C8B-B14F-4D97-AF65-F5344CB8AC3E}">
        <p14:creationId xmlns:p14="http://schemas.microsoft.com/office/powerpoint/2010/main" val="1378454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 animBg="1"/>
      <p:bldP spid="9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4A7F9EEF-0373-6E08-6F91-F43D69DA47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F5948-7824-39EF-8AC9-BA40B5B4E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Division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9E0AEE-B347-F644-1ADA-3E9D608188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4000" dirty="0"/>
              <a:t>Integer </a:t>
            </a:r>
            <a:r>
              <a:rPr lang="en-GB" sz="4000" b="1" dirty="0">
                <a:solidFill>
                  <a:srgbClr val="7030A0"/>
                </a:solidFill>
              </a:rPr>
              <a:t>/</a:t>
            </a:r>
            <a:r>
              <a:rPr lang="en-GB" sz="4000" dirty="0"/>
              <a:t> Integer 	=  			5 / 2 = </a:t>
            </a:r>
          </a:p>
          <a:p>
            <a:pPr marL="0" indent="0">
              <a:buNone/>
            </a:pPr>
            <a:r>
              <a:rPr lang="en-GB" sz="4000" dirty="0"/>
              <a:t>Integer </a:t>
            </a:r>
            <a:r>
              <a:rPr lang="en-GB" sz="4000" b="1" dirty="0">
                <a:solidFill>
                  <a:srgbClr val="7030A0"/>
                </a:solidFill>
              </a:rPr>
              <a:t>/</a:t>
            </a:r>
            <a:r>
              <a:rPr lang="en-GB" sz="4000" dirty="0"/>
              <a:t> Real 	= 			5 / 2.0 = </a:t>
            </a:r>
          </a:p>
          <a:p>
            <a:pPr marL="0" indent="0">
              <a:buNone/>
            </a:pPr>
            <a:r>
              <a:rPr lang="en-GB" sz="4000" dirty="0"/>
              <a:t>Real </a:t>
            </a:r>
            <a:r>
              <a:rPr lang="en-GB" sz="4000" b="1" dirty="0">
                <a:solidFill>
                  <a:srgbClr val="7030A0"/>
                </a:solidFill>
              </a:rPr>
              <a:t>/</a:t>
            </a:r>
            <a:r>
              <a:rPr lang="en-GB" sz="4000" dirty="0"/>
              <a:t> Integer 	= 			5.0 / 2 = 2</a:t>
            </a:r>
          </a:p>
          <a:p>
            <a:pPr marL="0" indent="0">
              <a:buNone/>
            </a:pPr>
            <a:endParaRPr lang="en-GB" sz="4000" dirty="0"/>
          </a:p>
          <a:p>
            <a:pPr marL="0" indent="0">
              <a:buNone/>
            </a:pPr>
            <a:r>
              <a:rPr lang="en-GB" sz="4000" dirty="0"/>
              <a:t>Integer </a:t>
            </a:r>
            <a:r>
              <a:rPr lang="en-GB" sz="4000" b="1" dirty="0">
                <a:solidFill>
                  <a:srgbClr val="7030A0"/>
                </a:solidFill>
              </a:rPr>
              <a:t>%</a:t>
            </a:r>
            <a:r>
              <a:rPr lang="en-GB" sz="4000" dirty="0"/>
              <a:t> Integer	= 			56 % 10 = </a:t>
            </a:r>
          </a:p>
          <a:p>
            <a:pPr marL="0" indent="0">
              <a:buNone/>
            </a:pPr>
            <a:r>
              <a:rPr lang="en-GB" sz="4000" dirty="0"/>
              <a:t>Real </a:t>
            </a:r>
            <a:r>
              <a:rPr lang="en-GB" sz="4000" b="1" dirty="0">
                <a:solidFill>
                  <a:srgbClr val="7030A0"/>
                </a:solidFill>
              </a:rPr>
              <a:t>%</a:t>
            </a:r>
            <a:r>
              <a:rPr lang="en-GB" sz="4000" dirty="0"/>
              <a:t> Real		= 			56.5 % 10.4 = </a:t>
            </a:r>
          </a:p>
        </p:txBody>
      </p:sp>
    </p:spTree>
    <p:extLst>
      <p:ext uri="{BB962C8B-B14F-4D97-AF65-F5344CB8AC3E}">
        <p14:creationId xmlns:p14="http://schemas.microsoft.com/office/powerpoint/2010/main" val="3898490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36348C-0928-B3AA-86E8-79C6250C9F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74997-4E3D-9128-AC0B-A872BE93D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DB39DC-3811-9F33-CE19-3AD1CDA62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 CAST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11.9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AS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INTEGER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en-US" sz="4000" dirty="0">
              <a:latin typeface="Arial" panose="020B0604020202020204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61C37EA-63AE-41D5-B419-85A6D4347570}"/>
              </a:ext>
            </a:extLst>
          </p:cNvPr>
          <p:cNvGrpSpPr/>
          <p:nvPr/>
        </p:nvGrpSpPr>
        <p:grpSpPr>
          <a:xfrm>
            <a:off x="3873664" y="2543266"/>
            <a:ext cx="3034678" cy="651392"/>
            <a:chOff x="8934812" y="2095792"/>
            <a:chExt cx="2884447" cy="651392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F9F9397B-CE88-4911-BE3F-2BD7D9707727}"/>
                </a:ext>
              </a:extLst>
            </p:cNvPr>
            <p:cNvCxnSpPr>
              <a:cxnSpLocks/>
            </p:cNvCxnSpPr>
            <p:nvPr/>
          </p:nvCxnSpPr>
          <p:spPr>
            <a:xfrm>
              <a:off x="9917626" y="2095792"/>
              <a:ext cx="935144" cy="0"/>
            </a:xfrm>
            <a:prstGeom prst="line">
              <a:avLst/>
            </a:prstGeom>
            <a:ln w="571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5B067C6-6598-4D36-90CD-EB415F4D60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77033" y="2095792"/>
              <a:ext cx="0" cy="18000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60ADA62-6F76-4B50-8402-A3FD578F96AA}"/>
                </a:ext>
              </a:extLst>
            </p:cNvPr>
            <p:cNvSpPr txBox="1"/>
            <p:nvPr/>
          </p:nvSpPr>
          <p:spPr>
            <a:xfrm>
              <a:off x="8934812" y="2223964"/>
              <a:ext cx="288444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Or computed value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3292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C736348C-0928-B3AA-86E8-79C6250C9F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74997-4E3D-9128-AC0B-A872BE93D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DB39DC-3811-9F33-CE19-3AD1CDA62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 CAST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11.9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AS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INTEGER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en-US" sz="4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93347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SQL aggregate functions</a:t>
            </a:r>
          </a:p>
        </p:txBody>
      </p:sp>
    </p:spTree>
    <p:extLst>
      <p:ext uri="{BB962C8B-B14F-4D97-AF65-F5344CB8AC3E}">
        <p14:creationId xmlns:p14="http://schemas.microsoft.com/office/powerpoint/2010/main" val="39140521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N5 Revision – SELECT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"Smith"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3260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COUNT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 COUNT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(*)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"Smith"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786D92-2AB0-D36B-A2BC-31B1C89FF7DD}"/>
              </a:ext>
            </a:extLst>
          </p:cNvPr>
          <p:cNvSpPr txBox="1"/>
          <p:nvPr/>
        </p:nvSpPr>
        <p:spPr>
          <a:xfrm>
            <a:off x="3163570" y="4738549"/>
            <a:ext cx="586486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600" dirty="0">
                <a:solidFill>
                  <a:srgbClr val="7030A0"/>
                </a:solidFill>
                <a:latin typeface="Arial" panose="020B0604020202020204" pitchFamily="34" charset="0"/>
              </a:rPr>
              <a:t>R</a:t>
            </a:r>
            <a:r>
              <a:rPr lang="en-GB" sz="3600" i="0" u="none" strike="noStrike" baseline="0" dirty="0">
                <a:solidFill>
                  <a:srgbClr val="7030A0"/>
                </a:solidFill>
                <a:latin typeface="Arial" panose="020B0604020202020204" pitchFamily="34" charset="0"/>
              </a:rPr>
              <a:t>eturns the number of rows that match the criteria in the </a:t>
            </a:r>
            <a:r>
              <a:rPr lang="en-GB" sz="3600" i="0" u="none" strike="noStrike" baseline="0" dirty="0">
                <a:solidFill>
                  <a:srgbClr val="7030A0"/>
                </a:solidFill>
                <a:latin typeface="Courier New" panose="02070309020205020404" pitchFamily="49" charset="0"/>
              </a:rPr>
              <a:t>WHERE</a:t>
            </a:r>
            <a:r>
              <a:rPr lang="en-GB" sz="3600" i="0" u="none" strike="noStrike" baseline="0" dirty="0">
                <a:solidFill>
                  <a:srgbClr val="7030A0"/>
                </a:solidFill>
                <a:latin typeface="Arial" panose="020B0604020202020204" pitchFamily="34" charset="0"/>
              </a:rPr>
              <a:t> clause 	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9BD5C449-CB7A-4B99-8B0B-F56FF5209393}"/>
              </a:ext>
            </a:extLst>
          </p:cNvPr>
          <p:cNvSpPr/>
          <p:nvPr/>
        </p:nvSpPr>
        <p:spPr>
          <a:xfrm>
            <a:off x="5709901" y="1218872"/>
            <a:ext cx="3230393" cy="581682"/>
          </a:xfrm>
          <a:prstGeom prst="callout2">
            <a:avLst>
              <a:gd name="adj1" fmla="val 48750"/>
              <a:gd name="adj2" fmla="val -189"/>
              <a:gd name="adj3" fmla="val 49417"/>
              <a:gd name="adj4" fmla="val -16329"/>
              <a:gd name="adj5" fmla="val 120926"/>
              <a:gd name="adj6" fmla="val -2547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Aggregate function</a:t>
            </a:r>
          </a:p>
        </p:txBody>
      </p:sp>
    </p:spTree>
    <p:extLst>
      <p:ext uri="{BB962C8B-B14F-4D97-AF65-F5344CB8AC3E}">
        <p14:creationId xmlns:p14="http://schemas.microsoft.com/office/powerpoint/2010/main" val="40042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COUNT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 COUNT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(*)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"Smith"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889598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MAX / MIN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 MAX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"Smith"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75A64C-164B-E364-54A7-D8C9A5479CB1}"/>
              </a:ext>
            </a:extLst>
          </p:cNvPr>
          <p:cNvSpPr txBox="1"/>
          <p:nvPr/>
        </p:nvSpPr>
        <p:spPr>
          <a:xfrm>
            <a:off x="2987229" y="4738549"/>
            <a:ext cx="621754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600" dirty="0">
                <a:solidFill>
                  <a:srgbClr val="7030A0"/>
                </a:solidFill>
                <a:latin typeface="Arial" panose="020B0604020202020204" pitchFamily="34" charset="0"/>
              </a:rPr>
              <a:t>Returns the largest / smallest value of the selected column or expression</a:t>
            </a:r>
            <a:r>
              <a:rPr lang="en-GB" sz="3600" i="0" u="none" strike="noStrike" baseline="0" dirty="0">
                <a:solidFill>
                  <a:srgbClr val="7030A0"/>
                </a:solidFill>
                <a:latin typeface="Arial" panose="020B0604020202020204" pitchFamily="34" charset="0"/>
              </a:rPr>
              <a:t>	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CF730BCB-EF3B-43D1-9B9E-0145BEB2219E}"/>
              </a:ext>
            </a:extLst>
          </p:cNvPr>
          <p:cNvSpPr/>
          <p:nvPr/>
        </p:nvSpPr>
        <p:spPr>
          <a:xfrm>
            <a:off x="5054291" y="1229751"/>
            <a:ext cx="3230393" cy="581682"/>
          </a:xfrm>
          <a:prstGeom prst="callout2">
            <a:avLst>
              <a:gd name="adj1" fmla="val 48750"/>
              <a:gd name="adj2" fmla="val -189"/>
              <a:gd name="adj3" fmla="val 49417"/>
              <a:gd name="adj4" fmla="val -16329"/>
              <a:gd name="adj5" fmla="val 120926"/>
              <a:gd name="adj6" fmla="val -2547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Aggregate function</a:t>
            </a:r>
          </a:p>
        </p:txBody>
      </p:sp>
    </p:spTree>
    <p:extLst>
      <p:ext uri="{BB962C8B-B14F-4D97-AF65-F5344CB8AC3E}">
        <p14:creationId xmlns:p14="http://schemas.microsoft.com/office/powerpoint/2010/main" val="1314343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MAX / MIN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 MAX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"Smith"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1025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00886-4568-405D-A477-82C7E4CA4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Assessment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0ECB73-0608-4B44-882B-9BBB8EADD3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Assignment – 33%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837FB6-A567-497F-93B1-2DEE87ED18D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indent="0">
              <a:tabLst>
                <a:tab pos="3771900" algn="ctr"/>
              </a:tabLst>
            </a:pPr>
            <a:r>
              <a:rPr lang="en-GB" dirty="0"/>
              <a:t>Software	67%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Databases	33%</a:t>
            </a:r>
          </a:p>
          <a:p>
            <a:pPr indent="0">
              <a:tabLst>
                <a:tab pos="3771900" algn="ctr"/>
              </a:tabLst>
            </a:pPr>
            <a:endParaRPr lang="en-GB" dirty="0"/>
          </a:p>
          <a:p>
            <a:pPr indent="0">
              <a:buNone/>
              <a:tabLst>
                <a:tab pos="3771900" algn="ctr"/>
              </a:tabLst>
            </a:pPr>
            <a:endParaRPr lang="en-GB" dirty="0"/>
          </a:p>
          <a:p>
            <a:pPr indent="0">
              <a:tabLst>
                <a:tab pos="3771900" algn="ctr"/>
              </a:tabLst>
            </a:pPr>
            <a:r>
              <a:rPr lang="en-GB" b="1" dirty="0"/>
              <a:t>Marks	40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B492CD-F51E-4517-A552-72BB03A9DD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Question Paper – 67%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EA51F6-ECFD-4D1F-BF54-C5C44552D6D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indent="0">
              <a:tabLst>
                <a:tab pos="3771900" algn="ctr"/>
              </a:tabLst>
            </a:pPr>
            <a:r>
              <a:rPr lang="en-GB" dirty="0"/>
              <a:t>Software 	54%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Databases 	33%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Computer Systems	13%</a:t>
            </a:r>
          </a:p>
          <a:p>
            <a:pPr marL="0" indent="0">
              <a:buNone/>
              <a:tabLst>
                <a:tab pos="3771900" algn="ctr"/>
              </a:tabLst>
            </a:pPr>
            <a:endParaRPr lang="en-GB" dirty="0"/>
          </a:p>
          <a:p>
            <a:pPr indent="0">
              <a:tabLst>
                <a:tab pos="3771900" algn="ctr"/>
              </a:tabLst>
            </a:pPr>
            <a:r>
              <a:rPr lang="en-GB" b="1" dirty="0"/>
              <a:t>Marks	80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053485" y="5897275"/>
            <a:ext cx="38881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Final grade out of 120</a:t>
            </a:r>
          </a:p>
        </p:txBody>
      </p:sp>
    </p:spTree>
    <p:extLst>
      <p:ext uri="{BB962C8B-B14F-4D97-AF65-F5344CB8AC3E}">
        <p14:creationId xmlns:p14="http://schemas.microsoft.com/office/powerpoint/2010/main" val="3252904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uiExpand="1" build="p"/>
      <p:bldP spid="5" grpId="0" build="p"/>
      <p:bldP spid="6" grpId="0" uiExpand="1" build="p"/>
      <p:bldP spid="7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 SUM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"Smith"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FC222F-8775-0B23-F845-1CE3CE282EB7}"/>
              </a:ext>
            </a:extLst>
          </p:cNvPr>
          <p:cNvSpPr txBox="1"/>
          <p:nvPr/>
        </p:nvSpPr>
        <p:spPr>
          <a:xfrm>
            <a:off x="2938145" y="4718229"/>
            <a:ext cx="631571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600" dirty="0">
                <a:solidFill>
                  <a:srgbClr val="7030A0"/>
                </a:solidFill>
                <a:latin typeface="Arial" panose="020B0604020202020204" pitchFamily="34" charset="0"/>
              </a:rPr>
              <a:t>Returns the total sum of a numeric column or expression</a:t>
            </a:r>
            <a:endParaRPr lang="en-GB" sz="3600" i="0" u="none" strike="noStrike" baseline="0" dirty="0">
              <a:solidFill>
                <a:srgbClr val="7030A0"/>
              </a:solidFill>
              <a:latin typeface="Arial" panose="020B0604020202020204" pitchFamily="34" charset="0"/>
            </a:endParaRP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0498D390-1187-4C24-AA9B-1F43B977BF78}"/>
              </a:ext>
            </a:extLst>
          </p:cNvPr>
          <p:cNvSpPr/>
          <p:nvPr/>
        </p:nvSpPr>
        <p:spPr>
          <a:xfrm>
            <a:off x="5087342" y="1243943"/>
            <a:ext cx="3230393" cy="581682"/>
          </a:xfrm>
          <a:prstGeom prst="callout2">
            <a:avLst>
              <a:gd name="adj1" fmla="val 48750"/>
              <a:gd name="adj2" fmla="val -189"/>
              <a:gd name="adj3" fmla="val 49417"/>
              <a:gd name="adj4" fmla="val -16329"/>
              <a:gd name="adj5" fmla="val 120926"/>
              <a:gd name="adj6" fmla="val -2547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Aggregate function</a:t>
            </a:r>
          </a:p>
        </p:txBody>
      </p:sp>
    </p:spTree>
    <p:extLst>
      <p:ext uri="{BB962C8B-B14F-4D97-AF65-F5344CB8AC3E}">
        <p14:creationId xmlns:p14="http://schemas.microsoft.com/office/powerpoint/2010/main" val="782162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 SUM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"Smith"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926209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AVG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 AVG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"Smith"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8C0501-8641-F1BB-034C-41D49A9FFA27}"/>
              </a:ext>
            </a:extLst>
          </p:cNvPr>
          <p:cNvSpPr txBox="1"/>
          <p:nvPr/>
        </p:nvSpPr>
        <p:spPr>
          <a:xfrm>
            <a:off x="2879734" y="4728389"/>
            <a:ext cx="643253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600" dirty="0">
                <a:solidFill>
                  <a:srgbClr val="7030A0"/>
                </a:solidFill>
                <a:latin typeface="Arial" panose="020B0604020202020204" pitchFamily="34" charset="0"/>
              </a:rPr>
              <a:t>Returns the average value of a numeric column or expression</a:t>
            </a:r>
            <a:endParaRPr lang="en-GB" sz="3600" i="0" u="none" strike="noStrike" baseline="0" dirty="0">
              <a:solidFill>
                <a:srgbClr val="7030A0"/>
              </a:solidFill>
              <a:latin typeface="Arial" panose="020B0604020202020204" pitchFamily="34" charset="0"/>
            </a:endParaRP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E5AC33D0-2627-4CDD-9847-0B1415F26097}"/>
              </a:ext>
            </a:extLst>
          </p:cNvPr>
          <p:cNvSpPr/>
          <p:nvPr/>
        </p:nvSpPr>
        <p:spPr>
          <a:xfrm>
            <a:off x="5087342" y="1243943"/>
            <a:ext cx="3230393" cy="581682"/>
          </a:xfrm>
          <a:prstGeom prst="callout2">
            <a:avLst>
              <a:gd name="adj1" fmla="val 48750"/>
              <a:gd name="adj2" fmla="val -189"/>
              <a:gd name="adj3" fmla="val 49417"/>
              <a:gd name="adj4" fmla="val -16329"/>
              <a:gd name="adj5" fmla="val 120926"/>
              <a:gd name="adj6" fmla="val -2547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Aggregate function</a:t>
            </a:r>
          </a:p>
        </p:txBody>
      </p:sp>
    </p:spTree>
    <p:extLst>
      <p:ext uri="{BB962C8B-B14F-4D97-AF65-F5344CB8AC3E}">
        <p14:creationId xmlns:p14="http://schemas.microsoft.com/office/powerpoint/2010/main" val="2840772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AVG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 AVG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"Smith"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563083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Multiple Aggregate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 MIN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(age),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MAX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"Smith"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4193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Multiple Aggregate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 MIN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(age),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MAX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"Smith"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983366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ROUND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3.1415, 2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185813CB-9FAE-BFE0-99F7-D887C6794568}"/>
              </a:ext>
            </a:extLst>
          </p:cNvPr>
          <p:cNvSpPr/>
          <p:nvPr/>
        </p:nvSpPr>
        <p:spPr>
          <a:xfrm flipH="1">
            <a:off x="4232476" y="2658769"/>
            <a:ext cx="2551016" cy="862642"/>
          </a:xfrm>
          <a:prstGeom prst="callout2">
            <a:avLst>
              <a:gd name="adj1" fmla="val 52750"/>
              <a:gd name="adj2" fmla="val -2245"/>
              <a:gd name="adj3" fmla="val 52979"/>
              <a:gd name="adj4" fmla="val -19306"/>
              <a:gd name="adj5" fmla="val -13845"/>
              <a:gd name="adj6" fmla="val -2627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dirty="0">
                <a:solidFill>
                  <a:srgbClr val="7030A0"/>
                </a:solidFill>
              </a:rPr>
              <a:t>Decimal places 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EB0E0EEA-3A4A-497B-97CE-13740A7D5F02}"/>
              </a:ext>
            </a:extLst>
          </p:cNvPr>
          <p:cNvSpPr/>
          <p:nvPr/>
        </p:nvSpPr>
        <p:spPr>
          <a:xfrm>
            <a:off x="7417443" y="1027906"/>
            <a:ext cx="5102032" cy="862642"/>
          </a:xfrm>
          <a:prstGeom prst="callout2">
            <a:avLst>
              <a:gd name="adj1" fmla="val 52750"/>
              <a:gd name="adj2" fmla="val -2245"/>
              <a:gd name="adj3" fmla="val 52979"/>
              <a:gd name="adj4" fmla="val -19306"/>
              <a:gd name="adj5" fmla="val 102889"/>
              <a:gd name="adj6" fmla="val -2445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dirty="0">
                <a:solidFill>
                  <a:srgbClr val="7030A0"/>
                </a:solidFill>
              </a:rPr>
              <a:t>Field or computed value</a:t>
            </a:r>
          </a:p>
        </p:txBody>
      </p:sp>
    </p:spTree>
    <p:extLst>
      <p:ext uri="{BB962C8B-B14F-4D97-AF65-F5344CB8AC3E}">
        <p14:creationId xmlns:p14="http://schemas.microsoft.com/office/powerpoint/2010/main" val="2101183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ROUND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3.1415, 2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445097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Convert Date to a Number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86B3"/>
                </a:solidFill>
                <a:latin typeface="Consolas" panose="020B0609020204030204" pitchFamily="49" charset="0"/>
              </a:rPr>
              <a:t>JULIANDAY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("1999-12-31");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77E8332C-AADD-4F2B-B0E2-AC0B43D6AE90}"/>
              </a:ext>
            </a:extLst>
          </p:cNvPr>
          <p:cNvSpPr/>
          <p:nvPr/>
        </p:nvSpPr>
        <p:spPr>
          <a:xfrm>
            <a:off x="6957888" y="2566358"/>
            <a:ext cx="4076696" cy="862642"/>
          </a:xfrm>
          <a:prstGeom prst="callout2">
            <a:avLst>
              <a:gd name="adj1" fmla="val 52750"/>
              <a:gd name="adj2" fmla="val -2245"/>
              <a:gd name="adj3" fmla="val 52979"/>
              <a:gd name="adj4" fmla="val -19306"/>
              <a:gd name="adj5" fmla="val -13845"/>
              <a:gd name="adj6" fmla="val -2627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dirty="0">
                <a:solidFill>
                  <a:srgbClr val="7030A0"/>
                </a:solidFill>
              </a:rPr>
              <a:t>Converts date to a number</a:t>
            </a:r>
          </a:p>
        </p:txBody>
      </p:sp>
    </p:spTree>
    <p:extLst>
      <p:ext uri="{BB962C8B-B14F-4D97-AF65-F5344CB8AC3E}">
        <p14:creationId xmlns:p14="http://schemas.microsoft.com/office/powerpoint/2010/main" val="4107584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Convert Date to a Number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86B3"/>
                </a:solidFill>
                <a:latin typeface="Consolas" panose="020B0609020204030204" pitchFamily="49" charset="0"/>
              </a:rPr>
              <a:t>JULIANDAY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("1999-12-31");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4595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2547A0-88C7-29D0-1307-5BCED1457C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F40F9-12DF-5CC1-6444-96F6A8C9E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Assessment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DE83AB-2C48-8ADE-7508-2790A834FF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Assignment – 40 Marks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021F32-B7C8-2B86-861F-529D12CF9E8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indent="0">
              <a:tabLst>
                <a:tab pos="3771900" algn="ctr"/>
              </a:tabLst>
            </a:pPr>
            <a:r>
              <a:rPr lang="en-GB" dirty="0"/>
              <a:t>Analysis	3 – 6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Design	2 – 7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Implementation	22 – 24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Testing	3 – 6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Evaluation	3 – 6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Computer Systems	0</a:t>
            </a:r>
            <a:endParaRPr lang="en-GB" b="1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CD7EDA-AF5A-4C0C-1B99-BFA4129AB6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Question Paper – 80 Marks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E44D69-802E-5AE9-8D1D-6F50E7C5F50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indent="0">
              <a:tabLst>
                <a:tab pos="3771900" algn="ctr"/>
              </a:tabLst>
            </a:pPr>
            <a:r>
              <a:rPr lang="en-GB" dirty="0"/>
              <a:t>Analysis	0 – 5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Design	20 – 40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Implementation	16 – 34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Testing	5 – 10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Evaluation	3 – 6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Computer Systems	0 – 5</a:t>
            </a:r>
            <a:endParaRPr lang="en-GB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76D600-6369-CA43-BB03-20F2D3E7B2F0}"/>
              </a:ext>
            </a:extLst>
          </p:cNvPr>
          <p:cNvSpPr txBox="1"/>
          <p:nvPr/>
        </p:nvSpPr>
        <p:spPr>
          <a:xfrm>
            <a:off x="3682010" y="6200487"/>
            <a:ext cx="38881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>
                <a:solidFill>
                  <a:srgbClr val="FF0000"/>
                </a:solidFill>
              </a:rPr>
              <a:t>Final grade out of 120</a:t>
            </a:r>
          </a:p>
        </p:txBody>
      </p:sp>
    </p:spTree>
    <p:extLst>
      <p:ext uri="{BB962C8B-B14F-4D97-AF65-F5344CB8AC3E}">
        <p14:creationId xmlns:p14="http://schemas.microsoft.com/office/powerpoint/2010/main" val="3678207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uiExpand="1" build="p"/>
      <p:bldP spid="5" grpId="0" build="p"/>
      <p:bldP spid="7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Convert Number to a 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DATE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(2451543.5);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77E8332C-AADD-4F2B-B0E2-AC0B43D6AE90}"/>
              </a:ext>
            </a:extLst>
          </p:cNvPr>
          <p:cNvSpPr/>
          <p:nvPr/>
        </p:nvSpPr>
        <p:spPr>
          <a:xfrm>
            <a:off x="5586288" y="2566358"/>
            <a:ext cx="4076696" cy="862642"/>
          </a:xfrm>
          <a:prstGeom prst="callout2">
            <a:avLst>
              <a:gd name="adj1" fmla="val 52750"/>
              <a:gd name="adj2" fmla="val -2245"/>
              <a:gd name="adj3" fmla="val 52979"/>
              <a:gd name="adj4" fmla="val -19306"/>
              <a:gd name="adj5" fmla="val -13845"/>
              <a:gd name="adj6" fmla="val -2627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dirty="0">
                <a:solidFill>
                  <a:srgbClr val="7030A0"/>
                </a:solidFill>
              </a:rPr>
              <a:t>Converts number to a date</a:t>
            </a:r>
          </a:p>
        </p:txBody>
      </p:sp>
    </p:spTree>
    <p:extLst>
      <p:ext uri="{BB962C8B-B14F-4D97-AF65-F5344CB8AC3E}">
        <p14:creationId xmlns:p14="http://schemas.microsoft.com/office/powerpoint/2010/main" val="731722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Convert Number to a 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DATE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(2451543.5);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38602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SQL group by operations</a:t>
            </a:r>
          </a:p>
        </p:txBody>
      </p:sp>
    </p:spTree>
    <p:extLst>
      <p:ext uri="{BB962C8B-B14F-4D97-AF65-F5344CB8AC3E}">
        <p14:creationId xmlns:p14="http://schemas.microsoft.com/office/powerpoint/2010/main" val="184536863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N5 Revision – SELECT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727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GROUP BY – Single column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GROUP BY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32ABB4-6CA7-B7FB-1B1A-D46FCC5E2B31}"/>
              </a:ext>
            </a:extLst>
          </p:cNvPr>
          <p:cNvSpPr txBox="1"/>
          <p:nvPr/>
        </p:nvSpPr>
        <p:spPr>
          <a:xfrm>
            <a:off x="3126422" y="4976634"/>
            <a:ext cx="593915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  <a:latin typeface="Arial" panose="020B0604020202020204" pitchFamily="34" charset="0"/>
              </a:rPr>
              <a:t>Groups into summary rows</a:t>
            </a:r>
          </a:p>
          <a:p>
            <a:pPr algn="ctr"/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GROUP BY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3600" dirty="0">
                <a:solidFill>
                  <a:srgbClr val="7030A0"/>
                </a:solidFill>
                <a:latin typeface="Arial" panose="020B0604020202020204" pitchFamily="34" charset="0"/>
              </a:rPr>
              <a:t>sorts ascending</a:t>
            </a:r>
            <a:endParaRPr lang="en-GB" sz="3600" i="0" u="none" strike="noStrike" baseline="0" dirty="0">
              <a:solidFill>
                <a:srgbClr val="7030A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1527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7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GROUP BY – Single column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GROUP BY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609109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GROUP BY – Multiple columns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COUNT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(*)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GROUP BY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COUNT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(*)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DESC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F3D93F-27AF-4E26-B57D-A94F67FC76D5}"/>
              </a:ext>
            </a:extLst>
          </p:cNvPr>
          <p:cNvSpPr txBox="1"/>
          <p:nvPr/>
        </p:nvSpPr>
        <p:spPr>
          <a:xfrm>
            <a:off x="1068456" y="5345578"/>
            <a:ext cx="100551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i="1" dirty="0">
                <a:solidFill>
                  <a:srgbClr val="FF0000"/>
                </a:solidFill>
              </a:rPr>
              <a:t>All</a:t>
            </a:r>
            <a:r>
              <a:rPr lang="en-GB" sz="3600" dirty="0"/>
              <a:t> </a:t>
            </a:r>
            <a:r>
              <a:rPr lang="en-GB" sz="3600" dirty="0">
                <a:solidFill>
                  <a:srgbClr val="7030A0"/>
                </a:solidFill>
              </a:rPr>
              <a:t>columns </a:t>
            </a:r>
            <a:r>
              <a:rPr lang="en-GB" sz="3600" i="1" dirty="0">
                <a:solidFill>
                  <a:srgbClr val="FF0000"/>
                </a:solidFill>
              </a:rPr>
              <a:t>must</a:t>
            </a:r>
            <a:r>
              <a:rPr lang="en-GB" sz="3600" dirty="0">
                <a:solidFill>
                  <a:srgbClr val="7030A0"/>
                </a:solidFill>
              </a:rPr>
              <a:t> be </a:t>
            </a:r>
            <a:r>
              <a:rPr lang="en-GB" sz="3600" dirty="0"/>
              <a:t> </a:t>
            </a:r>
            <a:r>
              <a:rPr lang="en-GB" sz="3600" dirty="0">
                <a:solidFill>
                  <a:srgbClr val="FF0000"/>
                </a:solidFill>
              </a:rPr>
              <a:t>grouped</a:t>
            </a:r>
            <a:r>
              <a:rPr lang="en-GB" sz="3600" dirty="0"/>
              <a:t> </a:t>
            </a:r>
            <a:r>
              <a:rPr lang="en-GB" sz="3600" dirty="0">
                <a:solidFill>
                  <a:srgbClr val="7030A0"/>
                </a:solidFill>
              </a:rPr>
              <a:t>or</a:t>
            </a:r>
            <a:r>
              <a:rPr lang="en-GB" sz="3600" dirty="0"/>
              <a:t> </a:t>
            </a:r>
            <a:r>
              <a:rPr lang="en-GB" sz="3600" dirty="0">
                <a:solidFill>
                  <a:srgbClr val="FF0000"/>
                </a:solidFill>
              </a:rPr>
              <a:t>aggregate</a:t>
            </a:r>
            <a:r>
              <a:rPr lang="en-GB" sz="3600" dirty="0"/>
              <a:t> </a:t>
            </a:r>
            <a:r>
              <a:rPr lang="en-GB" sz="3600" dirty="0">
                <a:solidFill>
                  <a:srgbClr val="7030A0"/>
                </a:solidFill>
              </a:rPr>
              <a:t>functions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8517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GROUP BY – Multiple columns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COUNT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(*)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GROUP BY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COUNT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(*)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DESC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7686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ABFA4-A27B-8842-C55B-B40658509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SQL Order of Operations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EACDBF-C51C-4AFD-8F73-B9567322C2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96F45-AB41-5147-8CA1-DD95C04F812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SELECT field(s)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FROM table(s)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WHERE condition(s)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GROUP BY (fields)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ORDER BY field(s)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027DE3-9767-439D-BEAE-0E33D92528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Order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785971-4016-46B9-923D-AA9FA988605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FROM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WHERE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GROUP BY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SELECT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ORDER BY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96073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3" grpId="0" uiExpand="1" build="p"/>
      <p:bldP spid="5" grpId="0" build="p"/>
      <p:bldP spid="6" grpId="0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ABFA4-A27B-8842-C55B-B40658509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SQL Order of Operations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EACDBF-C51C-4AFD-8F73-B9567322C2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96F45-AB41-5147-8CA1-DD95C04F812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SELECT field(s)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FROM table(s)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WHERE condition(s)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GROUP BY field(s)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ORDER BY field(s)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027DE3-9767-439D-BEAE-0E33D92528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Order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785971-4016-46B9-923D-AA9FA988605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5258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a database?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database is used to store information</a:t>
            </a:r>
          </a:p>
          <a:p>
            <a:r>
              <a:rPr lang="en-GB" dirty="0"/>
              <a:t>Computerised</a:t>
            </a:r>
          </a:p>
          <a:p>
            <a:r>
              <a:rPr lang="en-GB" dirty="0"/>
              <a:t>Able to search for information</a:t>
            </a:r>
          </a:p>
        </p:txBody>
      </p:sp>
    </p:spTree>
    <p:extLst>
      <p:ext uri="{BB962C8B-B14F-4D97-AF65-F5344CB8AC3E}">
        <p14:creationId xmlns:p14="http://schemas.microsoft.com/office/powerpoint/2010/main" val="184224294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99C3A-A6F0-6A47-0FA8-325C285BA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GROUP BY – Example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01BDBD7-AA23-4AC9-94B1-A7B6B7AC14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2072039"/>
              </p:ext>
            </p:extLst>
          </p:nvPr>
        </p:nvGraphicFramePr>
        <p:xfrm>
          <a:off x="838200" y="2875212"/>
          <a:ext cx="4898518" cy="381381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739331">
                  <a:extLst>
                    <a:ext uri="{9D8B030D-6E8A-4147-A177-3AD203B41FA5}">
                      <a16:colId xmlns:a16="http://schemas.microsoft.com/office/drawing/2014/main" val="866038445"/>
                    </a:ext>
                  </a:extLst>
                </a:gridCol>
                <a:gridCol w="1075436">
                  <a:extLst>
                    <a:ext uri="{9D8B030D-6E8A-4147-A177-3AD203B41FA5}">
                      <a16:colId xmlns:a16="http://schemas.microsoft.com/office/drawing/2014/main" val="2736949927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3964339028"/>
                    </a:ext>
                  </a:extLst>
                </a:gridCol>
                <a:gridCol w="782638">
                  <a:extLst>
                    <a:ext uri="{9D8B030D-6E8A-4147-A177-3AD203B41FA5}">
                      <a16:colId xmlns:a16="http://schemas.microsoft.com/office/drawing/2014/main" val="2763166923"/>
                    </a:ext>
                  </a:extLst>
                </a:gridCol>
                <a:gridCol w="904113">
                  <a:extLst>
                    <a:ext uri="{9D8B030D-6E8A-4147-A177-3AD203B41FA5}">
                      <a16:colId xmlns:a16="http://schemas.microsoft.com/office/drawing/2014/main" val="19586120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rgbClr val="F0F0F0"/>
                          </a:solidFill>
                          <a:effectLst/>
                          <a:latin typeface="+mn-lt"/>
                        </a:rPr>
                        <a:t>laptop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rgbClr val="F0F0F0"/>
                          </a:solidFill>
                          <a:effectLst/>
                          <a:latin typeface="+mn-lt"/>
                        </a:rPr>
                        <a:t>make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rgbClr val="F0F0F0"/>
                          </a:solidFill>
                          <a:effectLst/>
                          <a:latin typeface="+mn-lt"/>
                        </a:rPr>
                        <a:t>model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rgbClr val="F0F0F0"/>
                          </a:solidFill>
                          <a:effectLst/>
                          <a:latin typeface="+mn-lt"/>
                        </a:rPr>
                        <a:t>value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rgbClr val="F0F0F0"/>
                          </a:solidFill>
                          <a:effectLst/>
                          <a:latin typeface="+mn-lt"/>
                        </a:rPr>
                        <a:t>working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93439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HP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Spectre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1700.0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630738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Dell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Latitude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800.0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21419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Microsoft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Surface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1850.0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63531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Dell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Inspiron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350.0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8806124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Microsoft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Surface Pro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1850.0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5313997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Apple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MacBook Air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1300.0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6372389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HP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Envy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1200.0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574499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Microsoft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Surface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1850.0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9119988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9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Microsoft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Surface Pro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1400.0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5067075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Dell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Inspiron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450.0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0826292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Dell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Latitude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1350.0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9167296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Microsoft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Surface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1350.0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27676196"/>
                  </a:ext>
                </a:extLst>
              </a:tr>
            </a:tbl>
          </a:graphicData>
        </a:graphic>
      </p:graphicFrame>
      <p:sp>
        <p:nvSpPr>
          <p:cNvPr id="4" name="Rectangle 1">
            <a:extLst>
              <a:ext uri="{FF2B5EF4-FFF2-40B4-BE49-F238E27FC236}">
                <a16:creationId xmlns:a16="http://schemas.microsoft.com/office/drawing/2014/main" id="{E5870479-DC4B-89DD-6014-9CC89A52ED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497781"/>
            <a:ext cx="3097323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make, COUNT(*)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2 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Laptop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GROUP BY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make;</a:t>
            </a:r>
            <a:endParaRPr lang="en-US" altLang="en-US" dirty="0">
              <a:latin typeface="Consolas" panose="020B0609020204030204" pitchFamily="49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2CD0D12-F55D-2CC8-C1DB-E06546BBAC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5448175"/>
              </p:ext>
            </p:extLst>
          </p:nvPr>
        </p:nvGraphicFramePr>
        <p:xfrm>
          <a:off x="6455282" y="2875212"/>
          <a:ext cx="4898518" cy="381381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739331">
                  <a:extLst>
                    <a:ext uri="{9D8B030D-6E8A-4147-A177-3AD203B41FA5}">
                      <a16:colId xmlns:a16="http://schemas.microsoft.com/office/drawing/2014/main" val="866038445"/>
                    </a:ext>
                  </a:extLst>
                </a:gridCol>
                <a:gridCol w="1075436">
                  <a:extLst>
                    <a:ext uri="{9D8B030D-6E8A-4147-A177-3AD203B41FA5}">
                      <a16:colId xmlns:a16="http://schemas.microsoft.com/office/drawing/2014/main" val="2736949927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3964339028"/>
                    </a:ext>
                  </a:extLst>
                </a:gridCol>
                <a:gridCol w="782638">
                  <a:extLst>
                    <a:ext uri="{9D8B030D-6E8A-4147-A177-3AD203B41FA5}">
                      <a16:colId xmlns:a16="http://schemas.microsoft.com/office/drawing/2014/main" val="2763166923"/>
                    </a:ext>
                  </a:extLst>
                </a:gridCol>
                <a:gridCol w="904113">
                  <a:extLst>
                    <a:ext uri="{9D8B030D-6E8A-4147-A177-3AD203B41FA5}">
                      <a16:colId xmlns:a16="http://schemas.microsoft.com/office/drawing/2014/main" val="19586120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rgbClr val="F0F0F0"/>
                          </a:solidFill>
                          <a:effectLst/>
                          <a:latin typeface="+mn-lt"/>
                        </a:rPr>
                        <a:t>laptop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rgbClr val="F0F0F0"/>
                          </a:solidFill>
                          <a:effectLst/>
                          <a:latin typeface="+mn-lt"/>
                        </a:rPr>
                        <a:t>make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rgbClr val="F0F0F0"/>
                          </a:solidFill>
                          <a:effectLst/>
                          <a:latin typeface="+mn-lt"/>
                        </a:rPr>
                        <a:t>model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rgbClr val="F0F0F0"/>
                          </a:solidFill>
                          <a:effectLst/>
                          <a:latin typeface="+mn-lt"/>
                        </a:rPr>
                        <a:t>value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rgbClr val="F0F0F0"/>
                          </a:solidFill>
                          <a:effectLst/>
                          <a:latin typeface="+mn-lt"/>
                        </a:rPr>
                        <a:t>working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93439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Apple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MacBook Air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1300.0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6372389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Dell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Latitude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800.0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046471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Dell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Inspiron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450.0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9967798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Dell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Inspiron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450.0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2598393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Dell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Latitude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1350.0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857996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HP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Spectre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1700.0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6172160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HP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Envy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1200.0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478409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Microsoft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Surface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1850.0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2828356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Microsoft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Surface Pro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1850.0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958997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Microsoft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Surface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1850.0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2748769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9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Microsoft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Surface Pro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1400.0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636668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Microsoft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Surface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1350.0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20819608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A000952-B354-22AB-5E3C-40BD9EFC1768}"/>
              </a:ext>
            </a:extLst>
          </p:cNvPr>
          <p:cNvSpPr txBox="1"/>
          <p:nvPr/>
        </p:nvSpPr>
        <p:spPr>
          <a:xfrm>
            <a:off x="781122" y="2536987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Laptop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BF49693-EDF0-BFD8-9E36-1EE54837DB7F}"/>
              </a:ext>
            </a:extLst>
          </p:cNvPr>
          <p:cNvSpPr/>
          <p:nvPr/>
        </p:nvSpPr>
        <p:spPr>
          <a:xfrm>
            <a:off x="6384162" y="3154680"/>
            <a:ext cx="5040000" cy="29883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05EF893-4D00-17E8-E2F6-14708A1FB533}"/>
              </a:ext>
            </a:extLst>
          </p:cNvPr>
          <p:cNvSpPr/>
          <p:nvPr/>
        </p:nvSpPr>
        <p:spPr>
          <a:xfrm>
            <a:off x="6384162" y="3474788"/>
            <a:ext cx="5040000" cy="1128642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51D59B1-C794-964C-1718-12EA778DEE39}"/>
              </a:ext>
            </a:extLst>
          </p:cNvPr>
          <p:cNvSpPr/>
          <p:nvPr/>
        </p:nvSpPr>
        <p:spPr>
          <a:xfrm>
            <a:off x="6384162" y="4623750"/>
            <a:ext cx="5040000" cy="576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83F86E8-E916-562E-D4E1-A2CABAEFE58B}"/>
              </a:ext>
            </a:extLst>
          </p:cNvPr>
          <p:cNvSpPr/>
          <p:nvPr/>
        </p:nvSpPr>
        <p:spPr>
          <a:xfrm>
            <a:off x="6384162" y="5222240"/>
            <a:ext cx="5040000" cy="1476000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ight Arrow 9">
            <a:extLst>
              <a:ext uri="{FF2B5EF4-FFF2-40B4-BE49-F238E27FC236}">
                <a16:creationId xmlns:a16="http://schemas.microsoft.com/office/drawing/2014/main" id="{64FF9BBB-E6BC-7BCD-BC80-7611848F5C74}"/>
              </a:ext>
            </a:extLst>
          </p:cNvPr>
          <p:cNvSpPr/>
          <p:nvPr/>
        </p:nvSpPr>
        <p:spPr>
          <a:xfrm>
            <a:off x="5863716" y="4650097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0CDEF5F-2C8F-7C27-5298-FE52DB4AAD40}"/>
              </a:ext>
            </a:extLst>
          </p:cNvPr>
          <p:cNvSpPr/>
          <p:nvPr/>
        </p:nvSpPr>
        <p:spPr>
          <a:xfrm>
            <a:off x="7098454" y="2796153"/>
            <a:ext cx="1100666" cy="3971925"/>
          </a:xfrm>
          <a:prstGeom prst="rect">
            <a:avLst/>
          </a:prstGeom>
          <a:noFill/>
          <a:ln w="28575">
            <a:solidFill>
              <a:srgbClr val="7030A0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EC0439F8-64CE-A07F-D4D9-C1A3452994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9508825"/>
              </p:ext>
            </p:extLst>
          </p:nvPr>
        </p:nvGraphicFramePr>
        <p:xfrm>
          <a:off x="9103360" y="650454"/>
          <a:ext cx="2250440" cy="1619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5436">
                  <a:extLst>
                    <a:ext uri="{9D8B030D-6E8A-4147-A177-3AD203B41FA5}">
                      <a16:colId xmlns:a16="http://schemas.microsoft.com/office/drawing/2014/main" val="1685519844"/>
                    </a:ext>
                  </a:extLst>
                </a:gridCol>
                <a:gridCol w="1175004">
                  <a:extLst>
                    <a:ext uri="{9D8B030D-6E8A-4147-A177-3AD203B41FA5}">
                      <a16:colId xmlns:a16="http://schemas.microsoft.com/office/drawing/2014/main" val="400305136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rgbClr val="F0F0F0"/>
                          </a:solidFill>
                          <a:effectLst/>
                          <a:latin typeface="+mn-lt"/>
                        </a:rPr>
                        <a:t>make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2000" b="0" i="0" dirty="0">
                          <a:solidFill>
                            <a:srgbClr val="F0F0F0"/>
                          </a:solidFill>
                          <a:effectLst/>
                          <a:latin typeface="+mn-lt"/>
                        </a:rPr>
                        <a:t>COUNT(*)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58306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Apple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316194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Dell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2714039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HP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5457168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Microsoft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578011961"/>
                  </a:ext>
                </a:extLst>
              </a:tr>
            </a:tbl>
          </a:graphicData>
        </a:graphic>
      </p:graphicFrame>
      <p:sp>
        <p:nvSpPr>
          <p:cNvPr id="16" name="Right Arrow 9">
            <a:extLst>
              <a:ext uri="{FF2B5EF4-FFF2-40B4-BE49-F238E27FC236}">
                <a16:creationId xmlns:a16="http://schemas.microsoft.com/office/drawing/2014/main" id="{1BECEBE5-599B-7661-BE97-C0ED003726F3}"/>
              </a:ext>
            </a:extLst>
          </p:cNvPr>
          <p:cNvSpPr/>
          <p:nvPr/>
        </p:nvSpPr>
        <p:spPr>
          <a:xfrm rot="16200000">
            <a:off x="10066658" y="2416948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0594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4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4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60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6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99C3A-A6F0-6A47-0FA8-325C285BA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GROUP BY – Example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01BDBD7-AA23-4AC9-94B1-A7B6B7AC14B5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2875212"/>
          <a:ext cx="4898518" cy="381381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739331">
                  <a:extLst>
                    <a:ext uri="{9D8B030D-6E8A-4147-A177-3AD203B41FA5}">
                      <a16:colId xmlns:a16="http://schemas.microsoft.com/office/drawing/2014/main" val="866038445"/>
                    </a:ext>
                  </a:extLst>
                </a:gridCol>
                <a:gridCol w="1075436">
                  <a:extLst>
                    <a:ext uri="{9D8B030D-6E8A-4147-A177-3AD203B41FA5}">
                      <a16:colId xmlns:a16="http://schemas.microsoft.com/office/drawing/2014/main" val="2736949927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3964339028"/>
                    </a:ext>
                  </a:extLst>
                </a:gridCol>
                <a:gridCol w="782638">
                  <a:extLst>
                    <a:ext uri="{9D8B030D-6E8A-4147-A177-3AD203B41FA5}">
                      <a16:colId xmlns:a16="http://schemas.microsoft.com/office/drawing/2014/main" val="2763166923"/>
                    </a:ext>
                  </a:extLst>
                </a:gridCol>
                <a:gridCol w="904113">
                  <a:extLst>
                    <a:ext uri="{9D8B030D-6E8A-4147-A177-3AD203B41FA5}">
                      <a16:colId xmlns:a16="http://schemas.microsoft.com/office/drawing/2014/main" val="19586120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rgbClr val="F0F0F0"/>
                          </a:solidFill>
                          <a:effectLst/>
                          <a:latin typeface="+mn-lt"/>
                        </a:rPr>
                        <a:t>laptop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rgbClr val="F0F0F0"/>
                          </a:solidFill>
                          <a:effectLst/>
                          <a:latin typeface="+mn-lt"/>
                        </a:rPr>
                        <a:t>make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rgbClr val="F0F0F0"/>
                          </a:solidFill>
                          <a:effectLst/>
                          <a:latin typeface="+mn-lt"/>
                        </a:rPr>
                        <a:t>model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rgbClr val="F0F0F0"/>
                          </a:solidFill>
                          <a:effectLst/>
                          <a:latin typeface="+mn-lt"/>
                        </a:rPr>
                        <a:t>value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rgbClr val="F0F0F0"/>
                          </a:solidFill>
                          <a:effectLst/>
                          <a:latin typeface="+mn-lt"/>
                        </a:rPr>
                        <a:t>working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93439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HP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Spectre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1700.0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630738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Dell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Latitude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800.0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21419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Microsoft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Surface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1850.0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63531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Dell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Inspiron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350.0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8806124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Microsoft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Surface Pro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1850.0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5313997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Apple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MacBook Air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1300.0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6372389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HP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Envy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1200.0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574499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Microsoft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Surface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1850.0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9119988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9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Microsoft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Surface Pro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1400.0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5067075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Dell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Inspiron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450.0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0826292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Dell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Latitude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1350.0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9167296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Microsoft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Surface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1350.0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27676196"/>
                  </a:ext>
                </a:extLst>
              </a:tr>
            </a:tbl>
          </a:graphicData>
        </a:graphic>
      </p:graphicFrame>
      <p:sp>
        <p:nvSpPr>
          <p:cNvPr id="4" name="Rectangle 1">
            <a:extLst>
              <a:ext uri="{FF2B5EF4-FFF2-40B4-BE49-F238E27FC236}">
                <a16:creationId xmlns:a16="http://schemas.microsoft.com/office/drawing/2014/main" id="{E5870479-DC4B-89DD-6014-9CC89A52ED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497781"/>
            <a:ext cx="3097323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make, COUNT(*)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2 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Laptop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GROUP BY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make;</a:t>
            </a:r>
            <a:endParaRPr lang="en-US" altLang="en-US" dirty="0">
              <a:latin typeface="Consolas" panose="020B0609020204030204" pitchFamily="49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2CD0D12-F55D-2CC8-C1DB-E06546BBAC38}"/>
              </a:ext>
            </a:extLst>
          </p:cNvPr>
          <p:cNvGraphicFramePr>
            <a:graphicFrameLocks noGrp="1"/>
          </p:cNvGraphicFramePr>
          <p:nvPr/>
        </p:nvGraphicFramePr>
        <p:xfrm>
          <a:off x="6455282" y="2875212"/>
          <a:ext cx="4898518" cy="381381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739331">
                  <a:extLst>
                    <a:ext uri="{9D8B030D-6E8A-4147-A177-3AD203B41FA5}">
                      <a16:colId xmlns:a16="http://schemas.microsoft.com/office/drawing/2014/main" val="866038445"/>
                    </a:ext>
                  </a:extLst>
                </a:gridCol>
                <a:gridCol w="1075436">
                  <a:extLst>
                    <a:ext uri="{9D8B030D-6E8A-4147-A177-3AD203B41FA5}">
                      <a16:colId xmlns:a16="http://schemas.microsoft.com/office/drawing/2014/main" val="2736949927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3964339028"/>
                    </a:ext>
                  </a:extLst>
                </a:gridCol>
                <a:gridCol w="782638">
                  <a:extLst>
                    <a:ext uri="{9D8B030D-6E8A-4147-A177-3AD203B41FA5}">
                      <a16:colId xmlns:a16="http://schemas.microsoft.com/office/drawing/2014/main" val="2763166923"/>
                    </a:ext>
                  </a:extLst>
                </a:gridCol>
                <a:gridCol w="904113">
                  <a:extLst>
                    <a:ext uri="{9D8B030D-6E8A-4147-A177-3AD203B41FA5}">
                      <a16:colId xmlns:a16="http://schemas.microsoft.com/office/drawing/2014/main" val="19586120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rgbClr val="F0F0F0"/>
                          </a:solidFill>
                          <a:effectLst/>
                          <a:latin typeface="+mn-lt"/>
                        </a:rPr>
                        <a:t>laptop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rgbClr val="F0F0F0"/>
                          </a:solidFill>
                          <a:effectLst/>
                          <a:latin typeface="+mn-lt"/>
                        </a:rPr>
                        <a:t>make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rgbClr val="F0F0F0"/>
                          </a:solidFill>
                          <a:effectLst/>
                          <a:latin typeface="+mn-lt"/>
                        </a:rPr>
                        <a:t>model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rgbClr val="F0F0F0"/>
                          </a:solidFill>
                          <a:effectLst/>
                          <a:latin typeface="+mn-lt"/>
                        </a:rPr>
                        <a:t>value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rgbClr val="F0F0F0"/>
                          </a:solidFill>
                          <a:effectLst/>
                          <a:latin typeface="+mn-lt"/>
                        </a:rPr>
                        <a:t>working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93439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Apple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MacBook Air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1300.0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6372389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Dell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Latitude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800.0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046471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Dell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Inspiron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450.0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9967798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Dell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Inspiron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450.0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2598393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Dell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Latitude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1350.0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857996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HP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Spectre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1700.0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6172160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HP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Envy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1200.0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478409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Microsoft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Surface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1850.0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2828356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Microsoft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Surface Pro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1850.0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958997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Microsoft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Surface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1850.0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2748769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9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Microsoft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Surface Pro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1400.0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636668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Microsoft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Surface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1350.0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20819608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A000952-B354-22AB-5E3C-40BD9EFC1768}"/>
              </a:ext>
            </a:extLst>
          </p:cNvPr>
          <p:cNvSpPr txBox="1"/>
          <p:nvPr/>
        </p:nvSpPr>
        <p:spPr>
          <a:xfrm>
            <a:off x="781122" y="2536987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Laptop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EA824408-8548-D9FA-9D6C-AF268D0875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7749798"/>
              </p:ext>
            </p:extLst>
          </p:nvPr>
        </p:nvGraphicFramePr>
        <p:xfrm>
          <a:off x="9103360" y="650454"/>
          <a:ext cx="2250440" cy="1619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5436">
                  <a:extLst>
                    <a:ext uri="{9D8B030D-6E8A-4147-A177-3AD203B41FA5}">
                      <a16:colId xmlns:a16="http://schemas.microsoft.com/office/drawing/2014/main" val="1685519844"/>
                    </a:ext>
                  </a:extLst>
                </a:gridCol>
                <a:gridCol w="1175004">
                  <a:extLst>
                    <a:ext uri="{9D8B030D-6E8A-4147-A177-3AD203B41FA5}">
                      <a16:colId xmlns:a16="http://schemas.microsoft.com/office/drawing/2014/main" val="400305136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rgbClr val="F0F0F0"/>
                          </a:solidFill>
                          <a:effectLst/>
                          <a:latin typeface="+mn-lt"/>
                        </a:rPr>
                        <a:t>make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2000" b="0" i="0" dirty="0">
                          <a:solidFill>
                            <a:srgbClr val="F0F0F0"/>
                          </a:solidFill>
                          <a:effectLst/>
                          <a:latin typeface="+mn-lt"/>
                        </a:rPr>
                        <a:t>COUNT(*)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58306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Apple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r"/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316194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Dell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r"/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2714039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HP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r"/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5457168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Microsoft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r"/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5780119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908377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compound keys</a:t>
            </a:r>
          </a:p>
        </p:txBody>
      </p:sp>
    </p:spTree>
    <p:extLst>
      <p:ext uri="{BB962C8B-B14F-4D97-AF65-F5344CB8AC3E}">
        <p14:creationId xmlns:p14="http://schemas.microsoft.com/office/powerpoint/2010/main" val="110137852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Primary Key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sz="3600" dirty="0"/>
              <a:t>An entity has the following attributes:</a:t>
            </a:r>
          </a:p>
          <a:p>
            <a:r>
              <a:rPr lang="en-GB" sz="3600" dirty="0"/>
              <a:t>date</a:t>
            </a:r>
          </a:p>
          <a:p>
            <a:r>
              <a:rPr lang="en-GB" sz="3600" dirty="0"/>
              <a:t>time</a:t>
            </a:r>
          </a:p>
          <a:p>
            <a:r>
              <a:rPr lang="en-GB" sz="3600" dirty="0"/>
              <a:t>precipitation</a:t>
            </a:r>
          </a:p>
          <a:p>
            <a:endParaRPr lang="en-GB" sz="3600" dirty="0"/>
          </a:p>
          <a:p>
            <a:pPr marL="0" indent="0">
              <a:buNone/>
            </a:pPr>
            <a:r>
              <a:rPr lang="en-GB" sz="3600" dirty="0"/>
              <a:t>What should be the Primary Key?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sz="3600" dirty="0"/>
              <a:t>Example data:</a:t>
            </a:r>
          </a:p>
          <a:p>
            <a:endParaRPr lang="en-GB" dirty="0"/>
          </a:p>
          <a:p>
            <a:endParaRPr lang="en-GB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9176121"/>
              </p:ext>
            </p:extLst>
          </p:nvPr>
        </p:nvGraphicFramePr>
        <p:xfrm>
          <a:off x="6176295" y="2549843"/>
          <a:ext cx="5173410" cy="3627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7868">
                  <a:extLst>
                    <a:ext uri="{9D8B030D-6E8A-4147-A177-3AD203B41FA5}">
                      <a16:colId xmlns:a16="http://schemas.microsoft.com/office/drawing/2014/main" val="697873247"/>
                    </a:ext>
                  </a:extLst>
                </a:gridCol>
                <a:gridCol w="1082993">
                  <a:extLst>
                    <a:ext uri="{9D8B030D-6E8A-4147-A177-3AD203B41FA5}">
                      <a16:colId xmlns:a16="http://schemas.microsoft.com/office/drawing/2014/main" val="2221629363"/>
                    </a:ext>
                  </a:extLst>
                </a:gridCol>
                <a:gridCol w="2102549">
                  <a:extLst>
                    <a:ext uri="{9D8B030D-6E8A-4147-A177-3AD203B41FA5}">
                      <a16:colId xmlns:a16="http://schemas.microsoft.com/office/drawing/2014/main" val="39698736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2800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precipitation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7090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dirty="0"/>
                        <a:t>01/01/2022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01:00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3460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dirty="0"/>
                        <a:t>01/01/2022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02:00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9799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48637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dirty="0"/>
                        <a:t>02/01/2022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02:00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6611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dirty="0"/>
                        <a:t>02/01/2022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03:00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6863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43728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0331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3" grpId="0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Primary Key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3600" dirty="0"/>
              <a:t>An entity has the following attributes:</a:t>
            </a:r>
          </a:p>
          <a:p>
            <a:r>
              <a:rPr lang="en-GB" sz="3600" dirty="0"/>
              <a:t>date</a:t>
            </a:r>
          </a:p>
          <a:p>
            <a:r>
              <a:rPr lang="en-GB" sz="3600" dirty="0"/>
              <a:t>time</a:t>
            </a:r>
          </a:p>
          <a:p>
            <a:r>
              <a:rPr lang="en-GB" sz="3600" dirty="0"/>
              <a:t>precipitation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3600" dirty="0"/>
              <a:t>Example data:</a:t>
            </a:r>
          </a:p>
          <a:p>
            <a:endParaRPr lang="en-GB" dirty="0"/>
          </a:p>
          <a:p>
            <a:endParaRPr lang="en-GB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9176121"/>
              </p:ext>
            </p:extLst>
          </p:nvPr>
        </p:nvGraphicFramePr>
        <p:xfrm>
          <a:off x="6176295" y="2549843"/>
          <a:ext cx="5173410" cy="3627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7868">
                  <a:extLst>
                    <a:ext uri="{9D8B030D-6E8A-4147-A177-3AD203B41FA5}">
                      <a16:colId xmlns:a16="http://schemas.microsoft.com/office/drawing/2014/main" val="697873247"/>
                    </a:ext>
                  </a:extLst>
                </a:gridCol>
                <a:gridCol w="1082993">
                  <a:extLst>
                    <a:ext uri="{9D8B030D-6E8A-4147-A177-3AD203B41FA5}">
                      <a16:colId xmlns:a16="http://schemas.microsoft.com/office/drawing/2014/main" val="2221629363"/>
                    </a:ext>
                  </a:extLst>
                </a:gridCol>
                <a:gridCol w="2102549">
                  <a:extLst>
                    <a:ext uri="{9D8B030D-6E8A-4147-A177-3AD203B41FA5}">
                      <a16:colId xmlns:a16="http://schemas.microsoft.com/office/drawing/2014/main" val="39698736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2800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precipitation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7090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dirty="0"/>
                        <a:t>01/01/2022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01:00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3460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dirty="0"/>
                        <a:t>01/01/2022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02:00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9799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48637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dirty="0"/>
                        <a:t>02/01/2022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02:00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6611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dirty="0"/>
                        <a:t>02/01/2022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03:00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6863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43728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142003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Composite Key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3E3461-DC5D-48CF-AE13-69B629EAA16E}"/>
              </a:ext>
            </a:extLst>
          </p:cNvPr>
          <p:cNvSpPr txBox="1"/>
          <p:nvPr/>
        </p:nvSpPr>
        <p:spPr>
          <a:xfrm>
            <a:off x="1693072" y="5529262"/>
            <a:ext cx="82711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Composite Key uses two or more attributes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F565CB8-10B5-434D-9118-818C6E69EDA5}"/>
              </a:ext>
            </a:extLst>
          </p:cNvPr>
          <p:cNvGrpSpPr/>
          <p:nvPr/>
        </p:nvGrpSpPr>
        <p:grpSpPr>
          <a:xfrm>
            <a:off x="2067830" y="2193608"/>
            <a:ext cx="2569936" cy="2308324"/>
            <a:chOff x="7175028" y="1690688"/>
            <a:chExt cx="2569936" cy="2308324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175030" y="1690688"/>
              <a:ext cx="2569934" cy="230832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en-GB" sz="3600" b="1" dirty="0"/>
            </a:p>
            <a:p>
              <a:r>
                <a:rPr lang="en-GB" sz="3600" dirty="0"/>
                <a:t>date</a:t>
              </a:r>
            </a:p>
            <a:p>
              <a:r>
                <a:rPr lang="en-GB" sz="3600" dirty="0"/>
                <a:t>time</a:t>
              </a:r>
            </a:p>
            <a:p>
              <a:r>
                <a:rPr lang="en-GB" sz="3600" dirty="0"/>
                <a:t>precipitation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7586BB6-2057-4CF7-A670-A8A12468AEB7}"/>
                </a:ext>
              </a:extLst>
            </p:cNvPr>
            <p:cNvSpPr txBox="1"/>
            <p:nvPr/>
          </p:nvSpPr>
          <p:spPr>
            <a:xfrm>
              <a:off x="7175028" y="1690688"/>
              <a:ext cx="2569935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rainfall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F565CB8-10B5-434D-9118-818C6E69EDA5}"/>
              </a:ext>
            </a:extLst>
          </p:cNvPr>
          <p:cNvGrpSpPr/>
          <p:nvPr/>
        </p:nvGrpSpPr>
        <p:grpSpPr>
          <a:xfrm>
            <a:off x="2067831" y="2193608"/>
            <a:ext cx="2569936" cy="2308324"/>
            <a:chOff x="7175028" y="1690688"/>
            <a:chExt cx="2569936" cy="2308324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175030" y="1690688"/>
              <a:ext cx="2569934" cy="230832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en-GB" sz="3600" b="1" dirty="0"/>
            </a:p>
            <a:p>
              <a:r>
                <a:rPr lang="en-GB" sz="3600" u="sng" dirty="0"/>
                <a:t>date</a:t>
              </a:r>
            </a:p>
            <a:p>
              <a:r>
                <a:rPr lang="en-GB" sz="3600" u="sng" dirty="0"/>
                <a:t>time</a:t>
              </a:r>
            </a:p>
            <a:p>
              <a:r>
                <a:rPr lang="en-GB" sz="3600" dirty="0"/>
                <a:t>precipitation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7586BB6-2057-4CF7-A670-A8A12468AEB7}"/>
                </a:ext>
              </a:extLst>
            </p:cNvPr>
            <p:cNvSpPr txBox="1"/>
            <p:nvPr/>
          </p:nvSpPr>
          <p:spPr>
            <a:xfrm>
              <a:off x="7175028" y="1690688"/>
              <a:ext cx="2569935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rainfall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663E3461-DC5D-48CF-AE13-69B629EAA16E}"/>
              </a:ext>
            </a:extLst>
          </p:cNvPr>
          <p:cNvSpPr txBox="1"/>
          <p:nvPr/>
        </p:nvSpPr>
        <p:spPr>
          <a:xfrm>
            <a:off x="5828623" y="2193608"/>
            <a:ext cx="44126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There isn't a naturally occurring Primary Key</a:t>
            </a:r>
          </a:p>
        </p:txBody>
      </p:sp>
    </p:spTree>
    <p:extLst>
      <p:ext uri="{BB962C8B-B14F-4D97-AF65-F5344CB8AC3E}">
        <p14:creationId xmlns:p14="http://schemas.microsoft.com/office/powerpoint/2010/main" val="2089487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20" grpId="0" uiExpand="1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Composite Key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F565CB8-10B5-434D-9118-818C6E69EDA5}"/>
              </a:ext>
            </a:extLst>
          </p:cNvPr>
          <p:cNvGrpSpPr/>
          <p:nvPr/>
        </p:nvGrpSpPr>
        <p:grpSpPr>
          <a:xfrm>
            <a:off x="2067830" y="2193608"/>
            <a:ext cx="2569936" cy="2308324"/>
            <a:chOff x="7175028" y="1690688"/>
            <a:chExt cx="2569936" cy="2308324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175030" y="1690688"/>
              <a:ext cx="2569934" cy="230832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en-GB" sz="3600" b="1" dirty="0"/>
            </a:p>
            <a:p>
              <a:r>
                <a:rPr lang="en-GB" sz="3600" dirty="0"/>
                <a:t>date</a:t>
              </a:r>
            </a:p>
            <a:p>
              <a:r>
                <a:rPr lang="en-GB" sz="3600" dirty="0"/>
                <a:t>time</a:t>
              </a:r>
            </a:p>
            <a:p>
              <a:r>
                <a:rPr lang="en-GB" sz="3600" dirty="0"/>
                <a:t>precipitation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7586BB6-2057-4CF7-A670-A8A12468AEB7}"/>
                </a:ext>
              </a:extLst>
            </p:cNvPr>
            <p:cNvSpPr txBox="1"/>
            <p:nvPr/>
          </p:nvSpPr>
          <p:spPr>
            <a:xfrm>
              <a:off x="7175028" y="1690688"/>
              <a:ext cx="2569935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rainfall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1349354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N5 Revision – Foreign Key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4922DB4-E3E8-4CF4-A4E2-621E15D7DA29}"/>
              </a:ext>
            </a:extLst>
          </p:cNvPr>
          <p:cNvSpPr txBox="1"/>
          <p:nvPr/>
        </p:nvSpPr>
        <p:spPr>
          <a:xfrm>
            <a:off x="2342942" y="5856052"/>
            <a:ext cx="7496349" cy="64633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GB" sz="3600" b="1" dirty="0">
                <a:solidFill>
                  <a:srgbClr val="7030A0"/>
                </a:solidFill>
              </a:rPr>
              <a:t>FK at the many end of the relationship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65A4904-DD2F-4FE6-BACB-463E7D0213EC}"/>
              </a:ext>
            </a:extLst>
          </p:cNvPr>
          <p:cNvSpPr txBox="1"/>
          <p:nvPr/>
        </p:nvSpPr>
        <p:spPr>
          <a:xfrm>
            <a:off x="5349097" y="1805477"/>
            <a:ext cx="14938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educates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B0A13DE-1279-4C56-8488-32B10C503456}"/>
              </a:ext>
            </a:extLst>
          </p:cNvPr>
          <p:cNvGrpSpPr/>
          <p:nvPr/>
        </p:nvGrpSpPr>
        <p:grpSpPr>
          <a:xfrm>
            <a:off x="1456099" y="1978068"/>
            <a:ext cx="1973617" cy="2862322"/>
            <a:chOff x="2197100" y="1720840"/>
            <a:chExt cx="1973617" cy="286232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E8D577D-F9B0-4C26-95CB-954FFDF61DBD}"/>
                </a:ext>
              </a:extLst>
            </p:cNvPr>
            <p:cNvSpPr txBox="1"/>
            <p:nvPr/>
          </p:nvSpPr>
          <p:spPr>
            <a:xfrm>
              <a:off x="2197100" y="1720840"/>
              <a:ext cx="1973617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3600" b="1" dirty="0">
                  <a:highlight>
                    <a:srgbClr val="C0C0C0"/>
                  </a:highlight>
                </a:rPr>
                <a:t>   </a:t>
              </a:r>
            </a:p>
            <a:p>
              <a:r>
                <a:rPr lang="en-GB" sz="3600" u="sng" dirty="0" err="1"/>
                <a:t>school_id</a:t>
              </a:r>
              <a:endParaRPr lang="en-GB" sz="3600" u="sng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address</a:t>
              </a:r>
            </a:p>
            <a:p>
              <a:r>
                <a:rPr lang="en-GB" sz="3600" dirty="0"/>
                <a:t>phone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76D26D0-231A-4B18-94C4-B630246DF9C8}"/>
                </a:ext>
              </a:extLst>
            </p:cNvPr>
            <p:cNvSpPr txBox="1"/>
            <p:nvPr/>
          </p:nvSpPr>
          <p:spPr>
            <a:xfrm>
              <a:off x="2197100" y="1720840"/>
              <a:ext cx="1973616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school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F565CB8-10B5-434D-9118-818C6E69EDA5}"/>
              </a:ext>
            </a:extLst>
          </p:cNvPr>
          <p:cNvGrpSpPr/>
          <p:nvPr/>
        </p:nvGrpSpPr>
        <p:grpSpPr>
          <a:xfrm>
            <a:off x="8762167" y="1978068"/>
            <a:ext cx="1933672" cy="2862322"/>
            <a:chOff x="7175029" y="1690688"/>
            <a:chExt cx="1933672" cy="286232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175030" y="1690688"/>
              <a:ext cx="1933671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en-GB" sz="3600" b="1" dirty="0"/>
            </a:p>
            <a:p>
              <a:r>
                <a:rPr lang="en-GB" sz="3600" u="sng" dirty="0" err="1"/>
                <a:t>pupil_id</a:t>
              </a:r>
              <a:endParaRPr lang="en-GB" sz="3600" u="sng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dob</a:t>
              </a:r>
            </a:p>
            <a:p>
              <a:r>
                <a:rPr lang="en-GB" sz="3600" dirty="0"/>
                <a:t>transport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7586BB6-2057-4CF7-A670-A8A12468AEB7}"/>
                </a:ext>
              </a:extLst>
            </p:cNvPr>
            <p:cNvSpPr txBox="1"/>
            <p:nvPr/>
          </p:nvSpPr>
          <p:spPr>
            <a:xfrm>
              <a:off x="7175029" y="1690688"/>
              <a:ext cx="1933672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pupil</a:t>
              </a:r>
            </a:p>
          </p:txBody>
        </p:sp>
      </p:grpSp>
      <p:grpSp>
        <p:nvGrpSpPr>
          <p:cNvPr id="2" name="Many to Many">
            <a:extLst>
              <a:ext uri="{FF2B5EF4-FFF2-40B4-BE49-F238E27FC236}">
                <a16:creationId xmlns:a16="http://schemas.microsoft.com/office/drawing/2014/main" id="{8DEFC1F2-EF4B-C1D0-C9B8-431797FDB08F}"/>
              </a:ext>
            </a:extLst>
          </p:cNvPr>
          <p:cNvGrpSpPr/>
          <p:nvPr/>
        </p:nvGrpSpPr>
        <p:grpSpPr>
          <a:xfrm>
            <a:off x="3420431" y="2148697"/>
            <a:ext cx="5351138" cy="359999"/>
            <a:chOff x="4506145" y="5300546"/>
            <a:chExt cx="3203554" cy="359999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CCB18A4B-1901-DFFD-D4FC-44FF35D4DB13}"/>
                </a:ext>
              </a:extLst>
            </p:cNvPr>
            <p:cNvCxnSpPr/>
            <p:nvPr/>
          </p:nvCxnSpPr>
          <p:spPr>
            <a:xfrm>
              <a:off x="4506145" y="5489248"/>
              <a:ext cx="32035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0A060E52-8238-E772-AF2F-EE65A370EACF}"/>
                </a:ext>
              </a:extLst>
            </p:cNvPr>
            <p:cNvCxnSpPr/>
            <p:nvPr/>
          </p:nvCxnSpPr>
          <p:spPr>
            <a:xfrm flipV="1">
              <a:off x="7391400" y="5300546"/>
              <a:ext cx="318299" cy="1887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F6D044C9-B8E6-F69D-2BA5-A44AF409FD14}"/>
                </a:ext>
              </a:extLst>
            </p:cNvPr>
            <p:cNvCxnSpPr/>
            <p:nvPr/>
          </p:nvCxnSpPr>
          <p:spPr>
            <a:xfrm>
              <a:off x="7391400" y="5489247"/>
              <a:ext cx="318299" cy="17129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42F83827-384D-43B4-AAE0-51B1DF4B7C1B}"/>
              </a:ext>
            </a:extLst>
          </p:cNvPr>
          <p:cNvSpPr txBox="1"/>
          <p:nvPr/>
        </p:nvSpPr>
        <p:spPr>
          <a:xfrm>
            <a:off x="4192105" y="3653464"/>
            <a:ext cx="37980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Where should the Foreign Key go?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3DF221B-C6A2-6FA7-48E2-C0A032EFC0E0}"/>
              </a:ext>
            </a:extLst>
          </p:cNvPr>
          <p:cNvGrpSpPr/>
          <p:nvPr/>
        </p:nvGrpSpPr>
        <p:grpSpPr>
          <a:xfrm>
            <a:off x="8752519" y="1978068"/>
            <a:ext cx="2202848" cy="3416320"/>
            <a:chOff x="7175029" y="1690688"/>
            <a:chExt cx="2202848" cy="3416320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AFBB813-144C-D1E5-6A0E-2EE81C1E5136}"/>
                </a:ext>
              </a:extLst>
            </p:cNvPr>
            <p:cNvSpPr txBox="1"/>
            <p:nvPr/>
          </p:nvSpPr>
          <p:spPr>
            <a:xfrm>
              <a:off x="7175030" y="1690688"/>
              <a:ext cx="2202847" cy="341632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en-GB" sz="3600" b="1" dirty="0"/>
            </a:p>
            <a:p>
              <a:r>
                <a:rPr lang="en-GB" sz="3600" u="sng" dirty="0" err="1"/>
                <a:t>pupil_id</a:t>
              </a:r>
              <a:endParaRPr lang="en-GB" sz="3600" u="sng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dob</a:t>
              </a:r>
            </a:p>
            <a:p>
              <a:r>
                <a:rPr lang="en-GB" sz="3600" dirty="0"/>
                <a:t>transport</a:t>
              </a:r>
            </a:p>
            <a:p>
              <a:r>
                <a:rPr lang="en-GB" sz="3600" dirty="0" err="1">
                  <a:solidFill>
                    <a:srgbClr val="FF0000"/>
                  </a:solidFill>
                </a:rPr>
                <a:t>school_id</a:t>
              </a:r>
              <a:r>
                <a:rPr lang="en-GB" sz="3600" dirty="0">
                  <a:solidFill>
                    <a:srgbClr val="FF0000"/>
                  </a:solidFill>
                </a:rPr>
                <a:t>*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C4E9CC6-AB7C-D903-FDFB-0C1AD87715C6}"/>
                </a:ext>
              </a:extLst>
            </p:cNvPr>
            <p:cNvSpPr txBox="1"/>
            <p:nvPr/>
          </p:nvSpPr>
          <p:spPr>
            <a:xfrm>
              <a:off x="7175029" y="1690688"/>
              <a:ext cx="2202846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pupil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21259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  <p:bldP spid="14" grpId="0"/>
      <p:bldP spid="22" grpId="0" uiExpand="1" build="p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N5 Revision – Foreign Key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B0A13DE-1279-4C56-8488-32B10C503456}"/>
              </a:ext>
            </a:extLst>
          </p:cNvPr>
          <p:cNvGrpSpPr/>
          <p:nvPr/>
        </p:nvGrpSpPr>
        <p:grpSpPr>
          <a:xfrm>
            <a:off x="1456099" y="1978068"/>
            <a:ext cx="1973617" cy="2862322"/>
            <a:chOff x="2197100" y="1720840"/>
            <a:chExt cx="1973617" cy="286232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E8D577D-F9B0-4C26-95CB-954FFDF61DBD}"/>
                </a:ext>
              </a:extLst>
            </p:cNvPr>
            <p:cNvSpPr txBox="1"/>
            <p:nvPr/>
          </p:nvSpPr>
          <p:spPr>
            <a:xfrm>
              <a:off x="2197100" y="1720840"/>
              <a:ext cx="1973617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3600" b="1" dirty="0">
                  <a:highlight>
                    <a:srgbClr val="C0C0C0"/>
                  </a:highlight>
                </a:rPr>
                <a:t>   </a:t>
              </a:r>
            </a:p>
            <a:p>
              <a:r>
                <a:rPr lang="en-GB" sz="3600" u="sng" dirty="0" err="1"/>
                <a:t>school_id</a:t>
              </a:r>
              <a:endParaRPr lang="en-GB" sz="3600" u="sng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address</a:t>
              </a:r>
            </a:p>
            <a:p>
              <a:r>
                <a:rPr lang="en-GB" sz="3600" dirty="0"/>
                <a:t>phone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76D26D0-231A-4B18-94C4-B630246DF9C8}"/>
                </a:ext>
              </a:extLst>
            </p:cNvPr>
            <p:cNvSpPr txBox="1"/>
            <p:nvPr/>
          </p:nvSpPr>
          <p:spPr>
            <a:xfrm>
              <a:off x="2197100" y="1720840"/>
              <a:ext cx="1973616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school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F565CB8-10B5-434D-9118-818C6E69EDA5}"/>
              </a:ext>
            </a:extLst>
          </p:cNvPr>
          <p:cNvGrpSpPr/>
          <p:nvPr/>
        </p:nvGrpSpPr>
        <p:grpSpPr>
          <a:xfrm>
            <a:off x="8762167" y="1978068"/>
            <a:ext cx="1933672" cy="2862322"/>
            <a:chOff x="7175029" y="1690688"/>
            <a:chExt cx="1933672" cy="286232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175030" y="1690688"/>
              <a:ext cx="1933671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en-GB" sz="3600" b="1" dirty="0"/>
            </a:p>
            <a:p>
              <a:r>
                <a:rPr lang="en-GB" sz="3600" u="sng" dirty="0" err="1"/>
                <a:t>pupil_id</a:t>
              </a:r>
              <a:endParaRPr lang="en-GB" sz="3600" u="sng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dob</a:t>
              </a:r>
            </a:p>
            <a:p>
              <a:r>
                <a:rPr lang="en-GB" sz="3600" dirty="0"/>
                <a:t>transport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7586BB6-2057-4CF7-A670-A8A12468AEB7}"/>
                </a:ext>
              </a:extLst>
            </p:cNvPr>
            <p:cNvSpPr txBox="1"/>
            <p:nvPr/>
          </p:nvSpPr>
          <p:spPr>
            <a:xfrm>
              <a:off x="7175029" y="1690688"/>
              <a:ext cx="1933672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pupil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797562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025"/>
            <a:ext cx="10515600" cy="1325563"/>
          </a:xfrm>
        </p:spPr>
        <p:txBody>
          <a:bodyPr/>
          <a:lstStyle/>
          <a:p>
            <a:r>
              <a:rPr lang="en-GB" dirty="0"/>
              <a:t>N5 Revision – Many to Many</a:t>
            </a:r>
          </a:p>
        </p:txBody>
      </p:sp>
      <p:sp>
        <p:nvSpPr>
          <p:cNvPr id="27" name="Callout: Bent Line with No Border 4">
            <a:extLst>
              <a:ext uri="{FF2B5EF4-FFF2-40B4-BE49-F238E27FC236}">
                <a16:creationId xmlns:a16="http://schemas.microsoft.com/office/drawing/2014/main" id="{46F76525-63F7-433C-B5AB-86D8EDEDE006}"/>
              </a:ext>
            </a:extLst>
          </p:cNvPr>
          <p:cNvSpPr/>
          <p:nvPr/>
        </p:nvSpPr>
        <p:spPr>
          <a:xfrm>
            <a:off x="8181984" y="1624966"/>
            <a:ext cx="1083249" cy="487680"/>
          </a:xfrm>
          <a:prstGeom prst="callout2">
            <a:avLst>
              <a:gd name="adj1" fmla="val 50309"/>
              <a:gd name="adj2" fmla="val 63"/>
              <a:gd name="adj3" fmla="val 49320"/>
              <a:gd name="adj4" fmla="val -68507"/>
              <a:gd name="adj5" fmla="val 201933"/>
              <a:gd name="adj6" fmla="val -6930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Many</a:t>
            </a:r>
          </a:p>
        </p:txBody>
      </p:sp>
      <p:sp>
        <p:nvSpPr>
          <p:cNvPr id="16" name="Callout: Bent Line with No Border 4">
            <a:extLst>
              <a:ext uri="{FF2B5EF4-FFF2-40B4-BE49-F238E27FC236}">
                <a16:creationId xmlns:a16="http://schemas.microsoft.com/office/drawing/2014/main" id="{3F69C500-F565-491D-AB71-83B51F06FDA1}"/>
              </a:ext>
            </a:extLst>
          </p:cNvPr>
          <p:cNvSpPr/>
          <p:nvPr/>
        </p:nvSpPr>
        <p:spPr>
          <a:xfrm flipH="1">
            <a:off x="2804170" y="1624966"/>
            <a:ext cx="1083249" cy="487680"/>
          </a:xfrm>
          <a:prstGeom prst="callout2">
            <a:avLst>
              <a:gd name="adj1" fmla="val 50309"/>
              <a:gd name="adj2" fmla="val 63"/>
              <a:gd name="adj3" fmla="val 49320"/>
              <a:gd name="adj4" fmla="val -68507"/>
              <a:gd name="adj5" fmla="val 201933"/>
              <a:gd name="adj6" fmla="val -6930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Many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447922B-056F-4E6A-8B38-A74E9DDF3E9F}"/>
              </a:ext>
            </a:extLst>
          </p:cNvPr>
          <p:cNvGrpSpPr/>
          <p:nvPr/>
        </p:nvGrpSpPr>
        <p:grpSpPr>
          <a:xfrm>
            <a:off x="2623595" y="2215226"/>
            <a:ext cx="6803554" cy="922735"/>
            <a:chOff x="2706145" y="4926513"/>
            <a:chExt cx="6803554" cy="922735"/>
          </a:xfrm>
        </p:grpSpPr>
        <p:sp>
          <p:nvSpPr>
            <p:cNvPr id="21" name="Entity 5">
              <a:extLst>
                <a:ext uri="{FF2B5EF4-FFF2-40B4-BE49-F238E27FC236}">
                  <a16:creationId xmlns:a16="http://schemas.microsoft.com/office/drawing/2014/main" id="{6467068A-2277-4AB9-927B-3762F8490F40}"/>
                </a:ext>
              </a:extLst>
            </p:cNvPr>
            <p:cNvSpPr txBox="1"/>
            <p:nvPr/>
          </p:nvSpPr>
          <p:spPr>
            <a:xfrm>
              <a:off x="2706145" y="5129248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sp>
          <p:nvSpPr>
            <p:cNvPr id="22" name="Entity 6">
              <a:extLst>
                <a:ext uri="{FF2B5EF4-FFF2-40B4-BE49-F238E27FC236}">
                  <a16:creationId xmlns:a16="http://schemas.microsoft.com/office/drawing/2014/main" id="{195BFA4E-4382-4021-9998-072E4DF26718}"/>
                </a:ext>
              </a:extLst>
            </p:cNvPr>
            <p:cNvSpPr txBox="1"/>
            <p:nvPr/>
          </p:nvSpPr>
          <p:spPr>
            <a:xfrm>
              <a:off x="7709699" y="5129248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grpSp>
          <p:nvGrpSpPr>
            <p:cNvPr id="23" name="Mant yo Many">
              <a:extLst>
                <a:ext uri="{FF2B5EF4-FFF2-40B4-BE49-F238E27FC236}">
                  <a16:creationId xmlns:a16="http://schemas.microsoft.com/office/drawing/2014/main" id="{5F002C5B-C027-484C-96EA-1789841F5FB0}"/>
                </a:ext>
              </a:extLst>
            </p:cNvPr>
            <p:cNvGrpSpPr/>
            <p:nvPr/>
          </p:nvGrpSpPr>
          <p:grpSpPr>
            <a:xfrm>
              <a:off x="4506145" y="5300546"/>
              <a:ext cx="3203554" cy="359999"/>
              <a:chOff x="4506145" y="5300546"/>
              <a:chExt cx="3203554" cy="359999"/>
            </a:xfrm>
          </p:grpSpPr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06C12C31-E962-4721-BF86-B3B4FCE4B0BE}"/>
                  </a:ext>
                </a:extLst>
              </p:cNvPr>
              <p:cNvCxnSpPr>
                <a:stCxn id="21" idx="3"/>
                <a:endCxn id="22" idx="1"/>
              </p:cNvCxnSpPr>
              <p:nvPr/>
            </p:nvCxnSpPr>
            <p:spPr>
              <a:xfrm>
                <a:off x="4506145" y="5489248"/>
                <a:ext cx="3203554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3D09C2A7-4203-4239-A031-7F6404BE38C5}"/>
                  </a:ext>
                </a:extLst>
              </p:cNvPr>
              <p:cNvCxnSpPr/>
              <p:nvPr/>
            </p:nvCxnSpPr>
            <p:spPr>
              <a:xfrm flipV="1">
                <a:off x="7391400" y="5300546"/>
                <a:ext cx="318299" cy="18870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4382379F-A587-4B39-A55E-32E29A4DA8A7}"/>
                  </a:ext>
                </a:extLst>
              </p:cNvPr>
              <p:cNvCxnSpPr/>
              <p:nvPr/>
            </p:nvCxnSpPr>
            <p:spPr>
              <a:xfrm>
                <a:off x="7391400" y="5489247"/>
                <a:ext cx="318299" cy="171298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2EDFF1A8-3360-4892-84A0-06A925C720AF}"/>
                  </a:ext>
                </a:extLst>
              </p:cNvPr>
              <p:cNvCxnSpPr/>
              <p:nvPr/>
            </p:nvCxnSpPr>
            <p:spPr>
              <a:xfrm flipH="1" flipV="1">
                <a:off x="4506145" y="5300546"/>
                <a:ext cx="318299" cy="18870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9692404C-3BEE-48CF-818D-6844326E5D8C}"/>
                  </a:ext>
                </a:extLst>
              </p:cNvPr>
              <p:cNvCxnSpPr/>
              <p:nvPr/>
            </p:nvCxnSpPr>
            <p:spPr>
              <a:xfrm flipH="1">
                <a:off x="4506145" y="5489247"/>
                <a:ext cx="318299" cy="171298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F052754-CF53-4CC5-81E2-201FFCF1ADEF}"/>
                </a:ext>
              </a:extLst>
            </p:cNvPr>
            <p:cNvSpPr txBox="1"/>
            <p:nvPr/>
          </p:nvSpPr>
          <p:spPr>
            <a:xfrm>
              <a:off x="4904291" y="4926513"/>
              <a:ext cx="240726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600" dirty="0"/>
                <a:t>relationship</a:t>
              </a:r>
            </a:p>
          </p:txBody>
        </p:sp>
      </p:grpSp>
      <p:sp>
        <p:nvSpPr>
          <p:cNvPr id="47" name="Entity 5">
            <a:extLst>
              <a:ext uri="{FF2B5EF4-FFF2-40B4-BE49-F238E27FC236}">
                <a16:creationId xmlns:a16="http://schemas.microsoft.com/office/drawing/2014/main" id="{0C63B20E-9FDF-4898-BD04-878DC12660FD}"/>
              </a:ext>
            </a:extLst>
          </p:cNvPr>
          <p:cNvSpPr txBox="1"/>
          <p:nvPr/>
        </p:nvSpPr>
        <p:spPr>
          <a:xfrm>
            <a:off x="2623595" y="3959608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3600" dirty="0"/>
              <a:t>Noun</a:t>
            </a:r>
          </a:p>
        </p:txBody>
      </p:sp>
      <p:sp>
        <p:nvSpPr>
          <p:cNvPr id="48" name="Entity 6">
            <a:extLst>
              <a:ext uri="{FF2B5EF4-FFF2-40B4-BE49-F238E27FC236}">
                <a16:creationId xmlns:a16="http://schemas.microsoft.com/office/drawing/2014/main" id="{A55B2123-C239-48AF-B807-663504FBD5DB}"/>
              </a:ext>
            </a:extLst>
          </p:cNvPr>
          <p:cNvSpPr txBox="1"/>
          <p:nvPr/>
        </p:nvSpPr>
        <p:spPr>
          <a:xfrm>
            <a:off x="7627149" y="3959608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3600" dirty="0"/>
              <a:t>Noun</a:t>
            </a:r>
          </a:p>
        </p:txBody>
      </p:sp>
      <p:grpSp>
        <p:nvGrpSpPr>
          <p:cNvPr id="49" name="Many to Many">
            <a:extLst>
              <a:ext uri="{FF2B5EF4-FFF2-40B4-BE49-F238E27FC236}">
                <a16:creationId xmlns:a16="http://schemas.microsoft.com/office/drawing/2014/main" id="{73ECD6FA-A67B-453C-85EA-D204C24E2C7A}"/>
              </a:ext>
            </a:extLst>
          </p:cNvPr>
          <p:cNvGrpSpPr/>
          <p:nvPr/>
        </p:nvGrpSpPr>
        <p:grpSpPr>
          <a:xfrm>
            <a:off x="4423595" y="4130906"/>
            <a:ext cx="3203554" cy="359999"/>
            <a:chOff x="4506145" y="5300546"/>
            <a:chExt cx="3203554" cy="359999"/>
          </a:xfrm>
        </p:grpSpPr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184C5A4D-6198-497E-BE3B-BCB8D24C0E98}"/>
                </a:ext>
              </a:extLst>
            </p:cNvPr>
            <p:cNvCxnSpPr>
              <a:stCxn id="47" idx="3"/>
              <a:endCxn id="48" idx="1"/>
            </p:cNvCxnSpPr>
            <p:nvPr/>
          </p:nvCxnSpPr>
          <p:spPr>
            <a:xfrm>
              <a:off x="4506145" y="5489248"/>
              <a:ext cx="32035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EE9D46E9-4E8E-4717-9456-F239E043F11F}"/>
                </a:ext>
              </a:extLst>
            </p:cNvPr>
            <p:cNvCxnSpPr/>
            <p:nvPr/>
          </p:nvCxnSpPr>
          <p:spPr>
            <a:xfrm flipV="1">
              <a:off x="7391400" y="5300546"/>
              <a:ext cx="318299" cy="1887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3B2255B5-E5CC-4508-935C-135BE6748857}"/>
                </a:ext>
              </a:extLst>
            </p:cNvPr>
            <p:cNvCxnSpPr/>
            <p:nvPr/>
          </p:nvCxnSpPr>
          <p:spPr>
            <a:xfrm>
              <a:off x="7391400" y="5489247"/>
              <a:ext cx="318299" cy="17129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2A6F60BF-38F6-4A6A-90CB-218DC269E685}"/>
                </a:ext>
              </a:extLst>
            </p:cNvPr>
            <p:cNvCxnSpPr/>
            <p:nvPr/>
          </p:nvCxnSpPr>
          <p:spPr>
            <a:xfrm flipH="1" flipV="1">
              <a:off x="4506145" y="5300546"/>
              <a:ext cx="318299" cy="1887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F5F1230A-6464-4DF9-9B3A-266A838665F7}"/>
                </a:ext>
              </a:extLst>
            </p:cNvPr>
            <p:cNvCxnSpPr/>
            <p:nvPr/>
          </p:nvCxnSpPr>
          <p:spPr>
            <a:xfrm flipH="1">
              <a:off x="4506145" y="5489247"/>
              <a:ext cx="318299" cy="17129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B6B84172-F9B4-4F21-B3B5-E22731A18339}"/>
              </a:ext>
            </a:extLst>
          </p:cNvPr>
          <p:cNvSpPr txBox="1"/>
          <p:nvPr/>
        </p:nvSpPr>
        <p:spPr>
          <a:xfrm>
            <a:off x="5498112" y="3750782"/>
            <a:ext cx="10545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/>
              <a:t>Verb</a:t>
            </a:r>
            <a:endParaRPr lang="en-GB" sz="2800" dirty="0"/>
          </a:p>
        </p:txBody>
      </p:sp>
      <p:sp>
        <p:nvSpPr>
          <p:cNvPr id="2" name="Entity 5">
            <a:extLst>
              <a:ext uri="{FF2B5EF4-FFF2-40B4-BE49-F238E27FC236}">
                <a16:creationId xmlns:a16="http://schemas.microsoft.com/office/drawing/2014/main" id="{F51513F4-A186-1E01-0974-19751EDBA2A3}"/>
              </a:ext>
            </a:extLst>
          </p:cNvPr>
          <p:cNvSpPr txBox="1"/>
          <p:nvPr/>
        </p:nvSpPr>
        <p:spPr>
          <a:xfrm>
            <a:off x="2623595" y="5515287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3600" dirty="0"/>
              <a:t>Teacher</a:t>
            </a:r>
          </a:p>
        </p:txBody>
      </p:sp>
      <p:sp>
        <p:nvSpPr>
          <p:cNvPr id="3" name="Entity 6">
            <a:extLst>
              <a:ext uri="{FF2B5EF4-FFF2-40B4-BE49-F238E27FC236}">
                <a16:creationId xmlns:a16="http://schemas.microsoft.com/office/drawing/2014/main" id="{2CFD988F-E4C7-8ABA-5E53-92D3F870232B}"/>
              </a:ext>
            </a:extLst>
          </p:cNvPr>
          <p:cNvSpPr txBox="1"/>
          <p:nvPr/>
        </p:nvSpPr>
        <p:spPr>
          <a:xfrm>
            <a:off x="7627149" y="5515287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3600" dirty="0"/>
              <a:t>Class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A6BAF3D-DFEA-531E-6730-C3034F45CD0E}"/>
              </a:ext>
            </a:extLst>
          </p:cNvPr>
          <p:cNvSpPr txBox="1"/>
          <p:nvPr/>
        </p:nvSpPr>
        <p:spPr>
          <a:xfrm>
            <a:off x="5209350" y="5292300"/>
            <a:ext cx="16320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/>
              <a:t>teaches</a:t>
            </a:r>
            <a:endParaRPr lang="en-GB" sz="2800" dirty="0"/>
          </a:p>
        </p:txBody>
      </p:sp>
      <p:grpSp>
        <p:nvGrpSpPr>
          <p:cNvPr id="14" name="Many to Many">
            <a:extLst>
              <a:ext uri="{FF2B5EF4-FFF2-40B4-BE49-F238E27FC236}">
                <a16:creationId xmlns:a16="http://schemas.microsoft.com/office/drawing/2014/main" id="{DA8CD8FE-92E4-E540-CC30-55E7D5C3A7D4}"/>
              </a:ext>
            </a:extLst>
          </p:cNvPr>
          <p:cNvGrpSpPr/>
          <p:nvPr/>
        </p:nvGrpSpPr>
        <p:grpSpPr>
          <a:xfrm>
            <a:off x="4423595" y="5666463"/>
            <a:ext cx="3203554" cy="359999"/>
            <a:chOff x="4506145" y="5300546"/>
            <a:chExt cx="3203554" cy="359999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DEFF17B-7B90-C385-A399-1BDF30EDB1CA}"/>
                </a:ext>
              </a:extLst>
            </p:cNvPr>
            <p:cNvCxnSpPr/>
            <p:nvPr/>
          </p:nvCxnSpPr>
          <p:spPr>
            <a:xfrm>
              <a:off x="4506145" y="5489248"/>
              <a:ext cx="32035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2701D00-1011-B8A0-7AAC-F7AE8C68B5EF}"/>
                </a:ext>
              </a:extLst>
            </p:cNvPr>
            <p:cNvCxnSpPr/>
            <p:nvPr/>
          </p:nvCxnSpPr>
          <p:spPr>
            <a:xfrm flipV="1">
              <a:off x="7391400" y="5300546"/>
              <a:ext cx="318299" cy="1887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A5EC8C1-7B8D-0429-D96C-8D24D5A90841}"/>
                </a:ext>
              </a:extLst>
            </p:cNvPr>
            <p:cNvCxnSpPr/>
            <p:nvPr/>
          </p:nvCxnSpPr>
          <p:spPr>
            <a:xfrm>
              <a:off x="7391400" y="5489247"/>
              <a:ext cx="318299" cy="17129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8A57594-EB6A-6B42-CF34-66B0145BF3DE}"/>
                </a:ext>
              </a:extLst>
            </p:cNvPr>
            <p:cNvCxnSpPr/>
            <p:nvPr/>
          </p:nvCxnSpPr>
          <p:spPr>
            <a:xfrm flipH="1" flipV="1">
              <a:off x="4506145" y="5300546"/>
              <a:ext cx="318299" cy="1887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45A0FF39-B80C-4B73-A9E5-24E9DC2D4CEA}"/>
                </a:ext>
              </a:extLst>
            </p:cNvPr>
            <p:cNvCxnSpPr/>
            <p:nvPr/>
          </p:nvCxnSpPr>
          <p:spPr>
            <a:xfrm flipH="1">
              <a:off x="4506145" y="5489247"/>
              <a:ext cx="318299" cy="17129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68761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16" grpId="0" animBg="1"/>
      <p:bldP spid="47" grpId="0" animBg="1"/>
      <p:bldP spid="48" grpId="0" animBg="1"/>
      <p:bldP spid="50" grpId="0"/>
      <p:bldP spid="2" grpId="0" animBg="1"/>
      <p:bldP spid="3" grpId="0" animBg="1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9A573-B600-4ED7-90E6-0A084DDB7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6BFFB-0638-4D0F-887F-1B4CD48CA2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sz="9600" b="1" dirty="0">
                <a:solidFill>
                  <a:srgbClr val="7030A0"/>
                </a:solidFill>
              </a:rPr>
              <a:t>S</a:t>
            </a:r>
            <a:r>
              <a:rPr lang="en-GB" sz="9600" dirty="0"/>
              <a:t>tructured</a:t>
            </a:r>
          </a:p>
          <a:p>
            <a:r>
              <a:rPr lang="en-GB" sz="9600" b="1" dirty="0">
                <a:solidFill>
                  <a:srgbClr val="7030A0"/>
                </a:solidFill>
              </a:rPr>
              <a:t>Q</a:t>
            </a:r>
            <a:r>
              <a:rPr lang="en-GB" sz="9600" dirty="0"/>
              <a:t>uery</a:t>
            </a:r>
          </a:p>
          <a:p>
            <a:r>
              <a:rPr lang="en-GB" sz="9600" b="1" dirty="0">
                <a:solidFill>
                  <a:srgbClr val="7030A0"/>
                </a:solidFill>
              </a:rPr>
              <a:t>L</a:t>
            </a:r>
            <a:r>
              <a:rPr lang="en-GB" sz="9600" dirty="0"/>
              <a:t>anguage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651838" y="2828835"/>
            <a:ext cx="27019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The language of databases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4D77D7-D52A-864E-2F76-F013C7C8D4FE}"/>
              </a:ext>
            </a:extLst>
          </p:cNvPr>
          <p:cNvSpPr txBox="1"/>
          <p:nvPr/>
        </p:nvSpPr>
        <p:spPr>
          <a:xfrm>
            <a:off x="8972966" y="4581192"/>
            <a:ext cx="20597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"SEQUEL"</a:t>
            </a:r>
          </a:p>
        </p:txBody>
      </p:sp>
    </p:spTree>
    <p:extLst>
      <p:ext uri="{BB962C8B-B14F-4D97-AF65-F5344CB8AC3E}">
        <p14:creationId xmlns:p14="http://schemas.microsoft.com/office/powerpoint/2010/main" val="3826392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025"/>
            <a:ext cx="10515600" cy="1325563"/>
          </a:xfrm>
        </p:spPr>
        <p:txBody>
          <a:bodyPr/>
          <a:lstStyle/>
          <a:p>
            <a:r>
              <a:rPr lang="en-GB" dirty="0"/>
              <a:t>N5 Revision – Many to Many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447922B-056F-4E6A-8B38-A74E9DDF3E9F}"/>
              </a:ext>
            </a:extLst>
          </p:cNvPr>
          <p:cNvGrpSpPr/>
          <p:nvPr/>
        </p:nvGrpSpPr>
        <p:grpSpPr>
          <a:xfrm>
            <a:off x="2623595" y="2215226"/>
            <a:ext cx="6803554" cy="922735"/>
            <a:chOff x="2706145" y="4926513"/>
            <a:chExt cx="6803554" cy="922735"/>
          </a:xfrm>
        </p:grpSpPr>
        <p:sp>
          <p:nvSpPr>
            <p:cNvPr id="21" name="Entity 5">
              <a:extLst>
                <a:ext uri="{FF2B5EF4-FFF2-40B4-BE49-F238E27FC236}">
                  <a16:creationId xmlns:a16="http://schemas.microsoft.com/office/drawing/2014/main" id="{6467068A-2277-4AB9-927B-3762F8490F40}"/>
                </a:ext>
              </a:extLst>
            </p:cNvPr>
            <p:cNvSpPr txBox="1"/>
            <p:nvPr/>
          </p:nvSpPr>
          <p:spPr>
            <a:xfrm>
              <a:off x="2706145" y="5129248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sp>
          <p:nvSpPr>
            <p:cNvPr id="22" name="Entity 6">
              <a:extLst>
                <a:ext uri="{FF2B5EF4-FFF2-40B4-BE49-F238E27FC236}">
                  <a16:creationId xmlns:a16="http://schemas.microsoft.com/office/drawing/2014/main" id="{195BFA4E-4382-4021-9998-072E4DF26718}"/>
                </a:ext>
              </a:extLst>
            </p:cNvPr>
            <p:cNvSpPr txBox="1"/>
            <p:nvPr/>
          </p:nvSpPr>
          <p:spPr>
            <a:xfrm>
              <a:off x="7709699" y="5129248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grpSp>
          <p:nvGrpSpPr>
            <p:cNvPr id="23" name="Mant yo Many">
              <a:extLst>
                <a:ext uri="{FF2B5EF4-FFF2-40B4-BE49-F238E27FC236}">
                  <a16:creationId xmlns:a16="http://schemas.microsoft.com/office/drawing/2014/main" id="{5F002C5B-C027-484C-96EA-1789841F5FB0}"/>
                </a:ext>
              </a:extLst>
            </p:cNvPr>
            <p:cNvGrpSpPr/>
            <p:nvPr/>
          </p:nvGrpSpPr>
          <p:grpSpPr>
            <a:xfrm>
              <a:off x="4506145" y="5300546"/>
              <a:ext cx="3203554" cy="359999"/>
              <a:chOff x="4506145" y="5300546"/>
              <a:chExt cx="3203554" cy="359999"/>
            </a:xfrm>
          </p:grpSpPr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06C12C31-E962-4721-BF86-B3B4FCE4B0BE}"/>
                  </a:ext>
                </a:extLst>
              </p:cNvPr>
              <p:cNvCxnSpPr>
                <a:stCxn id="21" idx="3"/>
                <a:endCxn id="22" idx="1"/>
              </p:cNvCxnSpPr>
              <p:nvPr/>
            </p:nvCxnSpPr>
            <p:spPr>
              <a:xfrm>
                <a:off x="4506145" y="5489248"/>
                <a:ext cx="3203554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3D09C2A7-4203-4239-A031-7F6404BE38C5}"/>
                  </a:ext>
                </a:extLst>
              </p:cNvPr>
              <p:cNvCxnSpPr/>
              <p:nvPr/>
            </p:nvCxnSpPr>
            <p:spPr>
              <a:xfrm flipV="1">
                <a:off x="7391400" y="5300546"/>
                <a:ext cx="318299" cy="18870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4382379F-A587-4B39-A55E-32E29A4DA8A7}"/>
                  </a:ext>
                </a:extLst>
              </p:cNvPr>
              <p:cNvCxnSpPr/>
              <p:nvPr/>
            </p:nvCxnSpPr>
            <p:spPr>
              <a:xfrm>
                <a:off x="7391400" y="5489247"/>
                <a:ext cx="318299" cy="171298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2EDFF1A8-3360-4892-84A0-06A925C720AF}"/>
                  </a:ext>
                </a:extLst>
              </p:cNvPr>
              <p:cNvCxnSpPr/>
              <p:nvPr/>
            </p:nvCxnSpPr>
            <p:spPr>
              <a:xfrm flipH="1" flipV="1">
                <a:off x="4506145" y="5300546"/>
                <a:ext cx="318299" cy="18870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9692404C-3BEE-48CF-818D-6844326E5D8C}"/>
                  </a:ext>
                </a:extLst>
              </p:cNvPr>
              <p:cNvCxnSpPr/>
              <p:nvPr/>
            </p:nvCxnSpPr>
            <p:spPr>
              <a:xfrm flipH="1">
                <a:off x="4506145" y="5489247"/>
                <a:ext cx="318299" cy="171298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F052754-CF53-4CC5-81E2-201FFCF1ADEF}"/>
                </a:ext>
              </a:extLst>
            </p:cNvPr>
            <p:cNvSpPr txBox="1"/>
            <p:nvPr/>
          </p:nvSpPr>
          <p:spPr>
            <a:xfrm>
              <a:off x="4904291" y="4926513"/>
              <a:ext cx="240726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600" dirty="0"/>
                <a:t>relationship</a:t>
              </a:r>
            </a:p>
          </p:txBody>
        </p:sp>
      </p:grpSp>
      <p:sp>
        <p:nvSpPr>
          <p:cNvPr id="47" name="Entity 5">
            <a:extLst>
              <a:ext uri="{FF2B5EF4-FFF2-40B4-BE49-F238E27FC236}">
                <a16:creationId xmlns:a16="http://schemas.microsoft.com/office/drawing/2014/main" id="{0C63B20E-9FDF-4898-BD04-878DC12660FD}"/>
              </a:ext>
            </a:extLst>
          </p:cNvPr>
          <p:cNvSpPr txBox="1"/>
          <p:nvPr/>
        </p:nvSpPr>
        <p:spPr>
          <a:xfrm>
            <a:off x="2623595" y="3959608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endParaRPr lang="en-GB" sz="3600" dirty="0"/>
          </a:p>
        </p:txBody>
      </p:sp>
      <p:sp>
        <p:nvSpPr>
          <p:cNvPr id="48" name="Entity 6">
            <a:extLst>
              <a:ext uri="{FF2B5EF4-FFF2-40B4-BE49-F238E27FC236}">
                <a16:creationId xmlns:a16="http://schemas.microsoft.com/office/drawing/2014/main" id="{A55B2123-C239-48AF-B807-663504FBD5DB}"/>
              </a:ext>
            </a:extLst>
          </p:cNvPr>
          <p:cNvSpPr txBox="1"/>
          <p:nvPr/>
        </p:nvSpPr>
        <p:spPr>
          <a:xfrm>
            <a:off x="7627149" y="3959608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endParaRPr lang="en-GB" sz="3600" dirty="0"/>
          </a:p>
        </p:txBody>
      </p:sp>
      <p:grpSp>
        <p:nvGrpSpPr>
          <p:cNvPr id="49" name="Many to Many">
            <a:extLst>
              <a:ext uri="{FF2B5EF4-FFF2-40B4-BE49-F238E27FC236}">
                <a16:creationId xmlns:a16="http://schemas.microsoft.com/office/drawing/2014/main" id="{73ECD6FA-A67B-453C-85EA-D204C24E2C7A}"/>
              </a:ext>
            </a:extLst>
          </p:cNvPr>
          <p:cNvGrpSpPr/>
          <p:nvPr/>
        </p:nvGrpSpPr>
        <p:grpSpPr>
          <a:xfrm>
            <a:off x="4423595" y="4130906"/>
            <a:ext cx="3203554" cy="359999"/>
            <a:chOff x="4506145" y="5300546"/>
            <a:chExt cx="3203554" cy="359999"/>
          </a:xfrm>
        </p:grpSpPr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184C5A4D-6198-497E-BE3B-BCB8D24C0E98}"/>
                </a:ext>
              </a:extLst>
            </p:cNvPr>
            <p:cNvCxnSpPr>
              <a:stCxn id="47" idx="3"/>
              <a:endCxn id="48" idx="1"/>
            </p:cNvCxnSpPr>
            <p:nvPr/>
          </p:nvCxnSpPr>
          <p:spPr>
            <a:xfrm>
              <a:off x="4506145" y="5489248"/>
              <a:ext cx="32035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EE9D46E9-4E8E-4717-9456-F239E043F11F}"/>
                </a:ext>
              </a:extLst>
            </p:cNvPr>
            <p:cNvCxnSpPr/>
            <p:nvPr/>
          </p:nvCxnSpPr>
          <p:spPr>
            <a:xfrm flipV="1">
              <a:off x="7391400" y="5300546"/>
              <a:ext cx="318299" cy="1887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3B2255B5-E5CC-4508-935C-135BE6748857}"/>
                </a:ext>
              </a:extLst>
            </p:cNvPr>
            <p:cNvCxnSpPr/>
            <p:nvPr/>
          </p:nvCxnSpPr>
          <p:spPr>
            <a:xfrm>
              <a:off x="7391400" y="5489247"/>
              <a:ext cx="318299" cy="17129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2A6F60BF-38F6-4A6A-90CB-218DC269E685}"/>
                </a:ext>
              </a:extLst>
            </p:cNvPr>
            <p:cNvCxnSpPr/>
            <p:nvPr/>
          </p:nvCxnSpPr>
          <p:spPr>
            <a:xfrm flipH="1" flipV="1">
              <a:off x="4506145" y="5300546"/>
              <a:ext cx="318299" cy="1887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F5F1230A-6464-4DF9-9B3A-266A838665F7}"/>
                </a:ext>
              </a:extLst>
            </p:cNvPr>
            <p:cNvCxnSpPr/>
            <p:nvPr/>
          </p:nvCxnSpPr>
          <p:spPr>
            <a:xfrm flipH="1">
              <a:off x="4506145" y="5489247"/>
              <a:ext cx="318299" cy="17129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Entity 5">
            <a:extLst>
              <a:ext uri="{FF2B5EF4-FFF2-40B4-BE49-F238E27FC236}">
                <a16:creationId xmlns:a16="http://schemas.microsoft.com/office/drawing/2014/main" id="{F51513F4-A186-1E01-0974-19751EDBA2A3}"/>
              </a:ext>
            </a:extLst>
          </p:cNvPr>
          <p:cNvSpPr txBox="1"/>
          <p:nvPr/>
        </p:nvSpPr>
        <p:spPr>
          <a:xfrm>
            <a:off x="2623595" y="5515287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3600" dirty="0"/>
              <a:t>Teacher</a:t>
            </a:r>
          </a:p>
        </p:txBody>
      </p:sp>
      <p:sp>
        <p:nvSpPr>
          <p:cNvPr id="3" name="Entity 6">
            <a:extLst>
              <a:ext uri="{FF2B5EF4-FFF2-40B4-BE49-F238E27FC236}">
                <a16:creationId xmlns:a16="http://schemas.microsoft.com/office/drawing/2014/main" id="{2CFD988F-E4C7-8ABA-5E53-92D3F870232B}"/>
              </a:ext>
            </a:extLst>
          </p:cNvPr>
          <p:cNvSpPr txBox="1"/>
          <p:nvPr/>
        </p:nvSpPr>
        <p:spPr>
          <a:xfrm>
            <a:off x="7627149" y="5515287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3600" dirty="0"/>
              <a:t>Class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A6BAF3D-DFEA-531E-6730-C3034F45CD0E}"/>
              </a:ext>
            </a:extLst>
          </p:cNvPr>
          <p:cNvSpPr txBox="1"/>
          <p:nvPr/>
        </p:nvSpPr>
        <p:spPr>
          <a:xfrm>
            <a:off x="5209347" y="5292300"/>
            <a:ext cx="16320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/>
              <a:t>teaches</a:t>
            </a:r>
            <a:endParaRPr lang="en-GB" sz="2800" dirty="0"/>
          </a:p>
        </p:txBody>
      </p:sp>
      <p:grpSp>
        <p:nvGrpSpPr>
          <p:cNvPr id="14" name="Many to Many">
            <a:extLst>
              <a:ext uri="{FF2B5EF4-FFF2-40B4-BE49-F238E27FC236}">
                <a16:creationId xmlns:a16="http://schemas.microsoft.com/office/drawing/2014/main" id="{DA8CD8FE-92E4-E540-CC30-55E7D5C3A7D4}"/>
              </a:ext>
            </a:extLst>
          </p:cNvPr>
          <p:cNvGrpSpPr/>
          <p:nvPr/>
        </p:nvGrpSpPr>
        <p:grpSpPr>
          <a:xfrm>
            <a:off x="4423595" y="5666463"/>
            <a:ext cx="3203554" cy="359999"/>
            <a:chOff x="4506145" y="5300546"/>
            <a:chExt cx="3203554" cy="359999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DEFF17B-7B90-C385-A399-1BDF30EDB1CA}"/>
                </a:ext>
              </a:extLst>
            </p:cNvPr>
            <p:cNvCxnSpPr/>
            <p:nvPr/>
          </p:nvCxnSpPr>
          <p:spPr>
            <a:xfrm>
              <a:off x="4506145" y="5489248"/>
              <a:ext cx="32035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2701D00-1011-B8A0-7AAC-F7AE8C68B5EF}"/>
                </a:ext>
              </a:extLst>
            </p:cNvPr>
            <p:cNvCxnSpPr/>
            <p:nvPr/>
          </p:nvCxnSpPr>
          <p:spPr>
            <a:xfrm flipV="1">
              <a:off x="7391400" y="5300546"/>
              <a:ext cx="318299" cy="1887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A5EC8C1-7B8D-0429-D96C-8D24D5A90841}"/>
                </a:ext>
              </a:extLst>
            </p:cNvPr>
            <p:cNvCxnSpPr/>
            <p:nvPr/>
          </p:nvCxnSpPr>
          <p:spPr>
            <a:xfrm>
              <a:off x="7391400" y="5489247"/>
              <a:ext cx="318299" cy="17129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8A57594-EB6A-6B42-CF34-66B0145BF3DE}"/>
                </a:ext>
              </a:extLst>
            </p:cNvPr>
            <p:cNvCxnSpPr/>
            <p:nvPr/>
          </p:nvCxnSpPr>
          <p:spPr>
            <a:xfrm flipH="1" flipV="1">
              <a:off x="4506145" y="5300546"/>
              <a:ext cx="318299" cy="1887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45A0FF39-B80C-4B73-A9E5-24E9DC2D4CEA}"/>
                </a:ext>
              </a:extLst>
            </p:cNvPr>
            <p:cNvCxnSpPr/>
            <p:nvPr/>
          </p:nvCxnSpPr>
          <p:spPr>
            <a:xfrm flipH="1">
              <a:off x="4506145" y="5489247"/>
              <a:ext cx="318299" cy="17129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8755678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Foreign Key – Many to Many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F565CB8-10B5-434D-9118-818C6E69EDA5}"/>
              </a:ext>
            </a:extLst>
          </p:cNvPr>
          <p:cNvGrpSpPr/>
          <p:nvPr/>
        </p:nvGrpSpPr>
        <p:grpSpPr>
          <a:xfrm>
            <a:off x="1484408" y="1991115"/>
            <a:ext cx="1933673" cy="2862322"/>
            <a:chOff x="7175028" y="1690688"/>
            <a:chExt cx="1933673" cy="2862322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175030" y="1690688"/>
              <a:ext cx="1933671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en-GB" sz="3600" b="1" dirty="0"/>
            </a:p>
            <a:p>
              <a:r>
                <a:rPr lang="en-GB" sz="3600" u="sng" dirty="0" err="1"/>
                <a:t>pupil_id</a:t>
              </a:r>
              <a:endParaRPr lang="en-GB" sz="3600" u="sng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dob</a:t>
              </a:r>
            </a:p>
            <a:p>
              <a:r>
                <a:rPr lang="en-GB" sz="3600" dirty="0"/>
                <a:t>transport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7586BB6-2057-4CF7-A670-A8A12468AEB7}"/>
                </a:ext>
              </a:extLst>
            </p:cNvPr>
            <p:cNvSpPr txBox="1"/>
            <p:nvPr/>
          </p:nvSpPr>
          <p:spPr>
            <a:xfrm>
              <a:off x="7175028" y="1690688"/>
              <a:ext cx="1933671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pupil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B6B84172-F9B4-4F21-B3B5-E22731A18339}"/>
              </a:ext>
            </a:extLst>
          </p:cNvPr>
          <p:cNvSpPr txBox="1"/>
          <p:nvPr/>
        </p:nvSpPr>
        <p:spPr>
          <a:xfrm>
            <a:off x="5338613" y="1762300"/>
            <a:ext cx="15147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studies</a:t>
            </a:r>
            <a:endParaRPr lang="en-GB" sz="2800" dirty="0"/>
          </a:p>
        </p:txBody>
      </p:sp>
      <p:grpSp>
        <p:nvGrpSpPr>
          <p:cNvPr id="25" name="Many to Many">
            <a:extLst>
              <a:ext uri="{FF2B5EF4-FFF2-40B4-BE49-F238E27FC236}">
                <a16:creationId xmlns:a16="http://schemas.microsoft.com/office/drawing/2014/main" id="{73ECD6FA-A67B-453C-85EA-D204C24E2C7A}"/>
              </a:ext>
            </a:extLst>
          </p:cNvPr>
          <p:cNvGrpSpPr/>
          <p:nvPr/>
        </p:nvGrpSpPr>
        <p:grpSpPr>
          <a:xfrm>
            <a:off x="3420431" y="2134281"/>
            <a:ext cx="5351138" cy="359999"/>
            <a:chOff x="4506145" y="5300546"/>
            <a:chExt cx="3203554" cy="359999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184C5A4D-6198-497E-BE3B-BCB8D24C0E98}"/>
                </a:ext>
              </a:extLst>
            </p:cNvPr>
            <p:cNvCxnSpPr/>
            <p:nvPr/>
          </p:nvCxnSpPr>
          <p:spPr>
            <a:xfrm>
              <a:off x="4506145" y="5489248"/>
              <a:ext cx="32035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E9D46E9-4E8E-4717-9456-F239E043F11F}"/>
                </a:ext>
              </a:extLst>
            </p:cNvPr>
            <p:cNvCxnSpPr/>
            <p:nvPr/>
          </p:nvCxnSpPr>
          <p:spPr>
            <a:xfrm flipV="1">
              <a:off x="7391400" y="5300546"/>
              <a:ext cx="318299" cy="1887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B2255B5-E5CC-4508-935C-135BE6748857}"/>
                </a:ext>
              </a:extLst>
            </p:cNvPr>
            <p:cNvCxnSpPr/>
            <p:nvPr/>
          </p:nvCxnSpPr>
          <p:spPr>
            <a:xfrm>
              <a:off x="7391400" y="5489247"/>
              <a:ext cx="318299" cy="17129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2A6F60BF-38F6-4A6A-90CB-218DC269E685}"/>
                </a:ext>
              </a:extLst>
            </p:cNvPr>
            <p:cNvCxnSpPr/>
            <p:nvPr/>
          </p:nvCxnSpPr>
          <p:spPr>
            <a:xfrm flipH="1" flipV="1">
              <a:off x="4506145" y="5300546"/>
              <a:ext cx="318299" cy="1887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5F1230A-6464-4DF9-9B3A-266A838665F7}"/>
                </a:ext>
              </a:extLst>
            </p:cNvPr>
            <p:cNvCxnSpPr/>
            <p:nvPr/>
          </p:nvCxnSpPr>
          <p:spPr>
            <a:xfrm flipH="1">
              <a:off x="4506145" y="5489247"/>
              <a:ext cx="318299" cy="17129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B0A13DE-1279-4C56-8488-32B10C503456}"/>
              </a:ext>
            </a:extLst>
          </p:cNvPr>
          <p:cNvGrpSpPr/>
          <p:nvPr/>
        </p:nvGrpSpPr>
        <p:grpSpPr>
          <a:xfrm>
            <a:off x="8762689" y="1995593"/>
            <a:ext cx="2116286" cy="2308324"/>
            <a:chOff x="2197099" y="1720840"/>
            <a:chExt cx="2116286" cy="2308324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E8D577D-F9B0-4C26-95CB-954FFDF61DBD}"/>
                </a:ext>
              </a:extLst>
            </p:cNvPr>
            <p:cNvSpPr txBox="1"/>
            <p:nvPr/>
          </p:nvSpPr>
          <p:spPr>
            <a:xfrm>
              <a:off x="2197100" y="1720840"/>
              <a:ext cx="2116285" cy="230832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3600" b="1" dirty="0">
                  <a:highlight>
                    <a:srgbClr val="C0C0C0"/>
                  </a:highlight>
                </a:rPr>
                <a:t>   </a:t>
              </a:r>
            </a:p>
            <a:p>
              <a:r>
                <a:rPr lang="en-GB" sz="3600" u="sng" dirty="0" err="1"/>
                <a:t>subject_id</a:t>
              </a:r>
              <a:endParaRPr lang="en-GB" sz="3600" u="sng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level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76D26D0-231A-4B18-94C4-B630246DF9C8}"/>
                </a:ext>
              </a:extLst>
            </p:cNvPr>
            <p:cNvSpPr txBox="1"/>
            <p:nvPr/>
          </p:nvSpPr>
          <p:spPr>
            <a:xfrm>
              <a:off x="2197099" y="1720840"/>
              <a:ext cx="2116285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subject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E9C42267-2A63-0C61-8DA0-0F26B0511377}"/>
              </a:ext>
            </a:extLst>
          </p:cNvPr>
          <p:cNvSpPr txBox="1"/>
          <p:nvPr/>
        </p:nvSpPr>
        <p:spPr>
          <a:xfrm>
            <a:off x="2245756" y="5709850"/>
            <a:ext cx="7689256" cy="64633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GB" sz="3600" b="1" dirty="0">
                <a:solidFill>
                  <a:srgbClr val="7030A0"/>
                </a:solidFill>
              </a:rPr>
              <a:t>FK at the many end of the relationship?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539874-A4E3-C27A-F605-227A2FA50564}"/>
              </a:ext>
            </a:extLst>
          </p:cNvPr>
          <p:cNvSpPr txBox="1"/>
          <p:nvPr/>
        </p:nvSpPr>
        <p:spPr>
          <a:xfrm>
            <a:off x="4331072" y="3594187"/>
            <a:ext cx="35186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Where should the Foreign Key go?</a:t>
            </a:r>
          </a:p>
        </p:txBody>
      </p:sp>
    </p:spTree>
    <p:extLst>
      <p:ext uri="{BB962C8B-B14F-4D97-AF65-F5344CB8AC3E}">
        <p14:creationId xmlns:p14="http://schemas.microsoft.com/office/powerpoint/2010/main" val="1795813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3" grpId="0" uiExpand="1" build="p"/>
      <p:bldP spid="5" grpId="0" uiExpand="1" build="p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Foreign Key – Many to Many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F565CB8-10B5-434D-9118-818C6E69EDA5}"/>
              </a:ext>
            </a:extLst>
          </p:cNvPr>
          <p:cNvGrpSpPr/>
          <p:nvPr/>
        </p:nvGrpSpPr>
        <p:grpSpPr>
          <a:xfrm>
            <a:off x="1079485" y="1991115"/>
            <a:ext cx="1933673" cy="2862322"/>
            <a:chOff x="7175028" y="1690688"/>
            <a:chExt cx="1933673" cy="2862322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175030" y="1690688"/>
              <a:ext cx="1933671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en-GB" sz="3600" b="1" dirty="0"/>
            </a:p>
            <a:p>
              <a:r>
                <a:rPr lang="en-GB" sz="3600" u="sng" dirty="0" err="1"/>
                <a:t>pupil_id</a:t>
              </a:r>
              <a:endParaRPr lang="en-GB" sz="3600" u="sng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dob</a:t>
              </a:r>
            </a:p>
            <a:p>
              <a:r>
                <a:rPr lang="en-GB" sz="3600" dirty="0"/>
                <a:t>transport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7586BB6-2057-4CF7-A670-A8A12468AEB7}"/>
                </a:ext>
              </a:extLst>
            </p:cNvPr>
            <p:cNvSpPr txBox="1"/>
            <p:nvPr/>
          </p:nvSpPr>
          <p:spPr>
            <a:xfrm>
              <a:off x="7175028" y="1690688"/>
              <a:ext cx="1933671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pupil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B0A13DE-1279-4C56-8488-32B10C503456}"/>
              </a:ext>
            </a:extLst>
          </p:cNvPr>
          <p:cNvGrpSpPr/>
          <p:nvPr/>
        </p:nvGrpSpPr>
        <p:grpSpPr>
          <a:xfrm>
            <a:off x="8364295" y="1995593"/>
            <a:ext cx="2116286" cy="2308324"/>
            <a:chOff x="2197099" y="1720840"/>
            <a:chExt cx="2116286" cy="2308324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E8D577D-F9B0-4C26-95CB-954FFDF61DBD}"/>
                </a:ext>
              </a:extLst>
            </p:cNvPr>
            <p:cNvSpPr txBox="1"/>
            <p:nvPr/>
          </p:nvSpPr>
          <p:spPr>
            <a:xfrm>
              <a:off x="2197100" y="1720840"/>
              <a:ext cx="2116285" cy="230832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3600" b="1" dirty="0">
                  <a:highlight>
                    <a:srgbClr val="C0C0C0"/>
                  </a:highlight>
                </a:rPr>
                <a:t>   </a:t>
              </a:r>
            </a:p>
            <a:p>
              <a:r>
                <a:rPr lang="en-GB" sz="3600" u="sng" dirty="0" err="1"/>
                <a:t>subject_id</a:t>
              </a:r>
              <a:endParaRPr lang="en-GB" sz="3600" u="sng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level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76D26D0-231A-4B18-94C4-B630246DF9C8}"/>
                </a:ext>
              </a:extLst>
            </p:cNvPr>
            <p:cNvSpPr txBox="1"/>
            <p:nvPr/>
          </p:nvSpPr>
          <p:spPr>
            <a:xfrm>
              <a:off x="2197099" y="1720840"/>
              <a:ext cx="2116285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subject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2496093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3373771" y="2433693"/>
            <a:ext cx="1492417" cy="359999"/>
            <a:chOff x="3053749" y="2433693"/>
            <a:chExt cx="1492417" cy="359999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EE9D46E9-4E8E-4717-9456-F239E043F11F}"/>
                </a:ext>
              </a:extLst>
            </p:cNvPr>
            <p:cNvCxnSpPr/>
            <p:nvPr/>
          </p:nvCxnSpPr>
          <p:spPr>
            <a:xfrm flipV="1">
              <a:off x="4227867" y="2433693"/>
              <a:ext cx="318299" cy="188701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B2255B5-E5CC-4508-935C-135BE6748857}"/>
                </a:ext>
              </a:extLst>
            </p:cNvPr>
            <p:cNvCxnSpPr/>
            <p:nvPr/>
          </p:nvCxnSpPr>
          <p:spPr>
            <a:xfrm>
              <a:off x="4227867" y="2622394"/>
              <a:ext cx="318299" cy="171298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3053749" y="2622394"/>
              <a:ext cx="1482515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7195271" y="2622394"/>
            <a:ext cx="1482516" cy="703583"/>
            <a:chOff x="6881780" y="2622394"/>
            <a:chExt cx="1482516" cy="703583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A6F60BF-38F6-4A6A-90CB-218DC269E685}"/>
                </a:ext>
              </a:extLst>
            </p:cNvPr>
            <p:cNvCxnSpPr/>
            <p:nvPr/>
          </p:nvCxnSpPr>
          <p:spPr>
            <a:xfrm flipH="1" flipV="1">
              <a:off x="6881780" y="2965978"/>
              <a:ext cx="318299" cy="188701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5F1230A-6464-4DF9-9B3A-266A838665F7}"/>
                </a:ext>
              </a:extLst>
            </p:cNvPr>
            <p:cNvCxnSpPr/>
            <p:nvPr/>
          </p:nvCxnSpPr>
          <p:spPr>
            <a:xfrm flipH="1">
              <a:off x="6881780" y="3154679"/>
              <a:ext cx="318299" cy="171298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ctor: Elbow 8">
              <a:extLst>
                <a:ext uri="{FF2B5EF4-FFF2-40B4-BE49-F238E27FC236}">
                  <a16:creationId xmlns:a16="http://schemas.microsoft.com/office/drawing/2014/main" id="{DE6C70CF-28C5-4A35-AB1C-6B47F69960AF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6881781" y="2622394"/>
              <a:ext cx="1482515" cy="532285"/>
            </a:xfrm>
            <a:prstGeom prst="bentConnector3">
              <a:avLst>
                <a:gd name="adj1" fmla="val 50000"/>
              </a:avLst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Compound Key</a:t>
            </a:r>
            <a:endParaRPr lang="en-GB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F565CB8-10B5-434D-9118-818C6E69EDA5}"/>
              </a:ext>
            </a:extLst>
          </p:cNvPr>
          <p:cNvGrpSpPr/>
          <p:nvPr/>
        </p:nvGrpSpPr>
        <p:grpSpPr>
          <a:xfrm>
            <a:off x="1438693" y="1690688"/>
            <a:ext cx="1933673" cy="2862322"/>
            <a:chOff x="7175028" y="1690688"/>
            <a:chExt cx="1933673" cy="2862322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175030" y="1690688"/>
              <a:ext cx="1933671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en-GB" sz="3600" b="1" dirty="0"/>
            </a:p>
            <a:p>
              <a:r>
                <a:rPr lang="en-GB" sz="3600" u="sng" dirty="0" err="1"/>
                <a:t>pupil_id</a:t>
              </a:r>
              <a:endParaRPr lang="en-GB" sz="3600" u="sng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dob</a:t>
              </a:r>
            </a:p>
            <a:p>
              <a:r>
                <a:rPr lang="en-GB" sz="3600" dirty="0"/>
                <a:t>transport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7586BB6-2057-4CF7-A670-A8A12468AEB7}"/>
                </a:ext>
              </a:extLst>
            </p:cNvPr>
            <p:cNvSpPr txBox="1"/>
            <p:nvPr/>
          </p:nvSpPr>
          <p:spPr>
            <a:xfrm>
              <a:off x="7175028" y="1690688"/>
              <a:ext cx="1933671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pupil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663E3461-DC5D-48CF-AE13-69B629EAA16E}"/>
              </a:ext>
            </a:extLst>
          </p:cNvPr>
          <p:cNvSpPr txBox="1"/>
          <p:nvPr/>
        </p:nvSpPr>
        <p:spPr>
          <a:xfrm>
            <a:off x="2185298" y="5555483"/>
            <a:ext cx="76874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Two or more Foreign Keys create the Primary Key, known as a Compound Key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B0A13DE-1279-4C56-8488-32B10C503456}"/>
              </a:ext>
            </a:extLst>
          </p:cNvPr>
          <p:cNvGrpSpPr/>
          <p:nvPr/>
        </p:nvGrpSpPr>
        <p:grpSpPr>
          <a:xfrm>
            <a:off x="8677786" y="1695166"/>
            <a:ext cx="2116286" cy="2308324"/>
            <a:chOff x="2197099" y="1720840"/>
            <a:chExt cx="2116286" cy="2308324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E8D577D-F9B0-4C26-95CB-954FFDF61DBD}"/>
                </a:ext>
              </a:extLst>
            </p:cNvPr>
            <p:cNvSpPr txBox="1"/>
            <p:nvPr/>
          </p:nvSpPr>
          <p:spPr>
            <a:xfrm>
              <a:off x="2197100" y="1720840"/>
              <a:ext cx="2116285" cy="230832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3600" b="1" dirty="0">
                  <a:highlight>
                    <a:srgbClr val="C0C0C0"/>
                  </a:highlight>
                </a:rPr>
                <a:t>   </a:t>
              </a:r>
            </a:p>
            <a:p>
              <a:r>
                <a:rPr lang="en-GB" sz="3600" u="sng" dirty="0" err="1"/>
                <a:t>subject_id</a:t>
              </a:r>
              <a:endParaRPr lang="en-GB" sz="3600" u="sng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level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76D26D0-231A-4B18-94C4-B630246DF9C8}"/>
                </a:ext>
              </a:extLst>
            </p:cNvPr>
            <p:cNvSpPr txBox="1"/>
            <p:nvPr/>
          </p:nvSpPr>
          <p:spPr>
            <a:xfrm>
              <a:off x="2197099" y="1720840"/>
              <a:ext cx="2116285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subject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F565CB8-10B5-434D-9118-818C6E69EDA5}"/>
              </a:ext>
            </a:extLst>
          </p:cNvPr>
          <p:cNvGrpSpPr/>
          <p:nvPr/>
        </p:nvGrpSpPr>
        <p:grpSpPr>
          <a:xfrm>
            <a:off x="4856286" y="1690688"/>
            <a:ext cx="2345516" cy="1754326"/>
            <a:chOff x="7175028" y="1690688"/>
            <a:chExt cx="2345516" cy="1754326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175030" y="1690688"/>
              <a:ext cx="2345514" cy="1754326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en-GB" sz="3600" b="1" dirty="0"/>
            </a:p>
            <a:p>
              <a:r>
                <a:rPr lang="en-GB" sz="3600" u="sng" dirty="0" err="1"/>
                <a:t>pupil_id</a:t>
              </a:r>
              <a:r>
                <a:rPr lang="en-GB" sz="3600" u="sng" dirty="0"/>
                <a:t>*</a:t>
              </a:r>
            </a:p>
            <a:p>
              <a:r>
                <a:rPr lang="en-GB" sz="3600" u="sng" dirty="0" err="1"/>
                <a:t>subject_id</a:t>
              </a:r>
              <a:r>
                <a:rPr lang="en-GB" sz="3600" u="sng" dirty="0"/>
                <a:t>*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7586BB6-2057-4CF7-A670-A8A12468AEB7}"/>
                </a:ext>
              </a:extLst>
            </p:cNvPr>
            <p:cNvSpPr txBox="1"/>
            <p:nvPr/>
          </p:nvSpPr>
          <p:spPr>
            <a:xfrm>
              <a:off x="7175028" y="1690688"/>
              <a:ext cx="2345516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class</a:t>
              </a:r>
            </a:p>
          </p:txBody>
        </p:sp>
      </p:grpSp>
      <p:sp>
        <p:nvSpPr>
          <p:cNvPr id="2" name="Right Arrow 9">
            <a:extLst>
              <a:ext uri="{FF2B5EF4-FFF2-40B4-BE49-F238E27FC236}">
                <a16:creationId xmlns:a16="http://schemas.microsoft.com/office/drawing/2014/main" id="{60691E62-541D-B007-EA58-027DB4B72146}"/>
              </a:ext>
            </a:extLst>
          </p:cNvPr>
          <p:cNvSpPr/>
          <p:nvPr/>
        </p:nvSpPr>
        <p:spPr>
          <a:xfrm rot="16200000">
            <a:off x="5660530" y="3795443"/>
            <a:ext cx="870940" cy="5091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5D3502-5640-FB71-2BE9-CC8B4B0D74BB}"/>
              </a:ext>
            </a:extLst>
          </p:cNvPr>
          <p:cNvSpPr txBox="1"/>
          <p:nvPr/>
        </p:nvSpPr>
        <p:spPr>
          <a:xfrm>
            <a:off x="4583066" y="4479589"/>
            <a:ext cx="30258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Intersect entity</a:t>
            </a:r>
          </a:p>
        </p:txBody>
      </p:sp>
    </p:spTree>
    <p:extLst>
      <p:ext uri="{BB962C8B-B14F-4D97-AF65-F5344CB8AC3E}">
        <p14:creationId xmlns:p14="http://schemas.microsoft.com/office/powerpoint/2010/main" val="4106518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3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2" grpId="0" animBg="1"/>
      <p:bldP spid="3" grpId="0" uiExpand="1" build="p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Compound Key</a:t>
            </a:r>
            <a:endParaRPr lang="en-GB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F565CB8-10B5-434D-9118-818C6E69EDA5}"/>
              </a:ext>
            </a:extLst>
          </p:cNvPr>
          <p:cNvGrpSpPr/>
          <p:nvPr/>
        </p:nvGrpSpPr>
        <p:grpSpPr>
          <a:xfrm>
            <a:off x="1438693" y="1690688"/>
            <a:ext cx="1933673" cy="2862322"/>
            <a:chOff x="7175028" y="1690688"/>
            <a:chExt cx="1933673" cy="2862322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175030" y="1690688"/>
              <a:ext cx="1933671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en-GB" sz="3600" b="1" dirty="0"/>
            </a:p>
            <a:p>
              <a:r>
                <a:rPr lang="en-GB" sz="3600" u="sng" dirty="0" err="1"/>
                <a:t>pupil_id</a:t>
              </a:r>
              <a:endParaRPr lang="en-GB" sz="3600" u="sng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dob</a:t>
              </a:r>
            </a:p>
            <a:p>
              <a:r>
                <a:rPr lang="en-GB" sz="3600" dirty="0"/>
                <a:t>transport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7586BB6-2057-4CF7-A670-A8A12468AEB7}"/>
                </a:ext>
              </a:extLst>
            </p:cNvPr>
            <p:cNvSpPr txBox="1"/>
            <p:nvPr/>
          </p:nvSpPr>
          <p:spPr>
            <a:xfrm>
              <a:off x="7175028" y="1690688"/>
              <a:ext cx="1933671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pupil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B0A13DE-1279-4C56-8488-32B10C503456}"/>
              </a:ext>
            </a:extLst>
          </p:cNvPr>
          <p:cNvGrpSpPr/>
          <p:nvPr/>
        </p:nvGrpSpPr>
        <p:grpSpPr>
          <a:xfrm>
            <a:off x="8684317" y="1695166"/>
            <a:ext cx="2116286" cy="2308324"/>
            <a:chOff x="2197099" y="1720840"/>
            <a:chExt cx="2116286" cy="2308324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E8D577D-F9B0-4C26-95CB-954FFDF61DBD}"/>
                </a:ext>
              </a:extLst>
            </p:cNvPr>
            <p:cNvSpPr txBox="1"/>
            <p:nvPr/>
          </p:nvSpPr>
          <p:spPr>
            <a:xfrm>
              <a:off x="2197100" y="1720840"/>
              <a:ext cx="2116285" cy="230832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3600" b="1" dirty="0">
                  <a:highlight>
                    <a:srgbClr val="C0C0C0"/>
                  </a:highlight>
                </a:rPr>
                <a:t>   </a:t>
              </a:r>
            </a:p>
            <a:p>
              <a:r>
                <a:rPr lang="en-GB" sz="3600" u="sng" dirty="0" err="1"/>
                <a:t>subject_id</a:t>
              </a:r>
              <a:endParaRPr lang="en-GB" sz="3600" u="sng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level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76D26D0-231A-4B18-94C4-B630246DF9C8}"/>
                </a:ext>
              </a:extLst>
            </p:cNvPr>
            <p:cNvSpPr txBox="1"/>
            <p:nvPr/>
          </p:nvSpPr>
          <p:spPr>
            <a:xfrm>
              <a:off x="2197099" y="1720840"/>
              <a:ext cx="2116285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subject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F565CB8-10B5-434D-9118-818C6E69EDA5}"/>
              </a:ext>
            </a:extLst>
          </p:cNvPr>
          <p:cNvGrpSpPr/>
          <p:nvPr/>
        </p:nvGrpSpPr>
        <p:grpSpPr>
          <a:xfrm>
            <a:off x="4856286" y="1690688"/>
            <a:ext cx="2345516" cy="1754326"/>
            <a:chOff x="7175028" y="1690688"/>
            <a:chExt cx="2345516" cy="1754326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175030" y="1690688"/>
              <a:ext cx="2345514" cy="1754326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en-GB" sz="3600" b="1" dirty="0"/>
            </a:p>
            <a:p>
              <a:r>
                <a:rPr lang="en-GB" sz="3600" u="sng" dirty="0" err="1"/>
                <a:t>pupil_id</a:t>
              </a:r>
              <a:r>
                <a:rPr lang="en-GB" sz="3600" u="sng" dirty="0"/>
                <a:t>*</a:t>
              </a:r>
            </a:p>
            <a:p>
              <a:r>
                <a:rPr lang="en-GB" sz="3600" u="sng" dirty="0" err="1"/>
                <a:t>subject_id</a:t>
              </a:r>
              <a:r>
                <a:rPr lang="en-GB" sz="3600" u="sng" dirty="0"/>
                <a:t>*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7586BB6-2057-4CF7-A670-A8A12468AEB7}"/>
                </a:ext>
              </a:extLst>
            </p:cNvPr>
            <p:cNvSpPr txBox="1"/>
            <p:nvPr/>
          </p:nvSpPr>
          <p:spPr>
            <a:xfrm>
              <a:off x="7175028" y="1690688"/>
              <a:ext cx="2345516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class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3FA458CF-69F4-839C-1E7A-E0F19E66A00F}"/>
              </a:ext>
            </a:extLst>
          </p:cNvPr>
          <p:cNvSpPr txBox="1"/>
          <p:nvPr/>
        </p:nvSpPr>
        <p:spPr>
          <a:xfrm>
            <a:off x="2185299" y="5366071"/>
            <a:ext cx="72983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3600" dirty="0">
                <a:solidFill>
                  <a:srgbClr val="7030A0"/>
                </a:solidFill>
              </a:rPr>
              <a:t>Foreign Keys create the</a:t>
            </a:r>
          </a:p>
          <a:p>
            <a:r>
              <a:rPr lang="en-GB" sz="3600" dirty="0">
                <a:solidFill>
                  <a:srgbClr val="7030A0"/>
                </a:solidFill>
              </a:rPr>
              <a:t>Primary Key, known as a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289298082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the result of a SQL query in a second query</a:t>
            </a:r>
          </a:p>
        </p:txBody>
      </p:sp>
    </p:spTree>
    <p:extLst>
      <p:ext uri="{BB962C8B-B14F-4D97-AF65-F5344CB8AC3E}">
        <p14:creationId xmlns:p14="http://schemas.microsoft.com/office/powerpoint/2010/main" val="697983056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SELECT – Oldest Pupils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age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age =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MAX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(age);</a:t>
            </a:r>
            <a:b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4" name="Multiplication Sign 3">
            <a:extLst>
              <a:ext uri="{FF2B5EF4-FFF2-40B4-BE49-F238E27FC236}">
                <a16:creationId xmlns:a16="http://schemas.microsoft.com/office/drawing/2014/main" id="{79D26489-9181-4BDD-93E2-3D095B7FF8AC}"/>
              </a:ext>
            </a:extLst>
          </p:cNvPr>
          <p:cNvSpPr/>
          <p:nvPr/>
        </p:nvSpPr>
        <p:spPr>
          <a:xfrm>
            <a:off x="7997131" y="2530474"/>
            <a:ext cx="3600000" cy="360000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044451-93CB-45DD-AA35-ACF5D4B8964C}"/>
              </a:ext>
            </a:extLst>
          </p:cNvPr>
          <p:cNvSpPr txBox="1"/>
          <p:nvPr/>
        </p:nvSpPr>
        <p:spPr>
          <a:xfrm>
            <a:off x="1028841" y="4622800"/>
            <a:ext cx="67032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FF0000"/>
                </a:solidFill>
              </a:rPr>
              <a:t>Invalid syntax: misuse of aggregate function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AFD6C5-1D6E-4880-A9FA-6A33E0E7093E}"/>
              </a:ext>
            </a:extLst>
          </p:cNvPr>
          <p:cNvSpPr txBox="1"/>
          <p:nvPr/>
        </p:nvSpPr>
        <p:spPr>
          <a:xfrm>
            <a:off x="2773351" y="5376637"/>
            <a:ext cx="29241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800" b="1" dirty="0"/>
              <a:t>Subquery needed!</a:t>
            </a:r>
          </a:p>
        </p:txBody>
      </p:sp>
    </p:spTree>
    <p:extLst>
      <p:ext uri="{BB962C8B-B14F-4D97-AF65-F5344CB8AC3E}">
        <p14:creationId xmlns:p14="http://schemas.microsoft.com/office/powerpoint/2010/main" val="370581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6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/>
      <p:bldP spid="6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en-GB" sz="4200" dirty="0">
                <a:latin typeface="Consolas" panose="020B0609020204030204" pitchFamily="49" charset="0"/>
              </a:rPr>
              <a:t>1 Calculate and store the value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GB" sz="4200" dirty="0">
                <a:latin typeface="Consolas" panose="020B0609020204030204" pitchFamily="49" charset="0"/>
              </a:rPr>
              <a:t>2 Use the value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70313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Step 1 – Create a 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CREATE TEMP VIEW 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old (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max_age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AS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 MAX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pupil;</a:t>
            </a:r>
            <a:b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5" name="Callout: Line with No Border 4">
            <a:extLst>
              <a:ext uri="{FF2B5EF4-FFF2-40B4-BE49-F238E27FC236}">
                <a16:creationId xmlns:a16="http://schemas.microsoft.com/office/drawing/2014/main" id="{6D2EF630-5AF1-4974-BD56-0BD5A45FB059}"/>
              </a:ext>
            </a:extLst>
          </p:cNvPr>
          <p:cNvSpPr/>
          <p:nvPr/>
        </p:nvSpPr>
        <p:spPr>
          <a:xfrm>
            <a:off x="6006768" y="3455617"/>
            <a:ext cx="1371601" cy="1377640"/>
          </a:xfrm>
          <a:prstGeom prst="callout1">
            <a:avLst>
              <a:gd name="adj1" fmla="val 599"/>
              <a:gd name="adj2" fmla="val 49609"/>
              <a:gd name="adj3" fmla="val -77486"/>
              <a:gd name="adj4" fmla="val 4976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Name</a:t>
            </a:r>
          </a:p>
          <a:p>
            <a:pPr algn="ctr"/>
            <a:r>
              <a:rPr lang="en-GB" sz="2800" b="1" dirty="0">
                <a:solidFill>
                  <a:srgbClr val="7030A0"/>
                </a:solidFill>
              </a:rPr>
              <a:t>of view</a:t>
            </a:r>
          </a:p>
          <a:p>
            <a:pPr algn="ctr"/>
            <a:r>
              <a:rPr lang="en-GB" sz="2800" b="1" dirty="0">
                <a:solidFill>
                  <a:srgbClr val="7030A0"/>
                </a:solidFill>
              </a:rPr>
              <a:t>(query)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07135EA-02F8-474E-AA7E-06DCCB57BD7C}"/>
              </a:ext>
            </a:extLst>
          </p:cNvPr>
          <p:cNvSpPr/>
          <p:nvPr/>
        </p:nvSpPr>
        <p:spPr>
          <a:xfrm>
            <a:off x="1947333" y="5124863"/>
            <a:ext cx="829733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Creates a view to store the result of SELECT statement</a:t>
            </a:r>
          </a:p>
        </p:txBody>
      </p:sp>
      <p:sp>
        <p:nvSpPr>
          <p:cNvPr id="8" name="Callout: Line with No Border 7">
            <a:extLst>
              <a:ext uri="{FF2B5EF4-FFF2-40B4-BE49-F238E27FC236}">
                <a16:creationId xmlns:a16="http://schemas.microsoft.com/office/drawing/2014/main" id="{4E063AD4-6ECC-084B-CBC7-7B0DFA360F57}"/>
              </a:ext>
            </a:extLst>
          </p:cNvPr>
          <p:cNvSpPr/>
          <p:nvPr/>
        </p:nvSpPr>
        <p:spPr>
          <a:xfrm>
            <a:off x="7722817" y="3455617"/>
            <a:ext cx="1825378" cy="1377640"/>
          </a:xfrm>
          <a:prstGeom prst="callout1">
            <a:avLst>
              <a:gd name="adj1" fmla="val 599"/>
              <a:gd name="adj2" fmla="val 49609"/>
              <a:gd name="adj3" fmla="val -73798"/>
              <a:gd name="adj4" fmla="val 4957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Name</a:t>
            </a:r>
          </a:p>
          <a:p>
            <a:pPr algn="ctr"/>
            <a:r>
              <a:rPr lang="en-GB" sz="2800" b="1" dirty="0">
                <a:solidFill>
                  <a:srgbClr val="7030A0"/>
                </a:solidFill>
              </a:rPr>
              <a:t>of column</a:t>
            </a:r>
          </a:p>
          <a:p>
            <a:pPr algn="ctr"/>
            <a:r>
              <a:rPr lang="en-GB" sz="2800" b="1" dirty="0">
                <a:solidFill>
                  <a:srgbClr val="7030A0"/>
                </a:solidFill>
              </a:rPr>
              <a:t>(field)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8209E76-511B-8593-E056-8BB623981B3A}"/>
              </a:ext>
            </a:extLst>
          </p:cNvPr>
          <p:cNvSpPr/>
          <p:nvPr/>
        </p:nvSpPr>
        <p:spPr>
          <a:xfrm>
            <a:off x="1562947" y="5901029"/>
            <a:ext cx="906610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800" b="1" i="1">
                <a:solidFill>
                  <a:srgbClr val="7030A0"/>
                </a:solidFill>
              </a:rPr>
              <a:t>The temporary </a:t>
            </a:r>
            <a:r>
              <a:rPr lang="en-GB" sz="2800" b="1" i="1" dirty="0">
                <a:solidFill>
                  <a:srgbClr val="7030A0"/>
                </a:solidFill>
              </a:rPr>
              <a:t>view is deleted when the database is closed</a:t>
            </a:r>
          </a:p>
        </p:txBody>
      </p:sp>
    </p:spTree>
    <p:extLst>
      <p:ext uri="{BB962C8B-B14F-4D97-AF65-F5344CB8AC3E}">
        <p14:creationId xmlns:p14="http://schemas.microsoft.com/office/powerpoint/2010/main" val="3479897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7" grpId="0"/>
      <p:bldP spid="8" grpId="0" animBg="1"/>
      <p:bldP spid="4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Step 1 – Create a 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CREATE TEMP VIEW old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max_age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AS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 MAX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pupil;</a:t>
            </a:r>
            <a:b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78211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SQL aliases</a:t>
            </a:r>
          </a:p>
        </p:txBody>
      </p:sp>
    </p:spTree>
    <p:extLst>
      <p:ext uri="{BB962C8B-B14F-4D97-AF65-F5344CB8AC3E}">
        <p14:creationId xmlns:p14="http://schemas.microsoft.com/office/powerpoint/2010/main" val="100540082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Step 2 – Use the View 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age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pupil, old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age =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max_age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8" name="Callout: Bent Line with No Border 8">
            <a:extLst>
              <a:ext uri="{FF2B5EF4-FFF2-40B4-BE49-F238E27FC236}">
                <a16:creationId xmlns:a16="http://schemas.microsoft.com/office/drawing/2014/main" id="{CFABE92C-5953-4861-B81B-63B50ED26AC8}"/>
              </a:ext>
            </a:extLst>
          </p:cNvPr>
          <p:cNvSpPr/>
          <p:nvPr/>
        </p:nvSpPr>
        <p:spPr>
          <a:xfrm>
            <a:off x="2524760" y="4105309"/>
            <a:ext cx="2929823" cy="862642"/>
          </a:xfrm>
          <a:prstGeom prst="callout2">
            <a:avLst>
              <a:gd name="adj1" fmla="val 48750"/>
              <a:gd name="adj2" fmla="val 104056"/>
              <a:gd name="adj3" fmla="val 48226"/>
              <a:gd name="adj4" fmla="val 122007"/>
              <a:gd name="adj5" fmla="val -33704"/>
              <a:gd name="adj6" fmla="val 12919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Column from view</a:t>
            </a:r>
          </a:p>
          <a:p>
            <a:pPr algn="r"/>
            <a:r>
              <a:rPr lang="en-GB" sz="2800" b="1" dirty="0">
                <a:solidFill>
                  <a:srgbClr val="7030A0"/>
                </a:solidFill>
              </a:rPr>
              <a:t>(field)</a:t>
            </a:r>
          </a:p>
        </p:txBody>
      </p:sp>
      <p:sp>
        <p:nvSpPr>
          <p:cNvPr id="9" name="Callout: Bent Line with No Border 8">
            <a:extLst>
              <a:ext uri="{FF2B5EF4-FFF2-40B4-BE49-F238E27FC236}">
                <a16:creationId xmlns:a16="http://schemas.microsoft.com/office/drawing/2014/main" id="{B512F120-344F-4640-B3E2-359F2279C62B}"/>
              </a:ext>
            </a:extLst>
          </p:cNvPr>
          <p:cNvSpPr/>
          <p:nvPr/>
        </p:nvSpPr>
        <p:spPr>
          <a:xfrm>
            <a:off x="7090739" y="2374202"/>
            <a:ext cx="3424861" cy="862642"/>
          </a:xfrm>
          <a:prstGeom prst="callout2">
            <a:avLst>
              <a:gd name="adj1" fmla="val 48750"/>
              <a:gd name="adj2" fmla="val -189"/>
              <a:gd name="adj3" fmla="val 49141"/>
              <a:gd name="adj4" fmla="val -16482"/>
              <a:gd name="adj5" fmla="val 49515"/>
              <a:gd name="adj6" fmla="val -2562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Name of view (query)</a:t>
            </a:r>
          </a:p>
        </p:txBody>
      </p:sp>
    </p:spTree>
    <p:extLst>
      <p:ext uri="{BB962C8B-B14F-4D97-AF65-F5344CB8AC3E}">
        <p14:creationId xmlns:p14="http://schemas.microsoft.com/office/powerpoint/2010/main" val="3470282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  <p:bldP spid="9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Step 2 – Use the View 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age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pupil, old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age =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max_age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5196932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SELECT – SQL (Subquery)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age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age &gt;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    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 AVG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5      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pupil);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049784C-5158-4573-8557-B98D0E7BE67A}"/>
              </a:ext>
            </a:extLst>
          </p:cNvPr>
          <p:cNvGrpSpPr/>
          <p:nvPr/>
        </p:nvGrpSpPr>
        <p:grpSpPr>
          <a:xfrm>
            <a:off x="7107113" y="3538201"/>
            <a:ext cx="3658045" cy="1360432"/>
            <a:chOff x="7849189" y="3641230"/>
            <a:chExt cx="3658045" cy="1360432"/>
          </a:xfrm>
        </p:grpSpPr>
        <p:sp>
          <p:nvSpPr>
            <p:cNvPr id="5" name="Right Brace 4">
              <a:extLst>
                <a:ext uri="{FF2B5EF4-FFF2-40B4-BE49-F238E27FC236}">
                  <a16:creationId xmlns:a16="http://schemas.microsoft.com/office/drawing/2014/main" id="{02A073A4-B472-486A-8250-E7087A6708B0}"/>
                </a:ext>
              </a:extLst>
            </p:cNvPr>
            <p:cNvSpPr/>
            <p:nvPr/>
          </p:nvSpPr>
          <p:spPr>
            <a:xfrm>
              <a:off x="7849189" y="3641230"/>
              <a:ext cx="375584" cy="1360432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4A5943E-0126-4586-BC78-158051C3F95D}"/>
                </a:ext>
              </a:extLst>
            </p:cNvPr>
            <p:cNvSpPr txBox="1"/>
            <p:nvPr/>
          </p:nvSpPr>
          <p:spPr>
            <a:xfrm>
              <a:off x="8315127" y="3860023"/>
              <a:ext cx="3192107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/>
                <a:t>Subquery executed first</a:t>
              </a:r>
            </a:p>
          </p:txBody>
        </p:sp>
      </p:grpSp>
      <p:sp>
        <p:nvSpPr>
          <p:cNvPr id="7" name="Callout: Bent Line with No Border 8">
            <a:extLst>
              <a:ext uri="{FF2B5EF4-FFF2-40B4-BE49-F238E27FC236}">
                <a16:creationId xmlns:a16="http://schemas.microsoft.com/office/drawing/2014/main" id="{6A9694D8-ACB3-45B8-9BD8-159A3806FA70}"/>
              </a:ext>
            </a:extLst>
          </p:cNvPr>
          <p:cNvSpPr/>
          <p:nvPr/>
        </p:nvSpPr>
        <p:spPr>
          <a:xfrm>
            <a:off x="1959919" y="5024061"/>
            <a:ext cx="3291840" cy="862642"/>
          </a:xfrm>
          <a:prstGeom prst="callout2">
            <a:avLst>
              <a:gd name="adj1" fmla="val 48750"/>
              <a:gd name="adj2" fmla="val -189"/>
              <a:gd name="adj3" fmla="val 49417"/>
              <a:gd name="adj4" fmla="val -16179"/>
              <a:gd name="adj5" fmla="val -87619"/>
              <a:gd name="adj6" fmla="val 1882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Subquery in brackets</a:t>
            </a:r>
          </a:p>
        </p:txBody>
      </p:sp>
    </p:spTree>
    <p:extLst>
      <p:ext uri="{BB962C8B-B14F-4D97-AF65-F5344CB8AC3E}">
        <p14:creationId xmlns:p14="http://schemas.microsoft.com/office/powerpoint/2010/main" val="3448936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SELECT – SQL (Subquery)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age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age =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    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 MAX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5      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pupil);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9169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62EC34A-2A90-40D7-8C39-37217612E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Requirements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80D2D71-F529-4649-9356-81FC175149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End-user Requirements	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1EA3E42-8994-40FF-8791-2942875985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GB" sz="3200" b="1" i="0" dirty="0">
                <a:solidFill>
                  <a:srgbClr val="231F20"/>
                </a:solidFill>
                <a:effectLst/>
                <a:latin typeface="ReithSans"/>
              </a:rPr>
              <a:t>Functional Requirements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E05973AC-DAFB-40B7-9EB6-558188914A8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The tasks that the users of the database must be able to do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330D2466-F170-40B9-B023-9A560AA6250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GB" dirty="0"/>
              <a:t>The information that the database will need to hold</a:t>
            </a:r>
          </a:p>
          <a:p>
            <a:r>
              <a:rPr lang="en-GB" dirty="0"/>
              <a:t>The SQL queries that are required to produce the results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5345B6-E9DB-78B1-1F2F-94E853898FBE}"/>
              </a:ext>
            </a:extLst>
          </p:cNvPr>
          <p:cNvSpPr txBox="1"/>
          <p:nvPr/>
        </p:nvSpPr>
        <p:spPr>
          <a:xfrm>
            <a:off x="1798744" y="4461550"/>
            <a:ext cx="8572287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Requirements help</a:t>
            </a:r>
            <a:r>
              <a:rPr lang="en-GB" sz="2800" dirty="0"/>
              <a:t>:  </a:t>
            </a:r>
          </a:p>
          <a:p>
            <a:endParaRPr lang="en-GB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clarify the design of the database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identify the features to be implemented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evaluate if the system is fit for purpose when completed </a:t>
            </a:r>
          </a:p>
        </p:txBody>
      </p:sp>
    </p:spTree>
    <p:extLst>
      <p:ext uri="{BB962C8B-B14F-4D97-AF65-F5344CB8AC3E}">
        <p14:creationId xmlns:p14="http://schemas.microsoft.com/office/powerpoint/2010/main" val="1277526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7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8" grpId="0" build="p"/>
      <p:bldP spid="14" grpId="0" build="p"/>
      <p:bldP spid="16" grpId="0" build="p"/>
      <p:bldP spid="3" grpId="0" uiExpand="1" build="p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62EC34A-2A90-40D7-8C39-37217612E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Requirements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80D2D71-F529-4649-9356-81FC175149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                   Requirements	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1EA3E42-8994-40FF-8791-2942875985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GB" sz="3200" b="1" i="0" dirty="0">
                <a:solidFill>
                  <a:srgbClr val="231F20"/>
                </a:solidFill>
                <a:effectLst/>
                <a:latin typeface="ReithSans"/>
              </a:rPr>
              <a:t>                       Requirements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E05973AC-DAFB-40B7-9EB6-558188914A8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The            that the users of the database must be able to do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330D2466-F170-40B9-B023-9A560AA6250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GB" dirty="0"/>
              <a:t>The                           that the database will need to hold</a:t>
            </a:r>
          </a:p>
          <a:p>
            <a:r>
              <a:rPr lang="en-GB" dirty="0"/>
              <a:t>The SQL                   that are required to produce the results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5345B6-E9DB-78B1-1F2F-94E853898FBE}"/>
              </a:ext>
            </a:extLst>
          </p:cNvPr>
          <p:cNvSpPr txBox="1"/>
          <p:nvPr/>
        </p:nvSpPr>
        <p:spPr>
          <a:xfrm>
            <a:off x="1798744" y="4461550"/>
            <a:ext cx="919310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Requirements help</a:t>
            </a:r>
            <a:r>
              <a:rPr lang="en-GB" sz="2800" dirty="0"/>
              <a:t>:  </a:t>
            </a:r>
          </a:p>
          <a:p>
            <a:endParaRPr lang="en-GB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              the design of the database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                 the features to be implemented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                   if the system is fit for purpose when completed </a:t>
            </a:r>
          </a:p>
        </p:txBody>
      </p:sp>
    </p:spTree>
    <p:extLst>
      <p:ext uri="{BB962C8B-B14F-4D97-AF65-F5344CB8AC3E}">
        <p14:creationId xmlns:p14="http://schemas.microsoft.com/office/powerpoint/2010/main" val="583759258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3977BA9-5052-AEBB-63AE-9572018FC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End User Requirements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4D164DF-E92D-CBB7-F339-F11144806BD0}"/>
              </a:ext>
            </a:extLst>
          </p:cNvPr>
          <p:cNvSpPr/>
          <p:nvPr/>
        </p:nvSpPr>
        <p:spPr>
          <a:xfrm>
            <a:off x="349956" y="3442352"/>
            <a:ext cx="2988000" cy="144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/>
              <a:t>The End User must be able to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AD69D90-28B7-7A05-046C-3A5212110F16}"/>
              </a:ext>
            </a:extLst>
          </p:cNvPr>
          <p:cNvSpPr/>
          <p:nvPr/>
        </p:nvSpPr>
        <p:spPr>
          <a:xfrm>
            <a:off x="8854044" y="3442352"/>
            <a:ext cx="2988000" cy="144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/>
              <a:t>specific details from context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9B7C9B5-1940-69D9-ED01-2BE6CFD0E7DF}"/>
              </a:ext>
            </a:extLst>
          </p:cNvPr>
          <p:cNvGrpSpPr/>
          <p:nvPr/>
        </p:nvGrpSpPr>
        <p:grpSpPr>
          <a:xfrm>
            <a:off x="3337956" y="2290900"/>
            <a:ext cx="5516088" cy="1871452"/>
            <a:chOff x="3337956" y="2290900"/>
            <a:chExt cx="5516088" cy="1871452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FAC4B34-BF94-3A70-1101-76BA02F53E6D}"/>
                </a:ext>
              </a:extLst>
            </p:cNvPr>
            <p:cNvSpPr/>
            <p:nvPr/>
          </p:nvSpPr>
          <p:spPr>
            <a:xfrm>
              <a:off x="5286000" y="2290900"/>
              <a:ext cx="1620000" cy="5760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/>
                <a:t>display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706068DC-3EE2-FCC1-B884-AD1137DF4DA6}"/>
                </a:ext>
              </a:extLst>
            </p:cNvPr>
            <p:cNvCxnSpPr>
              <a:stCxn id="5" idx="3"/>
              <a:endCxn id="10" idx="1"/>
            </p:cNvCxnSpPr>
            <p:nvPr/>
          </p:nvCxnSpPr>
          <p:spPr>
            <a:xfrm flipV="1">
              <a:off x="3337956" y="2578900"/>
              <a:ext cx="1948044" cy="1583452"/>
            </a:xfrm>
            <a:prstGeom prst="curvedConnector3">
              <a:avLst>
                <a:gd name="adj1" fmla="val 31122"/>
              </a:avLst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20D5A7B2-B7AD-7D36-8EB1-D7BDBEFC1604}"/>
                </a:ext>
              </a:extLst>
            </p:cNvPr>
            <p:cNvCxnSpPr>
              <a:stCxn id="10" idx="3"/>
              <a:endCxn id="6" idx="1"/>
            </p:cNvCxnSpPr>
            <p:nvPr/>
          </p:nvCxnSpPr>
          <p:spPr>
            <a:xfrm>
              <a:off x="6906000" y="2578900"/>
              <a:ext cx="1948044" cy="1583452"/>
            </a:xfrm>
            <a:prstGeom prst="curvedConnector3">
              <a:avLst>
                <a:gd name="adj1" fmla="val 69069"/>
              </a:avLst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E04E227-EC5E-5B11-8E1B-4FDBA3493BC6}"/>
              </a:ext>
            </a:extLst>
          </p:cNvPr>
          <p:cNvGrpSpPr/>
          <p:nvPr/>
        </p:nvGrpSpPr>
        <p:grpSpPr>
          <a:xfrm>
            <a:off x="3337956" y="3301255"/>
            <a:ext cx="5516088" cy="861097"/>
            <a:chOff x="3337956" y="3301255"/>
            <a:chExt cx="5516088" cy="861097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06EF0D47-7B57-60F1-3B60-0A56D6754DAD}"/>
                </a:ext>
              </a:extLst>
            </p:cNvPr>
            <p:cNvSpPr/>
            <p:nvPr/>
          </p:nvSpPr>
          <p:spPr>
            <a:xfrm>
              <a:off x="5286000" y="3301255"/>
              <a:ext cx="1620000" cy="5760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/>
                <a:t>add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A2C04D05-B888-B28C-3B89-A1C1A5DEA472}"/>
                </a:ext>
              </a:extLst>
            </p:cNvPr>
            <p:cNvCxnSpPr>
              <a:cxnSpLocks/>
              <a:stCxn id="5" idx="3"/>
              <a:endCxn id="9" idx="1"/>
            </p:cNvCxnSpPr>
            <p:nvPr/>
          </p:nvCxnSpPr>
          <p:spPr>
            <a:xfrm flipV="1">
              <a:off x="3337956" y="3589255"/>
              <a:ext cx="1948044" cy="573097"/>
            </a:xfrm>
            <a:prstGeom prst="curvedConnector3">
              <a:avLst>
                <a:gd name="adj1" fmla="val 31611"/>
              </a:avLst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9348DE9A-1D2D-72E3-162F-0D7068291FDF}"/>
                </a:ext>
              </a:extLst>
            </p:cNvPr>
            <p:cNvCxnSpPr>
              <a:stCxn id="9" idx="3"/>
              <a:endCxn id="6" idx="1"/>
            </p:cNvCxnSpPr>
            <p:nvPr/>
          </p:nvCxnSpPr>
          <p:spPr>
            <a:xfrm>
              <a:off x="6906000" y="3589255"/>
              <a:ext cx="1948044" cy="573097"/>
            </a:xfrm>
            <a:prstGeom prst="curvedConnector3">
              <a:avLst>
                <a:gd name="adj1" fmla="val 69558"/>
              </a:avLst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0D29CB2-063F-BC3D-5B79-F592688F21ED}"/>
              </a:ext>
            </a:extLst>
          </p:cNvPr>
          <p:cNvGrpSpPr/>
          <p:nvPr/>
        </p:nvGrpSpPr>
        <p:grpSpPr>
          <a:xfrm>
            <a:off x="3337956" y="4162352"/>
            <a:ext cx="5516088" cy="725258"/>
            <a:chOff x="3337956" y="4162352"/>
            <a:chExt cx="5516088" cy="725258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681D8EBA-C9CF-E11E-8335-B5E1C0BD4897}"/>
                </a:ext>
              </a:extLst>
            </p:cNvPr>
            <p:cNvSpPr/>
            <p:nvPr/>
          </p:nvSpPr>
          <p:spPr>
            <a:xfrm>
              <a:off x="5286000" y="4311610"/>
              <a:ext cx="1620000" cy="5760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/>
                <a:t>edit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4F8C6197-C09C-3507-D9E1-77BDF13D49D2}"/>
                </a:ext>
              </a:extLst>
            </p:cNvPr>
            <p:cNvCxnSpPr>
              <a:stCxn id="5" idx="3"/>
              <a:endCxn id="8" idx="1"/>
            </p:cNvCxnSpPr>
            <p:nvPr/>
          </p:nvCxnSpPr>
          <p:spPr>
            <a:xfrm>
              <a:off x="3337956" y="4162352"/>
              <a:ext cx="1948044" cy="437258"/>
            </a:xfrm>
            <a:prstGeom prst="curvedConnector3">
              <a:avLst>
                <a:gd name="adj1" fmla="val 30959"/>
              </a:avLst>
            </a:prstGeom>
            <a:ln w="381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190ABB77-9281-89C2-0741-89A308B68B9D}"/>
                </a:ext>
              </a:extLst>
            </p:cNvPr>
            <p:cNvCxnSpPr>
              <a:stCxn id="8" idx="3"/>
              <a:endCxn id="6" idx="1"/>
            </p:cNvCxnSpPr>
            <p:nvPr/>
          </p:nvCxnSpPr>
          <p:spPr>
            <a:xfrm flipV="1">
              <a:off x="6906000" y="4162352"/>
              <a:ext cx="1948044" cy="437258"/>
            </a:xfrm>
            <a:prstGeom prst="curvedConnector3">
              <a:avLst>
                <a:gd name="adj1" fmla="val 69558"/>
              </a:avLst>
            </a:prstGeom>
            <a:ln w="381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E3760D5-EA89-8E10-B7FD-8370049545DD}"/>
              </a:ext>
            </a:extLst>
          </p:cNvPr>
          <p:cNvGrpSpPr/>
          <p:nvPr/>
        </p:nvGrpSpPr>
        <p:grpSpPr>
          <a:xfrm>
            <a:off x="3337956" y="4162352"/>
            <a:ext cx="5516088" cy="1735613"/>
            <a:chOff x="3337956" y="4162352"/>
            <a:chExt cx="5516088" cy="1735613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DDAC4BFC-3AC2-CDF6-6A70-54E3B698E160}"/>
                </a:ext>
              </a:extLst>
            </p:cNvPr>
            <p:cNvSpPr/>
            <p:nvPr/>
          </p:nvSpPr>
          <p:spPr>
            <a:xfrm>
              <a:off x="5286000" y="5321965"/>
              <a:ext cx="1620000" cy="5760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/>
                <a:t>remove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4F7D1DF8-E4A3-503E-0374-FCBF7ED62765}"/>
                </a:ext>
              </a:extLst>
            </p:cNvPr>
            <p:cNvCxnSpPr>
              <a:stCxn id="5" idx="3"/>
              <a:endCxn id="7" idx="1"/>
            </p:cNvCxnSpPr>
            <p:nvPr/>
          </p:nvCxnSpPr>
          <p:spPr>
            <a:xfrm>
              <a:off x="3337956" y="4162352"/>
              <a:ext cx="1948044" cy="1447613"/>
            </a:xfrm>
            <a:prstGeom prst="curvedConnector3">
              <a:avLst>
                <a:gd name="adj1" fmla="val 30644"/>
              </a:avLst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A565C2C7-1437-CDF9-79D7-B4B948E7344B}"/>
                </a:ext>
              </a:extLst>
            </p:cNvPr>
            <p:cNvCxnSpPr>
              <a:stCxn id="7" idx="3"/>
              <a:endCxn id="6" idx="1"/>
            </p:cNvCxnSpPr>
            <p:nvPr/>
          </p:nvCxnSpPr>
          <p:spPr>
            <a:xfrm flipV="1">
              <a:off x="6906000" y="4162352"/>
              <a:ext cx="1948044" cy="1447613"/>
            </a:xfrm>
            <a:prstGeom prst="curvedConnector3">
              <a:avLst>
                <a:gd name="adj1" fmla="val 69069"/>
              </a:avLst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64188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3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3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3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3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3977BA9-5052-AEBB-63AE-9572018FC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End User (EU) Requirements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4D164DF-E92D-CBB7-F339-F11144806BD0}"/>
              </a:ext>
            </a:extLst>
          </p:cNvPr>
          <p:cNvSpPr/>
          <p:nvPr/>
        </p:nvSpPr>
        <p:spPr>
          <a:xfrm>
            <a:off x="349956" y="3442352"/>
            <a:ext cx="2988000" cy="144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AD69D90-28B7-7A05-046C-3A5212110F16}"/>
              </a:ext>
            </a:extLst>
          </p:cNvPr>
          <p:cNvSpPr/>
          <p:nvPr/>
        </p:nvSpPr>
        <p:spPr>
          <a:xfrm>
            <a:off x="8854044" y="3442352"/>
            <a:ext cx="2988000" cy="144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9B7C9B5-1940-69D9-ED01-2BE6CFD0E7DF}"/>
              </a:ext>
            </a:extLst>
          </p:cNvPr>
          <p:cNvGrpSpPr/>
          <p:nvPr/>
        </p:nvGrpSpPr>
        <p:grpSpPr>
          <a:xfrm>
            <a:off x="3337956" y="2290900"/>
            <a:ext cx="5516088" cy="1871452"/>
            <a:chOff x="3337956" y="2290900"/>
            <a:chExt cx="5516088" cy="1871452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FAC4B34-BF94-3A70-1101-76BA02F53E6D}"/>
                </a:ext>
              </a:extLst>
            </p:cNvPr>
            <p:cNvSpPr/>
            <p:nvPr/>
          </p:nvSpPr>
          <p:spPr>
            <a:xfrm>
              <a:off x="5286000" y="2290900"/>
              <a:ext cx="1620000" cy="576000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 dirty="0"/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706068DC-3EE2-FCC1-B884-AD1137DF4DA6}"/>
                </a:ext>
              </a:extLst>
            </p:cNvPr>
            <p:cNvCxnSpPr>
              <a:stCxn id="5" idx="3"/>
              <a:endCxn id="10" idx="1"/>
            </p:cNvCxnSpPr>
            <p:nvPr/>
          </p:nvCxnSpPr>
          <p:spPr>
            <a:xfrm flipV="1">
              <a:off x="3337956" y="2578900"/>
              <a:ext cx="1948044" cy="1583452"/>
            </a:xfrm>
            <a:prstGeom prst="curvedConnector3">
              <a:avLst>
                <a:gd name="adj1" fmla="val 31122"/>
              </a:avLst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20D5A7B2-B7AD-7D36-8EB1-D7BDBEFC1604}"/>
                </a:ext>
              </a:extLst>
            </p:cNvPr>
            <p:cNvCxnSpPr>
              <a:stCxn id="10" idx="3"/>
              <a:endCxn id="6" idx="1"/>
            </p:cNvCxnSpPr>
            <p:nvPr/>
          </p:nvCxnSpPr>
          <p:spPr>
            <a:xfrm>
              <a:off x="6906000" y="2578900"/>
              <a:ext cx="1948044" cy="1583452"/>
            </a:xfrm>
            <a:prstGeom prst="curvedConnector3">
              <a:avLst>
                <a:gd name="adj1" fmla="val 69069"/>
              </a:avLst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E04E227-EC5E-5B11-8E1B-4FDBA3493BC6}"/>
              </a:ext>
            </a:extLst>
          </p:cNvPr>
          <p:cNvGrpSpPr/>
          <p:nvPr/>
        </p:nvGrpSpPr>
        <p:grpSpPr>
          <a:xfrm>
            <a:off x="3337956" y="3301255"/>
            <a:ext cx="5516088" cy="861097"/>
            <a:chOff x="3337956" y="3301255"/>
            <a:chExt cx="5516088" cy="861097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06EF0D47-7B57-60F1-3B60-0A56D6754DAD}"/>
                </a:ext>
              </a:extLst>
            </p:cNvPr>
            <p:cNvSpPr/>
            <p:nvPr/>
          </p:nvSpPr>
          <p:spPr>
            <a:xfrm>
              <a:off x="5286000" y="3301255"/>
              <a:ext cx="1620000" cy="576000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 dirty="0"/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A2C04D05-B888-B28C-3B89-A1C1A5DEA472}"/>
                </a:ext>
              </a:extLst>
            </p:cNvPr>
            <p:cNvCxnSpPr>
              <a:cxnSpLocks/>
              <a:stCxn id="5" idx="3"/>
              <a:endCxn id="9" idx="1"/>
            </p:cNvCxnSpPr>
            <p:nvPr/>
          </p:nvCxnSpPr>
          <p:spPr>
            <a:xfrm flipV="1">
              <a:off x="3337956" y="3589255"/>
              <a:ext cx="1948044" cy="573097"/>
            </a:xfrm>
            <a:prstGeom prst="curvedConnector3">
              <a:avLst>
                <a:gd name="adj1" fmla="val 31611"/>
              </a:avLst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9348DE9A-1D2D-72E3-162F-0D7068291FDF}"/>
                </a:ext>
              </a:extLst>
            </p:cNvPr>
            <p:cNvCxnSpPr>
              <a:stCxn id="9" idx="3"/>
              <a:endCxn id="6" idx="1"/>
            </p:cNvCxnSpPr>
            <p:nvPr/>
          </p:nvCxnSpPr>
          <p:spPr>
            <a:xfrm>
              <a:off x="6906000" y="3589255"/>
              <a:ext cx="1948044" cy="573097"/>
            </a:xfrm>
            <a:prstGeom prst="curvedConnector3">
              <a:avLst>
                <a:gd name="adj1" fmla="val 69558"/>
              </a:avLst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0D29CB2-063F-BC3D-5B79-F592688F21ED}"/>
              </a:ext>
            </a:extLst>
          </p:cNvPr>
          <p:cNvGrpSpPr/>
          <p:nvPr/>
        </p:nvGrpSpPr>
        <p:grpSpPr>
          <a:xfrm>
            <a:off x="3337956" y="4162352"/>
            <a:ext cx="5516088" cy="725258"/>
            <a:chOff x="3337956" y="4162352"/>
            <a:chExt cx="5516088" cy="725258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681D8EBA-C9CF-E11E-8335-B5E1C0BD4897}"/>
                </a:ext>
              </a:extLst>
            </p:cNvPr>
            <p:cNvSpPr/>
            <p:nvPr/>
          </p:nvSpPr>
          <p:spPr>
            <a:xfrm>
              <a:off x="5286000" y="4311610"/>
              <a:ext cx="1620000" cy="576000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 dirty="0"/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4F8C6197-C09C-3507-D9E1-77BDF13D49D2}"/>
                </a:ext>
              </a:extLst>
            </p:cNvPr>
            <p:cNvCxnSpPr>
              <a:stCxn id="5" idx="3"/>
              <a:endCxn id="8" idx="1"/>
            </p:cNvCxnSpPr>
            <p:nvPr/>
          </p:nvCxnSpPr>
          <p:spPr>
            <a:xfrm>
              <a:off x="3337956" y="4162352"/>
              <a:ext cx="1948044" cy="437258"/>
            </a:xfrm>
            <a:prstGeom prst="curvedConnector3">
              <a:avLst>
                <a:gd name="adj1" fmla="val 30959"/>
              </a:avLst>
            </a:prstGeom>
            <a:ln w="381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190ABB77-9281-89C2-0741-89A308B68B9D}"/>
                </a:ext>
              </a:extLst>
            </p:cNvPr>
            <p:cNvCxnSpPr>
              <a:stCxn id="8" idx="3"/>
              <a:endCxn id="6" idx="1"/>
            </p:cNvCxnSpPr>
            <p:nvPr/>
          </p:nvCxnSpPr>
          <p:spPr>
            <a:xfrm flipV="1">
              <a:off x="6906000" y="4162352"/>
              <a:ext cx="1948044" cy="437258"/>
            </a:xfrm>
            <a:prstGeom prst="curvedConnector3">
              <a:avLst>
                <a:gd name="adj1" fmla="val 69558"/>
              </a:avLst>
            </a:prstGeom>
            <a:ln w="381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E3760D5-EA89-8E10-B7FD-8370049545DD}"/>
              </a:ext>
            </a:extLst>
          </p:cNvPr>
          <p:cNvGrpSpPr/>
          <p:nvPr/>
        </p:nvGrpSpPr>
        <p:grpSpPr>
          <a:xfrm>
            <a:off x="3337956" y="4162352"/>
            <a:ext cx="5516088" cy="1735613"/>
            <a:chOff x="3337956" y="4162352"/>
            <a:chExt cx="5516088" cy="1735613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DDAC4BFC-3AC2-CDF6-6A70-54E3B698E160}"/>
                </a:ext>
              </a:extLst>
            </p:cNvPr>
            <p:cNvSpPr/>
            <p:nvPr/>
          </p:nvSpPr>
          <p:spPr>
            <a:xfrm>
              <a:off x="5286000" y="5321965"/>
              <a:ext cx="1620000" cy="576000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 dirty="0"/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4F7D1DF8-E4A3-503E-0374-FCBF7ED62765}"/>
                </a:ext>
              </a:extLst>
            </p:cNvPr>
            <p:cNvCxnSpPr>
              <a:stCxn id="5" idx="3"/>
              <a:endCxn id="7" idx="1"/>
            </p:cNvCxnSpPr>
            <p:nvPr/>
          </p:nvCxnSpPr>
          <p:spPr>
            <a:xfrm>
              <a:off x="3337956" y="4162352"/>
              <a:ext cx="1948044" cy="1447613"/>
            </a:xfrm>
            <a:prstGeom prst="curvedConnector3">
              <a:avLst>
                <a:gd name="adj1" fmla="val 30644"/>
              </a:avLst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A565C2C7-1437-CDF9-79D7-B4B948E7344B}"/>
                </a:ext>
              </a:extLst>
            </p:cNvPr>
            <p:cNvCxnSpPr>
              <a:stCxn id="7" idx="3"/>
              <a:endCxn id="6" idx="1"/>
            </p:cNvCxnSpPr>
            <p:nvPr/>
          </p:nvCxnSpPr>
          <p:spPr>
            <a:xfrm flipV="1">
              <a:off x="6906000" y="4162352"/>
              <a:ext cx="1948044" cy="1447613"/>
            </a:xfrm>
            <a:prstGeom prst="curvedConnector3">
              <a:avLst>
                <a:gd name="adj1" fmla="val 69069"/>
              </a:avLst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51185072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3977BA9-5052-AEBB-63AE-9572018FC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Functional Requirements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4D164DF-E92D-CBB7-F339-F11144806BD0}"/>
              </a:ext>
            </a:extLst>
          </p:cNvPr>
          <p:cNvSpPr/>
          <p:nvPr/>
        </p:nvSpPr>
        <p:spPr>
          <a:xfrm>
            <a:off x="349956" y="3442352"/>
            <a:ext cx="2988000" cy="144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/>
              <a:t>A query to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AD69D90-28B7-7A05-046C-3A5212110F16}"/>
              </a:ext>
            </a:extLst>
          </p:cNvPr>
          <p:cNvSpPr/>
          <p:nvPr/>
        </p:nvSpPr>
        <p:spPr>
          <a:xfrm>
            <a:off x="8854044" y="3442352"/>
            <a:ext cx="2988000" cy="144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/>
              <a:t>specific details from context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9B7C9B5-1940-69D9-ED01-2BE6CFD0E7DF}"/>
              </a:ext>
            </a:extLst>
          </p:cNvPr>
          <p:cNvGrpSpPr/>
          <p:nvPr/>
        </p:nvGrpSpPr>
        <p:grpSpPr>
          <a:xfrm>
            <a:off x="3337956" y="1480462"/>
            <a:ext cx="5516088" cy="2681890"/>
            <a:chOff x="3337956" y="1480462"/>
            <a:chExt cx="5516088" cy="2681890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FAC4B34-BF94-3A70-1101-76BA02F53E6D}"/>
                </a:ext>
              </a:extLst>
            </p:cNvPr>
            <p:cNvSpPr/>
            <p:nvPr/>
          </p:nvSpPr>
          <p:spPr>
            <a:xfrm>
              <a:off x="5340000" y="1480462"/>
              <a:ext cx="1512000" cy="5040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/>
                <a:t>select</a:t>
              </a:r>
              <a:endParaRPr lang="en-GB" sz="3200" dirty="0"/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706068DC-3EE2-FCC1-B884-AD1137DF4DA6}"/>
                </a:ext>
              </a:extLst>
            </p:cNvPr>
            <p:cNvCxnSpPr>
              <a:stCxn id="5" idx="3"/>
              <a:endCxn id="10" idx="1"/>
            </p:cNvCxnSpPr>
            <p:nvPr/>
          </p:nvCxnSpPr>
          <p:spPr>
            <a:xfrm flipV="1">
              <a:off x="3337956" y="1732462"/>
              <a:ext cx="2002044" cy="2429890"/>
            </a:xfrm>
            <a:prstGeom prst="curvedConnector3">
              <a:avLst>
                <a:gd name="adj1" fmla="val 27707"/>
              </a:avLst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20D5A7B2-B7AD-7D36-8EB1-D7BDBEFC1604}"/>
                </a:ext>
              </a:extLst>
            </p:cNvPr>
            <p:cNvCxnSpPr>
              <a:cxnSpLocks/>
              <a:stCxn id="10" idx="3"/>
              <a:endCxn id="6" idx="1"/>
            </p:cNvCxnSpPr>
            <p:nvPr/>
          </p:nvCxnSpPr>
          <p:spPr>
            <a:xfrm>
              <a:off x="6852000" y="1732462"/>
              <a:ext cx="2002044" cy="2429890"/>
            </a:xfrm>
            <a:prstGeom prst="curvedConnector3">
              <a:avLst>
                <a:gd name="adj1" fmla="val 73380"/>
              </a:avLst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E04E227-EC5E-5B11-8E1B-4FDBA3493BC6}"/>
              </a:ext>
            </a:extLst>
          </p:cNvPr>
          <p:cNvGrpSpPr/>
          <p:nvPr/>
        </p:nvGrpSpPr>
        <p:grpSpPr>
          <a:xfrm>
            <a:off x="3337956" y="2080194"/>
            <a:ext cx="5516088" cy="2082158"/>
            <a:chOff x="3337956" y="2080194"/>
            <a:chExt cx="5516088" cy="2082158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06EF0D47-7B57-60F1-3B60-0A56D6754DAD}"/>
                </a:ext>
              </a:extLst>
            </p:cNvPr>
            <p:cNvSpPr/>
            <p:nvPr/>
          </p:nvSpPr>
          <p:spPr>
            <a:xfrm>
              <a:off x="5340000" y="2080194"/>
              <a:ext cx="1512000" cy="5040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/>
                <a:t>insert</a:t>
              </a:r>
              <a:endParaRPr lang="en-GB" sz="3200" dirty="0"/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A2C04D05-B888-B28C-3B89-A1C1A5DEA472}"/>
                </a:ext>
              </a:extLst>
            </p:cNvPr>
            <p:cNvCxnSpPr>
              <a:cxnSpLocks/>
              <a:stCxn id="5" idx="3"/>
              <a:endCxn id="9" idx="1"/>
            </p:cNvCxnSpPr>
            <p:nvPr/>
          </p:nvCxnSpPr>
          <p:spPr>
            <a:xfrm flipV="1">
              <a:off x="3337956" y="2332194"/>
              <a:ext cx="2002044" cy="1830158"/>
            </a:xfrm>
            <a:prstGeom prst="curvedConnector3">
              <a:avLst>
                <a:gd name="adj1" fmla="val 37494"/>
              </a:avLst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9348DE9A-1D2D-72E3-162F-0D7068291FDF}"/>
                </a:ext>
              </a:extLst>
            </p:cNvPr>
            <p:cNvCxnSpPr>
              <a:cxnSpLocks/>
              <a:stCxn id="9" idx="3"/>
              <a:endCxn id="6" idx="1"/>
            </p:cNvCxnSpPr>
            <p:nvPr/>
          </p:nvCxnSpPr>
          <p:spPr>
            <a:xfrm>
              <a:off x="6852000" y="2332194"/>
              <a:ext cx="2002044" cy="1830158"/>
            </a:xfrm>
            <a:prstGeom prst="curvedConnector3">
              <a:avLst>
                <a:gd name="adj1" fmla="val 61418"/>
              </a:avLst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0D29CB2-063F-BC3D-5B79-F592688F21ED}"/>
              </a:ext>
            </a:extLst>
          </p:cNvPr>
          <p:cNvGrpSpPr/>
          <p:nvPr/>
        </p:nvGrpSpPr>
        <p:grpSpPr>
          <a:xfrm>
            <a:off x="3337956" y="2677175"/>
            <a:ext cx="5516088" cy="1485177"/>
            <a:chOff x="3337956" y="2677175"/>
            <a:chExt cx="5516088" cy="1485177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681D8EBA-C9CF-E11E-8335-B5E1C0BD4897}"/>
                </a:ext>
              </a:extLst>
            </p:cNvPr>
            <p:cNvSpPr/>
            <p:nvPr/>
          </p:nvSpPr>
          <p:spPr>
            <a:xfrm>
              <a:off x="5354101" y="2677175"/>
              <a:ext cx="1512000" cy="5040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/>
                <a:t>update</a:t>
              </a:r>
              <a:endParaRPr lang="en-GB" sz="3200" dirty="0"/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4F8C6197-C09C-3507-D9E1-77BDF13D49D2}"/>
                </a:ext>
              </a:extLst>
            </p:cNvPr>
            <p:cNvCxnSpPr>
              <a:stCxn id="5" idx="3"/>
              <a:endCxn id="8" idx="1"/>
            </p:cNvCxnSpPr>
            <p:nvPr/>
          </p:nvCxnSpPr>
          <p:spPr>
            <a:xfrm flipV="1">
              <a:off x="3337956" y="2929175"/>
              <a:ext cx="2016145" cy="1233177"/>
            </a:xfrm>
            <a:prstGeom prst="curvedConnector3">
              <a:avLst>
                <a:gd name="adj1" fmla="val 46760"/>
              </a:avLst>
            </a:prstGeom>
            <a:ln w="381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190ABB77-9281-89C2-0741-89A308B68B9D}"/>
                </a:ext>
              </a:extLst>
            </p:cNvPr>
            <p:cNvCxnSpPr>
              <a:cxnSpLocks/>
              <a:stCxn id="8" idx="3"/>
              <a:endCxn id="6" idx="1"/>
            </p:cNvCxnSpPr>
            <p:nvPr/>
          </p:nvCxnSpPr>
          <p:spPr>
            <a:xfrm>
              <a:off x="6866101" y="2929175"/>
              <a:ext cx="1987943" cy="1233177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E3760D5-EA89-8E10-B7FD-8370049545DD}"/>
              </a:ext>
            </a:extLst>
          </p:cNvPr>
          <p:cNvGrpSpPr/>
          <p:nvPr/>
        </p:nvGrpSpPr>
        <p:grpSpPr>
          <a:xfrm>
            <a:off x="3337956" y="3274156"/>
            <a:ext cx="5516088" cy="888196"/>
            <a:chOff x="3337956" y="3274156"/>
            <a:chExt cx="5516088" cy="888196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DDAC4BFC-3AC2-CDF6-6A70-54E3B698E160}"/>
                </a:ext>
              </a:extLst>
            </p:cNvPr>
            <p:cNvSpPr/>
            <p:nvPr/>
          </p:nvSpPr>
          <p:spPr>
            <a:xfrm>
              <a:off x="5347051" y="3274156"/>
              <a:ext cx="1512000" cy="5040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/>
                <a:t>delete</a:t>
              </a:r>
              <a:endParaRPr lang="en-GB" sz="3200" dirty="0"/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4F7D1DF8-E4A3-503E-0374-FCBF7ED62765}"/>
                </a:ext>
              </a:extLst>
            </p:cNvPr>
            <p:cNvCxnSpPr>
              <a:stCxn id="5" idx="3"/>
              <a:endCxn id="7" idx="1"/>
            </p:cNvCxnSpPr>
            <p:nvPr/>
          </p:nvCxnSpPr>
          <p:spPr>
            <a:xfrm flipV="1">
              <a:off x="3337956" y="3526156"/>
              <a:ext cx="2009095" cy="636196"/>
            </a:xfrm>
            <a:prstGeom prst="curvedConnector3">
              <a:avLst>
                <a:gd name="adj1" fmla="val 55961"/>
              </a:avLst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A565C2C7-1437-CDF9-79D7-B4B948E7344B}"/>
                </a:ext>
              </a:extLst>
            </p:cNvPr>
            <p:cNvCxnSpPr>
              <a:cxnSpLocks/>
              <a:stCxn id="7" idx="3"/>
              <a:endCxn id="6" idx="1"/>
            </p:cNvCxnSpPr>
            <p:nvPr/>
          </p:nvCxnSpPr>
          <p:spPr>
            <a:xfrm>
              <a:off x="6859051" y="3526156"/>
              <a:ext cx="1994993" cy="636196"/>
            </a:xfrm>
            <a:prstGeom prst="curvedConnector3">
              <a:avLst>
                <a:gd name="adj1" fmla="val 42361"/>
              </a:avLst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8B0E13C-CEB3-A7D3-148D-B9FFE8D85E8B}"/>
              </a:ext>
            </a:extLst>
          </p:cNvPr>
          <p:cNvGrpSpPr/>
          <p:nvPr/>
        </p:nvGrpSpPr>
        <p:grpSpPr>
          <a:xfrm>
            <a:off x="3337956" y="4171751"/>
            <a:ext cx="1936044" cy="1420063"/>
            <a:chOff x="3337956" y="4162352"/>
            <a:chExt cx="1936044" cy="1420063"/>
          </a:xfrm>
        </p:grpSpPr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70A37FAF-9873-9764-3992-64B49B6583CC}"/>
                </a:ext>
              </a:extLst>
            </p:cNvPr>
            <p:cNvSpPr/>
            <p:nvPr/>
          </p:nvSpPr>
          <p:spPr>
            <a:xfrm>
              <a:off x="3762000" y="5078415"/>
              <a:ext cx="1512000" cy="5040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/>
                <a:t>calculate</a:t>
              </a:r>
              <a:endParaRPr lang="en-GB" sz="3200" dirty="0"/>
            </a:p>
          </p:txBody>
        </p:sp>
        <p:cxnSp>
          <p:nvCxnSpPr>
            <p:cNvPr id="29" name="Straight Arrow Connector 19">
              <a:extLst>
                <a:ext uri="{FF2B5EF4-FFF2-40B4-BE49-F238E27FC236}">
                  <a16:creationId xmlns:a16="http://schemas.microsoft.com/office/drawing/2014/main" id="{B1F99470-FEDA-C024-77D3-069C838DAA7A}"/>
                </a:ext>
              </a:extLst>
            </p:cNvPr>
            <p:cNvCxnSpPr>
              <a:cxnSpLocks/>
              <a:stCxn id="5" idx="3"/>
              <a:endCxn id="27" idx="1"/>
            </p:cNvCxnSpPr>
            <p:nvPr/>
          </p:nvCxnSpPr>
          <p:spPr>
            <a:xfrm>
              <a:off x="3337956" y="4162352"/>
              <a:ext cx="424044" cy="1177462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F6547C50-9811-10B8-7ECB-D28C02BE3197}"/>
              </a:ext>
            </a:extLst>
          </p:cNvPr>
          <p:cNvGrpSpPr/>
          <p:nvPr/>
        </p:nvGrpSpPr>
        <p:grpSpPr>
          <a:xfrm>
            <a:off x="5274000" y="4075333"/>
            <a:ext cx="3580044" cy="1264481"/>
            <a:chOff x="5274000" y="4075333"/>
            <a:chExt cx="3580044" cy="1264481"/>
          </a:xfrm>
        </p:grpSpPr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6345A6F8-1147-55DC-3291-E6D69D881649}"/>
                </a:ext>
              </a:extLst>
            </p:cNvPr>
            <p:cNvSpPr/>
            <p:nvPr/>
          </p:nvSpPr>
          <p:spPr>
            <a:xfrm>
              <a:off x="6165000" y="4075333"/>
              <a:ext cx="1440000" cy="3600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/>
                <a:t>minimum</a:t>
              </a:r>
              <a:endParaRPr lang="en-GB" sz="2800" dirty="0"/>
            </a:p>
          </p:txBody>
        </p: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77272203-64C8-69E5-41BE-0EB0D0614B75}"/>
                </a:ext>
              </a:extLst>
            </p:cNvPr>
            <p:cNvCxnSpPr>
              <a:stCxn id="27" idx="3"/>
              <a:endCxn id="46" idx="1"/>
            </p:cNvCxnSpPr>
            <p:nvPr/>
          </p:nvCxnSpPr>
          <p:spPr>
            <a:xfrm flipV="1">
              <a:off x="5274000" y="4255333"/>
              <a:ext cx="891000" cy="1084481"/>
            </a:xfrm>
            <a:prstGeom prst="curvedConnector3">
              <a:avLst>
                <a:gd name="adj1" fmla="val 28620"/>
              </a:avLst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DA115523-3D07-FD33-F85E-03AA0C5E60B4}"/>
                </a:ext>
              </a:extLst>
            </p:cNvPr>
            <p:cNvCxnSpPr>
              <a:stCxn id="46" idx="3"/>
              <a:endCxn id="6" idx="1"/>
            </p:cNvCxnSpPr>
            <p:nvPr/>
          </p:nvCxnSpPr>
          <p:spPr>
            <a:xfrm flipV="1">
              <a:off x="7605000" y="4162352"/>
              <a:ext cx="1249044" cy="92981"/>
            </a:xfrm>
            <a:prstGeom prst="curvedConnector3">
              <a:avLst>
                <a:gd name="adj1" fmla="val 50000"/>
              </a:avLst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78EEB35E-235D-1279-021A-28057249D3EE}"/>
              </a:ext>
            </a:extLst>
          </p:cNvPr>
          <p:cNvGrpSpPr/>
          <p:nvPr/>
        </p:nvGrpSpPr>
        <p:grpSpPr>
          <a:xfrm>
            <a:off x="5274000" y="4162352"/>
            <a:ext cx="3580044" cy="1177462"/>
            <a:chOff x="5274000" y="4162352"/>
            <a:chExt cx="3580044" cy="1177462"/>
          </a:xfrm>
        </p:grpSpPr>
        <p:sp>
          <p:nvSpPr>
            <p:cNvPr id="61" name="Rectangle: Rounded Corners 60">
              <a:extLst>
                <a:ext uri="{FF2B5EF4-FFF2-40B4-BE49-F238E27FC236}">
                  <a16:creationId xmlns:a16="http://schemas.microsoft.com/office/drawing/2014/main" id="{D29C9A3C-0C3E-30F3-54DF-52F56D00291F}"/>
                </a:ext>
              </a:extLst>
            </p:cNvPr>
            <p:cNvSpPr/>
            <p:nvPr/>
          </p:nvSpPr>
          <p:spPr>
            <a:xfrm>
              <a:off x="6165000" y="4527722"/>
              <a:ext cx="1440000" cy="3600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/>
                <a:t>maximum</a:t>
              </a:r>
              <a:endParaRPr lang="en-GB" sz="2800" dirty="0"/>
            </a:p>
          </p:txBody>
        </p: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7020987A-A955-CAC4-E30D-3EACCC8734A5}"/>
                </a:ext>
              </a:extLst>
            </p:cNvPr>
            <p:cNvCxnSpPr>
              <a:stCxn id="27" idx="3"/>
              <a:endCxn id="61" idx="1"/>
            </p:cNvCxnSpPr>
            <p:nvPr/>
          </p:nvCxnSpPr>
          <p:spPr>
            <a:xfrm flipV="1">
              <a:off x="5274000" y="4707722"/>
              <a:ext cx="891000" cy="632092"/>
            </a:xfrm>
            <a:prstGeom prst="curvedConnector3">
              <a:avLst>
                <a:gd name="adj1" fmla="val 37172"/>
              </a:avLst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10E8EAF6-8B17-ADB8-25CA-65C3E624ABD4}"/>
                </a:ext>
              </a:extLst>
            </p:cNvPr>
            <p:cNvCxnSpPr>
              <a:cxnSpLocks/>
              <a:stCxn id="61" idx="3"/>
              <a:endCxn id="6" idx="1"/>
            </p:cNvCxnSpPr>
            <p:nvPr/>
          </p:nvCxnSpPr>
          <p:spPr>
            <a:xfrm flipV="1">
              <a:off x="7605000" y="4162352"/>
              <a:ext cx="1249044" cy="545370"/>
            </a:xfrm>
            <a:prstGeom prst="curvedConnector3">
              <a:avLst>
                <a:gd name="adj1" fmla="val 56101"/>
              </a:avLst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B6E30357-2C36-789F-C890-DCBAEC0D183B}"/>
              </a:ext>
            </a:extLst>
          </p:cNvPr>
          <p:cNvGrpSpPr/>
          <p:nvPr/>
        </p:nvGrpSpPr>
        <p:grpSpPr>
          <a:xfrm>
            <a:off x="5274000" y="4162352"/>
            <a:ext cx="3580044" cy="1177759"/>
            <a:chOff x="5274000" y="4162352"/>
            <a:chExt cx="3580044" cy="1177759"/>
          </a:xfrm>
        </p:grpSpPr>
        <p:sp>
          <p:nvSpPr>
            <p:cNvPr id="62" name="Rectangle: Rounded Corners 61">
              <a:extLst>
                <a:ext uri="{FF2B5EF4-FFF2-40B4-BE49-F238E27FC236}">
                  <a16:creationId xmlns:a16="http://schemas.microsoft.com/office/drawing/2014/main" id="{53975BEA-E5AB-264C-95E5-E73594689627}"/>
                </a:ext>
              </a:extLst>
            </p:cNvPr>
            <p:cNvSpPr/>
            <p:nvPr/>
          </p:nvSpPr>
          <p:spPr>
            <a:xfrm>
              <a:off x="6165000" y="4980111"/>
              <a:ext cx="1440000" cy="3600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/>
                <a:t>average</a:t>
              </a:r>
              <a:endParaRPr lang="en-GB" sz="2800" dirty="0"/>
            </a:p>
          </p:txBody>
        </p: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456E1B85-B492-AE19-AE4F-2F3D31420D5D}"/>
                </a:ext>
              </a:extLst>
            </p:cNvPr>
            <p:cNvCxnSpPr>
              <a:stCxn id="27" idx="3"/>
              <a:endCxn id="62" idx="1"/>
            </p:cNvCxnSpPr>
            <p:nvPr/>
          </p:nvCxnSpPr>
          <p:spPr>
            <a:xfrm flipV="1">
              <a:off x="5274000" y="5160111"/>
              <a:ext cx="891000" cy="179703"/>
            </a:xfrm>
            <a:prstGeom prst="curvedConnector3">
              <a:avLst>
                <a:gd name="adj1" fmla="val 50000"/>
              </a:avLst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DBA16938-7203-3C0C-8090-F49009B95662}"/>
                </a:ext>
              </a:extLst>
            </p:cNvPr>
            <p:cNvCxnSpPr>
              <a:stCxn id="62" idx="3"/>
              <a:endCxn id="6" idx="1"/>
            </p:cNvCxnSpPr>
            <p:nvPr/>
          </p:nvCxnSpPr>
          <p:spPr>
            <a:xfrm flipV="1">
              <a:off x="7605000" y="4162352"/>
              <a:ext cx="1249044" cy="997759"/>
            </a:xfrm>
            <a:prstGeom prst="curvedConnector3">
              <a:avLst>
                <a:gd name="adj1" fmla="val 57626"/>
              </a:avLst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2035D8E5-D794-C884-4F38-E1E7336167FC}"/>
              </a:ext>
            </a:extLst>
          </p:cNvPr>
          <p:cNvGrpSpPr/>
          <p:nvPr/>
        </p:nvGrpSpPr>
        <p:grpSpPr>
          <a:xfrm>
            <a:off x="5274000" y="4162352"/>
            <a:ext cx="3580044" cy="1630148"/>
            <a:chOff x="5274000" y="4162352"/>
            <a:chExt cx="3580044" cy="1630148"/>
          </a:xfrm>
        </p:grpSpPr>
        <p:sp>
          <p:nvSpPr>
            <p:cNvPr id="63" name="Rectangle: Rounded Corners 62">
              <a:extLst>
                <a:ext uri="{FF2B5EF4-FFF2-40B4-BE49-F238E27FC236}">
                  <a16:creationId xmlns:a16="http://schemas.microsoft.com/office/drawing/2014/main" id="{4AA3D285-404E-F355-2A5B-EF0C44E02783}"/>
                </a:ext>
              </a:extLst>
            </p:cNvPr>
            <p:cNvSpPr/>
            <p:nvPr/>
          </p:nvSpPr>
          <p:spPr>
            <a:xfrm>
              <a:off x="6165000" y="5432500"/>
              <a:ext cx="1440000" cy="3600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/>
                <a:t>number of</a:t>
              </a:r>
              <a:endParaRPr lang="en-GB" sz="2800" dirty="0"/>
            </a:p>
          </p:txBody>
        </p: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EBCD4DC0-43B5-AB3E-672A-C412B16C731D}"/>
                </a:ext>
              </a:extLst>
            </p:cNvPr>
            <p:cNvCxnSpPr>
              <a:stCxn id="27" idx="3"/>
              <a:endCxn id="63" idx="1"/>
            </p:cNvCxnSpPr>
            <p:nvPr/>
          </p:nvCxnSpPr>
          <p:spPr>
            <a:xfrm>
              <a:off x="5274000" y="5339814"/>
              <a:ext cx="891000" cy="272686"/>
            </a:xfrm>
            <a:prstGeom prst="curvedConnector3">
              <a:avLst>
                <a:gd name="adj1" fmla="val 50000"/>
              </a:avLst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A884B71A-CF20-3F7C-DFC9-AF723C1087BD}"/>
                </a:ext>
              </a:extLst>
            </p:cNvPr>
            <p:cNvCxnSpPr>
              <a:stCxn id="63" idx="3"/>
              <a:endCxn id="6" idx="1"/>
            </p:cNvCxnSpPr>
            <p:nvPr/>
          </p:nvCxnSpPr>
          <p:spPr>
            <a:xfrm flipV="1">
              <a:off x="7605000" y="4162352"/>
              <a:ext cx="1249044" cy="1450148"/>
            </a:xfrm>
            <a:prstGeom prst="curvedConnector3">
              <a:avLst>
                <a:gd name="adj1" fmla="val 62710"/>
              </a:avLst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CDA0C4E4-611C-BBDA-46CB-8356798A1C7B}"/>
              </a:ext>
            </a:extLst>
          </p:cNvPr>
          <p:cNvGrpSpPr/>
          <p:nvPr/>
        </p:nvGrpSpPr>
        <p:grpSpPr>
          <a:xfrm>
            <a:off x="5274000" y="4162352"/>
            <a:ext cx="3580044" cy="2082537"/>
            <a:chOff x="5274000" y="4162352"/>
            <a:chExt cx="3580044" cy="2082537"/>
          </a:xfrm>
        </p:grpSpPr>
        <p:sp>
          <p:nvSpPr>
            <p:cNvPr id="64" name="Rectangle: Rounded Corners 63">
              <a:extLst>
                <a:ext uri="{FF2B5EF4-FFF2-40B4-BE49-F238E27FC236}">
                  <a16:creationId xmlns:a16="http://schemas.microsoft.com/office/drawing/2014/main" id="{97B3155C-EF30-04C4-7517-CD5CB4C24262}"/>
                </a:ext>
              </a:extLst>
            </p:cNvPr>
            <p:cNvSpPr/>
            <p:nvPr/>
          </p:nvSpPr>
          <p:spPr>
            <a:xfrm>
              <a:off x="6165000" y="5884889"/>
              <a:ext cx="1440000" cy="3600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/>
                <a:t>total</a:t>
              </a:r>
              <a:endParaRPr lang="en-GB" sz="2800" dirty="0"/>
            </a:p>
          </p:txBody>
        </p: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22050E1F-6DA8-D7E4-BA93-DAFA6A6549D8}"/>
                </a:ext>
              </a:extLst>
            </p:cNvPr>
            <p:cNvCxnSpPr>
              <a:stCxn id="27" idx="3"/>
              <a:endCxn id="64" idx="1"/>
            </p:cNvCxnSpPr>
            <p:nvPr/>
          </p:nvCxnSpPr>
          <p:spPr>
            <a:xfrm>
              <a:off x="5274000" y="5339814"/>
              <a:ext cx="891000" cy="725075"/>
            </a:xfrm>
            <a:prstGeom prst="curvedConnector3">
              <a:avLst>
                <a:gd name="adj1" fmla="val 47149"/>
              </a:avLst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4B9FE22B-8FC7-E8A0-90B4-924F612B38E7}"/>
                </a:ext>
              </a:extLst>
            </p:cNvPr>
            <p:cNvCxnSpPr>
              <a:stCxn id="64" idx="3"/>
              <a:endCxn id="6" idx="1"/>
            </p:cNvCxnSpPr>
            <p:nvPr/>
          </p:nvCxnSpPr>
          <p:spPr>
            <a:xfrm flipV="1">
              <a:off x="7605000" y="4162352"/>
              <a:ext cx="1249044" cy="1902537"/>
            </a:xfrm>
            <a:prstGeom prst="curvedConnector3">
              <a:avLst>
                <a:gd name="adj1" fmla="val 68302"/>
              </a:avLst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4B04578F-D2C5-4B41-6BAC-8B5AB93F438A}"/>
              </a:ext>
            </a:extLst>
          </p:cNvPr>
          <p:cNvGrpSpPr/>
          <p:nvPr/>
        </p:nvGrpSpPr>
        <p:grpSpPr>
          <a:xfrm>
            <a:off x="5274000" y="4162352"/>
            <a:ext cx="3580044" cy="2534924"/>
            <a:chOff x="5274000" y="4162352"/>
            <a:chExt cx="3580044" cy="2534924"/>
          </a:xfrm>
        </p:grpSpPr>
        <p:sp>
          <p:nvSpPr>
            <p:cNvPr id="73" name="Rectangle: Rounded Corners 72">
              <a:extLst>
                <a:ext uri="{FF2B5EF4-FFF2-40B4-BE49-F238E27FC236}">
                  <a16:creationId xmlns:a16="http://schemas.microsoft.com/office/drawing/2014/main" id="{6BCE907D-1BC1-42F3-A5F7-ADEA0D81E628}"/>
                </a:ext>
              </a:extLst>
            </p:cNvPr>
            <p:cNvSpPr/>
            <p:nvPr/>
          </p:nvSpPr>
          <p:spPr>
            <a:xfrm>
              <a:off x="6165000" y="6337276"/>
              <a:ext cx="1440000" cy="3600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/>
                <a:t>formula</a:t>
              </a:r>
              <a:endParaRPr lang="en-GB" sz="2800" dirty="0"/>
            </a:p>
          </p:txBody>
        </p: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53576EEC-F26B-2996-8D8F-485309FB2A82}"/>
                </a:ext>
              </a:extLst>
            </p:cNvPr>
            <p:cNvCxnSpPr>
              <a:stCxn id="27" idx="3"/>
              <a:endCxn id="73" idx="1"/>
            </p:cNvCxnSpPr>
            <p:nvPr/>
          </p:nvCxnSpPr>
          <p:spPr>
            <a:xfrm>
              <a:off x="5274000" y="5339814"/>
              <a:ext cx="891000" cy="1177462"/>
            </a:xfrm>
            <a:prstGeom prst="curvedConnector3">
              <a:avLst>
                <a:gd name="adj1" fmla="val 34321"/>
              </a:avLst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12E15993-0C68-C291-F9E9-A5879FB5D831}"/>
                </a:ext>
              </a:extLst>
            </p:cNvPr>
            <p:cNvCxnSpPr>
              <a:stCxn id="73" idx="3"/>
              <a:endCxn id="6" idx="1"/>
            </p:cNvCxnSpPr>
            <p:nvPr/>
          </p:nvCxnSpPr>
          <p:spPr>
            <a:xfrm flipV="1">
              <a:off x="7605000" y="4162352"/>
              <a:ext cx="1249044" cy="2354924"/>
            </a:xfrm>
            <a:prstGeom prst="curvedConnector3">
              <a:avLst>
                <a:gd name="adj1" fmla="val 73386"/>
              </a:avLst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47276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3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3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3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3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2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2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2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3977BA9-5052-AEBB-63AE-9572018FC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Functional Requirements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4D164DF-E92D-CBB7-F339-F11144806BD0}"/>
              </a:ext>
            </a:extLst>
          </p:cNvPr>
          <p:cNvSpPr/>
          <p:nvPr/>
        </p:nvSpPr>
        <p:spPr>
          <a:xfrm>
            <a:off x="349956" y="3442352"/>
            <a:ext cx="2988000" cy="144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AD69D90-28B7-7A05-046C-3A5212110F16}"/>
              </a:ext>
            </a:extLst>
          </p:cNvPr>
          <p:cNvSpPr/>
          <p:nvPr/>
        </p:nvSpPr>
        <p:spPr>
          <a:xfrm>
            <a:off x="8854044" y="3442352"/>
            <a:ext cx="2988000" cy="144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9B7C9B5-1940-69D9-ED01-2BE6CFD0E7DF}"/>
              </a:ext>
            </a:extLst>
          </p:cNvPr>
          <p:cNvGrpSpPr/>
          <p:nvPr/>
        </p:nvGrpSpPr>
        <p:grpSpPr>
          <a:xfrm>
            <a:off x="3337956" y="1480462"/>
            <a:ext cx="5516088" cy="2681890"/>
            <a:chOff x="3337956" y="1480462"/>
            <a:chExt cx="5516088" cy="2681890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FAC4B34-BF94-3A70-1101-76BA02F53E6D}"/>
                </a:ext>
              </a:extLst>
            </p:cNvPr>
            <p:cNvSpPr/>
            <p:nvPr/>
          </p:nvSpPr>
          <p:spPr>
            <a:xfrm>
              <a:off x="5340000" y="1480462"/>
              <a:ext cx="1512000" cy="504000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 dirty="0"/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706068DC-3EE2-FCC1-B884-AD1137DF4DA6}"/>
                </a:ext>
              </a:extLst>
            </p:cNvPr>
            <p:cNvCxnSpPr>
              <a:stCxn id="5" idx="3"/>
              <a:endCxn id="10" idx="1"/>
            </p:cNvCxnSpPr>
            <p:nvPr/>
          </p:nvCxnSpPr>
          <p:spPr>
            <a:xfrm flipV="1">
              <a:off x="3337956" y="1732462"/>
              <a:ext cx="2002044" cy="2429890"/>
            </a:xfrm>
            <a:prstGeom prst="curvedConnector3">
              <a:avLst>
                <a:gd name="adj1" fmla="val 27707"/>
              </a:avLst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20D5A7B2-B7AD-7D36-8EB1-D7BDBEFC1604}"/>
                </a:ext>
              </a:extLst>
            </p:cNvPr>
            <p:cNvCxnSpPr>
              <a:cxnSpLocks/>
              <a:stCxn id="10" idx="3"/>
              <a:endCxn id="6" idx="1"/>
            </p:cNvCxnSpPr>
            <p:nvPr/>
          </p:nvCxnSpPr>
          <p:spPr>
            <a:xfrm>
              <a:off x="6852000" y="1732462"/>
              <a:ext cx="2002044" cy="2429890"/>
            </a:xfrm>
            <a:prstGeom prst="curvedConnector3">
              <a:avLst>
                <a:gd name="adj1" fmla="val 73380"/>
              </a:avLst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E04E227-EC5E-5B11-8E1B-4FDBA3493BC6}"/>
              </a:ext>
            </a:extLst>
          </p:cNvPr>
          <p:cNvGrpSpPr/>
          <p:nvPr/>
        </p:nvGrpSpPr>
        <p:grpSpPr>
          <a:xfrm>
            <a:off x="3337956" y="2080194"/>
            <a:ext cx="5516088" cy="2082158"/>
            <a:chOff x="3337956" y="2080194"/>
            <a:chExt cx="5516088" cy="2082158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06EF0D47-7B57-60F1-3B60-0A56D6754DAD}"/>
                </a:ext>
              </a:extLst>
            </p:cNvPr>
            <p:cNvSpPr/>
            <p:nvPr/>
          </p:nvSpPr>
          <p:spPr>
            <a:xfrm>
              <a:off x="5340000" y="2080194"/>
              <a:ext cx="1512000" cy="504000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 dirty="0"/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A2C04D05-B888-B28C-3B89-A1C1A5DEA472}"/>
                </a:ext>
              </a:extLst>
            </p:cNvPr>
            <p:cNvCxnSpPr>
              <a:cxnSpLocks/>
              <a:stCxn id="5" idx="3"/>
              <a:endCxn id="9" idx="1"/>
            </p:cNvCxnSpPr>
            <p:nvPr/>
          </p:nvCxnSpPr>
          <p:spPr>
            <a:xfrm flipV="1">
              <a:off x="3337956" y="2332194"/>
              <a:ext cx="2002044" cy="1830158"/>
            </a:xfrm>
            <a:prstGeom prst="curvedConnector3">
              <a:avLst>
                <a:gd name="adj1" fmla="val 37494"/>
              </a:avLst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9348DE9A-1D2D-72E3-162F-0D7068291FDF}"/>
                </a:ext>
              </a:extLst>
            </p:cNvPr>
            <p:cNvCxnSpPr>
              <a:cxnSpLocks/>
              <a:stCxn id="9" idx="3"/>
              <a:endCxn id="6" idx="1"/>
            </p:cNvCxnSpPr>
            <p:nvPr/>
          </p:nvCxnSpPr>
          <p:spPr>
            <a:xfrm>
              <a:off x="6852000" y="2332194"/>
              <a:ext cx="2002044" cy="1830158"/>
            </a:xfrm>
            <a:prstGeom prst="curvedConnector3">
              <a:avLst>
                <a:gd name="adj1" fmla="val 61418"/>
              </a:avLst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0D29CB2-063F-BC3D-5B79-F592688F21ED}"/>
              </a:ext>
            </a:extLst>
          </p:cNvPr>
          <p:cNvGrpSpPr/>
          <p:nvPr/>
        </p:nvGrpSpPr>
        <p:grpSpPr>
          <a:xfrm>
            <a:off x="3337956" y="2677175"/>
            <a:ext cx="5516088" cy="1485177"/>
            <a:chOff x="3337956" y="2677175"/>
            <a:chExt cx="5516088" cy="1485177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681D8EBA-C9CF-E11E-8335-B5E1C0BD4897}"/>
                </a:ext>
              </a:extLst>
            </p:cNvPr>
            <p:cNvSpPr/>
            <p:nvPr/>
          </p:nvSpPr>
          <p:spPr>
            <a:xfrm>
              <a:off x="5354101" y="2677175"/>
              <a:ext cx="1512000" cy="504000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 dirty="0"/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4F8C6197-C09C-3507-D9E1-77BDF13D49D2}"/>
                </a:ext>
              </a:extLst>
            </p:cNvPr>
            <p:cNvCxnSpPr>
              <a:stCxn id="5" idx="3"/>
              <a:endCxn id="8" idx="1"/>
            </p:cNvCxnSpPr>
            <p:nvPr/>
          </p:nvCxnSpPr>
          <p:spPr>
            <a:xfrm flipV="1">
              <a:off x="3337956" y="2929175"/>
              <a:ext cx="2016145" cy="1233177"/>
            </a:xfrm>
            <a:prstGeom prst="curvedConnector3">
              <a:avLst>
                <a:gd name="adj1" fmla="val 46760"/>
              </a:avLst>
            </a:prstGeom>
            <a:ln w="381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190ABB77-9281-89C2-0741-89A308B68B9D}"/>
                </a:ext>
              </a:extLst>
            </p:cNvPr>
            <p:cNvCxnSpPr>
              <a:cxnSpLocks/>
              <a:stCxn id="8" idx="3"/>
              <a:endCxn id="6" idx="1"/>
            </p:cNvCxnSpPr>
            <p:nvPr/>
          </p:nvCxnSpPr>
          <p:spPr>
            <a:xfrm>
              <a:off x="6866101" y="2929175"/>
              <a:ext cx="1987943" cy="1233177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E3760D5-EA89-8E10-B7FD-8370049545DD}"/>
              </a:ext>
            </a:extLst>
          </p:cNvPr>
          <p:cNvGrpSpPr/>
          <p:nvPr/>
        </p:nvGrpSpPr>
        <p:grpSpPr>
          <a:xfrm>
            <a:off x="3337956" y="3274156"/>
            <a:ext cx="5516088" cy="888196"/>
            <a:chOff x="3337956" y="3274156"/>
            <a:chExt cx="5516088" cy="888196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DDAC4BFC-3AC2-CDF6-6A70-54E3B698E160}"/>
                </a:ext>
              </a:extLst>
            </p:cNvPr>
            <p:cNvSpPr/>
            <p:nvPr/>
          </p:nvSpPr>
          <p:spPr>
            <a:xfrm>
              <a:off x="5347051" y="3274156"/>
              <a:ext cx="1512000" cy="504000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 dirty="0"/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4F7D1DF8-E4A3-503E-0374-FCBF7ED62765}"/>
                </a:ext>
              </a:extLst>
            </p:cNvPr>
            <p:cNvCxnSpPr>
              <a:stCxn id="5" idx="3"/>
              <a:endCxn id="7" idx="1"/>
            </p:cNvCxnSpPr>
            <p:nvPr/>
          </p:nvCxnSpPr>
          <p:spPr>
            <a:xfrm flipV="1">
              <a:off x="3337956" y="3526156"/>
              <a:ext cx="2009095" cy="636196"/>
            </a:xfrm>
            <a:prstGeom prst="curvedConnector3">
              <a:avLst>
                <a:gd name="adj1" fmla="val 55961"/>
              </a:avLst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A565C2C7-1437-CDF9-79D7-B4B948E7344B}"/>
                </a:ext>
              </a:extLst>
            </p:cNvPr>
            <p:cNvCxnSpPr>
              <a:cxnSpLocks/>
              <a:stCxn id="7" idx="3"/>
              <a:endCxn id="6" idx="1"/>
            </p:cNvCxnSpPr>
            <p:nvPr/>
          </p:nvCxnSpPr>
          <p:spPr>
            <a:xfrm>
              <a:off x="6859051" y="3526156"/>
              <a:ext cx="1994993" cy="636196"/>
            </a:xfrm>
            <a:prstGeom prst="curvedConnector3">
              <a:avLst>
                <a:gd name="adj1" fmla="val 42361"/>
              </a:avLst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8B0E13C-CEB3-A7D3-148D-B9FFE8D85E8B}"/>
              </a:ext>
            </a:extLst>
          </p:cNvPr>
          <p:cNvGrpSpPr/>
          <p:nvPr/>
        </p:nvGrpSpPr>
        <p:grpSpPr>
          <a:xfrm>
            <a:off x="3337956" y="4171751"/>
            <a:ext cx="1936044" cy="1420063"/>
            <a:chOff x="3337956" y="4162352"/>
            <a:chExt cx="1936044" cy="1420063"/>
          </a:xfrm>
        </p:grpSpPr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70A37FAF-9873-9764-3992-64B49B6583CC}"/>
                </a:ext>
              </a:extLst>
            </p:cNvPr>
            <p:cNvSpPr/>
            <p:nvPr/>
          </p:nvSpPr>
          <p:spPr>
            <a:xfrm>
              <a:off x="3762000" y="5078415"/>
              <a:ext cx="1512000" cy="504000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 dirty="0"/>
            </a:p>
          </p:txBody>
        </p:sp>
        <p:cxnSp>
          <p:nvCxnSpPr>
            <p:cNvPr id="29" name="Straight Arrow Connector 19">
              <a:extLst>
                <a:ext uri="{FF2B5EF4-FFF2-40B4-BE49-F238E27FC236}">
                  <a16:creationId xmlns:a16="http://schemas.microsoft.com/office/drawing/2014/main" id="{B1F99470-FEDA-C024-77D3-069C838DAA7A}"/>
                </a:ext>
              </a:extLst>
            </p:cNvPr>
            <p:cNvCxnSpPr>
              <a:cxnSpLocks/>
              <a:stCxn id="5" idx="3"/>
              <a:endCxn id="27" idx="1"/>
            </p:cNvCxnSpPr>
            <p:nvPr/>
          </p:nvCxnSpPr>
          <p:spPr>
            <a:xfrm>
              <a:off x="3337956" y="4162352"/>
              <a:ext cx="424044" cy="1177462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F6547C50-9811-10B8-7ECB-D28C02BE3197}"/>
              </a:ext>
            </a:extLst>
          </p:cNvPr>
          <p:cNvGrpSpPr/>
          <p:nvPr/>
        </p:nvGrpSpPr>
        <p:grpSpPr>
          <a:xfrm>
            <a:off x="5274000" y="4075333"/>
            <a:ext cx="3580044" cy="1264481"/>
            <a:chOff x="5274000" y="4075333"/>
            <a:chExt cx="3580044" cy="1264481"/>
          </a:xfrm>
        </p:grpSpPr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6345A6F8-1147-55DC-3291-E6D69D881649}"/>
                </a:ext>
              </a:extLst>
            </p:cNvPr>
            <p:cNvSpPr/>
            <p:nvPr/>
          </p:nvSpPr>
          <p:spPr>
            <a:xfrm>
              <a:off x="6165000" y="4075333"/>
              <a:ext cx="1440000" cy="3600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/>
                <a:t>minimum</a:t>
              </a:r>
              <a:endParaRPr lang="en-GB" sz="2800" dirty="0"/>
            </a:p>
          </p:txBody>
        </p: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77272203-64C8-69E5-41BE-0EB0D0614B75}"/>
                </a:ext>
              </a:extLst>
            </p:cNvPr>
            <p:cNvCxnSpPr>
              <a:stCxn id="27" idx="3"/>
              <a:endCxn id="46" idx="1"/>
            </p:cNvCxnSpPr>
            <p:nvPr/>
          </p:nvCxnSpPr>
          <p:spPr>
            <a:xfrm flipV="1">
              <a:off x="5274000" y="4255333"/>
              <a:ext cx="891000" cy="1084481"/>
            </a:xfrm>
            <a:prstGeom prst="curvedConnector3">
              <a:avLst>
                <a:gd name="adj1" fmla="val 28620"/>
              </a:avLst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DA115523-3D07-FD33-F85E-03AA0C5E60B4}"/>
                </a:ext>
              </a:extLst>
            </p:cNvPr>
            <p:cNvCxnSpPr>
              <a:stCxn id="46" idx="3"/>
              <a:endCxn id="6" idx="1"/>
            </p:cNvCxnSpPr>
            <p:nvPr/>
          </p:nvCxnSpPr>
          <p:spPr>
            <a:xfrm flipV="1">
              <a:off x="7605000" y="4162352"/>
              <a:ext cx="1249044" cy="92981"/>
            </a:xfrm>
            <a:prstGeom prst="curvedConnector3">
              <a:avLst>
                <a:gd name="adj1" fmla="val 50000"/>
              </a:avLst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78EEB35E-235D-1279-021A-28057249D3EE}"/>
              </a:ext>
            </a:extLst>
          </p:cNvPr>
          <p:cNvGrpSpPr/>
          <p:nvPr/>
        </p:nvGrpSpPr>
        <p:grpSpPr>
          <a:xfrm>
            <a:off x="5274000" y="4162352"/>
            <a:ext cx="3580044" cy="1177462"/>
            <a:chOff x="5274000" y="4162352"/>
            <a:chExt cx="3580044" cy="1177462"/>
          </a:xfrm>
        </p:grpSpPr>
        <p:sp>
          <p:nvSpPr>
            <p:cNvPr id="61" name="Rectangle: Rounded Corners 60">
              <a:extLst>
                <a:ext uri="{FF2B5EF4-FFF2-40B4-BE49-F238E27FC236}">
                  <a16:creationId xmlns:a16="http://schemas.microsoft.com/office/drawing/2014/main" id="{D29C9A3C-0C3E-30F3-54DF-52F56D00291F}"/>
                </a:ext>
              </a:extLst>
            </p:cNvPr>
            <p:cNvSpPr/>
            <p:nvPr/>
          </p:nvSpPr>
          <p:spPr>
            <a:xfrm>
              <a:off x="6165000" y="4527722"/>
              <a:ext cx="1440000" cy="3600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/>
                <a:t>maximum</a:t>
              </a:r>
              <a:endParaRPr lang="en-GB" sz="2800" dirty="0"/>
            </a:p>
          </p:txBody>
        </p: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7020987A-A955-CAC4-E30D-3EACCC8734A5}"/>
                </a:ext>
              </a:extLst>
            </p:cNvPr>
            <p:cNvCxnSpPr>
              <a:stCxn id="27" idx="3"/>
              <a:endCxn id="61" idx="1"/>
            </p:cNvCxnSpPr>
            <p:nvPr/>
          </p:nvCxnSpPr>
          <p:spPr>
            <a:xfrm flipV="1">
              <a:off x="5274000" y="4707722"/>
              <a:ext cx="891000" cy="632092"/>
            </a:xfrm>
            <a:prstGeom prst="curvedConnector3">
              <a:avLst>
                <a:gd name="adj1" fmla="val 37172"/>
              </a:avLst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10E8EAF6-8B17-ADB8-25CA-65C3E624ABD4}"/>
                </a:ext>
              </a:extLst>
            </p:cNvPr>
            <p:cNvCxnSpPr>
              <a:cxnSpLocks/>
              <a:stCxn id="61" idx="3"/>
              <a:endCxn id="6" idx="1"/>
            </p:cNvCxnSpPr>
            <p:nvPr/>
          </p:nvCxnSpPr>
          <p:spPr>
            <a:xfrm flipV="1">
              <a:off x="7605000" y="4162352"/>
              <a:ext cx="1249044" cy="545370"/>
            </a:xfrm>
            <a:prstGeom prst="curvedConnector3">
              <a:avLst>
                <a:gd name="adj1" fmla="val 56101"/>
              </a:avLst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B6E30357-2C36-789F-C890-DCBAEC0D183B}"/>
              </a:ext>
            </a:extLst>
          </p:cNvPr>
          <p:cNvGrpSpPr/>
          <p:nvPr/>
        </p:nvGrpSpPr>
        <p:grpSpPr>
          <a:xfrm>
            <a:off x="5274000" y="4162352"/>
            <a:ext cx="3580044" cy="1177759"/>
            <a:chOff x="5274000" y="4162352"/>
            <a:chExt cx="3580044" cy="1177759"/>
          </a:xfrm>
        </p:grpSpPr>
        <p:sp>
          <p:nvSpPr>
            <p:cNvPr id="62" name="Rectangle: Rounded Corners 61">
              <a:extLst>
                <a:ext uri="{FF2B5EF4-FFF2-40B4-BE49-F238E27FC236}">
                  <a16:creationId xmlns:a16="http://schemas.microsoft.com/office/drawing/2014/main" id="{53975BEA-E5AB-264C-95E5-E73594689627}"/>
                </a:ext>
              </a:extLst>
            </p:cNvPr>
            <p:cNvSpPr/>
            <p:nvPr/>
          </p:nvSpPr>
          <p:spPr>
            <a:xfrm>
              <a:off x="6165000" y="4980111"/>
              <a:ext cx="1440000" cy="3600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/>
                <a:t>average</a:t>
              </a:r>
              <a:endParaRPr lang="en-GB" sz="2800" dirty="0"/>
            </a:p>
          </p:txBody>
        </p: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456E1B85-B492-AE19-AE4F-2F3D31420D5D}"/>
                </a:ext>
              </a:extLst>
            </p:cNvPr>
            <p:cNvCxnSpPr>
              <a:stCxn id="27" idx="3"/>
              <a:endCxn id="62" idx="1"/>
            </p:cNvCxnSpPr>
            <p:nvPr/>
          </p:nvCxnSpPr>
          <p:spPr>
            <a:xfrm flipV="1">
              <a:off x="5274000" y="5160111"/>
              <a:ext cx="891000" cy="179703"/>
            </a:xfrm>
            <a:prstGeom prst="curvedConnector3">
              <a:avLst>
                <a:gd name="adj1" fmla="val 50000"/>
              </a:avLst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DBA16938-7203-3C0C-8090-F49009B95662}"/>
                </a:ext>
              </a:extLst>
            </p:cNvPr>
            <p:cNvCxnSpPr>
              <a:stCxn id="62" idx="3"/>
              <a:endCxn id="6" idx="1"/>
            </p:cNvCxnSpPr>
            <p:nvPr/>
          </p:nvCxnSpPr>
          <p:spPr>
            <a:xfrm flipV="1">
              <a:off x="7605000" y="4162352"/>
              <a:ext cx="1249044" cy="997759"/>
            </a:xfrm>
            <a:prstGeom prst="curvedConnector3">
              <a:avLst>
                <a:gd name="adj1" fmla="val 57626"/>
              </a:avLst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2035D8E5-D794-C884-4F38-E1E7336167FC}"/>
              </a:ext>
            </a:extLst>
          </p:cNvPr>
          <p:cNvGrpSpPr/>
          <p:nvPr/>
        </p:nvGrpSpPr>
        <p:grpSpPr>
          <a:xfrm>
            <a:off x="5274000" y="4162352"/>
            <a:ext cx="3580044" cy="1630148"/>
            <a:chOff x="5274000" y="4162352"/>
            <a:chExt cx="3580044" cy="1630148"/>
          </a:xfrm>
        </p:grpSpPr>
        <p:sp>
          <p:nvSpPr>
            <p:cNvPr id="63" name="Rectangle: Rounded Corners 62">
              <a:extLst>
                <a:ext uri="{FF2B5EF4-FFF2-40B4-BE49-F238E27FC236}">
                  <a16:creationId xmlns:a16="http://schemas.microsoft.com/office/drawing/2014/main" id="{4AA3D285-404E-F355-2A5B-EF0C44E02783}"/>
                </a:ext>
              </a:extLst>
            </p:cNvPr>
            <p:cNvSpPr/>
            <p:nvPr/>
          </p:nvSpPr>
          <p:spPr>
            <a:xfrm>
              <a:off x="6165000" y="5432500"/>
              <a:ext cx="1440000" cy="3600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/>
                <a:t>number of</a:t>
              </a:r>
              <a:endParaRPr lang="en-GB" sz="2800" dirty="0"/>
            </a:p>
          </p:txBody>
        </p: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EBCD4DC0-43B5-AB3E-672A-C412B16C731D}"/>
                </a:ext>
              </a:extLst>
            </p:cNvPr>
            <p:cNvCxnSpPr>
              <a:stCxn id="27" idx="3"/>
              <a:endCxn id="63" idx="1"/>
            </p:cNvCxnSpPr>
            <p:nvPr/>
          </p:nvCxnSpPr>
          <p:spPr>
            <a:xfrm>
              <a:off x="5274000" y="5339814"/>
              <a:ext cx="891000" cy="272686"/>
            </a:xfrm>
            <a:prstGeom prst="curvedConnector3">
              <a:avLst>
                <a:gd name="adj1" fmla="val 50000"/>
              </a:avLst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A884B71A-CF20-3F7C-DFC9-AF723C1087BD}"/>
                </a:ext>
              </a:extLst>
            </p:cNvPr>
            <p:cNvCxnSpPr>
              <a:stCxn id="63" idx="3"/>
              <a:endCxn id="6" idx="1"/>
            </p:cNvCxnSpPr>
            <p:nvPr/>
          </p:nvCxnSpPr>
          <p:spPr>
            <a:xfrm flipV="1">
              <a:off x="7605000" y="4162352"/>
              <a:ext cx="1249044" cy="1450148"/>
            </a:xfrm>
            <a:prstGeom prst="curvedConnector3">
              <a:avLst>
                <a:gd name="adj1" fmla="val 62710"/>
              </a:avLst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CDA0C4E4-611C-BBDA-46CB-8356798A1C7B}"/>
              </a:ext>
            </a:extLst>
          </p:cNvPr>
          <p:cNvGrpSpPr/>
          <p:nvPr/>
        </p:nvGrpSpPr>
        <p:grpSpPr>
          <a:xfrm>
            <a:off x="5274000" y="4162352"/>
            <a:ext cx="3580044" cy="2082537"/>
            <a:chOff x="5274000" y="4162352"/>
            <a:chExt cx="3580044" cy="2082537"/>
          </a:xfrm>
        </p:grpSpPr>
        <p:sp>
          <p:nvSpPr>
            <p:cNvPr id="64" name="Rectangle: Rounded Corners 63">
              <a:extLst>
                <a:ext uri="{FF2B5EF4-FFF2-40B4-BE49-F238E27FC236}">
                  <a16:creationId xmlns:a16="http://schemas.microsoft.com/office/drawing/2014/main" id="{97B3155C-EF30-04C4-7517-CD5CB4C24262}"/>
                </a:ext>
              </a:extLst>
            </p:cNvPr>
            <p:cNvSpPr/>
            <p:nvPr/>
          </p:nvSpPr>
          <p:spPr>
            <a:xfrm>
              <a:off x="6165000" y="5884889"/>
              <a:ext cx="1440000" cy="3600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/>
                <a:t>total</a:t>
              </a:r>
              <a:endParaRPr lang="en-GB" sz="2800" dirty="0"/>
            </a:p>
          </p:txBody>
        </p: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22050E1F-6DA8-D7E4-BA93-DAFA6A6549D8}"/>
                </a:ext>
              </a:extLst>
            </p:cNvPr>
            <p:cNvCxnSpPr>
              <a:stCxn id="27" idx="3"/>
              <a:endCxn id="64" idx="1"/>
            </p:cNvCxnSpPr>
            <p:nvPr/>
          </p:nvCxnSpPr>
          <p:spPr>
            <a:xfrm>
              <a:off x="5274000" y="5339814"/>
              <a:ext cx="891000" cy="725075"/>
            </a:xfrm>
            <a:prstGeom prst="curvedConnector3">
              <a:avLst>
                <a:gd name="adj1" fmla="val 47149"/>
              </a:avLst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4B9FE22B-8FC7-E8A0-90B4-924F612B38E7}"/>
                </a:ext>
              </a:extLst>
            </p:cNvPr>
            <p:cNvCxnSpPr>
              <a:stCxn id="64" idx="3"/>
              <a:endCxn id="6" idx="1"/>
            </p:cNvCxnSpPr>
            <p:nvPr/>
          </p:nvCxnSpPr>
          <p:spPr>
            <a:xfrm flipV="1">
              <a:off x="7605000" y="4162352"/>
              <a:ext cx="1249044" cy="1902537"/>
            </a:xfrm>
            <a:prstGeom prst="curvedConnector3">
              <a:avLst>
                <a:gd name="adj1" fmla="val 68302"/>
              </a:avLst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4B04578F-D2C5-4B41-6BAC-8B5AB93F438A}"/>
              </a:ext>
            </a:extLst>
          </p:cNvPr>
          <p:cNvGrpSpPr/>
          <p:nvPr/>
        </p:nvGrpSpPr>
        <p:grpSpPr>
          <a:xfrm>
            <a:off x="5274000" y="4162352"/>
            <a:ext cx="3580044" cy="2534924"/>
            <a:chOff x="5274000" y="4162352"/>
            <a:chExt cx="3580044" cy="2534924"/>
          </a:xfrm>
        </p:grpSpPr>
        <p:sp>
          <p:nvSpPr>
            <p:cNvPr id="73" name="Rectangle: Rounded Corners 72">
              <a:extLst>
                <a:ext uri="{FF2B5EF4-FFF2-40B4-BE49-F238E27FC236}">
                  <a16:creationId xmlns:a16="http://schemas.microsoft.com/office/drawing/2014/main" id="{6BCE907D-1BC1-42F3-A5F7-ADEA0D81E628}"/>
                </a:ext>
              </a:extLst>
            </p:cNvPr>
            <p:cNvSpPr/>
            <p:nvPr/>
          </p:nvSpPr>
          <p:spPr>
            <a:xfrm>
              <a:off x="6165000" y="6337276"/>
              <a:ext cx="1440000" cy="3600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/>
                <a:t>formula</a:t>
              </a:r>
              <a:endParaRPr lang="en-GB" sz="2800" dirty="0"/>
            </a:p>
          </p:txBody>
        </p: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53576EEC-F26B-2996-8D8F-485309FB2A82}"/>
                </a:ext>
              </a:extLst>
            </p:cNvPr>
            <p:cNvCxnSpPr>
              <a:stCxn id="27" idx="3"/>
              <a:endCxn id="73" idx="1"/>
            </p:cNvCxnSpPr>
            <p:nvPr/>
          </p:nvCxnSpPr>
          <p:spPr>
            <a:xfrm>
              <a:off x="5274000" y="5339814"/>
              <a:ext cx="891000" cy="1177462"/>
            </a:xfrm>
            <a:prstGeom prst="curvedConnector3">
              <a:avLst>
                <a:gd name="adj1" fmla="val 34321"/>
              </a:avLst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12E15993-0C68-C291-F9E9-A5879FB5D831}"/>
                </a:ext>
              </a:extLst>
            </p:cNvPr>
            <p:cNvCxnSpPr>
              <a:stCxn id="73" idx="3"/>
              <a:endCxn id="6" idx="1"/>
            </p:cNvCxnSpPr>
            <p:nvPr/>
          </p:nvCxnSpPr>
          <p:spPr>
            <a:xfrm flipV="1">
              <a:off x="7605000" y="4162352"/>
              <a:ext cx="1249044" cy="2354924"/>
            </a:xfrm>
            <a:prstGeom prst="curvedConnector3">
              <a:avLst>
                <a:gd name="adj1" fmla="val 73386"/>
              </a:avLst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654317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SELECT – N5 Revision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first_name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"Smith"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4199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exemplify an entity-occurrence diagram</a:t>
            </a:r>
          </a:p>
        </p:txBody>
      </p:sp>
    </p:spTree>
    <p:extLst>
      <p:ext uri="{BB962C8B-B14F-4D97-AF65-F5344CB8AC3E}">
        <p14:creationId xmlns:p14="http://schemas.microsoft.com/office/powerpoint/2010/main" val="2808149957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C48AE-DF0B-4A3E-8111-6A6971FAB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Entity-Occurrence Diagram (1)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D364723-E5A1-4357-8595-04A23EBF0B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0174320"/>
              </p:ext>
            </p:extLst>
          </p:nvPr>
        </p:nvGraphicFramePr>
        <p:xfrm>
          <a:off x="843708" y="1996073"/>
          <a:ext cx="3395155" cy="20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0155">
                  <a:extLst>
                    <a:ext uri="{9D8B030D-6E8A-4147-A177-3AD203B41FA5}">
                      <a16:colId xmlns:a16="http://schemas.microsoft.com/office/drawing/2014/main" val="1459550812"/>
                    </a:ext>
                  </a:extLst>
                </a:gridCol>
                <a:gridCol w="2155000">
                  <a:extLst>
                    <a:ext uri="{9D8B030D-6E8A-4147-A177-3AD203B41FA5}">
                      <a16:colId xmlns:a16="http://schemas.microsoft.com/office/drawing/2014/main" val="17289446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School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Headteacher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7104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IC42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92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7473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IC57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84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3725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IC23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128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8509373"/>
                  </a:ext>
                </a:extLst>
              </a:tr>
            </a:tbl>
          </a:graphicData>
        </a:graphic>
      </p:graphicFrame>
      <p:grpSp>
        <p:nvGrpSpPr>
          <p:cNvPr id="9" name="Group 8">
            <a:extLst>
              <a:ext uri="{FF2B5EF4-FFF2-40B4-BE49-F238E27FC236}">
                <a16:creationId xmlns:a16="http://schemas.microsoft.com/office/drawing/2014/main" id="{C35AF0A5-621C-4CF8-B38F-99F06F6343E8}"/>
              </a:ext>
            </a:extLst>
          </p:cNvPr>
          <p:cNvGrpSpPr/>
          <p:nvPr/>
        </p:nvGrpSpPr>
        <p:grpSpPr>
          <a:xfrm>
            <a:off x="5075103" y="2255050"/>
            <a:ext cx="2041793" cy="3497774"/>
            <a:chOff x="5075103" y="2255050"/>
            <a:chExt cx="2041793" cy="3497774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75577C27-51B9-4F55-BFA2-DF0566949856}"/>
                </a:ext>
              </a:extLst>
            </p:cNvPr>
            <p:cNvSpPr/>
            <p:nvPr/>
          </p:nvSpPr>
          <p:spPr>
            <a:xfrm>
              <a:off x="5075103" y="2778270"/>
              <a:ext cx="2041793" cy="297455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IC23</a:t>
              </a:r>
            </a:p>
            <a:p>
              <a:pPr algn="ctr"/>
              <a:endParaRPr lang="en-GB" sz="2800" dirty="0">
                <a:solidFill>
                  <a:schemeClr val="tx1"/>
                </a:solidFill>
              </a:endParaRPr>
            </a:p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IC42</a:t>
              </a:r>
            </a:p>
            <a:p>
              <a:pPr algn="ctr"/>
              <a:endParaRPr lang="en-GB" sz="2800" dirty="0">
                <a:solidFill>
                  <a:schemeClr val="tx1"/>
                </a:solidFill>
              </a:endParaRPr>
            </a:p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IC57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3D9B717-8D10-4C1A-B8C3-2DDC0A4F4D6A}"/>
                </a:ext>
              </a:extLst>
            </p:cNvPr>
            <p:cNvSpPr txBox="1"/>
            <p:nvPr/>
          </p:nvSpPr>
          <p:spPr>
            <a:xfrm>
              <a:off x="5520360" y="2255050"/>
              <a:ext cx="115127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/>
                <a:t>School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DA5D8E01-FB30-4902-B8E8-AB6B49C05DB7}"/>
              </a:ext>
            </a:extLst>
          </p:cNvPr>
          <p:cNvGrpSpPr/>
          <p:nvPr/>
        </p:nvGrpSpPr>
        <p:grpSpPr>
          <a:xfrm>
            <a:off x="9053301" y="2255050"/>
            <a:ext cx="2057936" cy="3497774"/>
            <a:chOff x="9053301" y="2255050"/>
            <a:chExt cx="2057936" cy="3497774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5F57839-3C91-41D4-891E-F2668C4F76FF}"/>
                </a:ext>
              </a:extLst>
            </p:cNvPr>
            <p:cNvSpPr/>
            <p:nvPr/>
          </p:nvSpPr>
          <p:spPr>
            <a:xfrm>
              <a:off x="9061373" y="2778270"/>
              <a:ext cx="2041793" cy="297455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84</a:t>
              </a:r>
            </a:p>
            <a:p>
              <a:pPr algn="ctr"/>
              <a:endParaRPr lang="en-GB" sz="2800" dirty="0">
                <a:solidFill>
                  <a:schemeClr val="tx1"/>
                </a:solidFill>
              </a:endParaRPr>
            </a:p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92</a:t>
              </a:r>
            </a:p>
            <a:p>
              <a:pPr algn="ctr"/>
              <a:endParaRPr lang="en-GB" sz="2800" dirty="0">
                <a:solidFill>
                  <a:schemeClr val="tx1"/>
                </a:solidFill>
              </a:endParaRPr>
            </a:p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128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F3D1295-BA4E-48A5-8E06-0FB956BB2492}"/>
                </a:ext>
              </a:extLst>
            </p:cNvPr>
            <p:cNvSpPr txBox="1"/>
            <p:nvPr/>
          </p:nvSpPr>
          <p:spPr>
            <a:xfrm>
              <a:off x="9053301" y="2255050"/>
              <a:ext cx="20579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/>
                <a:t>Headteacher</a:t>
              </a:r>
            </a:p>
          </p:txBody>
        </p: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83154E4-4F98-4828-A8A6-8BD91857C554}"/>
              </a:ext>
            </a:extLst>
          </p:cNvPr>
          <p:cNvCxnSpPr>
            <a:cxnSpLocks/>
          </p:cNvCxnSpPr>
          <p:nvPr/>
        </p:nvCxnSpPr>
        <p:spPr>
          <a:xfrm flipV="1">
            <a:off x="6521986" y="4265548"/>
            <a:ext cx="3216925" cy="1037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280AF5C-3BA9-445A-AC26-215FBE5072CA}"/>
              </a:ext>
            </a:extLst>
          </p:cNvPr>
          <p:cNvCxnSpPr>
            <a:cxnSpLocks/>
          </p:cNvCxnSpPr>
          <p:nvPr/>
        </p:nvCxnSpPr>
        <p:spPr>
          <a:xfrm flipV="1">
            <a:off x="6521986" y="3429000"/>
            <a:ext cx="3224997" cy="1693844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02AD59F-AFA4-4935-B9F8-466BF3CFCB3A}"/>
              </a:ext>
            </a:extLst>
          </p:cNvPr>
          <p:cNvCxnSpPr>
            <a:cxnSpLocks/>
          </p:cNvCxnSpPr>
          <p:nvPr/>
        </p:nvCxnSpPr>
        <p:spPr>
          <a:xfrm>
            <a:off x="6476636" y="3429000"/>
            <a:ext cx="3262275" cy="1693844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ight Arrow 9">
            <a:extLst>
              <a:ext uri="{FF2B5EF4-FFF2-40B4-BE49-F238E27FC236}">
                <a16:creationId xmlns:a16="http://schemas.microsoft.com/office/drawing/2014/main" id="{47742A20-A1DC-47EB-BD35-ED01AD283E70}"/>
              </a:ext>
            </a:extLst>
          </p:cNvPr>
          <p:cNvSpPr/>
          <p:nvPr/>
        </p:nvSpPr>
        <p:spPr>
          <a:xfrm>
            <a:off x="329289" y="2646250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ight Arrow 9">
            <a:extLst>
              <a:ext uri="{FF2B5EF4-FFF2-40B4-BE49-F238E27FC236}">
                <a16:creationId xmlns:a16="http://schemas.microsoft.com/office/drawing/2014/main" id="{55D30500-414A-47A8-8E14-97CF8CB1F911}"/>
              </a:ext>
            </a:extLst>
          </p:cNvPr>
          <p:cNvSpPr/>
          <p:nvPr/>
        </p:nvSpPr>
        <p:spPr>
          <a:xfrm>
            <a:off x="329288" y="3164961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ight Arrow 9">
            <a:extLst>
              <a:ext uri="{FF2B5EF4-FFF2-40B4-BE49-F238E27FC236}">
                <a16:creationId xmlns:a16="http://schemas.microsoft.com/office/drawing/2014/main" id="{7A4D3C7A-91B4-4F1F-A3EC-BF622A7CC6F1}"/>
              </a:ext>
            </a:extLst>
          </p:cNvPr>
          <p:cNvSpPr/>
          <p:nvPr/>
        </p:nvSpPr>
        <p:spPr>
          <a:xfrm>
            <a:off x="329288" y="3683673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024410C-76DB-4FE6-921C-6D07FD62D6A1}"/>
              </a:ext>
            </a:extLst>
          </p:cNvPr>
          <p:cNvSpPr txBox="1"/>
          <p:nvPr/>
        </p:nvSpPr>
        <p:spPr>
          <a:xfrm>
            <a:off x="6491153" y="5959392"/>
            <a:ext cx="32785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solidFill>
                  <a:srgbClr val="7030A0"/>
                </a:solidFill>
              </a:rPr>
              <a:t>Cardinality is </a:t>
            </a:r>
            <a:r>
              <a:rPr lang="en-GB" sz="3600" b="1" dirty="0">
                <a:solidFill>
                  <a:srgbClr val="7030A0"/>
                </a:solidFill>
              </a:rPr>
              <a:t>1:1</a:t>
            </a:r>
          </a:p>
        </p:txBody>
      </p:sp>
    </p:spTree>
    <p:extLst>
      <p:ext uri="{BB962C8B-B14F-4D97-AF65-F5344CB8AC3E}">
        <p14:creationId xmlns:p14="http://schemas.microsoft.com/office/powerpoint/2010/main" val="1681579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5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6" grpId="0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C48AE-DF0B-4A3E-8111-6A6971FAB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Entity-Occurrence Diagram (1)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D364723-E5A1-4357-8595-04A23EBF0BB0}"/>
              </a:ext>
            </a:extLst>
          </p:cNvPr>
          <p:cNvGraphicFramePr>
            <a:graphicFrameLocks noGrp="1"/>
          </p:cNvGraphicFramePr>
          <p:nvPr/>
        </p:nvGraphicFramePr>
        <p:xfrm>
          <a:off x="843708" y="1996073"/>
          <a:ext cx="3395155" cy="20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0155">
                  <a:extLst>
                    <a:ext uri="{9D8B030D-6E8A-4147-A177-3AD203B41FA5}">
                      <a16:colId xmlns:a16="http://schemas.microsoft.com/office/drawing/2014/main" val="1459550812"/>
                    </a:ext>
                  </a:extLst>
                </a:gridCol>
                <a:gridCol w="2155000">
                  <a:extLst>
                    <a:ext uri="{9D8B030D-6E8A-4147-A177-3AD203B41FA5}">
                      <a16:colId xmlns:a16="http://schemas.microsoft.com/office/drawing/2014/main" val="17289446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School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Headteacher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7104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IC42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92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7473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IC57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84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3725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IC23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128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8509373"/>
                  </a:ext>
                </a:extLst>
              </a:tr>
            </a:tbl>
          </a:graphicData>
        </a:graphic>
      </p:graphicFrame>
      <p:sp>
        <p:nvSpPr>
          <p:cNvPr id="5" name="Oval 4">
            <a:extLst>
              <a:ext uri="{FF2B5EF4-FFF2-40B4-BE49-F238E27FC236}">
                <a16:creationId xmlns:a16="http://schemas.microsoft.com/office/drawing/2014/main" id="{75577C27-51B9-4F55-BFA2-DF0566949856}"/>
              </a:ext>
            </a:extLst>
          </p:cNvPr>
          <p:cNvSpPr/>
          <p:nvPr/>
        </p:nvSpPr>
        <p:spPr>
          <a:xfrm>
            <a:off x="5075103" y="2778270"/>
            <a:ext cx="2041793" cy="297455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dirty="0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5F57839-3C91-41D4-891E-F2668C4F76FF}"/>
              </a:ext>
            </a:extLst>
          </p:cNvPr>
          <p:cNvSpPr/>
          <p:nvPr/>
        </p:nvSpPr>
        <p:spPr>
          <a:xfrm>
            <a:off x="9061373" y="2778270"/>
            <a:ext cx="2041793" cy="297455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794617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C48AE-DF0B-4A3E-8111-6A6971FAB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Entity-Occurrence Diagram (2)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D364723-E5A1-4357-8595-04A23EBF0B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167312"/>
              </p:ext>
            </p:extLst>
          </p:nvPr>
        </p:nvGraphicFramePr>
        <p:xfrm>
          <a:off x="843708" y="1996073"/>
          <a:ext cx="2651188" cy="414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0155">
                  <a:extLst>
                    <a:ext uri="{9D8B030D-6E8A-4147-A177-3AD203B41FA5}">
                      <a16:colId xmlns:a16="http://schemas.microsoft.com/office/drawing/2014/main" val="1459550812"/>
                    </a:ext>
                  </a:extLst>
                </a:gridCol>
                <a:gridCol w="1411033">
                  <a:extLst>
                    <a:ext uri="{9D8B030D-6E8A-4147-A177-3AD203B41FA5}">
                      <a16:colId xmlns:a16="http://schemas.microsoft.com/office/drawing/2014/main" val="17289446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School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Teacher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7104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IC42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135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7473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IC57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123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3725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IC23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111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8509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IC23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184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199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IC57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77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7101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IC57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295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8457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IC23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93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003365"/>
                  </a:ext>
                </a:extLst>
              </a:tr>
            </a:tbl>
          </a:graphicData>
        </a:graphic>
      </p:graphicFrame>
      <p:grpSp>
        <p:nvGrpSpPr>
          <p:cNvPr id="9" name="Group 8">
            <a:extLst>
              <a:ext uri="{FF2B5EF4-FFF2-40B4-BE49-F238E27FC236}">
                <a16:creationId xmlns:a16="http://schemas.microsoft.com/office/drawing/2014/main" id="{C35AF0A5-621C-4CF8-B38F-99F06F6343E8}"/>
              </a:ext>
            </a:extLst>
          </p:cNvPr>
          <p:cNvGrpSpPr/>
          <p:nvPr/>
        </p:nvGrpSpPr>
        <p:grpSpPr>
          <a:xfrm>
            <a:off x="5075103" y="1690688"/>
            <a:ext cx="2041793" cy="3497774"/>
            <a:chOff x="5075103" y="2255050"/>
            <a:chExt cx="2041793" cy="3497774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75577C27-51B9-4F55-BFA2-DF0566949856}"/>
                </a:ext>
              </a:extLst>
            </p:cNvPr>
            <p:cNvSpPr/>
            <p:nvPr/>
          </p:nvSpPr>
          <p:spPr>
            <a:xfrm>
              <a:off x="5075103" y="2778270"/>
              <a:ext cx="2041793" cy="297455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IC23</a:t>
              </a:r>
            </a:p>
            <a:p>
              <a:pPr algn="ctr"/>
              <a:endParaRPr lang="en-GB" sz="2800" dirty="0">
                <a:solidFill>
                  <a:schemeClr val="tx1"/>
                </a:solidFill>
              </a:endParaRPr>
            </a:p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IC42</a:t>
              </a:r>
            </a:p>
            <a:p>
              <a:pPr algn="ctr"/>
              <a:endParaRPr lang="en-GB" sz="2800" dirty="0">
                <a:solidFill>
                  <a:schemeClr val="tx1"/>
                </a:solidFill>
              </a:endParaRPr>
            </a:p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IC57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3D9B717-8D10-4C1A-B8C3-2DDC0A4F4D6A}"/>
                </a:ext>
              </a:extLst>
            </p:cNvPr>
            <p:cNvSpPr txBox="1"/>
            <p:nvPr/>
          </p:nvSpPr>
          <p:spPr>
            <a:xfrm>
              <a:off x="5520360" y="2255050"/>
              <a:ext cx="115127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/>
                <a:t>School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DA5D8E01-FB30-4902-B8E8-AB6B49C05DB7}"/>
              </a:ext>
            </a:extLst>
          </p:cNvPr>
          <p:cNvGrpSpPr/>
          <p:nvPr/>
        </p:nvGrpSpPr>
        <p:grpSpPr>
          <a:xfrm>
            <a:off x="9061373" y="864905"/>
            <a:ext cx="2286919" cy="4887919"/>
            <a:chOff x="9061373" y="864905"/>
            <a:chExt cx="2041793" cy="4887919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5F57839-3C91-41D4-891E-F2668C4F76FF}"/>
                </a:ext>
              </a:extLst>
            </p:cNvPr>
            <p:cNvSpPr/>
            <p:nvPr/>
          </p:nvSpPr>
          <p:spPr>
            <a:xfrm>
              <a:off x="9061373" y="1388125"/>
              <a:ext cx="2041793" cy="436469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77</a:t>
              </a:r>
            </a:p>
            <a:p>
              <a:pPr algn="ctr"/>
              <a:endParaRPr lang="en-GB" sz="1400" dirty="0">
                <a:solidFill>
                  <a:schemeClr val="tx1"/>
                </a:solidFill>
              </a:endParaRPr>
            </a:p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93</a:t>
              </a:r>
            </a:p>
            <a:p>
              <a:pPr algn="ctr"/>
              <a:endParaRPr lang="en-GB" sz="1400" dirty="0">
                <a:solidFill>
                  <a:schemeClr val="tx1"/>
                </a:solidFill>
              </a:endParaRPr>
            </a:p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111</a:t>
              </a:r>
            </a:p>
            <a:p>
              <a:pPr algn="ctr"/>
              <a:endParaRPr lang="en-GB" sz="1400" dirty="0">
                <a:solidFill>
                  <a:schemeClr val="tx1"/>
                </a:solidFill>
              </a:endParaRPr>
            </a:p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123</a:t>
              </a:r>
            </a:p>
            <a:p>
              <a:pPr algn="ctr"/>
              <a:endParaRPr lang="en-GB" sz="1400" dirty="0">
                <a:solidFill>
                  <a:schemeClr val="tx1"/>
                </a:solidFill>
              </a:endParaRPr>
            </a:p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135</a:t>
              </a:r>
            </a:p>
            <a:p>
              <a:pPr algn="ctr"/>
              <a:endParaRPr lang="en-GB" sz="1400" dirty="0">
                <a:solidFill>
                  <a:schemeClr val="tx1"/>
                </a:solidFill>
              </a:endParaRPr>
            </a:p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184</a:t>
              </a:r>
            </a:p>
            <a:p>
              <a:pPr algn="ctr"/>
              <a:endParaRPr lang="en-GB" sz="1400" dirty="0">
                <a:solidFill>
                  <a:schemeClr val="tx1"/>
                </a:solidFill>
              </a:endParaRPr>
            </a:p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295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F3D1295-BA4E-48A5-8E06-0FB956BB2492}"/>
                </a:ext>
              </a:extLst>
            </p:cNvPr>
            <p:cNvSpPr txBox="1"/>
            <p:nvPr/>
          </p:nvSpPr>
          <p:spPr>
            <a:xfrm>
              <a:off x="9421606" y="864905"/>
              <a:ext cx="132132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/>
                <a:t>Teacher</a:t>
              </a:r>
            </a:p>
          </p:txBody>
        </p: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83154E4-4F98-4828-A8A6-8BD91857C554}"/>
              </a:ext>
            </a:extLst>
          </p:cNvPr>
          <p:cNvCxnSpPr>
            <a:cxnSpLocks/>
          </p:cNvCxnSpPr>
          <p:nvPr/>
        </p:nvCxnSpPr>
        <p:spPr>
          <a:xfrm>
            <a:off x="6521986" y="3701185"/>
            <a:ext cx="3379939" cy="5334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280AF5C-3BA9-445A-AC26-215FBE5072CA}"/>
              </a:ext>
            </a:extLst>
          </p:cNvPr>
          <p:cNvCxnSpPr>
            <a:cxnSpLocks/>
          </p:cNvCxnSpPr>
          <p:nvPr/>
        </p:nvCxnSpPr>
        <p:spPr>
          <a:xfrm flipV="1">
            <a:off x="6535117" y="1614780"/>
            <a:ext cx="3468199" cy="2953898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02AD59F-AFA4-4935-B9F8-466BF3CFCB3A}"/>
              </a:ext>
            </a:extLst>
          </p:cNvPr>
          <p:cNvCxnSpPr>
            <a:cxnSpLocks/>
          </p:cNvCxnSpPr>
          <p:nvPr/>
        </p:nvCxnSpPr>
        <p:spPr>
          <a:xfrm>
            <a:off x="6457634" y="2854263"/>
            <a:ext cx="3405297" cy="10898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ight Arrow 9">
            <a:extLst>
              <a:ext uri="{FF2B5EF4-FFF2-40B4-BE49-F238E27FC236}">
                <a16:creationId xmlns:a16="http://schemas.microsoft.com/office/drawing/2014/main" id="{47742A20-A1DC-47EB-BD35-ED01AD283E70}"/>
              </a:ext>
            </a:extLst>
          </p:cNvPr>
          <p:cNvSpPr/>
          <p:nvPr/>
        </p:nvSpPr>
        <p:spPr>
          <a:xfrm>
            <a:off x="329289" y="2646250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ight Arrow 9">
            <a:extLst>
              <a:ext uri="{FF2B5EF4-FFF2-40B4-BE49-F238E27FC236}">
                <a16:creationId xmlns:a16="http://schemas.microsoft.com/office/drawing/2014/main" id="{55D30500-414A-47A8-8E14-97CF8CB1F911}"/>
              </a:ext>
            </a:extLst>
          </p:cNvPr>
          <p:cNvSpPr/>
          <p:nvPr/>
        </p:nvSpPr>
        <p:spPr>
          <a:xfrm>
            <a:off x="329288" y="3164961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ight Arrow 9">
            <a:extLst>
              <a:ext uri="{FF2B5EF4-FFF2-40B4-BE49-F238E27FC236}">
                <a16:creationId xmlns:a16="http://schemas.microsoft.com/office/drawing/2014/main" id="{7A4D3C7A-91B4-4F1F-A3EC-BF622A7CC6F1}"/>
              </a:ext>
            </a:extLst>
          </p:cNvPr>
          <p:cNvSpPr/>
          <p:nvPr/>
        </p:nvSpPr>
        <p:spPr>
          <a:xfrm>
            <a:off x="329288" y="3683673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024410C-76DB-4FE6-921C-6D07FD62D6A1}"/>
              </a:ext>
            </a:extLst>
          </p:cNvPr>
          <p:cNvSpPr txBox="1"/>
          <p:nvPr/>
        </p:nvSpPr>
        <p:spPr>
          <a:xfrm>
            <a:off x="6056794" y="5952878"/>
            <a:ext cx="41019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solidFill>
                  <a:srgbClr val="7030A0"/>
                </a:solidFill>
              </a:rPr>
              <a:t>Cardinality is </a:t>
            </a:r>
            <a:r>
              <a:rPr lang="en-GB" sz="3600" b="1" dirty="0">
                <a:solidFill>
                  <a:srgbClr val="7030A0"/>
                </a:solidFill>
              </a:rPr>
              <a:t>1:Many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F9330AC-F496-4803-964A-BF643BA71738}"/>
              </a:ext>
            </a:extLst>
          </p:cNvPr>
          <p:cNvCxnSpPr>
            <a:cxnSpLocks/>
          </p:cNvCxnSpPr>
          <p:nvPr/>
        </p:nvCxnSpPr>
        <p:spPr>
          <a:xfrm>
            <a:off x="6470027" y="2854263"/>
            <a:ext cx="3431898" cy="200134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05EBCCA-8A9A-4DF2-BF9E-51236B7C1065}"/>
              </a:ext>
            </a:extLst>
          </p:cNvPr>
          <p:cNvCxnSpPr>
            <a:cxnSpLocks/>
          </p:cNvCxnSpPr>
          <p:nvPr/>
        </p:nvCxnSpPr>
        <p:spPr>
          <a:xfrm>
            <a:off x="6535117" y="4568678"/>
            <a:ext cx="3366808" cy="901197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A06EA09-106C-47AB-BF8C-11DDC8B5A669}"/>
              </a:ext>
            </a:extLst>
          </p:cNvPr>
          <p:cNvCxnSpPr>
            <a:cxnSpLocks/>
          </p:cNvCxnSpPr>
          <p:nvPr/>
        </p:nvCxnSpPr>
        <p:spPr>
          <a:xfrm flipV="1">
            <a:off x="6535117" y="3594032"/>
            <a:ext cx="3366808" cy="974646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9FAEB1D-6A1C-4E46-A725-1911EDF7C7C0}"/>
              </a:ext>
            </a:extLst>
          </p:cNvPr>
          <p:cNvCxnSpPr>
            <a:cxnSpLocks/>
          </p:cNvCxnSpPr>
          <p:nvPr/>
        </p:nvCxnSpPr>
        <p:spPr>
          <a:xfrm flipV="1">
            <a:off x="6470027" y="2298225"/>
            <a:ext cx="3485686" cy="556039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9433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5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0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350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1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0"/>
                            </p:stCondLst>
                            <p:childTnLst>
                              <p:par>
                                <p:cTn id="7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1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6" grpId="0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C48AE-DF0B-4A3E-8111-6A6971FAB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Entity-Occurrence Diagram (2)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D364723-E5A1-4357-8595-04A23EBF0BB0}"/>
              </a:ext>
            </a:extLst>
          </p:cNvPr>
          <p:cNvGraphicFramePr>
            <a:graphicFrameLocks noGrp="1"/>
          </p:cNvGraphicFramePr>
          <p:nvPr/>
        </p:nvGraphicFramePr>
        <p:xfrm>
          <a:off x="843708" y="1996073"/>
          <a:ext cx="2651188" cy="414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0155">
                  <a:extLst>
                    <a:ext uri="{9D8B030D-6E8A-4147-A177-3AD203B41FA5}">
                      <a16:colId xmlns:a16="http://schemas.microsoft.com/office/drawing/2014/main" val="1459550812"/>
                    </a:ext>
                  </a:extLst>
                </a:gridCol>
                <a:gridCol w="1411033">
                  <a:extLst>
                    <a:ext uri="{9D8B030D-6E8A-4147-A177-3AD203B41FA5}">
                      <a16:colId xmlns:a16="http://schemas.microsoft.com/office/drawing/2014/main" val="17289446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School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Teacher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7104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IC42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135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7473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IC57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123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3725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IC23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111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8509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IC23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184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199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IC57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77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7101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IC57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295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8457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IC23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93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003365"/>
                  </a:ext>
                </a:extLst>
              </a:tr>
            </a:tbl>
          </a:graphicData>
        </a:graphic>
      </p:graphicFrame>
      <p:sp>
        <p:nvSpPr>
          <p:cNvPr id="5" name="Oval 4">
            <a:extLst>
              <a:ext uri="{FF2B5EF4-FFF2-40B4-BE49-F238E27FC236}">
                <a16:creationId xmlns:a16="http://schemas.microsoft.com/office/drawing/2014/main" id="{75577C27-51B9-4F55-BFA2-DF0566949856}"/>
              </a:ext>
            </a:extLst>
          </p:cNvPr>
          <p:cNvSpPr/>
          <p:nvPr/>
        </p:nvSpPr>
        <p:spPr>
          <a:xfrm>
            <a:off x="5075103" y="2213908"/>
            <a:ext cx="2041793" cy="297455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dirty="0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5F57839-3C91-41D4-891E-F2668C4F76FF}"/>
              </a:ext>
            </a:extLst>
          </p:cNvPr>
          <p:cNvSpPr/>
          <p:nvPr/>
        </p:nvSpPr>
        <p:spPr>
          <a:xfrm>
            <a:off x="9061373" y="1388125"/>
            <a:ext cx="2286919" cy="436469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77</a:t>
            </a:r>
          </a:p>
          <a:p>
            <a:pPr algn="ctr"/>
            <a:endParaRPr lang="en-GB" sz="1400" dirty="0">
              <a:solidFill>
                <a:schemeClr val="tx1"/>
              </a:solidFill>
            </a:endParaRPr>
          </a:p>
          <a:p>
            <a:pPr algn="ctr"/>
            <a:r>
              <a:rPr lang="en-GB" sz="2800" dirty="0">
                <a:solidFill>
                  <a:schemeClr val="tx1"/>
                </a:solidFill>
              </a:rPr>
              <a:t>93</a:t>
            </a:r>
          </a:p>
          <a:p>
            <a:pPr algn="ctr"/>
            <a:endParaRPr lang="en-GB" sz="1400" dirty="0">
              <a:solidFill>
                <a:schemeClr val="tx1"/>
              </a:solidFill>
            </a:endParaRPr>
          </a:p>
          <a:p>
            <a:pPr algn="ctr"/>
            <a:r>
              <a:rPr lang="en-GB" sz="2800" dirty="0">
                <a:solidFill>
                  <a:schemeClr val="tx1"/>
                </a:solidFill>
              </a:rPr>
              <a:t>111</a:t>
            </a:r>
          </a:p>
          <a:p>
            <a:pPr algn="ctr"/>
            <a:endParaRPr lang="en-GB" sz="1400" dirty="0">
              <a:solidFill>
                <a:schemeClr val="tx1"/>
              </a:solidFill>
            </a:endParaRPr>
          </a:p>
          <a:p>
            <a:pPr algn="ctr"/>
            <a:r>
              <a:rPr lang="en-GB" sz="2800" dirty="0">
                <a:solidFill>
                  <a:schemeClr val="tx1"/>
                </a:solidFill>
              </a:rPr>
              <a:t>123</a:t>
            </a:r>
          </a:p>
          <a:p>
            <a:pPr algn="ctr"/>
            <a:endParaRPr lang="en-GB" sz="1400" dirty="0">
              <a:solidFill>
                <a:schemeClr val="tx1"/>
              </a:solidFill>
            </a:endParaRPr>
          </a:p>
          <a:p>
            <a:pPr algn="ctr"/>
            <a:r>
              <a:rPr lang="en-GB" sz="2800" dirty="0">
                <a:solidFill>
                  <a:schemeClr val="tx1"/>
                </a:solidFill>
              </a:rPr>
              <a:t>135</a:t>
            </a:r>
          </a:p>
          <a:p>
            <a:pPr algn="ctr"/>
            <a:endParaRPr lang="en-GB" sz="1400" dirty="0">
              <a:solidFill>
                <a:schemeClr val="tx1"/>
              </a:solidFill>
            </a:endParaRPr>
          </a:p>
          <a:p>
            <a:pPr algn="ctr"/>
            <a:r>
              <a:rPr lang="en-GB" sz="2800" dirty="0">
                <a:solidFill>
                  <a:schemeClr val="tx1"/>
                </a:solidFill>
              </a:rPr>
              <a:t>184</a:t>
            </a:r>
          </a:p>
          <a:p>
            <a:pPr algn="ctr"/>
            <a:endParaRPr lang="en-GB" sz="1400" dirty="0">
              <a:solidFill>
                <a:schemeClr val="tx1"/>
              </a:solidFill>
            </a:endParaRPr>
          </a:p>
          <a:p>
            <a:pPr algn="ctr"/>
            <a:r>
              <a:rPr lang="en-GB" sz="2800" dirty="0">
                <a:solidFill>
                  <a:schemeClr val="tx1"/>
                </a:solidFill>
              </a:rPr>
              <a:t>295</a:t>
            </a:r>
          </a:p>
        </p:txBody>
      </p:sp>
    </p:spTree>
    <p:extLst>
      <p:ext uri="{BB962C8B-B14F-4D97-AF65-F5344CB8AC3E}">
        <p14:creationId xmlns:p14="http://schemas.microsoft.com/office/powerpoint/2010/main" val="2084903515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C48AE-DF0B-4A3E-8111-6A6971FAB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Entity-Occurrence Diagram (3)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D364723-E5A1-4357-8595-04A23EBF0B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0318097"/>
              </p:ext>
            </p:extLst>
          </p:nvPr>
        </p:nvGraphicFramePr>
        <p:xfrm>
          <a:off x="843708" y="1996073"/>
          <a:ext cx="3004122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7353">
                  <a:extLst>
                    <a:ext uri="{9D8B030D-6E8A-4147-A177-3AD203B41FA5}">
                      <a16:colId xmlns:a16="http://schemas.microsoft.com/office/drawing/2014/main" val="1459550812"/>
                    </a:ext>
                  </a:extLst>
                </a:gridCol>
                <a:gridCol w="1576769">
                  <a:extLst>
                    <a:ext uri="{9D8B030D-6E8A-4147-A177-3AD203B41FA5}">
                      <a16:colId xmlns:a16="http://schemas.microsoft.com/office/drawing/2014/main" val="17289446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Student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Subject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7104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14078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COMPH1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7473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dirty="0"/>
                        <a:t>14079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MATH2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3725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14080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ENGH1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8509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14078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MATH2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03571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14081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ENGH1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199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14082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ENGH1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7101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14082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COMPH1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8457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14081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MATH2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003365"/>
                  </a:ext>
                </a:extLst>
              </a:tr>
            </a:tbl>
          </a:graphicData>
        </a:graphic>
      </p:graphicFrame>
      <p:grpSp>
        <p:nvGrpSpPr>
          <p:cNvPr id="9" name="Group 8">
            <a:extLst>
              <a:ext uri="{FF2B5EF4-FFF2-40B4-BE49-F238E27FC236}">
                <a16:creationId xmlns:a16="http://schemas.microsoft.com/office/drawing/2014/main" id="{C35AF0A5-621C-4CF8-B38F-99F06F6343E8}"/>
              </a:ext>
            </a:extLst>
          </p:cNvPr>
          <p:cNvGrpSpPr/>
          <p:nvPr/>
        </p:nvGrpSpPr>
        <p:grpSpPr>
          <a:xfrm>
            <a:off x="4924541" y="1690688"/>
            <a:ext cx="2192356" cy="3497774"/>
            <a:chOff x="5075103" y="2255050"/>
            <a:chExt cx="2041793" cy="3497774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75577C27-51B9-4F55-BFA2-DF0566949856}"/>
                </a:ext>
              </a:extLst>
            </p:cNvPr>
            <p:cNvSpPr/>
            <p:nvPr/>
          </p:nvSpPr>
          <p:spPr>
            <a:xfrm>
              <a:off x="5075103" y="2778270"/>
              <a:ext cx="2041793" cy="297455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COMPH1</a:t>
              </a:r>
            </a:p>
            <a:p>
              <a:pPr algn="ctr"/>
              <a:endParaRPr lang="en-GB" sz="2800" dirty="0">
                <a:solidFill>
                  <a:schemeClr val="tx1"/>
                </a:solidFill>
              </a:endParaRPr>
            </a:p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ENGH1</a:t>
              </a:r>
            </a:p>
            <a:p>
              <a:pPr algn="ctr"/>
              <a:endParaRPr lang="en-GB" sz="2800" dirty="0">
                <a:solidFill>
                  <a:schemeClr val="tx1"/>
                </a:solidFill>
              </a:endParaRPr>
            </a:p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MATH2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3D9B717-8D10-4C1A-B8C3-2DDC0A4F4D6A}"/>
                </a:ext>
              </a:extLst>
            </p:cNvPr>
            <p:cNvSpPr txBox="1"/>
            <p:nvPr/>
          </p:nvSpPr>
          <p:spPr>
            <a:xfrm>
              <a:off x="5463454" y="2255050"/>
              <a:ext cx="126509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/>
                <a:t>Subject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DA5D8E01-FB30-4902-B8E8-AB6B49C05DB7}"/>
              </a:ext>
            </a:extLst>
          </p:cNvPr>
          <p:cNvGrpSpPr/>
          <p:nvPr/>
        </p:nvGrpSpPr>
        <p:grpSpPr>
          <a:xfrm>
            <a:off x="9061373" y="1318122"/>
            <a:ext cx="2286919" cy="4091533"/>
            <a:chOff x="9061373" y="1661291"/>
            <a:chExt cx="2041793" cy="409153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5F57839-3C91-41D4-891E-F2668C4F76FF}"/>
                </a:ext>
              </a:extLst>
            </p:cNvPr>
            <p:cNvSpPr/>
            <p:nvPr/>
          </p:nvSpPr>
          <p:spPr>
            <a:xfrm>
              <a:off x="9061373" y="2184512"/>
              <a:ext cx="2041793" cy="356831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14078</a:t>
              </a:r>
            </a:p>
            <a:p>
              <a:pPr algn="ctr"/>
              <a:endParaRPr lang="en-GB" sz="1400" dirty="0">
                <a:solidFill>
                  <a:schemeClr val="tx1"/>
                </a:solidFill>
              </a:endParaRPr>
            </a:p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14079</a:t>
              </a:r>
            </a:p>
            <a:p>
              <a:pPr algn="ctr"/>
              <a:endParaRPr lang="en-GB" sz="1400" dirty="0">
                <a:solidFill>
                  <a:schemeClr val="tx1"/>
                </a:solidFill>
              </a:endParaRPr>
            </a:p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14080</a:t>
              </a:r>
            </a:p>
            <a:p>
              <a:pPr algn="ctr"/>
              <a:endParaRPr lang="en-GB" sz="1400" dirty="0">
                <a:solidFill>
                  <a:schemeClr val="tx1"/>
                </a:solidFill>
              </a:endParaRPr>
            </a:p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14081</a:t>
              </a:r>
            </a:p>
            <a:p>
              <a:pPr algn="ctr"/>
              <a:endParaRPr lang="en-GB" sz="1400" dirty="0">
                <a:solidFill>
                  <a:schemeClr val="tx1"/>
                </a:solidFill>
              </a:endParaRPr>
            </a:p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14082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F3D1295-BA4E-48A5-8E06-0FB956BB2492}"/>
                </a:ext>
              </a:extLst>
            </p:cNvPr>
            <p:cNvSpPr txBox="1"/>
            <p:nvPr/>
          </p:nvSpPr>
          <p:spPr>
            <a:xfrm>
              <a:off x="9487526" y="1661291"/>
              <a:ext cx="118948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/>
                <a:t>Student</a:t>
              </a:r>
            </a:p>
          </p:txBody>
        </p: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83154E4-4F98-4828-A8A6-8BD91857C554}"/>
              </a:ext>
            </a:extLst>
          </p:cNvPr>
          <p:cNvCxnSpPr>
            <a:cxnSpLocks/>
          </p:cNvCxnSpPr>
          <p:nvPr/>
        </p:nvCxnSpPr>
        <p:spPr>
          <a:xfrm flipH="1">
            <a:off x="6699162" y="2363446"/>
            <a:ext cx="2995646" cy="501257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280AF5C-3BA9-445A-AC26-215FBE5072CA}"/>
              </a:ext>
            </a:extLst>
          </p:cNvPr>
          <p:cNvCxnSpPr>
            <a:cxnSpLocks/>
          </p:cNvCxnSpPr>
          <p:nvPr/>
        </p:nvCxnSpPr>
        <p:spPr>
          <a:xfrm>
            <a:off x="6622777" y="3700537"/>
            <a:ext cx="3049738" cy="588909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02AD59F-AFA4-4935-B9F8-466BF3CFCB3A}"/>
              </a:ext>
            </a:extLst>
          </p:cNvPr>
          <p:cNvCxnSpPr>
            <a:cxnSpLocks/>
          </p:cNvCxnSpPr>
          <p:nvPr/>
        </p:nvCxnSpPr>
        <p:spPr>
          <a:xfrm flipH="1">
            <a:off x="6600482" y="3663666"/>
            <a:ext cx="3083327" cy="36871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ight Arrow 9">
            <a:extLst>
              <a:ext uri="{FF2B5EF4-FFF2-40B4-BE49-F238E27FC236}">
                <a16:creationId xmlns:a16="http://schemas.microsoft.com/office/drawing/2014/main" id="{47742A20-A1DC-47EB-BD35-ED01AD283E70}"/>
              </a:ext>
            </a:extLst>
          </p:cNvPr>
          <p:cNvSpPr/>
          <p:nvPr/>
        </p:nvSpPr>
        <p:spPr>
          <a:xfrm>
            <a:off x="329289" y="2646250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ight Arrow 9">
            <a:extLst>
              <a:ext uri="{FF2B5EF4-FFF2-40B4-BE49-F238E27FC236}">
                <a16:creationId xmlns:a16="http://schemas.microsoft.com/office/drawing/2014/main" id="{55D30500-414A-47A8-8E14-97CF8CB1F911}"/>
              </a:ext>
            </a:extLst>
          </p:cNvPr>
          <p:cNvSpPr/>
          <p:nvPr/>
        </p:nvSpPr>
        <p:spPr>
          <a:xfrm>
            <a:off x="329288" y="3164961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ight Arrow 9">
            <a:extLst>
              <a:ext uri="{FF2B5EF4-FFF2-40B4-BE49-F238E27FC236}">
                <a16:creationId xmlns:a16="http://schemas.microsoft.com/office/drawing/2014/main" id="{7A4D3C7A-91B4-4F1F-A3EC-BF622A7CC6F1}"/>
              </a:ext>
            </a:extLst>
          </p:cNvPr>
          <p:cNvSpPr/>
          <p:nvPr/>
        </p:nvSpPr>
        <p:spPr>
          <a:xfrm>
            <a:off x="329288" y="3683673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024410C-76DB-4FE6-921C-6D07FD62D6A1}"/>
              </a:ext>
            </a:extLst>
          </p:cNvPr>
          <p:cNvSpPr txBox="1"/>
          <p:nvPr/>
        </p:nvSpPr>
        <p:spPr>
          <a:xfrm>
            <a:off x="5749293" y="5963699"/>
            <a:ext cx="49899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solidFill>
                  <a:srgbClr val="7030A0"/>
                </a:solidFill>
              </a:rPr>
              <a:t>Cardinality is </a:t>
            </a:r>
            <a:r>
              <a:rPr lang="en-GB" sz="3600" b="1" dirty="0" err="1">
                <a:solidFill>
                  <a:srgbClr val="7030A0"/>
                </a:solidFill>
              </a:rPr>
              <a:t>Many:Many</a:t>
            </a:r>
            <a:endParaRPr lang="en-GB" sz="3600" b="1" dirty="0">
              <a:solidFill>
                <a:srgbClr val="7030A0"/>
              </a:solidFill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F9330AC-F496-4803-964A-BF643BA71738}"/>
              </a:ext>
            </a:extLst>
          </p:cNvPr>
          <p:cNvCxnSpPr>
            <a:cxnSpLocks/>
          </p:cNvCxnSpPr>
          <p:nvPr/>
        </p:nvCxnSpPr>
        <p:spPr>
          <a:xfrm flipV="1">
            <a:off x="6622777" y="2352595"/>
            <a:ext cx="3083031" cy="2197351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05EBCCA-8A9A-4DF2-BF9E-51236B7C1065}"/>
              </a:ext>
            </a:extLst>
          </p:cNvPr>
          <p:cNvCxnSpPr>
            <a:cxnSpLocks/>
          </p:cNvCxnSpPr>
          <p:nvPr/>
        </p:nvCxnSpPr>
        <p:spPr>
          <a:xfrm flipH="1" flipV="1">
            <a:off x="6600483" y="3700537"/>
            <a:ext cx="3094325" cy="1218273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A06EA09-106C-47AB-BF8C-11DDC8B5A669}"/>
              </a:ext>
            </a:extLst>
          </p:cNvPr>
          <p:cNvCxnSpPr>
            <a:cxnSpLocks/>
          </p:cNvCxnSpPr>
          <p:nvPr/>
        </p:nvCxnSpPr>
        <p:spPr>
          <a:xfrm flipH="1">
            <a:off x="6611483" y="3015358"/>
            <a:ext cx="3083325" cy="1534587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9FAEB1D-6A1C-4E46-A725-1911EDF7C7C0}"/>
              </a:ext>
            </a:extLst>
          </p:cNvPr>
          <p:cNvCxnSpPr>
            <a:cxnSpLocks/>
          </p:cNvCxnSpPr>
          <p:nvPr/>
        </p:nvCxnSpPr>
        <p:spPr>
          <a:xfrm flipH="1" flipV="1">
            <a:off x="6699162" y="2864704"/>
            <a:ext cx="2995646" cy="2054106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18AF839-650F-481D-86D4-AB07C526DC23}"/>
              </a:ext>
            </a:extLst>
          </p:cNvPr>
          <p:cNvCxnSpPr>
            <a:cxnSpLocks/>
          </p:cNvCxnSpPr>
          <p:nvPr/>
        </p:nvCxnSpPr>
        <p:spPr>
          <a:xfrm flipH="1">
            <a:off x="6611482" y="4289447"/>
            <a:ext cx="3083326" cy="260498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8597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000"/>
                            </p:stCondLst>
                            <p:childTnLst>
                              <p:par>
                                <p:cTn id="3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1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500"/>
                            </p:stCondLst>
                            <p:childTnLst>
                              <p:par>
                                <p:cTn id="4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60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7000"/>
                            </p:stCondLst>
                            <p:childTnLst>
                              <p:par>
                                <p:cTn id="4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1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8500"/>
                            </p:stCondLst>
                            <p:childTnLst>
                              <p:par>
                                <p:cTn id="5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9000"/>
                            </p:stCondLst>
                            <p:childTnLst>
                              <p:par>
                                <p:cTn id="5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1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500"/>
                            </p:stCondLst>
                            <p:childTnLst>
                              <p:par>
                                <p:cTn id="6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2000"/>
                            </p:stCondLst>
                            <p:childTnLst>
                              <p:par>
                                <p:cTn id="6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6" dur="1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3500"/>
                            </p:stCondLst>
                            <p:childTnLst>
                              <p:par>
                                <p:cTn id="6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0" dur="1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5000"/>
                            </p:stCondLst>
                            <p:childTnLst>
                              <p:par>
                                <p:cTn id="7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4" dur="1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6" grpId="0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C48AE-DF0B-4A3E-8111-6A6971FAB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Entity-Occurrence Diagram (3)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D364723-E5A1-4357-8595-04A23EBF0BB0}"/>
              </a:ext>
            </a:extLst>
          </p:cNvPr>
          <p:cNvGraphicFramePr>
            <a:graphicFrameLocks noGrp="1"/>
          </p:cNvGraphicFramePr>
          <p:nvPr/>
        </p:nvGraphicFramePr>
        <p:xfrm>
          <a:off x="843708" y="1996073"/>
          <a:ext cx="3004122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7353">
                  <a:extLst>
                    <a:ext uri="{9D8B030D-6E8A-4147-A177-3AD203B41FA5}">
                      <a16:colId xmlns:a16="http://schemas.microsoft.com/office/drawing/2014/main" val="1459550812"/>
                    </a:ext>
                  </a:extLst>
                </a:gridCol>
                <a:gridCol w="1576769">
                  <a:extLst>
                    <a:ext uri="{9D8B030D-6E8A-4147-A177-3AD203B41FA5}">
                      <a16:colId xmlns:a16="http://schemas.microsoft.com/office/drawing/2014/main" val="17289446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Student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Subject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7104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14078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COMPH1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7473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dirty="0"/>
                        <a:t>14079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MATH2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3725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14080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ENGH1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8509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14078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MATH2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03571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14081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ENGH1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199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14082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ENGH1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7101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14082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COMPH1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8457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14081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MATH2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003365"/>
                  </a:ext>
                </a:extLst>
              </a:tr>
            </a:tbl>
          </a:graphicData>
        </a:graphic>
      </p:graphicFrame>
      <p:sp>
        <p:nvSpPr>
          <p:cNvPr id="5" name="Oval 4">
            <a:extLst>
              <a:ext uri="{FF2B5EF4-FFF2-40B4-BE49-F238E27FC236}">
                <a16:creationId xmlns:a16="http://schemas.microsoft.com/office/drawing/2014/main" id="{75577C27-51B9-4F55-BFA2-DF0566949856}"/>
              </a:ext>
            </a:extLst>
          </p:cNvPr>
          <p:cNvSpPr/>
          <p:nvPr/>
        </p:nvSpPr>
        <p:spPr>
          <a:xfrm>
            <a:off x="4924541" y="2213908"/>
            <a:ext cx="2192356" cy="297455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COMPH1</a:t>
            </a:r>
          </a:p>
          <a:p>
            <a:pPr algn="ctr"/>
            <a:endParaRPr lang="en-GB" sz="2800" dirty="0">
              <a:solidFill>
                <a:schemeClr val="tx1"/>
              </a:solidFill>
            </a:endParaRPr>
          </a:p>
          <a:p>
            <a:pPr algn="ctr"/>
            <a:r>
              <a:rPr lang="en-GB" sz="2800" dirty="0">
                <a:solidFill>
                  <a:schemeClr val="tx1"/>
                </a:solidFill>
              </a:rPr>
              <a:t>ENGH1</a:t>
            </a:r>
          </a:p>
          <a:p>
            <a:pPr algn="ctr"/>
            <a:endParaRPr lang="en-GB" sz="2800" dirty="0">
              <a:solidFill>
                <a:schemeClr val="tx1"/>
              </a:solidFill>
            </a:endParaRPr>
          </a:p>
          <a:p>
            <a:pPr algn="ctr"/>
            <a:r>
              <a:rPr lang="en-GB" sz="2800" dirty="0">
                <a:solidFill>
                  <a:schemeClr val="tx1"/>
                </a:solidFill>
              </a:rPr>
              <a:t>MATH2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5F57839-3C91-41D4-891E-F2668C4F76FF}"/>
              </a:ext>
            </a:extLst>
          </p:cNvPr>
          <p:cNvSpPr/>
          <p:nvPr/>
        </p:nvSpPr>
        <p:spPr>
          <a:xfrm>
            <a:off x="9061373" y="1841343"/>
            <a:ext cx="2286919" cy="3568312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14078</a:t>
            </a:r>
          </a:p>
          <a:p>
            <a:pPr algn="ctr"/>
            <a:endParaRPr lang="en-GB" sz="1400" dirty="0">
              <a:solidFill>
                <a:schemeClr val="tx1"/>
              </a:solidFill>
            </a:endParaRPr>
          </a:p>
          <a:p>
            <a:pPr algn="ctr"/>
            <a:r>
              <a:rPr lang="en-GB" sz="2800" dirty="0">
                <a:solidFill>
                  <a:schemeClr val="tx1"/>
                </a:solidFill>
              </a:rPr>
              <a:t>14079</a:t>
            </a:r>
          </a:p>
          <a:p>
            <a:pPr algn="ctr"/>
            <a:endParaRPr lang="en-GB" sz="1400" dirty="0">
              <a:solidFill>
                <a:schemeClr val="tx1"/>
              </a:solidFill>
            </a:endParaRPr>
          </a:p>
          <a:p>
            <a:pPr algn="ctr"/>
            <a:r>
              <a:rPr lang="en-GB" sz="2800" dirty="0">
                <a:solidFill>
                  <a:schemeClr val="tx1"/>
                </a:solidFill>
              </a:rPr>
              <a:t>14080</a:t>
            </a:r>
          </a:p>
          <a:p>
            <a:pPr algn="ctr"/>
            <a:endParaRPr lang="en-GB" sz="1400" dirty="0">
              <a:solidFill>
                <a:schemeClr val="tx1"/>
              </a:solidFill>
            </a:endParaRPr>
          </a:p>
          <a:p>
            <a:pPr algn="ctr"/>
            <a:r>
              <a:rPr lang="en-GB" sz="2800" dirty="0">
                <a:solidFill>
                  <a:schemeClr val="tx1"/>
                </a:solidFill>
              </a:rPr>
              <a:t>14081</a:t>
            </a:r>
          </a:p>
          <a:p>
            <a:pPr algn="ctr"/>
            <a:endParaRPr lang="en-GB" sz="1400" dirty="0">
              <a:solidFill>
                <a:schemeClr val="tx1"/>
              </a:solidFill>
            </a:endParaRPr>
          </a:p>
          <a:p>
            <a:pPr algn="ctr"/>
            <a:r>
              <a:rPr lang="en-GB" sz="2800" dirty="0">
                <a:solidFill>
                  <a:schemeClr val="tx1"/>
                </a:solidFill>
              </a:rPr>
              <a:t>14082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83154E4-4F98-4828-A8A6-8BD91857C554}"/>
              </a:ext>
            </a:extLst>
          </p:cNvPr>
          <p:cNvCxnSpPr>
            <a:cxnSpLocks/>
          </p:cNvCxnSpPr>
          <p:nvPr/>
        </p:nvCxnSpPr>
        <p:spPr>
          <a:xfrm flipH="1">
            <a:off x="6699162" y="2363446"/>
            <a:ext cx="2995646" cy="501257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280AF5C-3BA9-445A-AC26-215FBE5072CA}"/>
              </a:ext>
            </a:extLst>
          </p:cNvPr>
          <p:cNvCxnSpPr>
            <a:cxnSpLocks/>
          </p:cNvCxnSpPr>
          <p:nvPr/>
        </p:nvCxnSpPr>
        <p:spPr>
          <a:xfrm>
            <a:off x="6622777" y="3700537"/>
            <a:ext cx="3049738" cy="588909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02AD59F-AFA4-4935-B9F8-466BF3CFCB3A}"/>
              </a:ext>
            </a:extLst>
          </p:cNvPr>
          <p:cNvCxnSpPr>
            <a:cxnSpLocks/>
          </p:cNvCxnSpPr>
          <p:nvPr/>
        </p:nvCxnSpPr>
        <p:spPr>
          <a:xfrm flipH="1">
            <a:off x="6600482" y="3663666"/>
            <a:ext cx="3083327" cy="36871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F9330AC-F496-4803-964A-BF643BA71738}"/>
              </a:ext>
            </a:extLst>
          </p:cNvPr>
          <p:cNvCxnSpPr>
            <a:cxnSpLocks/>
          </p:cNvCxnSpPr>
          <p:nvPr/>
        </p:nvCxnSpPr>
        <p:spPr>
          <a:xfrm flipV="1">
            <a:off x="6622777" y="2352595"/>
            <a:ext cx="3083031" cy="2197351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05EBCCA-8A9A-4DF2-BF9E-51236B7C1065}"/>
              </a:ext>
            </a:extLst>
          </p:cNvPr>
          <p:cNvCxnSpPr>
            <a:cxnSpLocks/>
          </p:cNvCxnSpPr>
          <p:nvPr/>
        </p:nvCxnSpPr>
        <p:spPr>
          <a:xfrm flipH="1" flipV="1">
            <a:off x="6600483" y="3700537"/>
            <a:ext cx="3094325" cy="1218273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A06EA09-106C-47AB-BF8C-11DDC8B5A669}"/>
              </a:ext>
            </a:extLst>
          </p:cNvPr>
          <p:cNvCxnSpPr>
            <a:cxnSpLocks/>
          </p:cNvCxnSpPr>
          <p:nvPr/>
        </p:nvCxnSpPr>
        <p:spPr>
          <a:xfrm flipH="1">
            <a:off x="6611483" y="3015358"/>
            <a:ext cx="3083325" cy="1534587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9FAEB1D-6A1C-4E46-A725-1911EDF7C7C0}"/>
              </a:ext>
            </a:extLst>
          </p:cNvPr>
          <p:cNvCxnSpPr>
            <a:cxnSpLocks/>
          </p:cNvCxnSpPr>
          <p:nvPr/>
        </p:nvCxnSpPr>
        <p:spPr>
          <a:xfrm flipH="1" flipV="1">
            <a:off x="6699162" y="2864704"/>
            <a:ext cx="2995646" cy="2054106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18AF839-650F-481D-86D4-AB07C526DC23}"/>
              </a:ext>
            </a:extLst>
          </p:cNvPr>
          <p:cNvCxnSpPr>
            <a:cxnSpLocks/>
          </p:cNvCxnSpPr>
          <p:nvPr/>
        </p:nvCxnSpPr>
        <p:spPr>
          <a:xfrm flipH="1">
            <a:off x="6611482" y="4289447"/>
            <a:ext cx="3083326" cy="260498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90145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1377</TotalTime>
  <Words>3484</Words>
  <Application>Microsoft Office PowerPoint</Application>
  <PresentationFormat>Widescreen</PresentationFormat>
  <Paragraphs>1188</Paragraphs>
  <Slides>96</Slides>
  <Notes>73</Notes>
  <HiddenSlides>41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96</vt:i4>
      </vt:variant>
    </vt:vector>
  </HeadingPairs>
  <TitlesOfParts>
    <vt:vector size="103" baseType="lpstr">
      <vt:lpstr>Arial</vt:lpstr>
      <vt:lpstr>Calibri</vt:lpstr>
      <vt:lpstr>Calibri Light</vt:lpstr>
      <vt:lpstr>Consolas</vt:lpstr>
      <vt:lpstr>Courier New</vt:lpstr>
      <vt:lpstr>ReithSans</vt:lpstr>
      <vt:lpstr>Office Theme</vt:lpstr>
      <vt:lpstr>Higher Computing Science</vt:lpstr>
      <vt:lpstr>Plan</vt:lpstr>
      <vt:lpstr>Plan</vt:lpstr>
      <vt:lpstr>Assessment</vt:lpstr>
      <vt:lpstr>Assessment</vt:lpstr>
      <vt:lpstr>What is a database?</vt:lpstr>
      <vt:lpstr>SQL</vt:lpstr>
      <vt:lpstr>Learning Intentions</vt:lpstr>
      <vt:lpstr>SELECT – N5 Revision</vt:lpstr>
      <vt:lpstr>Alias – Single word (1)</vt:lpstr>
      <vt:lpstr>Alias – Single word (1)</vt:lpstr>
      <vt:lpstr>Alias – Multiple words (1)</vt:lpstr>
      <vt:lpstr>Alias – Multiple words (1)</vt:lpstr>
      <vt:lpstr>Alias – Single word (2)</vt:lpstr>
      <vt:lpstr>Alias – Single word (2)</vt:lpstr>
      <vt:lpstr>Alias – Multiple words (2)</vt:lpstr>
      <vt:lpstr>Alias – Multiple words (2)</vt:lpstr>
      <vt:lpstr>Learning Intentions</vt:lpstr>
      <vt:lpstr>N5 Revision – SELECT</vt:lpstr>
      <vt:lpstr>Wildcard: %</vt:lpstr>
      <vt:lpstr>Wildcard: %</vt:lpstr>
      <vt:lpstr>Wildcard: _</vt:lpstr>
      <vt:lpstr>Wildcard: _</vt:lpstr>
      <vt:lpstr>Learning Intentions</vt:lpstr>
      <vt:lpstr>N5 Revision – SELECT</vt:lpstr>
      <vt:lpstr>Computed - SELECT</vt:lpstr>
      <vt:lpstr>Computed - SELECT</vt:lpstr>
      <vt:lpstr>Computed - UPDATE</vt:lpstr>
      <vt:lpstr>Computed - UPDATE</vt:lpstr>
      <vt:lpstr>Division</vt:lpstr>
      <vt:lpstr>Division</vt:lpstr>
      <vt:lpstr>Casting</vt:lpstr>
      <vt:lpstr>Casting</vt:lpstr>
      <vt:lpstr>Learning Intentions</vt:lpstr>
      <vt:lpstr>N5 Revision – SELECT</vt:lpstr>
      <vt:lpstr>COUNT</vt:lpstr>
      <vt:lpstr>COUNT</vt:lpstr>
      <vt:lpstr>MAX / MIN</vt:lpstr>
      <vt:lpstr>MAX / MIN</vt:lpstr>
      <vt:lpstr>SUM</vt:lpstr>
      <vt:lpstr>SUM</vt:lpstr>
      <vt:lpstr>AVG</vt:lpstr>
      <vt:lpstr>AVG</vt:lpstr>
      <vt:lpstr>Multiple Aggregate Functions</vt:lpstr>
      <vt:lpstr>Multiple Aggregate Functions</vt:lpstr>
      <vt:lpstr>Round</vt:lpstr>
      <vt:lpstr>Round</vt:lpstr>
      <vt:lpstr>Convert Date to a Number</vt:lpstr>
      <vt:lpstr>Convert Date to a Number</vt:lpstr>
      <vt:lpstr>Convert Number to a Date</vt:lpstr>
      <vt:lpstr>Convert Number to a Date</vt:lpstr>
      <vt:lpstr>Learning Intentions</vt:lpstr>
      <vt:lpstr>N5 Revision – SELECT</vt:lpstr>
      <vt:lpstr>GROUP BY – Single column</vt:lpstr>
      <vt:lpstr>GROUP BY – Single column</vt:lpstr>
      <vt:lpstr>GROUP BY – Multiple columns</vt:lpstr>
      <vt:lpstr>GROUP BY – Multiple columns</vt:lpstr>
      <vt:lpstr>SQL Order of Operations</vt:lpstr>
      <vt:lpstr>SQL Order of Operations</vt:lpstr>
      <vt:lpstr>GROUP BY – Example</vt:lpstr>
      <vt:lpstr>GROUP BY – Example</vt:lpstr>
      <vt:lpstr>Learning Intentions</vt:lpstr>
      <vt:lpstr>Primary Key</vt:lpstr>
      <vt:lpstr>Primary Key</vt:lpstr>
      <vt:lpstr>Composite Key</vt:lpstr>
      <vt:lpstr>Composite Key</vt:lpstr>
      <vt:lpstr>N5 Revision – Foreign Key</vt:lpstr>
      <vt:lpstr>N5 Revision – Foreign Key</vt:lpstr>
      <vt:lpstr>N5 Revision – Many to Many</vt:lpstr>
      <vt:lpstr>N5 Revision – Many to Many</vt:lpstr>
      <vt:lpstr>Foreign Key – Many to Many</vt:lpstr>
      <vt:lpstr>Foreign Key – Many to Many</vt:lpstr>
      <vt:lpstr>Compound Key</vt:lpstr>
      <vt:lpstr>Compound Key</vt:lpstr>
      <vt:lpstr>Learning Intentions</vt:lpstr>
      <vt:lpstr>SELECT – Oldest Pupils</vt:lpstr>
      <vt:lpstr>Steps</vt:lpstr>
      <vt:lpstr>Step 1 – Create a View</vt:lpstr>
      <vt:lpstr>Step 1 – Create a View</vt:lpstr>
      <vt:lpstr>Step 2 – Use the View Result</vt:lpstr>
      <vt:lpstr>Step 2 – Use the View Result</vt:lpstr>
      <vt:lpstr>SELECT – SQL (Subquery)</vt:lpstr>
      <vt:lpstr>SELECT – SQL (Subquery)</vt:lpstr>
      <vt:lpstr>Requirements</vt:lpstr>
      <vt:lpstr>Requirements</vt:lpstr>
      <vt:lpstr>End User Requirements</vt:lpstr>
      <vt:lpstr>End User (EU) Requirements</vt:lpstr>
      <vt:lpstr>Functional Requirements</vt:lpstr>
      <vt:lpstr>Functional Requirements</vt:lpstr>
      <vt:lpstr>Learning Intentions</vt:lpstr>
      <vt:lpstr>Entity-Occurrence Diagram (1)</vt:lpstr>
      <vt:lpstr>Entity-Occurrence Diagram (1)</vt:lpstr>
      <vt:lpstr>Entity-Occurrence Diagram (2)</vt:lpstr>
      <vt:lpstr>Entity-Occurrence Diagram (2)</vt:lpstr>
      <vt:lpstr>Entity-Occurrence Diagram (3)</vt:lpstr>
      <vt:lpstr>Entity-Occurrence Diagram (3)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 Friend</dc:creator>
  <cp:lastModifiedBy>Al Friend</cp:lastModifiedBy>
  <cp:revision>274</cp:revision>
  <cp:lastPrinted>2021-06-18T08:15:49Z</cp:lastPrinted>
  <dcterms:created xsi:type="dcterms:W3CDTF">2020-11-23T14:36:09Z</dcterms:created>
  <dcterms:modified xsi:type="dcterms:W3CDTF">2024-11-23T11:08:38Z</dcterms:modified>
</cp:coreProperties>
</file>