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2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874" r:id="rId147"/>
    <p:sldId id="875" r:id="rId148"/>
    <p:sldId id="443" r:id="rId149"/>
    <p:sldId id="453" r:id="rId150"/>
    <p:sldId id="669" r:id="rId151"/>
    <p:sldId id="876" r:id="rId152"/>
    <p:sldId id="877" r:id="rId153"/>
    <p:sldId id="863" r:id="rId154"/>
    <p:sldId id="867" r:id="rId155"/>
    <p:sldId id="688" r:id="rId156"/>
    <p:sldId id="871" r:id="rId157"/>
    <p:sldId id="685" r:id="rId158"/>
    <p:sldId id="868" r:id="rId159"/>
    <p:sldId id="872" r:id="rId160"/>
    <p:sldId id="873" r:id="rId161"/>
    <p:sldId id="786" r:id="rId162"/>
    <p:sldId id="773" r:id="rId163"/>
    <p:sldId id="774" r:id="rId164"/>
    <p:sldId id="775" r:id="rId165"/>
    <p:sldId id="776" r:id="rId166"/>
    <p:sldId id="391" r:id="rId167"/>
    <p:sldId id="567" r:id="rId168"/>
    <p:sldId id="676" r:id="rId169"/>
    <p:sldId id="393" r:id="rId170"/>
    <p:sldId id="394" r:id="rId171"/>
    <p:sldId id="272" r:id="rId172"/>
    <p:sldId id="343" r:id="rId173"/>
    <p:sldId id="352" r:id="rId174"/>
    <p:sldId id="349" r:id="rId175"/>
    <p:sldId id="671" r:id="rId176"/>
    <p:sldId id="340" r:id="rId177"/>
    <p:sldId id="351" r:id="rId178"/>
    <p:sldId id="348" r:id="rId179"/>
    <p:sldId id="670" r:id="rId180"/>
    <p:sldId id="346" r:id="rId181"/>
    <p:sldId id="353" r:id="rId182"/>
    <p:sldId id="350" r:id="rId183"/>
    <p:sldId id="672" r:id="rId184"/>
    <p:sldId id="673" r:id="rId185"/>
    <p:sldId id="674" r:id="rId186"/>
    <p:sldId id="675" r:id="rId187"/>
    <p:sldId id="319" r:id="rId188"/>
    <p:sldId id="589" r:id="rId189"/>
    <p:sldId id="677" r:id="rId190"/>
    <p:sldId id="592" r:id="rId191"/>
    <p:sldId id="430" r:id="rId192"/>
    <p:sldId id="622" r:id="rId193"/>
    <p:sldId id="767" r:id="rId194"/>
    <p:sldId id="327" r:id="rId195"/>
    <p:sldId id="429" r:id="rId196"/>
    <p:sldId id="437" r:id="rId197"/>
    <p:sldId id="768" r:id="rId198"/>
    <p:sldId id="594" r:id="rId199"/>
    <p:sldId id="270" r:id="rId200"/>
    <p:sldId id="363" r:id="rId201"/>
    <p:sldId id="367" r:id="rId202"/>
    <p:sldId id="362" r:id="rId203"/>
    <p:sldId id="682" r:id="rId204"/>
    <p:sldId id="763" r:id="rId205"/>
    <p:sldId id="274" r:id="rId206"/>
    <p:sldId id="365" r:id="rId207"/>
    <p:sldId id="678" r:id="rId208"/>
    <p:sldId id="691" r:id="rId209"/>
    <p:sldId id="769" r:id="rId210"/>
    <p:sldId id="770" r:id="rId211"/>
    <p:sldId id="690" r:id="rId212"/>
    <p:sldId id="680" r:id="rId213"/>
    <p:sldId id="679" r:id="rId214"/>
    <p:sldId id="681" r:id="rId215"/>
    <p:sldId id="684" r:id="rId216"/>
    <p:sldId id="595" r:id="rId217"/>
    <p:sldId id="683" r:id="rId218"/>
    <p:sldId id="458" r:id="rId219"/>
    <p:sldId id="459" r:id="rId220"/>
    <p:sldId id="481" r:id="rId221"/>
    <p:sldId id="796" r:id="rId222"/>
    <p:sldId id="406" r:id="rId223"/>
    <p:sldId id="644" r:id="rId224"/>
    <p:sldId id="771" r:id="rId225"/>
    <p:sldId id="612" r:id="rId226"/>
    <p:sldId id="613" r:id="rId227"/>
    <p:sldId id="820" r:id="rId228"/>
    <p:sldId id="821" r:id="rId229"/>
    <p:sldId id="273" r:id="rId230"/>
    <p:sldId id="354" r:id="rId231"/>
    <p:sldId id="356" r:id="rId232"/>
    <p:sldId id="805" r:id="rId233"/>
    <p:sldId id="258" r:id="rId234"/>
    <p:sldId id="357" r:id="rId235"/>
    <p:sldId id="358" r:id="rId236"/>
    <p:sldId id="647" r:id="rId237"/>
    <p:sldId id="629" r:id="rId238"/>
    <p:sldId id="636" r:id="rId239"/>
    <p:sldId id="361" r:id="rId240"/>
    <p:sldId id="637" r:id="rId241"/>
    <p:sldId id="797" r:id="rId242"/>
    <p:sldId id="787" r:id="rId243"/>
    <p:sldId id="792" r:id="rId244"/>
    <p:sldId id="793" r:id="rId245"/>
    <p:sldId id="794" r:id="rId246"/>
    <p:sldId id="795" r:id="rId247"/>
    <p:sldId id="277" r:id="rId248"/>
    <p:sldId id="434" r:id="rId249"/>
    <p:sldId id="648" r:id="rId250"/>
    <p:sldId id="380" r:id="rId251"/>
    <p:sldId id="689" r:id="rId252"/>
    <p:sldId id="455" r:id="rId253"/>
    <p:sldId id="649" r:id="rId254"/>
    <p:sldId id="275" r:id="rId255"/>
    <p:sldId id="473" r:id="rId256"/>
    <p:sldId id="563" r:id="rId257"/>
    <p:sldId id="474" r:id="rId258"/>
    <p:sldId id="652" r:id="rId259"/>
    <p:sldId id="817" r:id="rId260"/>
    <p:sldId id="818" r:id="rId261"/>
    <p:sldId id="655" r:id="rId262"/>
    <p:sldId id="439" r:id="rId263"/>
    <p:sldId id="440" r:id="rId264"/>
    <p:sldId id="461" r:id="rId265"/>
    <p:sldId id="743" r:id="rId266"/>
    <p:sldId id="729" r:id="rId267"/>
    <p:sldId id="819" r:id="rId268"/>
    <p:sldId id="490" r:id="rId269"/>
    <p:sldId id="487" r:id="rId270"/>
    <p:sldId id="744" r:id="rId271"/>
    <p:sldId id="745" r:id="rId272"/>
    <p:sldId id="482" r:id="rId273"/>
    <p:sldId id="483" r:id="rId274"/>
    <p:sldId id="752" r:id="rId275"/>
    <p:sldId id="753" r:id="rId276"/>
    <p:sldId id="484" r:id="rId277"/>
    <p:sldId id="489" r:id="rId278"/>
    <p:sldId id="748" r:id="rId279"/>
    <p:sldId id="749" r:id="rId280"/>
    <p:sldId id="492" r:id="rId281"/>
    <p:sldId id="493" r:id="rId282"/>
    <p:sldId id="525" r:id="rId283"/>
    <p:sldId id="526" r:id="rId284"/>
    <p:sldId id="507" r:id="rId285"/>
    <p:sldId id="751" r:id="rId286"/>
    <p:sldId id="494" r:id="rId287"/>
    <p:sldId id="495" r:id="rId288"/>
    <p:sldId id="496" r:id="rId289"/>
    <p:sldId id="548" r:id="rId290"/>
    <p:sldId id="549" r:id="rId291"/>
    <p:sldId id="420" r:id="rId292"/>
    <p:sldId id="550" r:id="rId293"/>
    <p:sldId id="554" r:id="rId294"/>
    <p:sldId id="557" r:id="rId295"/>
    <p:sldId id="551" r:id="rId296"/>
    <p:sldId id="862" r:id="rId297"/>
    <p:sldId id="861" r:id="rId298"/>
    <p:sldId id="556" r:id="rId299"/>
    <p:sldId id="552" r:id="rId300"/>
    <p:sldId id="419" r:id="rId301"/>
    <p:sldId id="558" r:id="rId302"/>
    <p:sldId id="559" r:id="rId303"/>
    <p:sldId id="561" r:id="rId304"/>
    <p:sldId id="560" r:id="rId305"/>
    <p:sldId id="562" r:id="rId306"/>
    <p:sldId id="579" r:id="rId307"/>
    <p:sldId id="831" r:id="rId308"/>
    <p:sldId id="581" r:id="rId309"/>
    <p:sldId id="832" r:id="rId310"/>
    <p:sldId id="580" r:id="rId311"/>
    <p:sldId id="833" r:id="rId312"/>
    <p:sldId id="585" r:id="rId313"/>
    <p:sldId id="834" r:id="rId314"/>
    <p:sldId id="822" r:id="rId315"/>
    <p:sldId id="837" r:id="rId316"/>
    <p:sldId id="553" r:id="rId317"/>
    <p:sldId id="418" r:id="rId318"/>
    <p:sldId id="654" r:id="rId319"/>
    <p:sldId id="586" r:id="rId320"/>
    <p:sldId id="632" r:id="rId321"/>
    <p:sldId id="500" r:id="rId322"/>
    <p:sldId id="565" r:id="rId323"/>
    <p:sldId id="634" r:id="rId324"/>
    <p:sldId id="587" r:id="rId325"/>
    <p:sldId id="657" r:id="rId326"/>
    <p:sldId id="838" r:id="rId327"/>
    <p:sldId id="503" r:id="rId328"/>
    <p:sldId id="504" r:id="rId329"/>
    <p:sldId id="798" r:id="rId330"/>
    <p:sldId id="808" r:id="rId331"/>
    <p:sldId id="803" r:id="rId332"/>
    <p:sldId id="809" r:id="rId333"/>
    <p:sldId id="804" r:id="rId334"/>
    <p:sldId id="810" r:id="rId335"/>
    <p:sldId id="802" r:id="rId336"/>
    <p:sldId id="811" r:id="rId337"/>
    <p:sldId id="841" r:id="rId338"/>
    <p:sldId id="842" r:id="rId339"/>
    <p:sldId id="799" r:id="rId340"/>
    <p:sldId id="812" r:id="rId341"/>
    <p:sldId id="800" r:id="rId342"/>
    <p:sldId id="813" r:id="rId343"/>
    <p:sldId id="801" r:id="rId344"/>
    <p:sldId id="814" r:id="rId345"/>
    <p:sldId id="860" r:id="rId346"/>
    <p:sldId id="806" r:id="rId347"/>
    <p:sldId id="807" r:id="rId348"/>
    <p:sldId id="847" r:id="rId349"/>
    <p:sldId id="848" r:id="rId350"/>
    <p:sldId id="849" r:id="rId351"/>
    <p:sldId id="850" r:id="rId352"/>
    <p:sldId id="851" r:id="rId353"/>
    <p:sldId id="852" r:id="rId354"/>
    <p:sldId id="853" r:id="rId355"/>
    <p:sldId id="854" r:id="rId356"/>
    <p:sldId id="731" r:id="rId357"/>
    <p:sldId id="732" r:id="rId358"/>
    <p:sldId id="734" r:id="rId359"/>
    <p:sldId id="733" r:id="rId360"/>
    <p:sldId id="735" r:id="rId36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874"/>
            <p14:sldId id="875"/>
            <p14:sldId id="443"/>
            <p14:sldId id="453"/>
            <p14:sldId id="669"/>
            <p14:sldId id="876"/>
            <p14:sldId id="877"/>
            <p14:sldId id="863"/>
            <p14:sldId id="867"/>
            <p14:sldId id="688"/>
            <p14:sldId id="871"/>
            <p14:sldId id="685"/>
            <p14:sldId id="868"/>
            <p14:sldId id="872"/>
            <p14:sldId id="873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862"/>
            <p14:sldId id="86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3AE3-B907-41E8-A312-EC198818C854}" v="515" dt="2025-10-05T10:41:03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55" d="100"/>
          <a:sy n="55" d="100"/>
        </p:scale>
        <p:origin x="848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theme" Target="theme/theme1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microsoft.com/office/2015/10/relationships/revisionInfo" Target="revisionInfo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notesMaster" Target="notesMasters/notesMaster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commentAuthors" Target="commentAuthor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tableStyles" Target="tableStyles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24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900" kern="1200" dirty="0"/>
        </a:p>
      </dsp:txBody>
      <dsp:txXfrm rot="-5400000">
        <a:off x="1" y="421441"/>
        <a:ext cx="838003" cy="359144"/>
      </dsp:txXfrm>
    </dsp:sp>
    <dsp:sp modelId="{19C32B8D-512E-49A1-A0E6-109384C61E4D}">
      <dsp:nvSpPr>
        <dsp:cNvPr id="0" name=""/>
        <dsp:cNvSpPr/>
      </dsp:nvSpPr>
      <dsp:spPr>
        <a:xfrm rot="5400000">
          <a:off x="4083564" y="-3243121"/>
          <a:ext cx="77855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004" y="40445"/>
        <a:ext cx="7231670" cy="702543"/>
      </dsp:txXfrm>
    </dsp:sp>
    <dsp:sp modelId="{AAD30B60-88C6-4919-B6DD-9F480459E84E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900" kern="1200" dirty="0"/>
        </a:p>
      </dsp:txBody>
      <dsp:txXfrm rot="-5400000">
        <a:off x="1" y="1471212"/>
        <a:ext cx="838003" cy="359144"/>
      </dsp:txXfrm>
    </dsp:sp>
    <dsp:sp modelId="{0DFDFC6D-8604-4378-B6A3-6A6720006C95}">
      <dsp:nvSpPr>
        <dsp:cNvPr id="0" name=""/>
        <dsp:cNvSpPr/>
      </dsp:nvSpPr>
      <dsp:spPr>
        <a:xfrm rot="5400000">
          <a:off x="4083768" y="-219355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003" y="1090196"/>
        <a:ext cx="7231690" cy="702173"/>
      </dsp:txXfrm>
    </dsp:sp>
    <dsp:sp modelId="{3451A250-69C4-4911-A975-CCB8D5F6053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WDD</a:t>
          </a:r>
          <a:endParaRPr lang="en-US" sz="900" kern="1200" dirty="0"/>
        </a:p>
      </dsp:txBody>
      <dsp:txXfrm rot="-5400000">
        <a:off x="1" y="2520982"/>
        <a:ext cx="838003" cy="359144"/>
      </dsp:txXfrm>
    </dsp:sp>
    <dsp:sp modelId="{56AFEC8A-7D45-4965-A718-64DE087BA59E}">
      <dsp:nvSpPr>
        <dsp:cNvPr id="0" name=""/>
        <dsp:cNvSpPr/>
      </dsp:nvSpPr>
      <dsp:spPr>
        <a:xfrm rot="5400000">
          <a:off x="4083768" y="-114378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003" y="2139966"/>
        <a:ext cx="7231690" cy="702173"/>
      </dsp:txXfrm>
    </dsp:sp>
    <dsp:sp modelId="{FC3BC805-9B18-48D9-A4F4-4BE17D54A28E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0752"/>
        <a:ext cx="838003" cy="359144"/>
      </dsp:txXfrm>
    </dsp:sp>
    <dsp:sp modelId="{DEB3B5C2-DCC9-444C-A40C-E0CEA06D8FF2}">
      <dsp:nvSpPr>
        <dsp:cNvPr id="0" name=""/>
        <dsp:cNvSpPr/>
      </dsp:nvSpPr>
      <dsp:spPr>
        <a:xfrm rot="5400000">
          <a:off x="4083768" y="-94014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003" y="3189737"/>
        <a:ext cx="7231690" cy="70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3414471"/>
        <a:ext cx="7402540" cy="565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3414471"/>
        <a:ext cx="7402540" cy="56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88C24-482E-D58D-CC10-E3727793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9C682-2F10-2647-170F-AD6B8BB39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5B881-60E4-9540-528B-88A4C5CBB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F614-B1E6-C845-69FC-477559A8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3840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930A2-018F-FFEC-DB78-8F9A4457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9BE7D-EECA-A217-7F6F-AA39FBE2A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024C2-5804-FACB-D083-B50A0D70C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638A-3880-0C90-37E7-87559D2AC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228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9FF40-4696-E311-2741-84A5973A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38084-D39A-C8C2-E5B0-2CD736E42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E4F38-C989-88AA-F4D8-3B7E6D527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EC24-A5DF-2569-2870-D7D4AF6B1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1535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D5FDE-58AF-C0D0-C1C9-07004866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97D39-3DF4-E337-718C-BF2F9882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62FD7-89F1-6A66-BAB3-231EA5DFB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8DBB4-B2D6-A2C2-E2BC-9233D8419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9084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EC70-28F4-6461-96D0-893DC5EC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AB5DF-73EE-BEDF-D166-F50671031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1B468-FA24-EC4D-E2D5-C8AA50B0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B090-3AA6-FCE7-D10F-9B7F250F4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014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71620-E50A-0136-D82B-E047CC40F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94375-BA74-144D-0D7F-702F705C9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B479D-67C8-4E82-3933-545AF6D26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B8D4-3E3F-317B-B59C-E539A637C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811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9777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473C-9C4A-762E-F892-6CFD5CCD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A9628-1AB5-971E-1199-0EFE8CBA0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69F68-8CC7-EB19-DA98-0B8FDCEC6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00B9-5FF3-A4C5-6DC0-1AA887C83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1758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58AFB-A3EE-DD4C-D1AD-BA29728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8E5CE-9FDA-72F8-9BB5-D19CC1C8F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73A4C-429E-BC88-8180-EE5A9722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0975-6AC9-2858-A49D-66C9AC4F2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5091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5596-CC3A-66CF-9A66-4C3CC42B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AD5DE-0B88-18E8-379A-667CD82A4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FC613-B78E-8BC9-6718-C25CA54FC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25CD-9DFF-EC7A-2923-3638EE00E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8792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FEB6-A2ED-FA4C-E9AD-86E3B4D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DF782-FC68-D321-86BE-A528301EC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76B11D-7F37-107F-320E-933E3BCF8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8A60-6037-0D50-8549-0CD563F15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81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6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3297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5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5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4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4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4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4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267828" y="4656268"/>
            <a:ext cx="174221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74787" y="4224947"/>
            <a:ext cx="1367576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1 /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2720712" y="4132699"/>
            <a:ext cx="174221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True, do something</a:t>
            </a:r>
          </a:p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7198320"/>
              </p:ext>
            </p:extLst>
          </p:nvPr>
        </p:nvGraphicFramePr>
        <p:xfrm>
          <a:off x="836612" y="2498769"/>
          <a:ext cx="4330589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34396264"/>
              </p:ext>
            </p:extLst>
          </p:nvPr>
        </p:nvGraphicFramePr>
        <p:xfrm>
          <a:off x="6172200" y="2498769"/>
          <a:ext cx="4295613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9863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6262125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40514825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992C3-7BE4-4687-2CB9-1CA420A5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F57F88-BAC5-60CE-2F94-967E97FD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8440499-B7BF-41F1-B37B-57D19C48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B184D2-D421-CDDC-6134-BE9317033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E8A4088-0B6B-5BCA-5BEB-F79C67C5F670}"/>
              </a:ext>
            </a:extLst>
          </p:cNvPr>
          <p:cNvSpPr/>
          <p:nvPr/>
        </p:nvSpPr>
        <p:spPr>
          <a:xfrm>
            <a:off x="7642362" y="3039608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BE38946F-26FB-99A6-E0A3-C1F72F914B9D}"/>
              </a:ext>
            </a:extLst>
          </p:cNvPr>
          <p:cNvSpPr/>
          <p:nvPr/>
        </p:nvSpPr>
        <p:spPr>
          <a:xfrm>
            <a:off x="1156170" y="2414824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7BC6AF4-6952-D230-6541-F1A38A1567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5CCBCD-43D3-56BA-90E2-35B215CE2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37623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F2EC54-9866-8270-1AA5-924BC4987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47563A4-0AE6-1125-A12A-CF840E9D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55E030-FBD0-2A6C-5B85-4FBEDBCD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57592A-2C22-B432-CFAE-AFA537FC8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1F1E60D-4BD7-4474-40BC-40C1020273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EB22B2-30BB-FC56-1765-02A6ECB0F5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40073775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4067D-F2E8-4493-C2D2-DA54F76C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599E05C-6F6A-F79B-5E3F-B87AF509CB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3C3D323D-ABD3-7ADB-87F2-22C3E70C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238F026-CF44-4C2D-F3F2-7ADA4D1C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0B90243-CE24-4A5D-EF63-CD0FF82D7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9A7361B1-92CD-CDF5-C309-88A725511215}"/>
              </a:ext>
            </a:extLst>
          </p:cNvPr>
          <p:cNvSpPr/>
          <p:nvPr/>
        </p:nvSpPr>
        <p:spPr>
          <a:xfrm>
            <a:off x="7113400" y="30813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006507F-8CD3-2327-B6F1-8CC14A00690F}"/>
              </a:ext>
            </a:extLst>
          </p:cNvPr>
          <p:cNvSpPr/>
          <p:nvPr/>
        </p:nvSpPr>
        <p:spPr>
          <a:xfrm>
            <a:off x="1445588" y="226698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3FF8145B-53DC-24EC-81C5-5C6D1B1ADAA5}"/>
              </a:ext>
            </a:extLst>
          </p:cNvPr>
          <p:cNvSpPr/>
          <p:nvPr/>
        </p:nvSpPr>
        <p:spPr>
          <a:xfrm>
            <a:off x="4930446" y="2997662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0C1A6742-C66E-B414-EE46-03A102ECCCE7}"/>
              </a:ext>
            </a:extLst>
          </p:cNvPr>
          <p:cNvSpPr/>
          <p:nvPr/>
        </p:nvSpPr>
        <p:spPr>
          <a:xfrm>
            <a:off x="10606860" y="4169664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5DA4A76-599D-D5D0-9B4C-B692D5C3C1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391925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  <p:bldP spid="27" grpId="0" animBg="1"/>
      <p:bldP spid="28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D96FF5-D9EC-D03F-E7BE-ED6B4865E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142BCF8-8BF5-60AC-34E6-6106EC3674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3F5A714-A065-C8FD-7BD6-383C58CE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37F2E3-9C17-1CD8-2F82-E4D46399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7CC5F6-C935-4A2A-2F8D-0727FAC3C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48D1149-4493-C939-0190-AEE29C6A2A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185458923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0D3B-8DFE-B617-488C-B7106B7E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95F01A-7D77-C7A1-8CA1-040E81A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F726-4486-685C-793D-1FEBF608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87E07-ED50-0D2E-1B23-25AF1D6B946E}"/>
              </a:ext>
            </a:extLst>
          </p:cNvPr>
          <p:cNvGrpSpPr/>
          <p:nvPr/>
        </p:nvGrpSpPr>
        <p:grpSpPr>
          <a:xfrm>
            <a:off x="5124105" y="4060711"/>
            <a:ext cx="2564806" cy="2136099"/>
            <a:chOff x="3838276" y="1277747"/>
            <a:chExt cx="4991731" cy="3702651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848BD68-710E-1E2F-0EDC-E994A7D99853}"/>
                </a:ext>
              </a:extLst>
            </p:cNvPr>
            <p:cNvSpPr/>
            <p:nvPr/>
          </p:nvSpPr>
          <p:spPr>
            <a:xfrm>
              <a:off x="3838276" y="1277747"/>
              <a:ext cx="661352" cy="370265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B67CE3-72B9-8C33-4D20-98F7E68A7197}"/>
                </a:ext>
              </a:extLst>
            </p:cNvPr>
            <p:cNvSpPr txBox="1"/>
            <p:nvPr/>
          </p:nvSpPr>
          <p:spPr>
            <a:xfrm>
              <a:off x="4499628" y="2316421"/>
              <a:ext cx="4330379" cy="186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Nested if</a:t>
              </a:r>
            </a:p>
            <a:p>
              <a:r>
                <a:rPr lang="en-GB" sz="3200" b="1" dirty="0">
                  <a:solidFill>
                    <a:srgbClr val="7030A0"/>
                  </a:solidFill>
                </a:rPr>
                <a:t>(inside else)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79064034-05FC-10A4-AE95-E793A6DDDA6C}"/>
              </a:ext>
            </a:extLst>
          </p:cNvPr>
          <p:cNvSpPr/>
          <p:nvPr/>
        </p:nvSpPr>
        <p:spPr>
          <a:xfrm>
            <a:off x="6204781" y="2385550"/>
            <a:ext cx="590309" cy="1947912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2F1E7-FCA7-F3F8-86F8-0FAE52E0D504}"/>
              </a:ext>
            </a:extLst>
          </p:cNvPr>
          <p:cNvSpPr txBox="1"/>
          <p:nvPr/>
        </p:nvSpPr>
        <p:spPr>
          <a:xfrm>
            <a:off x="6795090" y="2385549"/>
            <a:ext cx="407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74F5D-F43B-6781-E6B6-FC3C44D77427}"/>
              </a:ext>
            </a:extLst>
          </p:cNvPr>
          <p:cNvSpPr txBox="1"/>
          <p:nvPr/>
        </p:nvSpPr>
        <p:spPr>
          <a:xfrm>
            <a:off x="8186434" y="3666112"/>
            <a:ext cx="4074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Multiple nested</a:t>
            </a:r>
          </a:p>
          <a:p>
            <a:r>
              <a:rPr lang="en-GB" sz="3200" dirty="0">
                <a:solidFill>
                  <a:srgbClr val="FF0000"/>
                </a:solidFill>
              </a:rPr>
              <a:t>if</a:t>
            </a:r>
            <a:r>
              <a:rPr lang="en-GB" sz="3200" dirty="0">
                <a:solidFill>
                  <a:srgbClr val="7030A0"/>
                </a:solidFill>
              </a:rPr>
              <a:t>s allowed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F5F95-C4BA-AD25-1A5A-ABED06908D88}"/>
              </a:ext>
            </a:extLst>
          </p:cNvPr>
          <p:cNvSpPr txBox="1"/>
          <p:nvPr/>
        </p:nvSpPr>
        <p:spPr>
          <a:xfrm>
            <a:off x="8186434" y="5273531"/>
            <a:ext cx="344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35461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6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6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7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4" grpId="0"/>
      <p:bldP spid="1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207EA-FE1E-ED8F-A50D-D59FB762D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67DB24-BDFC-5469-E678-B37F3141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44D0-902A-51CF-E9BD-5E2A175D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7081050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4F0AC83-F85A-985E-655F-E1F686FF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CD7F2C-AE64-2579-A80F-397C67AC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4555B5-6022-E438-5DF2-5AB8DF7D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5D7955-9338-8A7E-8F1F-23C70EE686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A82AD6-E7F3-2C63-B72A-CF59DE8496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77581982-8484-26E9-5C2D-270F22E9BA1E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EBDBB409-71FC-F04B-4C31-BF83053B3CA5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DE522466-D280-5937-7198-CBD2CF843320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032EBAFB-F98C-5FFD-E4C2-F0694E598DD1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FA0C2D9B-40C5-0C56-0615-B56D90FCE714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F6353200-0EE6-C2D6-05F9-7192010D4D5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F48C2-C543-1698-6390-8A6546D1C50C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49A620-73E1-6152-C446-8B88DBFD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DF06FD7-5CE9-A583-47E6-C9E02FE2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932DC2B-2B3A-9208-77F1-F5434CC3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A16602F-ABB8-49B6-0764-CA8BFF195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3C4815C-73B6-4ADC-E134-D64AE75B2D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C23685-F7C7-C94E-54F1-B50BE2216A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620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5800845" y="2699717"/>
            <a:ext cx="590309" cy="2890049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6391154" y="2699717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515160" y="382157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515160" y="5087352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3" grpId="0"/>
      <p:bldP spid="14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D6E854-519F-F18A-D5BF-A2446993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3E0141-6A29-14A3-8102-C92EECCB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AF7C-B48F-46C4-E0FA-ECD3BE53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0507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5C3BC-1A88-B879-7875-7AEF4641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CD71C94-05C0-F058-C04C-3D3FE331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</a:t>
            </a:r>
            <a:r>
              <a:rPr lang="en-GB" dirty="0" err="1"/>
              <a:t>elif</a:t>
            </a:r>
            <a:r>
              <a:rPr lang="en-GB" dirty="0"/>
              <a:t>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0E7C121-710F-92F8-8835-897985AC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A95F36A-80AD-D786-2B3F-5977006E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B43816E-A101-4B00-4551-BACE7E4D2F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7D0DB2-5931-FF86-EB45-6B697DD37A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C28D95C6-49C5-8879-8465-063D387F99D4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652C7F5A-2496-F793-FCF4-7C87BEE44189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FA16FD8-DB0C-EA35-53EF-20418E62A70D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250761A0-BD40-A1C8-0212-8CDAD3F33A75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7F96A11F-1708-160D-CE28-31748E4AA818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2C7A1478-9397-44C4-B217-4C81E4BF29F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F045D2-75FE-67FA-EA80-062461A589BE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1238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E88173-7226-5C54-0ACF-644EDA46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625121A-4934-5F5C-409C-4089852C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B958BEA-2E93-26DA-E44D-3908872F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8043D60-D11A-3424-D48F-DCC72D7E5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121C6E-3A96-E786-97AE-C3F331AD56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E9ED01-1264-6052-8F3A-DFDA658896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43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59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1275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3659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20658-AD53-47C2-B15E-FC51B97CD17C}"/>
              </a:ext>
            </a:extLst>
          </p:cNvPr>
          <p:cNvSpPr txBox="1"/>
          <p:nvPr/>
        </p:nvSpPr>
        <p:spPr>
          <a:xfrm>
            <a:off x="4610185" y="24463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22990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67988-D8C8-49BC-932A-68CCC847F6C9}"/>
              </a:ext>
            </a:extLst>
          </p:cNvPr>
          <p:cNvSpPr txBox="1"/>
          <p:nvPr/>
        </p:nvSpPr>
        <p:spPr>
          <a:xfrm>
            <a:off x="4607557" y="1423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EB6A7-AB6B-4241-B776-0AF13A1E554A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8" grpId="0"/>
      <p:bldP spid="49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839067" y="4521700"/>
            <a:ext cx="696423" cy="650253"/>
            <a:chOff x="6839067" y="4521700"/>
            <a:chExt cx="696423" cy="65025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7531405" y="4521700"/>
              <a:ext cx="4085" cy="6502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6839067" y="459712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6035791" y="48999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33" grpId="0"/>
      <p:bldP spid="35" grpId="0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EC3F4-18C1-48AD-9F1A-83468A29F35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531405" y="4521700"/>
            <a:ext cx="4085" cy="650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</p:spTree>
    <p:extLst>
      <p:ext uri="{BB962C8B-B14F-4D97-AF65-F5344CB8AC3E}">
        <p14:creationId xmlns:p14="http://schemas.microsoft.com/office/powerpoint/2010/main" val="35565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69F1F-BF9E-4FDE-BCA3-75D909F404DA}"/>
              </a:ext>
            </a:extLst>
          </p:cNvPr>
          <p:cNvSpPr txBox="1"/>
          <p:nvPr/>
        </p:nvSpPr>
        <p:spPr>
          <a:xfrm>
            <a:off x="5263868" y="6217434"/>
            <a:ext cx="459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(Only </a:t>
            </a:r>
            <a:r>
              <a:rPr lang="en-GB" sz="3200" b="1" i="1" dirty="0">
                <a:solidFill>
                  <a:srgbClr val="FF0000"/>
                </a:solidFill>
              </a:rPr>
              <a:t>Yes</a:t>
            </a:r>
            <a:r>
              <a:rPr lang="en-GB" sz="3200" b="1" dirty="0">
                <a:solidFill>
                  <a:srgbClr val="FF0000"/>
                </a:solidFill>
              </a:rPr>
              <a:t> or </a:t>
            </a:r>
            <a:r>
              <a:rPr lang="en-GB" sz="3200" b="1" i="1" dirty="0">
                <a:solidFill>
                  <a:srgbClr val="FF0000"/>
                </a:solidFill>
              </a:rPr>
              <a:t>No</a:t>
            </a:r>
            <a:r>
              <a:rPr lang="en-GB" sz="3200" b="1" dirty="0">
                <a:solidFill>
                  <a:srgbClr val="FF0000"/>
                </a:solidFill>
              </a:rPr>
              <a:t>, not both)</a:t>
            </a:r>
          </a:p>
        </p:txBody>
      </p:sp>
    </p:spTree>
    <p:extLst>
      <p:ext uri="{BB962C8B-B14F-4D97-AF65-F5344CB8AC3E}">
        <p14:creationId xmlns:p14="http://schemas.microsoft.com/office/powerpoint/2010/main" val="509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  <p:bldP spid="33" grpId="0"/>
      <p:bldP spid="35" grpId="0" build="p"/>
      <p:bldP spid="36" grpId="0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06 October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13336</Words>
  <Application>Microsoft Office PowerPoint</Application>
  <PresentationFormat>Widescreen</PresentationFormat>
  <Paragraphs>3369</Paragraphs>
  <Slides>360</Slides>
  <Notes>277</Notes>
  <HiddenSlides>153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360</vt:i4>
      </vt:variant>
    </vt:vector>
  </HeadingPairs>
  <TitlesOfParts>
    <vt:vector size="365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Design – if</vt:lpstr>
      <vt:lpstr>Design – if</vt:lpstr>
      <vt:lpstr>Decisions</vt:lpstr>
      <vt:lpstr>if, else – Double Selection</vt:lpstr>
      <vt:lpstr>if, else – Double Selection</vt:lpstr>
      <vt:lpstr>Design – if, else</vt:lpstr>
      <vt:lpstr>Design – if, else</vt:lpstr>
      <vt:lpstr>Nested if – Multiple Selection</vt:lpstr>
      <vt:lpstr>Nested if – Multiple Selection</vt:lpstr>
      <vt:lpstr>Design – Nested if</vt:lpstr>
      <vt:lpstr>Design – Nested if</vt:lpstr>
      <vt:lpstr>if, else if, else – Multiple Selection</vt:lpstr>
      <vt:lpstr>if, else if, else – Multiple Selection</vt:lpstr>
      <vt:lpstr>Design – if, elif, else</vt:lpstr>
      <vt:lpstr>Design – if, else if, else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Structure Diagrams – Example 4</vt:lpstr>
      <vt:lpstr>Structure Diagrams – Example 4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2025-10-06T10:16:58Z</dcterms:modified>
</cp:coreProperties>
</file>