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>
        <p:scale>
          <a:sx n="50" d="100"/>
          <a:sy n="50" d="100"/>
        </p:scale>
        <p:origin x="684" y="20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8T21:50:24.999" v="207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0T10:14:55.293" v="5657" actId="20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del mod">
          <ac:chgData name="Al Friend" userId="e5ed79da-d858-46d4-9eed-a7a24903f2de" providerId="ADAL" clId="{66FE348F-243B-45F1-817C-ACD11198848F}" dt="2024-12-10T10:12:47.043" v="5641" actId="478"/>
          <ac:picMkLst>
            <pc:docMk/>
            <pc:sldMk cId="3173619728" sldId="570"/>
            <ac:picMk id="7" creationId="{24F43E96-82A2-478B-B27E-82445801E87C}"/>
          </ac:picMkLst>
        </pc:pic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 del">
          <ac:chgData name="Al Friend" userId="e5ed79da-d858-46d4-9eed-a7a24903f2de" providerId="ADAL" clId="{66FE348F-243B-45F1-817C-ACD11198848F}" dt="2024-12-10T10:13:40.753" v="5654" actId="478"/>
          <ac:picMkLst>
            <pc:docMk/>
            <pc:sldMk cId="98939593" sldId="674"/>
            <ac:picMk id="4" creationId="{9DB43717-6E59-4712-81D7-0DF629A0594B}"/>
          </ac:picMkLst>
        </pc:pic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5895</TotalTime>
  <Words>10428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433</cp:revision>
  <cp:lastPrinted>2021-06-18T08:15:49Z</cp:lastPrinted>
  <dcterms:created xsi:type="dcterms:W3CDTF">2020-11-23T14:36:09Z</dcterms:created>
  <dcterms:modified xsi:type="dcterms:W3CDTF">2024-12-10T10:25:20Z</dcterms:modified>
</cp:coreProperties>
</file>