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 varScale="1">
        <p:scale>
          <a:sx n="97" d="100"/>
          <a:sy n="97" d="100"/>
        </p:scale>
        <p:origin x="1044" y="7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4-12-18T21:53:57.023" v="222" actId="103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modSp mod">
        <pc:chgData name="Al Friend" userId="e5ed79da-d858-46d4-9eed-a7a24903f2de" providerId="ADAL" clId="{238A5E4C-431E-41DC-9470-12587F36C961}" dt="2024-12-18T21:53:57.023" v="222" actId="1037"/>
        <pc:sldMkLst>
          <pc:docMk/>
          <pc:sldMk cId="1563702757" sldId="574"/>
        </pc:sldMkLst>
        <pc:spChg chg="mod">
          <ac:chgData name="Al Friend" userId="e5ed79da-d858-46d4-9eed-a7a24903f2de" providerId="ADAL" clId="{238A5E4C-431E-41DC-9470-12587F36C961}" dt="2024-12-18T21:53:57.023" v="222" actId="1037"/>
          <ac:spMkLst>
            <pc:docMk/>
            <pc:sldMk cId="1563702757" sldId="574"/>
            <ac:spMk id="6" creationId="{77E8332C-AADD-4F2B-B0E2-AC0B43D6AE90}"/>
          </ac:spMkLst>
        </pc:sp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  <pc:picChg chg="add mod">
          <ac:chgData name="Al Friend" userId="e5ed79da-d858-46d4-9eed-a7a24903f2de" providerId="ADAL" clId="{66FE348F-243B-45F1-817C-ACD11198848F}" dt="2024-12-10T10:10:19.209" v="5615" actId="1076"/>
          <ac:picMkLst>
            <pc:docMk/>
            <pc:sldMk cId="4222611681" sldId="449"/>
            <ac:picMk id="5" creationId="{5FB202BD-7907-4D76-B93E-3E9AE720876D}"/>
          </ac:picMkLst>
        </pc:pic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  <pc:picChg chg="add mod">
          <ac:chgData name="Al Friend" userId="e5ed79da-d858-46d4-9eed-a7a24903f2de" providerId="ADAL" clId="{66FE348F-243B-45F1-817C-ACD11198848F}" dt="2024-12-10T10:13:07.896" v="5643" actId="1076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3:41.205" v="5655"/>
          <ac:picMkLst>
            <pc:docMk/>
            <pc:sldMk cId="98939593" sldId="674"/>
            <ac:picMk id="5" creationId="{88C6AD67-77F8-4586-8598-6FD8260CEFD1}"/>
          </ac:picMkLst>
        </pc:pic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0:53.397" v="5633"/>
          <ac:picMkLst>
            <pc:docMk/>
            <pc:sldMk cId="2837841370" sldId="675"/>
            <ac:picMk id="4" creationId="{16A2AB98-495B-4D84-861B-CAAD5293DB91}"/>
          </ac:picMkLst>
        </pc:pic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02BD-7907-4D76-B93E-3E9AE720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2AB98-495B-4D84-861B-CAAD529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70575" y="3429000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3637466" y="4692810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-244657"/>
              <a:gd name="adj6" fmla="val 1599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651D4-79EB-4060-8EE2-C373769F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AD67-77F8-4586-8598-6FD8260C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731682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5913</TotalTime>
  <Words>9885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434</cp:revision>
  <cp:lastPrinted>2021-06-18T08:15:49Z</cp:lastPrinted>
  <dcterms:created xsi:type="dcterms:W3CDTF">2020-11-23T14:36:09Z</dcterms:created>
  <dcterms:modified xsi:type="dcterms:W3CDTF">2024-12-18T21:54:04Z</dcterms:modified>
</cp:coreProperties>
</file>