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2"/>
  </p:notesMasterIdLst>
  <p:sldIdLst>
    <p:sldId id="262" r:id="rId2"/>
    <p:sldId id="424" r:id="rId3"/>
    <p:sldId id="430" r:id="rId4"/>
    <p:sldId id="470" r:id="rId5"/>
    <p:sldId id="465" r:id="rId6"/>
    <p:sldId id="491" r:id="rId7"/>
    <p:sldId id="481" r:id="rId8"/>
    <p:sldId id="685" r:id="rId9"/>
    <p:sldId id="479" r:id="rId10"/>
    <p:sldId id="686" r:id="rId11"/>
    <p:sldId id="658" r:id="rId12"/>
    <p:sldId id="260" r:id="rId13"/>
    <p:sldId id="661" r:id="rId14"/>
    <p:sldId id="595" r:id="rId15"/>
    <p:sldId id="659" r:id="rId16"/>
    <p:sldId id="660" r:id="rId17"/>
    <p:sldId id="688" r:id="rId18"/>
    <p:sldId id="689" r:id="rId19"/>
    <p:sldId id="434" r:id="rId20"/>
    <p:sldId id="687" r:id="rId21"/>
    <p:sldId id="436" r:id="rId22"/>
    <p:sldId id="435" r:id="rId23"/>
    <p:sldId id="455" r:id="rId24"/>
    <p:sldId id="437" r:id="rId25"/>
    <p:sldId id="589" r:id="rId26"/>
    <p:sldId id="830" r:id="rId27"/>
    <p:sldId id="831" r:id="rId28"/>
    <p:sldId id="662" r:id="rId29"/>
    <p:sldId id="448" r:id="rId30"/>
    <p:sldId id="536" r:id="rId31"/>
    <p:sldId id="287" r:id="rId32"/>
    <p:sldId id="710" r:id="rId33"/>
    <p:sldId id="438" r:id="rId34"/>
    <p:sldId id="590" r:id="rId35"/>
    <p:sldId id="772" r:id="rId36"/>
    <p:sldId id="832" r:id="rId37"/>
    <p:sldId id="553" r:id="rId38"/>
    <p:sldId id="591" r:id="rId39"/>
    <p:sldId id="555" r:id="rId40"/>
    <p:sldId id="592" r:id="rId41"/>
    <p:sldId id="559" r:id="rId42"/>
    <p:sldId id="593" r:id="rId43"/>
    <p:sldId id="554" r:id="rId44"/>
    <p:sldId id="594" r:id="rId45"/>
    <p:sldId id="664" r:id="rId46"/>
    <p:sldId id="539" r:id="rId47"/>
    <p:sldId id="665" r:id="rId48"/>
    <p:sldId id="773" r:id="rId49"/>
    <p:sldId id="833" r:id="rId50"/>
    <p:sldId id="543" r:id="rId51"/>
    <p:sldId id="663" r:id="rId52"/>
    <p:sldId id="472" r:id="rId53"/>
    <p:sldId id="711" r:id="rId54"/>
    <p:sldId id="473" r:id="rId55"/>
    <p:sldId id="712" r:id="rId56"/>
    <p:sldId id="834" r:id="rId57"/>
    <p:sldId id="835" r:id="rId58"/>
    <p:sldId id="851" r:id="rId59"/>
    <p:sldId id="852" r:id="rId60"/>
    <p:sldId id="471" r:id="rId61"/>
    <p:sldId id="713" r:id="rId62"/>
    <p:sldId id="441" r:id="rId63"/>
    <p:sldId id="669" r:id="rId64"/>
    <p:sldId id="730" r:id="rId65"/>
    <p:sldId id="731" r:id="rId66"/>
    <p:sldId id="544" r:id="rId67"/>
    <p:sldId id="445" r:id="rId68"/>
    <p:sldId id="732" r:id="rId69"/>
    <p:sldId id="853" r:id="rId70"/>
    <p:sldId id="444" r:id="rId71"/>
    <p:sldId id="447" r:id="rId72"/>
    <p:sldId id="460" r:id="rId73"/>
    <p:sldId id="446" r:id="rId74"/>
    <p:sldId id="671" r:id="rId75"/>
    <p:sldId id="521" r:id="rId76"/>
    <p:sldId id="735" r:id="rId77"/>
    <p:sldId id="776" r:id="rId78"/>
    <p:sldId id="855" r:id="rId79"/>
    <p:sldId id="854" r:id="rId80"/>
    <p:sldId id="857" r:id="rId81"/>
    <p:sldId id="450" r:id="rId82"/>
    <p:sldId id="449" r:id="rId83"/>
    <p:sldId id="675" r:id="rId84"/>
    <p:sldId id="468" r:id="rId85"/>
    <p:sldId id="673" r:id="rId86"/>
    <p:sldId id="570" r:id="rId87"/>
    <p:sldId id="674" r:id="rId88"/>
    <p:sldId id="451" r:id="rId89"/>
    <p:sldId id="452" r:id="rId90"/>
    <p:sldId id="676" r:id="rId91"/>
    <p:sldId id="736" r:id="rId92"/>
    <p:sldId id="737" r:id="rId93"/>
    <p:sldId id="574" r:id="rId94"/>
    <p:sldId id="677" r:id="rId95"/>
    <p:sldId id="454" r:id="rId96"/>
    <p:sldId id="453" r:id="rId97"/>
    <p:sldId id="678" r:id="rId98"/>
    <p:sldId id="738" r:id="rId99"/>
    <p:sldId id="739" r:id="rId100"/>
    <p:sldId id="778" r:id="rId101"/>
    <p:sldId id="781" r:id="rId102"/>
    <p:sldId id="545" r:id="rId103"/>
    <p:sldId id="577" r:id="rId104"/>
    <p:sldId id="715" r:id="rId105"/>
    <p:sldId id="743" r:id="rId106"/>
    <p:sldId id="586" r:id="rId107"/>
    <p:sldId id="714" r:id="rId108"/>
    <p:sldId id="588" r:id="rId109"/>
    <p:sldId id="752" r:id="rId110"/>
    <p:sldId id="748" r:id="rId111"/>
    <p:sldId id="750" r:id="rId112"/>
    <p:sldId id="749" r:id="rId113"/>
    <p:sldId id="751" r:id="rId114"/>
    <p:sldId id="587" r:id="rId115"/>
    <p:sldId id="702" r:id="rId116"/>
    <p:sldId id="754" r:id="rId117"/>
    <p:sldId id="670" r:id="rId118"/>
    <p:sldId id="717" r:id="rId119"/>
    <p:sldId id="728" r:id="rId120"/>
    <p:sldId id="719" r:id="rId121"/>
    <p:sldId id="780" r:id="rId122"/>
    <p:sldId id="718" r:id="rId123"/>
    <p:sldId id="703" r:id="rId124"/>
    <p:sldId id="581" r:id="rId125"/>
    <p:sldId id="753" r:id="rId126"/>
    <p:sldId id="582" r:id="rId127"/>
    <p:sldId id="705" r:id="rId128"/>
    <p:sldId id="755" r:id="rId129"/>
    <p:sldId id="756" r:id="rId130"/>
    <p:sldId id="724" r:id="rId131"/>
    <p:sldId id="726" r:id="rId132"/>
    <p:sldId id="723" r:id="rId133"/>
    <p:sldId id="706" r:id="rId134"/>
    <p:sldId id="584" r:id="rId135"/>
    <p:sldId id="707" r:id="rId136"/>
    <p:sldId id="725" r:id="rId137"/>
    <p:sldId id="727" r:id="rId138"/>
    <p:sldId id="493" r:id="rId139"/>
    <p:sldId id="528" r:id="rId140"/>
    <p:sldId id="529" r:id="rId141"/>
    <p:sldId id="530" r:id="rId142"/>
    <p:sldId id="499" r:id="rId143"/>
    <p:sldId id="506" r:id="rId144"/>
    <p:sldId id="500" r:id="rId145"/>
    <p:sldId id="507" r:id="rId146"/>
    <p:sldId id="496" r:id="rId147"/>
    <p:sldId id="533" r:id="rId148"/>
    <p:sldId id="763" r:id="rId149"/>
    <p:sldId id="761" r:id="rId150"/>
    <p:sldId id="759" r:id="rId151"/>
    <p:sldId id="760" r:id="rId152"/>
    <p:sldId id="757" r:id="rId153"/>
    <p:sldId id="758" r:id="rId154"/>
    <p:sldId id="501" r:id="rId155"/>
    <p:sldId id="508" r:id="rId156"/>
    <p:sldId id="495" r:id="rId157"/>
    <p:sldId id="509" r:id="rId158"/>
    <p:sldId id="467" r:id="rId159"/>
    <p:sldId id="840" r:id="rId160"/>
    <p:sldId id="838" r:id="rId161"/>
    <p:sldId id="839" r:id="rId162"/>
    <p:sldId id="534" r:id="rId163"/>
    <p:sldId id="503" r:id="rId164"/>
    <p:sldId id="512" r:id="rId165"/>
    <p:sldId id="836" r:id="rId166"/>
    <p:sldId id="837" r:id="rId167"/>
    <p:sldId id="519" r:id="rId168"/>
    <p:sldId id="532" r:id="rId169"/>
    <p:sldId id="502" r:id="rId170"/>
    <p:sldId id="513" r:id="rId171"/>
    <p:sldId id="518" r:id="rId172"/>
    <p:sldId id="535" r:id="rId173"/>
    <p:sldId id="514" r:id="rId174"/>
    <p:sldId id="515" r:id="rId175"/>
    <p:sldId id="520" r:id="rId176"/>
    <p:sldId id="516" r:id="rId177"/>
    <p:sldId id="517" r:id="rId178"/>
    <p:sldId id="538" r:id="rId179"/>
    <p:sldId id="537" r:id="rId180"/>
    <p:sldId id="856" r:id="rId181"/>
    <p:sldId id="461" r:id="rId182"/>
    <p:sldId id="729" r:id="rId183"/>
    <p:sldId id="819" r:id="rId184"/>
    <p:sldId id="256" r:id="rId185"/>
    <p:sldId id="524" r:id="rId186"/>
    <p:sldId id="820" r:id="rId187"/>
    <p:sldId id="821" r:id="rId188"/>
    <p:sldId id="822" r:id="rId189"/>
    <p:sldId id="823" r:id="rId190"/>
    <p:sldId id="824" r:id="rId191"/>
    <p:sldId id="826" r:id="rId192"/>
    <p:sldId id="523" r:id="rId193"/>
    <p:sldId id="827" r:id="rId194"/>
    <p:sldId id="690" r:id="rId195"/>
    <p:sldId id="480" r:id="rId196"/>
    <p:sldId id="777" r:id="rId197"/>
    <p:sldId id="680" r:id="rId198"/>
    <p:sldId id="684" r:id="rId199"/>
    <p:sldId id="682" r:id="rId200"/>
    <p:sldId id="681" r:id="rId201"/>
    <p:sldId id="482" r:id="rId202"/>
    <p:sldId id="844" r:id="rId203"/>
    <p:sldId id="842" r:id="rId204"/>
    <p:sldId id="843" r:id="rId205"/>
    <p:sldId id="846" r:id="rId206"/>
    <p:sldId id="850" r:id="rId207"/>
    <p:sldId id="847" r:id="rId208"/>
    <p:sldId id="849" r:id="rId209"/>
    <p:sldId id="828" r:id="rId210"/>
    <p:sldId id="829" r:id="rId211"/>
    <p:sldId id="691" r:id="rId212"/>
    <p:sldId id="692" r:id="rId213"/>
    <p:sldId id="693" r:id="rId214"/>
    <p:sldId id="694" r:id="rId215"/>
    <p:sldId id="695" r:id="rId216"/>
    <p:sldId id="696" r:id="rId217"/>
    <p:sldId id="697" r:id="rId218"/>
    <p:sldId id="698" r:id="rId219"/>
    <p:sldId id="699" r:id="rId220"/>
    <p:sldId id="700" r:id="rId221"/>
    <p:sldId id="701" r:id="rId222"/>
    <p:sldId id="740" r:id="rId223"/>
    <p:sldId id="741" r:id="rId224"/>
    <p:sldId id="769" r:id="rId225"/>
    <p:sldId id="742" r:id="rId226"/>
    <p:sldId id="774" r:id="rId227"/>
    <p:sldId id="764" r:id="rId228"/>
    <p:sldId id="766" r:id="rId229"/>
    <p:sldId id="765" r:id="rId230"/>
    <p:sldId id="768" r:id="rId231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830"/>
            <p14:sldId id="831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83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665"/>
            <p14:sldId id="773"/>
            <p14:sldId id="833"/>
          </p14:sldIdLst>
        </p14:section>
        <p14:section name="Task 1 - Prison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473"/>
            <p14:sldId id="712"/>
            <p14:sldId id="834"/>
            <p14:sldId id="835"/>
            <p14:sldId id="851"/>
            <p14:sldId id="852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 - Video Games" id="{3BCFA8B2-C681-4E71-834C-6EEF522B4C45}">
          <p14:sldIdLst>
            <p14:sldId id="544"/>
          </p14:sldIdLst>
        </p14:section>
        <p14:section name="Equi-join" id="{9156AF32-3F4A-4277-919D-54926F4D484A}">
          <p14:sldIdLst>
            <p14:sldId id="445"/>
            <p14:sldId id="732"/>
            <p14:sldId id="853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Order of Operations" id="{11B55FB4-B940-4A7E-92D4-97A5E14B2FF2}">
          <p14:sldIdLst>
            <p14:sldId id="776"/>
            <p14:sldId id="855"/>
            <p14:sldId id="854"/>
            <p14:sldId id="857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Task 3" id="{FFFB8ABA-72F5-423C-8F68-E44D6D6CBCDF}">
          <p14:sldIdLst>
            <p14:sldId id="778"/>
            <p14:sldId id="781"/>
            <p14:sldId id="545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840"/>
            <p14:sldId id="838"/>
            <p14:sldId id="839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836"/>
            <p14:sldId id="837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  <p14:sldId id="856"/>
          </p14:sldIdLst>
        </p14:section>
        <p14:section name="Year 2 Intro" id="{49A7278B-A6C0-4D9B-A99D-A786B3EA68AB}">
          <p14:sldIdLst>
            <p14:sldId id="461"/>
            <p14:sldId id="729"/>
            <p14:sldId id="819"/>
          </p14:sldIdLst>
        </p14:section>
        <p14:section name="GDPR" id="{E37955AC-40BA-4116-85D2-DB10939CD5EC}">
          <p14:sldIdLst>
            <p14:sldId id="256"/>
            <p14:sldId id="524"/>
            <p14:sldId id="820"/>
            <p14:sldId id="821"/>
            <p14:sldId id="822"/>
            <p14:sldId id="823"/>
            <p14:sldId id="824"/>
            <p14:sldId id="826"/>
            <p14:sldId id="523"/>
            <p14:sldId id="8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844"/>
            <p14:sldId id="842"/>
            <p14:sldId id="843"/>
            <p14:sldId id="846"/>
            <p14:sldId id="850"/>
            <p14:sldId id="847"/>
            <p14:sldId id="849"/>
            <p14:sldId id="828"/>
            <p14:sldId id="829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40"/>
            <p14:sldId id="741"/>
            <p14:sldId id="769"/>
            <p14:sldId id="742"/>
            <p14:sldId id="774"/>
            <p14:sldId id="764"/>
            <p14:sldId id="766"/>
            <p14:sldId id="765"/>
            <p14:sldId id="7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Friend" initials="AF" lastIdx="1" clrIdx="0">
    <p:extLst>
      <p:ext uri="{19B8F6BF-5375-455C-9EA6-DF929625EA0E}">
        <p15:presenceInfo xmlns:p15="http://schemas.microsoft.com/office/powerpoint/2012/main" userId="S-1-5-21-1186014672-3240467572-3005593719-4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FF00FF"/>
    <a:srgbClr val="A71D5D"/>
    <a:srgbClr val="183691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A5E4C-431E-41DC-9470-12587F36C961}" v="4" dt="2024-12-05T19:29:07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9761" autoAdjust="0"/>
  </p:normalViewPr>
  <p:slideViewPr>
    <p:cSldViewPr snapToGrid="0" showGuides="1">
      <p:cViewPr varScale="1">
        <p:scale>
          <a:sx n="85" d="100"/>
          <a:sy n="85" d="100"/>
        </p:scale>
        <p:origin x="120" y="342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commentAuthors" Target="commentAuthors.xml"/><Relationship Id="rId238" Type="http://schemas.microsoft.com/office/2016/11/relationships/changesInfo" Target="changesInfos/changesInfo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presProps" Target="presProps.xml"/><Relationship Id="rId239" Type="http://schemas.microsoft.com/office/2015/10/relationships/revisionInfo" Target="revisionInfo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viewProps" Target="view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theme" Target="theme/theme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450486E8-BDD3-4C45-A19D-BD3EF6B505AA}"/>
    <pc:docChg chg="custSel modSld sldOrd">
      <pc:chgData name="Al Friend" userId="e5ed79da-d858-46d4-9eed-a7a24903f2de" providerId="ADAL" clId="{450486E8-BDD3-4C45-A19D-BD3EF6B505AA}" dt="2024-11-11T20:29:16.019" v="111" actId="1036"/>
      <pc:docMkLst>
        <pc:docMk/>
      </pc:docMkLst>
      <pc:sldChg chg="modAnim modNotesTx">
        <pc:chgData name="Al Friend" userId="e5ed79da-d858-46d4-9eed-a7a24903f2de" providerId="ADAL" clId="{450486E8-BDD3-4C45-A19D-BD3EF6B505AA}" dt="2024-11-06T19:43:52.146" v="31" actId="20577"/>
        <pc:sldMkLst>
          <pc:docMk/>
          <pc:sldMk cId="1174814452" sldId="461"/>
        </pc:sldMkLst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3622404688" sldId="523"/>
        </pc:sldMkLst>
      </pc:sldChg>
      <pc:sldChg chg="addSp delSp modSp mod delAnim modAnim">
        <pc:chgData name="Al Friend" userId="e5ed79da-d858-46d4-9eed-a7a24903f2de" providerId="ADAL" clId="{450486E8-BDD3-4C45-A19D-BD3EF6B505AA}" dt="2024-11-11T20:29:16.019" v="111" actId="1036"/>
        <pc:sldMkLst>
          <pc:docMk/>
          <pc:sldMk cId="4198218161" sldId="763"/>
        </pc:sldMkLst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7" creationId="{F8B8EFF9-543D-3932-D393-6902EF15D561}"/>
          </ac:spMkLst>
        </pc:spChg>
        <pc:spChg chg="mod">
          <ac:chgData name="Al Friend" userId="e5ed79da-d858-46d4-9eed-a7a24903f2de" providerId="ADAL" clId="{450486E8-BDD3-4C45-A19D-BD3EF6B505AA}" dt="2024-11-11T20:28:11.003" v="94" actId="14100"/>
          <ac:spMkLst>
            <pc:docMk/>
            <pc:sldMk cId="4198218161" sldId="763"/>
            <ac:spMk id="8" creationId="{AABE7F4F-31A2-99F3-8DE6-B6E7C9D4A7BA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10" creationId="{92901AFD-7DA9-E3E1-5F7D-60761172648D}"/>
          </ac:spMkLst>
        </pc:spChg>
        <pc:spChg chg="mod">
          <ac:chgData name="Al Friend" userId="e5ed79da-d858-46d4-9eed-a7a24903f2de" providerId="ADAL" clId="{450486E8-BDD3-4C45-A19D-BD3EF6B505AA}" dt="2024-11-11T20:28:03.998" v="93" actId="1076"/>
          <ac:spMkLst>
            <pc:docMk/>
            <pc:sldMk cId="4198218161" sldId="763"/>
            <ac:spMk id="11" creationId="{4768A0A6-A514-97D6-DDE9-65BB3970B6E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1" creationId="{C94ED22F-8452-163D-85D5-A3ED48A8F6F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3" creationId="{B7B19BF9-6E34-5C97-3810-B94C6343DDA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3" creationId="{32ED144E-D951-D848-30E0-9ADE636CED3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4" creationId="{EB7C4233-532A-127C-8E21-38C7DEB9EA18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5" creationId="{1A037B0F-AEF9-CA89-EADF-09BB62D8E21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7" creationId="{076158D0-449E-331E-02B8-6187272187CD}"/>
          </ac:spMkLst>
        </pc:spChg>
        <pc:grpChg chg="add mod">
          <ac:chgData name="Al Friend" userId="e5ed79da-d858-46d4-9eed-a7a24903f2de" providerId="ADAL" clId="{450486E8-BDD3-4C45-A19D-BD3EF6B505AA}" dt="2024-11-11T20:28:17.371" v="95" actId="1076"/>
          <ac:grpSpMkLst>
            <pc:docMk/>
            <pc:sldMk cId="4198218161" sldId="763"/>
            <ac:grpSpMk id="6" creationId="{D042AC0D-1015-3A7D-1484-E042DE37F799}"/>
          </ac:grpSpMkLst>
        </pc:grpChg>
        <pc:grpChg chg="add mod">
          <ac:chgData name="Al Friend" userId="e5ed79da-d858-46d4-9eed-a7a24903f2de" providerId="ADAL" clId="{450486E8-BDD3-4C45-A19D-BD3EF6B505AA}" dt="2024-11-11T20:29:16.019" v="111" actId="1036"/>
          <ac:grpSpMkLst>
            <pc:docMk/>
            <pc:sldMk cId="4198218161" sldId="763"/>
            <ac:grpSpMk id="9" creationId="{D07182A0-4D7C-0BEC-4FD4-043B53375ED5}"/>
          </ac:grpSpMkLst>
        </pc:grpChg>
      </pc:sldChg>
      <pc:sldChg chg="modSp mod">
        <pc:chgData name="Al Friend" userId="e5ed79da-d858-46d4-9eed-a7a24903f2de" providerId="ADAL" clId="{450486E8-BDD3-4C45-A19D-BD3EF6B505AA}" dt="2024-11-06T19:44:52.513" v="47" actId="6549"/>
        <pc:sldMkLst>
          <pc:docMk/>
          <pc:sldMk cId="2179619999" sldId="820"/>
        </pc:sldMkLst>
        <pc:spChg chg="mod">
          <ac:chgData name="Al Friend" userId="e5ed79da-d858-46d4-9eed-a7a24903f2de" providerId="ADAL" clId="{450486E8-BDD3-4C45-A19D-BD3EF6B505AA}" dt="2024-11-06T19:44:52.513" v="47" actId="6549"/>
          <ac:spMkLst>
            <pc:docMk/>
            <pc:sldMk cId="2179619999" sldId="820"/>
            <ac:spMk id="3" creationId="{3BF8633D-C374-D6AF-17C9-F89D591C2E40}"/>
          </ac:spMkLst>
        </pc:spChg>
      </pc:sldChg>
      <pc:sldChg chg="modSp mod">
        <pc:chgData name="Al Friend" userId="e5ed79da-d858-46d4-9eed-a7a24903f2de" providerId="ADAL" clId="{450486E8-BDD3-4C45-A19D-BD3EF6B505AA}" dt="2024-11-06T19:45:41.957" v="60" actId="20577"/>
        <pc:sldMkLst>
          <pc:docMk/>
          <pc:sldMk cId="1923468790" sldId="821"/>
        </pc:sldMkLst>
        <pc:spChg chg="mod">
          <ac:chgData name="Al Friend" userId="e5ed79da-d858-46d4-9eed-a7a24903f2de" providerId="ADAL" clId="{450486E8-BDD3-4C45-A19D-BD3EF6B505AA}" dt="2024-11-06T19:45:41.957" v="60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 mod">
        <pc:chgData name="Al Friend" userId="e5ed79da-d858-46d4-9eed-a7a24903f2de" providerId="ADAL" clId="{450486E8-BDD3-4C45-A19D-BD3EF6B505AA}" dt="2024-11-06T19:46:25.917" v="69" actId="20577"/>
        <pc:sldMkLst>
          <pc:docMk/>
          <pc:sldMk cId="2465990110" sldId="823"/>
        </pc:sldMkLst>
        <pc:spChg chg="mod">
          <ac:chgData name="Al Friend" userId="e5ed79da-d858-46d4-9eed-a7a24903f2de" providerId="ADAL" clId="{450486E8-BDD3-4C45-A19D-BD3EF6B505AA}" dt="2024-11-06T19:46:25.917" v="69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2584223036" sldId="827"/>
        </pc:sldMkLst>
      </pc:sldChg>
    </pc:docChg>
  </pc:docChgLst>
  <pc:docChgLst>
    <pc:chgData name="Al Friend" userId="e5ed79da-d858-46d4-9eed-a7a24903f2de" providerId="ADAL" clId="{238A5E4C-431E-41DC-9470-12587F36C961}"/>
    <pc:docChg chg="custSel addSld delSld modSld sldOrd modSection">
      <pc:chgData name="Al Friend" userId="e5ed79da-d858-46d4-9eed-a7a24903f2de" providerId="ADAL" clId="{238A5E4C-431E-41DC-9470-12587F36C961}" dt="2024-12-05T19:29:13.065" v="147" actId="1076"/>
      <pc:docMkLst>
        <pc:docMk/>
      </pc:docMkLst>
      <pc:sldChg chg="modSp mod">
        <pc:chgData name="Al Friend" userId="e5ed79da-d858-46d4-9eed-a7a24903f2de" providerId="ADAL" clId="{238A5E4C-431E-41DC-9470-12587F36C961}" dt="2024-12-02T20:11:23.089" v="136" actId="1038"/>
        <pc:sldMkLst>
          <pc:docMk/>
          <pc:sldMk cId="955029639" sldId="446"/>
        </pc:sldMkLst>
        <pc:grpChg chg="mod">
          <ac:chgData name="Al Friend" userId="e5ed79da-d858-46d4-9eed-a7a24903f2de" providerId="ADAL" clId="{238A5E4C-431E-41DC-9470-12587F36C961}" dt="2024-12-02T20:11:23.089" v="136" actId="1038"/>
          <ac:grpSpMkLst>
            <pc:docMk/>
            <pc:sldMk cId="955029639" sldId="446"/>
            <ac:grpSpMk id="6" creationId="{94F41D77-4B53-4FF3-9C09-6CD60C13ACB3}"/>
          </ac:grpSpMkLst>
        </pc:grpChg>
      </pc:sldChg>
      <pc:sldChg chg="modNotesTx">
        <pc:chgData name="Al Friend" userId="e5ed79da-d858-46d4-9eed-a7a24903f2de" providerId="ADAL" clId="{238A5E4C-431E-41DC-9470-12587F36C961}" dt="2024-12-02T20:03:16.406" v="69" actId="20577"/>
        <pc:sldMkLst>
          <pc:docMk/>
          <pc:sldMk cId="3195083127" sldId="465"/>
        </pc:sldMkLst>
      </pc:sldChg>
      <pc:sldChg chg="modSp mod">
        <pc:chgData name="Al Friend" userId="e5ed79da-d858-46d4-9eed-a7a24903f2de" providerId="ADAL" clId="{238A5E4C-431E-41DC-9470-12587F36C961}" dt="2024-12-02T20:11:07.026" v="130" actId="1038"/>
        <pc:sldMkLst>
          <pc:docMk/>
          <pc:sldMk cId="4015496597" sldId="521"/>
        </pc:sldMkLst>
        <pc:spChg chg="mod">
          <ac:chgData name="Al Friend" userId="e5ed79da-d858-46d4-9eed-a7a24903f2de" providerId="ADAL" clId="{238A5E4C-431E-41DC-9470-12587F36C961}" dt="2024-12-02T20:10:23.341" v="83" actId="14100"/>
          <ac:spMkLst>
            <pc:docMk/>
            <pc:sldMk cId="4015496597" sldId="521"/>
            <ac:spMk id="13" creationId="{0929D270-263B-40FE-B047-5F7676BBB754}"/>
          </ac:spMkLst>
        </pc:spChg>
        <pc:grpChg chg="mod">
          <ac:chgData name="Al Friend" userId="e5ed79da-d858-46d4-9eed-a7a24903f2de" providerId="ADAL" clId="{238A5E4C-431E-41DC-9470-12587F36C961}" dt="2024-12-02T20:11:02.506" v="128" actId="1038"/>
          <ac:grpSpMkLst>
            <pc:docMk/>
            <pc:sldMk cId="4015496597" sldId="521"/>
            <ac:grpSpMk id="6" creationId="{94F41D77-4B53-4FF3-9C09-6CD60C13ACB3}"/>
          </ac:grpSpMkLst>
        </pc:grpChg>
        <pc:grpChg chg="mod">
          <ac:chgData name="Al Friend" userId="e5ed79da-d858-46d4-9eed-a7a24903f2de" providerId="ADAL" clId="{238A5E4C-431E-41DC-9470-12587F36C961}" dt="2024-12-02T20:11:07.026" v="130" actId="1038"/>
          <ac:grpSpMkLst>
            <pc:docMk/>
            <pc:sldMk cId="4015496597" sldId="521"/>
            <ac:grpSpMk id="9" creationId="{85CAE0F8-4356-48B6-B0EE-7E399F8401F6}"/>
          </ac:grpSpMkLst>
        </pc:grpChg>
      </pc:sldChg>
      <pc:sldChg chg="modSp mod">
        <pc:chgData name="Al Friend" userId="e5ed79da-d858-46d4-9eed-a7a24903f2de" providerId="ADAL" clId="{238A5E4C-431E-41DC-9470-12587F36C961}" dt="2024-12-02T20:05:39.016" v="77" actId="1037"/>
        <pc:sldMkLst>
          <pc:docMk/>
          <pc:sldMk cId="1736274729" sldId="554"/>
        </pc:sldMkLst>
        <pc:grpChg chg="mod">
          <ac:chgData name="Al Friend" userId="e5ed79da-d858-46d4-9eed-a7a24903f2de" providerId="ADAL" clId="{238A5E4C-431E-41DC-9470-12587F36C961}" dt="2024-12-02T20:05:22.338" v="71" actId="1037"/>
          <ac:grpSpMkLst>
            <pc:docMk/>
            <pc:sldMk cId="1736274729" sldId="554"/>
            <ac:grpSpMk id="4" creationId="{59CF0C5A-2A1C-0624-F18F-CDF39083B546}"/>
          </ac:grpSpMkLst>
        </pc:grpChg>
        <pc:cxnChg chg="mod">
          <ac:chgData name="Al Friend" userId="e5ed79da-d858-46d4-9eed-a7a24903f2de" providerId="ADAL" clId="{238A5E4C-431E-41DC-9470-12587F36C961}" dt="2024-12-02T20:05:39.016" v="77" actId="1037"/>
          <ac:cxnSpMkLst>
            <pc:docMk/>
            <pc:sldMk cId="1736274729" sldId="554"/>
            <ac:cxnSpMk id="8" creationId="{3B366A2D-DC00-4658-19CC-6A81A9EDFD2B}"/>
          </ac:cxnSpMkLst>
        </pc:cxnChg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332170703" sldId="701"/>
        </pc:sldMkLst>
      </pc:sldChg>
      <pc:sldChg chg="del">
        <pc:chgData name="Al Friend" userId="e5ed79da-d858-46d4-9eed-a7a24903f2de" providerId="ADAL" clId="{238A5E4C-431E-41DC-9470-12587F36C961}" dt="2024-12-05T19:19:22.905" v="139" actId="2696"/>
        <pc:sldMkLst>
          <pc:docMk/>
          <pc:sldMk cId="1696073146" sldId="701"/>
        </pc:sldMkLst>
      </pc:sldChg>
      <pc:sldChg chg="mod modShow">
        <pc:chgData name="Al Friend" userId="e5ed79da-d858-46d4-9eed-a7a24903f2de" providerId="ADAL" clId="{238A5E4C-431E-41DC-9470-12587F36C961}" dt="2024-12-02T20:08:08.943" v="78" actId="729"/>
        <pc:sldMkLst>
          <pc:docMk/>
          <pc:sldMk cId="2111382978" sldId="730"/>
        </pc:sldMkLst>
      </pc:sldChg>
      <pc:sldChg chg="mod modShow">
        <pc:chgData name="Al Friend" userId="e5ed79da-d858-46d4-9eed-a7a24903f2de" providerId="ADAL" clId="{238A5E4C-431E-41DC-9470-12587F36C961}" dt="2024-12-02T20:08:11.519" v="79" actId="729"/>
        <pc:sldMkLst>
          <pc:docMk/>
          <pc:sldMk cId="3199892318" sldId="731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799982689" sldId="740"/>
        </pc:sldMkLst>
      </pc:sldChg>
      <pc:sldChg chg="del">
        <pc:chgData name="Al Friend" userId="e5ed79da-d858-46d4-9eed-a7a24903f2de" providerId="ADAL" clId="{238A5E4C-431E-41DC-9470-12587F36C961}" dt="2024-12-05T19:19:22.905" v="139" actId="2696"/>
        <pc:sldMkLst>
          <pc:docMk/>
          <pc:sldMk cId="4165258570" sldId="740"/>
        </pc:sldMkLst>
      </pc:sldChg>
      <pc:sldChg chg="del">
        <pc:chgData name="Al Friend" userId="e5ed79da-d858-46d4-9eed-a7a24903f2de" providerId="ADAL" clId="{238A5E4C-431E-41DC-9470-12587F36C961}" dt="2024-12-05T19:19:22.905" v="139" actId="2696"/>
        <pc:sldMkLst>
          <pc:docMk/>
          <pc:sldMk cId="75635524" sldId="741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2425948343" sldId="741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374022082" sldId="742"/>
        </pc:sldMkLst>
      </pc:sldChg>
      <pc:sldChg chg="del">
        <pc:chgData name="Al Friend" userId="e5ed79da-d858-46d4-9eed-a7a24903f2de" providerId="ADAL" clId="{238A5E4C-431E-41DC-9470-12587F36C961}" dt="2024-12-05T19:19:22.905" v="139" actId="2696"/>
        <pc:sldMkLst>
          <pc:docMk/>
          <pc:sldMk cId="3294101025" sldId="742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1932405725" sldId="764"/>
        </pc:sldMkLst>
      </pc:sldChg>
      <pc:sldChg chg="del">
        <pc:chgData name="Al Friend" userId="e5ed79da-d858-46d4-9eed-a7a24903f2de" providerId="ADAL" clId="{238A5E4C-431E-41DC-9470-12587F36C961}" dt="2024-12-05T19:19:08.833" v="137" actId="2696"/>
        <pc:sldMkLst>
          <pc:docMk/>
          <pc:sldMk cId="1948743443" sldId="764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2599681531" sldId="765"/>
        </pc:sldMkLst>
      </pc:sldChg>
      <pc:sldChg chg="del">
        <pc:chgData name="Al Friend" userId="e5ed79da-d858-46d4-9eed-a7a24903f2de" providerId="ADAL" clId="{238A5E4C-431E-41DC-9470-12587F36C961}" dt="2024-12-05T19:19:08.833" v="137" actId="2696"/>
        <pc:sldMkLst>
          <pc:docMk/>
          <pc:sldMk cId="2856463235" sldId="765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1639736254" sldId="766"/>
        </pc:sldMkLst>
      </pc:sldChg>
      <pc:sldChg chg="del">
        <pc:chgData name="Al Friend" userId="e5ed79da-d858-46d4-9eed-a7a24903f2de" providerId="ADAL" clId="{238A5E4C-431E-41DC-9470-12587F36C961}" dt="2024-12-05T19:19:08.833" v="137" actId="2696"/>
        <pc:sldMkLst>
          <pc:docMk/>
          <pc:sldMk cId="3647186911" sldId="766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628094127" sldId="768"/>
        </pc:sldMkLst>
      </pc:sldChg>
      <pc:sldChg chg="del">
        <pc:chgData name="Al Friend" userId="e5ed79da-d858-46d4-9eed-a7a24903f2de" providerId="ADAL" clId="{238A5E4C-431E-41DC-9470-12587F36C961}" dt="2024-12-05T19:19:08.833" v="137" actId="2696"/>
        <pc:sldMkLst>
          <pc:docMk/>
          <pc:sldMk cId="2672743132" sldId="768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720643508" sldId="769"/>
        </pc:sldMkLst>
      </pc:sldChg>
      <pc:sldChg chg="del">
        <pc:chgData name="Al Friend" userId="e5ed79da-d858-46d4-9eed-a7a24903f2de" providerId="ADAL" clId="{238A5E4C-431E-41DC-9470-12587F36C961}" dt="2024-12-05T19:19:22.905" v="139" actId="2696"/>
        <pc:sldMkLst>
          <pc:docMk/>
          <pc:sldMk cId="3475209536" sldId="769"/>
        </pc:sldMkLst>
      </pc:sldChg>
      <pc:sldChg chg="modSp mod">
        <pc:chgData name="Al Friend" userId="e5ed79da-d858-46d4-9eed-a7a24903f2de" providerId="ADAL" clId="{238A5E4C-431E-41DC-9470-12587F36C961}" dt="2024-12-05T19:29:13.065" v="147" actId="1076"/>
        <pc:sldMkLst>
          <pc:docMk/>
          <pc:sldMk cId="3929749998" sldId="776"/>
        </pc:sldMkLst>
        <pc:spChg chg="mod">
          <ac:chgData name="Al Friend" userId="e5ed79da-d858-46d4-9eed-a7a24903f2de" providerId="ADAL" clId="{238A5E4C-431E-41DC-9470-12587F36C961}" dt="2024-12-05T19:29:13.065" v="147" actId="1076"/>
          <ac:spMkLst>
            <pc:docMk/>
            <pc:sldMk cId="3929749998" sldId="776"/>
            <ac:spMk id="26" creationId="{51A85133-9936-421C-ADA9-CC0C711D817F}"/>
          </ac:spMkLst>
        </pc:spChg>
      </pc:sldChg>
      <pc:sldChg chg="addSp delSp modSp mod modAnim">
        <pc:chgData name="Al Friend" userId="e5ed79da-d858-46d4-9eed-a7a24903f2de" providerId="ADAL" clId="{238A5E4C-431E-41DC-9470-12587F36C961}" dt="2024-11-28T21:33:26.320" v="68"/>
        <pc:sldMkLst>
          <pc:docMk/>
          <pc:sldMk cId="1324513705" sldId="842"/>
        </pc:sldMkLst>
        <pc:spChg chg="add mod">
          <ac:chgData name="Al Friend" userId="e5ed79da-d858-46d4-9eed-a7a24903f2de" providerId="ADAL" clId="{238A5E4C-431E-41DC-9470-12587F36C961}" dt="2024-11-28T21:30:39.201" v="46" actId="14100"/>
          <ac:spMkLst>
            <pc:docMk/>
            <pc:sldMk cId="1324513705" sldId="842"/>
            <ac:spMk id="7" creationId="{00C111E4-9515-819D-6CD4-462D7C7670D9}"/>
          </ac:spMkLst>
        </pc:spChg>
        <pc:spChg chg="add mod">
          <ac:chgData name="Al Friend" userId="e5ed79da-d858-46d4-9eed-a7a24903f2de" providerId="ADAL" clId="{238A5E4C-431E-41DC-9470-12587F36C961}" dt="2024-11-28T21:30:47.558" v="51" actId="1036"/>
          <ac:spMkLst>
            <pc:docMk/>
            <pc:sldMk cId="1324513705" sldId="842"/>
            <ac:spMk id="11" creationId="{20B8326E-0F87-2651-23AE-3B1B3B5A4A2A}"/>
          </ac:spMkLst>
        </pc:spChg>
        <pc:spChg chg="add mod">
          <ac:chgData name="Al Friend" userId="e5ed79da-d858-46d4-9eed-a7a24903f2de" providerId="ADAL" clId="{238A5E4C-431E-41DC-9470-12587F36C961}" dt="2024-11-28T21:32:07.206" v="61" actId="1076"/>
          <ac:spMkLst>
            <pc:docMk/>
            <pc:sldMk cId="1324513705" sldId="842"/>
            <ac:spMk id="17" creationId="{A2AE177D-AA1E-E2B5-839A-935902A4680E}"/>
          </ac:spMkLst>
        </pc:spChg>
      </pc:sldChg>
    </pc:docChg>
  </pc:docChgLst>
  <pc:docChgLst>
    <pc:chgData name="Al Friend" userId="e5ed79da-d858-46d4-9eed-a7a24903f2de" providerId="ADAL" clId="{66FE348F-243B-45F1-817C-ACD11198848F}"/>
    <pc:docChg chg="undo redo custSel addSld delSld modSld sldOrd delSection modSection">
      <pc:chgData name="Al Friend" userId="e5ed79da-d858-46d4-9eed-a7a24903f2de" providerId="ADAL" clId="{66FE348F-243B-45F1-817C-ACD11198848F}" dt="2024-12-05T11:29:29.112" v="5458"/>
      <pc:docMkLst>
        <pc:docMk/>
      </pc:docMkLst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3436463184" sldId="260"/>
        </pc:sldMkLst>
      </pc:sldChg>
      <pc:sldChg chg="modNotesTx">
        <pc:chgData name="Al Friend" userId="e5ed79da-d858-46d4-9eed-a7a24903f2de" providerId="ADAL" clId="{66FE348F-243B-45F1-817C-ACD11198848F}" dt="2024-12-02T09:44:42.327" v="3956" actId="20577"/>
        <pc:sldMkLst>
          <pc:docMk/>
          <pc:sldMk cId="1397375078" sldId="262"/>
        </pc:sldMkLst>
      </pc:sldChg>
      <pc:sldChg chg="modSp">
        <pc:chgData name="Al Friend" userId="e5ed79da-d858-46d4-9eed-a7a24903f2de" providerId="ADAL" clId="{66FE348F-243B-45F1-817C-ACD11198848F}" dt="2024-11-18T08:59:37.708" v="1721" actId="20577"/>
        <pc:sldMkLst>
          <pc:docMk/>
          <pc:sldMk cId="3203252263" sldId="424"/>
        </pc:sldMkLst>
        <pc:graphicFrameChg chg="mod">
          <ac:chgData name="Al Friend" userId="e5ed79da-d858-46d4-9eed-a7a24903f2de" providerId="ADAL" clId="{66FE348F-243B-45F1-817C-ACD11198848F}" dt="2024-11-18T08:59:37.708" v="1721" actId="20577"/>
          <ac:graphicFrameMkLst>
            <pc:docMk/>
            <pc:sldMk cId="3203252263" sldId="424"/>
            <ac:graphicFrameMk id="5" creationId="{00000000-0000-0000-0000-0000000000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44.124" v="4463" actId="20577"/>
        <pc:sldMkLst>
          <pc:docMk/>
          <pc:sldMk cId="2468320964" sldId="436"/>
        </pc:sldMkLst>
        <pc:graphicFrameChg chg="modGraphic">
          <ac:chgData name="Al Friend" userId="e5ed79da-d858-46d4-9eed-a7a24903f2de" providerId="ADAL" clId="{66FE348F-243B-45F1-817C-ACD11198848F}" dt="2024-12-02T10:01:44.124" v="4463" actId="20577"/>
          <ac:graphicFrameMkLst>
            <pc:docMk/>
            <pc:sldMk cId="2468320964" sldId="436"/>
            <ac:graphicFrameMk id="5" creationId="{38A8414E-6490-4AD8-90BD-DF0216F61C69}"/>
          </ac:graphicFrameMkLst>
        </pc:graphicFrameChg>
      </pc:sldChg>
      <pc:sldChg chg="modSp modAnim">
        <pc:chgData name="Al Friend" userId="e5ed79da-d858-46d4-9eed-a7a24903f2de" providerId="ADAL" clId="{66FE348F-243B-45F1-817C-ACD11198848F}" dt="2024-11-19T10:20:45.569" v="1747" actId="20577"/>
        <pc:sldMkLst>
          <pc:docMk/>
          <pc:sldMk cId="3662892889" sldId="438"/>
        </pc:sldMkLst>
        <pc:spChg chg="mod">
          <ac:chgData name="Al Friend" userId="e5ed79da-d858-46d4-9eed-a7a24903f2de" providerId="ADAL" clId="{66FE348F-243B-45F1-817C-ACD11198848F}" dt="2024-11-19T10:20:45.569" v="1747" actId="20577"/>
          <ac:spMkLst>
            <pc:docMk/>
            <pc:sldMk cId="3662892889" sldId="438"/>
            <ac:spMk id="10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2T09:50:17.876" v="4034" actId="20577"/>
        <pc:sldMkLst>
          <pc:docMk/>
          <pc:sldMk cId="2723771124" sldId="441"/>
        </pc:sldMkLst>
        <pc:spChg chg="mod">
          <ac:chgData name="Al Friend" userId="e5ed79da-d858-46d4-9eed-a7a24903f2de" providerId="ADAL" clId="{66FE348F-243B-45F1-817C-ACD11198848F}" dt="2024-12-02T09:50:17.876" v="4034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1:51.413" v="3879" actId="2711"/>
        <pc:sldMkLst>
          <pc:docMk/>
          <pc:sldMk cId="2174581309" sldId="444"/>
        </pc:sldMkLst>
        <pc:graphicFrameChg chg="modGraphic">
          <ac:chgData name="Al Friend" userId="e5ed79da-d858-46d4-9eed-a7a24903f2de" providerId="ADAL" clId="{66FE348F-243B-45F1-817C-ACD11198848F}" dt="2024-12-02T09:41:51.413" v="3879" actId="2711"/>
          <ac:graphicFrameMkLst>
            <pc:docMk/>
            <pc:sldMk cId="2174581309" sldId="444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42:45.304" v="3901" actId="20577"/>
        <pc:sldMkLst>
          <pc:docMk/>
          <pc:sldMk cId="955029639" sldId="446"/>
        </pc:sldMkLst>
        <pc:spChg chg="mod">
          <ac:chgData name="Al Friend" userId="e5ed79da-d858-46d4-9eed-a7a24903f2de" providerId="ADAL" clId="{66FE348F-243B-45F1-817C-ACD11198848F}" dt="2024-12-02T09:42:45.304" v="3901" actId="20577"/>
          <ac:spMkLst>
            <pc:docMk/>
            <pc:sldMk cId="955029639" sldId="446"/>
            <ac:spMk id="5" creationId="{6A1CBB54-C918-447C-DDC3-F9CB8966BB63}"/>
          </ac:spMkLst>
        </pc:spChg>
      </pc:sldChg>
      <pc:sldChg chg="modSp modAnim">
        <pc:chgData name="Al Friend" userId="e5ed79da-d858-46d4-9eed-a7a24903f2de" providerId="ADAL" clId="{66FE348F-243B-45F1-817C-ACD11198848F}" dt="2024-12-02T09:42:11.880" v="3887" actId="6549"/>
        <pc:sldMkLst>
          <pc:docMk/>
          <pc:sldMk cId="1795813768" sldId="447"/>
        </pc:sldMkLst>
        <pc:spChg chg="mod">
          <ac:chgData name="Al Friend" userId="e5ed79da-d858-46d4-9eed-a7a24903f2de" providerId="ADAL" clId="{66FE348F-243B-45F1-817C-ACD11198848F}" dt="2024-12-02T09:42:04.613" v="3883" actId="2711"/>
          <ac:spMkLst>
            <pc:docMk/>
            <pc:sldMk cId="1795813768" sldId="44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11.880" v="3887" actId="6549"/>
          <ac:spMkLst>
            <pc:docMk/>
            <pc:sldMk cId="1795813768" sldId="447"/>
            <ac:spMk id="6" creationId="{06B8E8D6-C037-4571-B1CB-E4BD14A48ED7}"/>
          </ac:spMkLst>
        </pc:spChg>
      </pc:sldChg>
      <pc:sldChg chg="modSp">
        <pc:chgData name="Al Friend" userId="e5ed79da-d858-46d4-9eed-a7a24903f2de" providerId="ADAL" clId="{66FE348F-243B-45F1-817C-ACD11198848F}" dt="2024-12-02T09:51:17.369" v="4082" actId="20577"/>
        <pc:sldMkLst>
          <pc:docMk/>
          <pc:sldMk cId="1681721792" sldId="453"/>
        </pc:sldMkLst>
        <pc:spChg chg="mod">
          <ac:chgData name="Al Friend" userId="e5ed79da-d858-46d4-9eed-a7a24903f2de" providerId="ADAL" clId="{66FE348F-243B-45F1-817C-ACD11198848F}" dt="2024-12-02T09:51:17.369" v="4082" actId="20577"/>
          <ac:spMkLst>
            <pc:docMk/>
            <pc:sldMk cId="1681721792" sldId="4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2:33.065" v="3895" actId="6549"/>
        <pc:sldMkLst>
          <pc:docMk/>
          <pc:sldMk cId="2428575276" sldId="460"/>
        </pc:sldMkLst>
        <pc:spChg chg="mod">
          <ac:chgData name="Al Friend" userId="e5ed79da-d858-46d4-9eed-a7a24903f2de" providerId="ADAL" clId="{66FE348F-243B-45F1-817C-ACD11198848F}" dt="2024-12-02T09:42:25.716" v="3891" actId="2711"/>
          <ac:spMkLst>
            <pc:docMk/>
            <pc:sldMk cId="2428575276" sldId="4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33.065" v="3895" actId="6549"/>
          <ac:spMkLst>
            <pc:docMk/>
            <pc:sldMk cId="2428575276" sldId="460"/>
            <ac:spMk id="6" creationId="{06B8E8D6-C037-4571-B1CB-E4BD14A48ED7}"/>
          </ac:spMkLst>
        </pc:spChg>
      </pc:sldChg>
      <pc:sldChg chg="addSp modSp modAnim">
        <pc:chgData name="Al Friend" userId="e5ed79da-d858-46d4-9eed-a7a24903f2de" providerId="ADAL" clId="{66FE348F-243B-45F1-817C-ACD11198848F}" dt="2024-11-26T12:03:21.488" v="2259" actId="20577"/>
        <pc:sldMkLst>
          <pc:docMk/>
          <pc:sldMk cId="3210650822" sldId="467"/>
        </pc:sldMkLst>
        <pc:spChg chg="add mod">
          <ac:chgData name="Al Friend" userId="e5ed79da-d858-46d4-9eed-a7a24903f2de" providerId="ADAL" clId="{66FE348F-243B-45F1-817C-ACD11198848F}" dt="2024-11-26T12:00:42.078" v="2184" actId="20577"/>
          <ac:spMkLst>
            <pc:docMk/>
            <pc:sldMk cId="3210650822" sldId="467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3:21.488" v="2259" actId="20577"/>
          <ac:spMkLst>
            <pc:docMk/>
            <pc:sldMk cId="3210650822" sldId="467"/>
            <ac:spMk id="4" creationId="{00000000-0000-0000-0000-000000000000}"/>
          </ac:spMkLst>
        </pc:spChg>
      </pc:sldChg>
      <pc:sldChg chg="modSp">
        <pc:chgData name="Al Friend" userId="e5ed79da-d858-46d4-9eed-a7a24903f2de" providerId="ADAL" clId="{66FE348F-243B-45F1-817C-ACD11198848F}" dt="2024-11-27T15:36:33.977" v="3384" actId="20577"/>
        <pc:sldMkLst>
          <pc:docMk/>
          <pc:sldMk cId="1083383636" sldId="468"/>
        </pc:sldMkLst>
        <pc:spChg chg="mod">
          <ac:chgData name="Al Friend" userId="e5ed79da-d858-46d4-9eed-a7a24903f2de" providerId="ADAL" clId="{66FE348F-243B-45F1-817C-ACD11198848F}" dt="2024-11-27T15:36:33.977" v="3384" actId="20577"/>
          <ac:spMkLst>
            <pc:docMk/>
            <pc:sldMk cId="1083383636" sldId="468"/>
            <ac:spMk id="2" creationId="{2CE87805-17F2-4B70-B505-57FB17E1FEE3}"/>
          </ac:spMkLst>
        </pc:spChg>
      </pc:sldChg>
      <pc:sldChg chg="addSp modSp modAnim">
        <pc:chgData name="Al Friend" userId="e5ed79da-d858-46d4-9eed-a7a24903f2de" providerId="ADAL" clId="{66FE348F-243B-45F1-817C-ACD11198848F}" dt="2024-12-02T09:49:47.403" v="4004" actId="20577"/>
        <pc:sldMkLst>
          <pc:docMk/>
          <pc:sldMk cId="818983537" sldId="471"/>
        </pc:sldMkLst>
        <pc:spChg chg="mod">
          <ac:chgData name="Al Friend" userId="e5ed79da-d858-46d4-9eed-a7a24903f2de" providerId="ADAL" clId="{66FE348F-243B-45F1-817C-ACD11198848F}" dt="2024-12-02T09:49:41.185" v="4001" actId="20577"/>
          <ac:spMkLst>
            <pc:docMk/>
            <pc:sldMk cId="818983537" sldId="471"/>
            <ac:spMk id="3" creationId="{E4EE7085-4C5B-409B-8843-A8A3D3CB6E90}"/>
          </ac:spMkLst>
        </pc:spChg>
        <pc:spChg chg="add mod">
          <ac:chgData name="Al Friend" userId="e5ed79da-d858-46d4-9eed-a7a24903f2de" providerId="ADAL" clId="{66FE348F-243B-45F1-817C-ACD11198848F}" dt="2024-11-28T11:39:58.855" v="3680" actId="20577"/>
          <ac:spMkLst>
            <pc:docMk/>
            <pc:sldMk cId="818983537" sldId="471"/>
            <ac:spMk id="5" creationId="{C4785491-7496-4582-835E-442310508A91}"/>
          </ac:spMkLst>
        </pc:spChg>
        <pc:spChg chg="add mod">
          <ac:chgData name="Al Friend" userId="e5ed79da-d858-46d4-9eed-a7a24903f2de" providerId="ADAL" clId="{66FE348F-243B-45F1-817C-ACD11198848F}" dt="2024-11-28T11:40:02.838" v="3683" actId="20577"/>
          <ac:spMkLst>
            <pc:docMk/>
            <pc:sldMk cId="818983537" sldId="471"/>
            <ac:spMk id="6" creationId="{59C09FE8-141C-499C-8AF0-744EF09E0A1B}"/>
          </ac:spMkLst>
        </pc:spChg>
        <pc:spChg chg="add mod">
          <ac:chgData name="Al Friend" userId="e5ed79da-d858-46d4-9eed-a7a24903f2de" providerId="ADAL" clId="{66FE348F-243B-45F1-817C-ACD11198848F}" dt="2024-12-02T09:49:47.403" v="4004" actId="20577"/>
          <ac:spMkLst>
            <pc:docMk/>
            <pc:sldMk cId="818983537" sldId="471"/>
            <ac:spMk id="7" creationId="{DFBCD4FE-B2C2-4A7E-BA42-AFCA68B5BE18}"/>
          </ac:spMkLst>
        </pc:spChg>
      </pc:sldChg>
      <pc:sldChg chg="modSp">
        <pc:chgData name="Al Friend" userId="e5ed79da-d858-46d4-9eed-a7a24903f2de" providerId="ADAL" clId="{66FE348F-243B-45F1-817C-ACD11198848F}" dt="2024-12-02T09:48:47.886" v="3965" actId="20577"/>
        <pc:sldMkLst>
          <pc:docMk/>
          <pc:sldMk cId="2545018025" sldId="472"/>
        </pc:sldMkLst>
        <pc:spChg chg="mod">
          <ac:chgData name="Al Friend" userId="e5ed79da-d858-46d4-9eed-a7a24903f2de" providerId="ADAL" clId="{66FE348F-243B-45F1-817C-ACD11198848F}" dt="2024-12-02T09:48:47.886" v="3965" actId="20577"/>
          <ac:spMkLst>
            <pc:docMk/>
            <pc:sldMk cId="2545018025" sldId="472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12.791" v="3983" actId="20577"/>
        <pc:sldMkLst>
          <pc:docMk/>
          <pc:sldMk cId="2752439583" sldId="473"/>
        </pc:sldMkLst>
        <pc:spChg chg="mod">
          <ac:chgData name="Al Friend" userId="e5ed79da-d858-46d4-9eed-a7a24903f2de" providerId="ADAL" clId="{66FE348F-243B-45F1-817C-ACD11198848F}" dt="2024-12-02T09:49:12.791" v="3983" actId="20577"/>
          <ac:spMkLst>
            <pc:docMk/>
            <pc:sldMk cId="2752439583" sldId="47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4T11:08:04.518" v="892" actId="14100"/>
        <pc:sldMkLst>
          <pc:docMk/>
          <pc:sldMk cId="1529298100" sldId="479"/>
        </pc:sldMkLst>
        <pc:cxnChg chg="mod">
          <ac:chgData name="Al Friend" userId="e5ed79da-d858-46d4-9eed-a7a24903f2de" providerId="ADAL" clId="{66FE348F-243B-45F1-817C-ACD11198848F}" dt="2024-11-14T11:07:54.140" v="890" actId="14100"/>
          <ac:cxnSpMkLst>
            <pc:docMk/>
            <pc:sldMk cId="1529298100" sldId="479"/>
            <ac:cxnSpMk id="4" creationId="{231371B6-0511-44D2-AF15-46D0C5B87BB2}"/>
          </ac:cxnSpMkLst>
        </pc:cxnChg>
        <pc:cxnChg chg="mod">
          <ac:chgData name="Al Friend" userId="e5ed79da-d858-46d4-9eed-a7a24903f2de" providerId="ADAL" clId="{66FE348F-243B-45F1-817C-ACD11198848F}" dt="2024-11-14T11:08:04.518" v="892" actId="14100"/>
          <ac:cxnSpMkLst>
            <pc:docMk/>
            <pc:sldMk cId="1529298100" sldId="479"/>
            <ac:cxnSpMk id="16" creationId="{06402D11-5365-4584-AF20-FCE4B78FE7A0}"/>
          </ac:cxnSpMkLst>
        </pc:cxnChg>
      </pc:sldChg>
      <pc:sldChg chg="addSp delSp modSp modAnim">
        <pc:chgData name="Al Friend" userId="e5ed79da-d858-46d4-9eed-a7a24903f2de" providerId="ADAL" clId="{66FE348F-243B-45F1-817C-ACD11198848F}" dt="2024-11-27T11:17:31.081" v="3029" actId="1035"/>
        <pc:sldMkLst>
          <pc:docMk/>
          <pc:sldMk cId="3883147362" sldId="482"/>
        </pc:sldMkLst>
        <pc:spChg chg="mod">
          <ac:chgData name="Al Friend" userId="e5ed79da-d858-46d4-9eed-a7a24903f2de" providerId="ADAL" clId="{66FE348F-243B-45F1-817C-ACD11198848F}" dt="2024-11-27T11:17:31.081" v="3029" actId="1035"/>
          <ac:spMkLst>
            <pc:docMk/>
            <pc:sldMk cId="3883147362" sldId="482"/>
            <ac:spMk id="10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7:21.317" v="3013" actId="1038"/>
          <ac:spMkLst>
            <pc:docMk/>
            <pc:sldMk cId="3883147362" sldId="482"/>
            <ac:spMk id="11" creationId="{924404A3-ED4C-4699-9CA9-EFEB23F51AA9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6" creationId="{15903424-A435-49A8-8F1F-D1306EA53915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7" creationId="{30CB5969-0CD9-4051-A35F-FA7E4217BCA6}"/>
          </ac:spMkLst>
        </pc:sp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2" creationId="{57241102-6FFA-4A48-B0F0-30D2048C3B7F}"/>
          </ac:graphicFrameMkLst>
        </pc:graphicFrame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3" creationId="{35037C23-5B95-45FB-890F-8341BB82BB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39.182" v="4505" actId="122"/>
        <pc:sldMkLst>
          <pc:docMk/>
          <pc:sldMk cId="2467363616" sldId="493"/>
        </pc:sldMkLst>
        <pc:spChg chg="mod">
          <ac:chgData name="Al Friend" userId="e5ed79da-d858-46d4-9eed-a7a24903f2de" providerId="ADAL" clId="{66FE348F-243B-45F1-817C-ACD11198848F}" dt="2024-12-02T13:23:39.182" v="4505" actId="122"/>
          <ac:spMkLst>
            <pc:docMk/>
            <pc:sldMk cId="2467363616" sldId="493"/>
            <ac:spMk id="13" creationId="{55DC47B9-3D2E-4E16-9AC3-CBB2180D962E}"/>
          </ac:spMkLst>
        </pc:spChg>
        <pc:spChg chg="mod">
          <ac:chgData name="Al Friend" userId="e5ed79da-d858-46d4-9eed-a7a24903f2de" providerId="ADAL" clId="{66FE348F-243B-45F1-817C-ACD11198848F}" dt="2024-12-02T13:23:36.669" v="4504" actId="122"/>
          <ac:spMkLst>
            <pc:docMk/>
            <pc:sldMk cId="2467363616" sldId="493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09:58:59.040" v="4367" actId="14100"/>
        <pc:sldMkLst>
          <pc:docMk/>
          <pc:sldMk cId="592100352" sldId="495"/>
        </pc:sldMkLst>
        <pc:spChg chg="mod">
          <ac:chgData name="Al Friend" userId="e5ed79da-d858-46d4-9eed-a7a24903f2de" providerId="ADAL" clId="{66FE348F-243B-45F1-817C-ACD11198848F}" dt="2024-12-02T09:58:39.671" v="4354" actId="20577"/>
          <ac:spMkLst>
            <pc:docMk/>
            <pc:sldMk cId="592100352" sldId="495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8:47.584" v="4364" actId="20577"/>
          <ac:spMkLst>
            <pc:docMk/>
            <pc:sldMk cId="592100352" sldId="495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8:51.815" v="4365" actId="14100"/>
          <ac:spMkLst>
            <pc:docMk/>
            <pc:sldMk cId="592100352" sldId="495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8:59.040" v="4367" actId="14100"/>
          <ac:spMkLst>
            <pc:docMk/>
            <pc:sldMk cId="592100352" sldId="495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8:55.466" v="4366" actId="14100"/>
          <ac:grpSpMkLst>
            <pc:docMk/>
            <pc:sldMk cId="592100352" sldId="495"/>
            <ac:grpSpMk id="15" creationId="{779110AE-3899-4EB1-88A8-02F79F11D5AB}"/>
          </ac:grpSpMkLst>
        </pc:grpChg>
      </pc:sldChg>
      <pc:sldChg chg="modSp">
        <pc:chgData name="Al Friend" userId="e5ed79da-d858-46d4-9eed-a7a24903f2de" providerId="ADAL" clId="{66FE348F-243B-45F1-817C-ACD11198848F}" dt="2024-12-02T13:24:11.839" v="4515" actId="122"/>
        <pc:sldMkLst>
          <pc:docMk/>
          <pc:sldMk cId="1089194263" sldId="496"/>
        </pc:sldMkLst>
        <pc:spChg chg="mod">
          <ac:chgData name="Al Friend" userId="e5ed79da-d858-46d4-9eed-a7a24903f2de" providerId="ADAL" clId="{66FE348F-243B-45F1-817C-ACD11198848F}" dt="2024-12-02T13:24:06.967" v="4513" actId="122"/>
          <ac:spMkLst>
            <pc:docMk/>
            <pc:sldMk cId="1089194263" sldId="496"/>
            <ac:spMk id="38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09.071" v="4514" actId="122"/>
          <ac:spMkLst>
            <pc:docMk/>
            <pc:sldMk cId="1089194263" sldId="496"/>
            <ac:spMk id="39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11.839" v="4515" actId="122"/>
          <ac:spMkLst>
            <pc:docMk/>
            <pc:sldMk cId="1089194263" sldId="496"/>
            <ac:spMk id="40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8.428" v="4508" actId="122"/>
        <pc:sldMkLst>
          <pc:docMk/>
          <pc:sldMk cId="3552811018" sldId="499"/>
        </pc:sldMkLst>
        <pc:spChg chg="mod">
          <ac:chgData name="Al Friend" userId="e5ed79da-d858-46d4-9eed-a7a24903f2de" providerId="ADAL" clId="{66FE348F-243B-45F1-817C-ACD11198848F}" dt="2024-12-02T13:23:45.738" v="4507" actId="122"/>
          <ac:spMkLst>
            <pc:docMk/>
            <pc:sldMk cId="3552811018" sldId="499"/>
            <ac:spMk id="30" creationId="{38FDF8BB-0126-4237-8383-DB35B0B3EE27}"/>
          </ac:spMkLst>
        </pc:spChg>
        <pc:spChg chg="mod">
          <ac:chgData name="Al Friend" userId="e5ed79da-d858-46d4-9eed-a7a24903f2de" providerId="ADAL" clId="{66FE348F-243B-45F1-817C-ACD11198848F}" dt="2024-12-02T13:23:48.428" v="4508" actId="122"/>
          <ac:spMkLst>
            <pc:docMk/>
            <pc:sldMk cId="3552811018" sldId="499"/>
            <ac:spMk id="39" creationId="{9A331333-6526-4CF3-B84D-93950069E577}"/>
          </ac:spMkLst>
        </pc:spChg>
      </pc:sldChg>
      <pc:sldChg chg="modSp">
        <pc:chgData name="Al Friend" userId="e5ed79da-d858-46d4-9eed-a7a24903f2de" providerId="ADAL" clId="{66FE348F-243B-45F1-817C-ACD11198848F}" dt="2024-12-02T13:23:59.857" v="4511" actId="122"/>
        <pc:sldMkLst>
          <pc:docMk/>
          <pc:sldMk cId="3053095926" sldId="500"/>
        </pc:sldMkLst>
        <pc:spChg chg="mod">
          <ac:chgData name="Al Friend" userId="e5ed79da-d858-46d4-9eed-a7a24903f2de" providerId="ADAL" clId="{66FE348F-243B-45F1-817C-ACD11198848F}" dt="2024-12-02T13:23:59.857" v="4511" actId="122"/>
          <ac:spMkLst>
            <pc:docMk/>
            <pc:sldMk cId="3053095926" sldId="500"/>
            <ac:spMk id="26" creationId="{4F052754-CF53-4CC5-81E2-201FFCF1ADEF}"/>
          </ac:spMkLst>
        </pc:spChg>
        <pc:spChg chg="mod">
          <ac:chgData name="Al Friend" userId="e5ed79da-d858-46d4-9eed-a7a24903f2de" providerId="ADAL" clId="{66FE348F-243B-45F1-817C-ACD11198848F}" dt="2024-12-02T13:23:57.768" v="4510" actId="122"/>
          <ac:spMkLst>
            <pc:docMk/>
            <pc:sldMk cId="3053095926" sldId="500"/>
            <ac:spMk id="50" creationId="{B6B84172-F9B4-4F21-B3B5-E22731A18339}"/>
          </ac:spMkLst>
        </pc:spChg>
      </pc:sldChg>
      <pc:sldChg chg="modSp">
        <pc:chgData name="Al Friend" userId="e5ed79da-d858-46d4-9eed-a7a24903f2de" providerId="ADAL" clId="{66FE348F-243B-45F1-817C-ACD11198848F}" dt="2024-12-02T09:57:59.200" v="4336" actId="403"/>
        <pc:sldMkLst>
          <pc:docMk/>
          <pc:sldMk cId="471910484" sldId="501"/>
        </pc:sldMkLst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10:04:01.386" v="4502" actId="20577"/>
        <pc:sldMkLst>
          <pc:docMk/>
          <pc:sldMk cId="1973041097" sldId="502"/>
        </pc:sldMkLst>
        <pc:spChg chg="mod">
          <ac:chgData name="Al Friend" userId="e5ed79da-d858-46d4-9eed-a7a24903f2de" providerId="ADAL" clId="{66FE348F-243B-45F1-817C-ACD11198848F}" dt="2024-12-02T10:03:46.535" v="4492"/>
          <ac:spMkLst>
            <pc:docMk/>
            <pc:sldMk cId="1973041097" sldId="502"/>
            <ac:spMk id="2" creationId="{2758866C-D163-466F-886D-CDF1E69610EA}"/>
          </ac:spMkLst>
        </pc:spChg>
        <pc:spChg chg="mod">
          <ac:chgData name="Al Friend" userId="e5ed79da-d858-46d4-9eed-a7a24903f2de" providerId="ADAL" clId="{66FE348F-243B-45F1-817C-ACD11198848F}" dt="2024-12-02T10:03:39.385" v="4488"/>
          <ac:spMkLst>
            <pc:docMk/>
            <pc:sldMk cId="1973041097" sldId="502"/>
            <ac:spMk id="4" creationId="{A1BFC853-8304-4B36-ABE6-4EFE5EDE6F3D}"/>
          </ac:spMkLst>
        </pc:spChg>
        <pc:spChg chg="mod">
          <ac:chgData name="Al Friend" userId="e5ed79da-d858-46d4-9eed-a7a24903f2de" providerId="ADAL" clId="{66FE348F-243B-45F1-817C-ACD11198848F}" dt="2024-12-02T10:03:43.578" v="4490"/>
          <ac:spMkLst>
            <pc:docMk/>
            <pc:sldMk cId="1973041097" sldId="502"/>
            <ac:spMk id="6" creationId="{831F97E7-1E0F-4C0A-B09F-844929766824}"/>
          </ac:spMkLst>
        </pc:spChg>
        <pc:graphicFrameChg chg="mod modGraphic">
          <ac:chgData name="Al Friend" userId="e5ed79da-d858-46d4-9eed-a7a24903f2de" providerId="ADAL" clId="{66FE348F-243B-45F1-817C-ACD11198848F}" dt="2024-12-02T10:04:01.386" v="4502" actId="20577"/>
          <ac:graphicFrameMkLst>
            <pc:docMk/>
            <pc:sldMk cId="1973041097" sldId="50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09.706" v="4435" actId="1038"/>
        <pc:sldMkLst>
          <pc:docMk/>
          <pc:sldMk cId="393934492" sldId="503"/>
        </pc:sldMkLst>
        <pc:spChg chg="mod">
          <ac:chgData name="Al Friend" userId="e5ed79da-d858-46d4-9eed-a7a24903f2de" providerId="ADAL" clId="{66FE348F-243B-45F1-817C-ACD11198848F}" dt="2024-12-02T10:01:09.706" v="4435" actId="1038"/>
          <ac:spMkLst>
            <pc:docMk/>
            <pc:sldMk cId="393934492" sldId="503"/>
            <ac:spMk id="8" creationId="{831F97E7-1E0F-4C0A-B09F-844929766824}"/>
          </ac:spMkLst>
        </pc:spChg>
        <pc:graphicFrameChg chg="modGraphic">
          <ac:chgData name="Al Friend" userId="e5ed79da-d858-46d4-9eed-a7a24903f2de" providerId="ADAL" clId="{66FE348F-243B-45F1-817C-ACD11198848F}" dt="2024-12-02T10:00:55.408" v="4425" actId="20577"/>
          <ac:graphicFrameMkLst>
            <pc:docMk/>
            <pc:sldMk cId="393934492" sldId="503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51.706" v="4509" actId="122"/>
        <pc:sldMkLst>
          <pc:docMk/>
          <pc:sldMk cId="1311849371" sldId="506"/>
        </pc:sldMkLst>
        <pc:spChg chg="mod">
          <ac:chgData name="Al Friend" userId="e5ed79da-d858-46d4-9eed-a7a24903f2de" providerId="ADAL" clId="{66FE348F-243B-45F1-817C-ACD11198848F}" dt="2024-12-02T13:23:51.706" v="4509" actId="122"/>
          <ac:spMkLst>
            <pc:docMk/>
            <pc:sldMk cId="1311849371" sldId="506"/>
            <ac:spMk id="30" creationId="{38FDF8BB-0126-4237-8383-DB35B0B3EE27}"/>
          </ac:spMkLst>
        </pc:spChg>
      </pc:sldChg>
      <pc:sldChg chg="modSp">
        <pc:chgData name="Al Friend" userId="e5ed79da-d858-46d4-9eed-a7a24903f2de" providerId="ADAL" clId="{66FE348F-243B-45F1-817C-ACD11198848F}" dt="2024-12-02T13:24:03.834" v="4512" actId="122"/>
        <pc:sldMkLst>
          <pc:docMk/>
          <pc:sldMk cId="1991034504" sldId="507"/>
        </pc:sldMkLst>
        <pc:spChg chg="mod">
          <ac:chgData name="Al Friend" userId="e5ed79da-d858-46d4-9eed-a7a24903f2de" providerId="ADAL" clId="{66FE348F-243B-45F1-817C-ACD11198848F}" dt="2024-12-02T13:24:03.834" v="4512" actId="122"/>
          <ac:spMkLst>
            <pc:docMk/>
            <pc:sldMk cId="1991034504" sldId="507"/>
            <ac:spMk id="26" creationId="{4F052754-CF53-4CC5-81E2-201FFCF1ADEF}"/>
          </ac:spMkLst>
        </pc:spChg>
      </pc:sldChg>
      <pc:sldChg chg="modSp">
        <pc:chgData name="Al Friend" userId="e5ed79da-d858-46d4-9eed-a7a24903f2de" providerId="ADAL" clId="{66FE348F-243B-45F1-817C-ACD11198848F}" dt="2024-12-02T09:58:28.154" v="4349" actId="403"/>
        <pc:sldMkLst>
          <pc:docMk/>
          <pc:sldMk cId="4039992985" sldId="508"/>
        </pc:sldMkLst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09:59:29.210" v="4387" actId="14100"/>
        <pc:sldMkLst>
          <pc:docMk/>
          <pc:sldMk cId="1918048754" sldId="509"/>
        </pc:sldMkLst>
        <pc:spChg chg="mod">
          <ac:chgData name="Al Friend" userId="e5ed79da-d858-46d4-9eed-a7a24903f2de" providerId="ADAL" clId="{66FE348F-243B-45F1-817C-ACD11198848F}" dt="2024-12-02T09:59:11.370" v="4372" actId="20577"/>
          <ac:spMkLst>
            <pc:docMk/>
            <pc:sldMk cId="1918048754" sldId="50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9:21.758" v="4385" actId="20577"/>
          <ac:spMkLst>
            <pc:docMk/>
            <pc:sldMk cId="1918048754" sldId="50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9:14.035" v="4373" actId="14100"/>
          <ac:spMkLst>
            <pc:docMk/>
            <pc:sldMk cId="1918048754" sldId="509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9:25.176" v="4386" actId="14100"/>
          <ac:spMkLst>
            <pc:docMk/>
            <pc:sldMk cId="1918048754" sldId="509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9:29.210" v="4387" actId="14100"/>
          <ac:grpSpMkLst>
            <pc:docMk/>
            <pc:sldMk cId="1918048754" sldId="509"/>
            <ac:grpSpMk id="13" creationId="{EC8DFF32-96F2-4571-BBF3-A5D2E50DF81A}"/>
          </ac:grpSpMkLst>
        </pc:grpChg>
      </pc:sldChg>
      <pc:sldChg chg="modSp">
        <pc:chgData name="Al Friend" userId="e5ed79da-d858-46d4-9eed-a7a24903f2de" providerId="ADAL" clId="{66FE348F-243B-45F1-817C-ACD11198848F}" dt="2024-12-02T10:00:18.489" v="4422" actId="14734"/>
        <pc:sldMkLst>
          <pc:docMk/>
          <pc:sldMk cId="3834322360" sldId="512"/>
        </pc:sldMkLst>
        <pc:graphicFrameChg chg="modGraphic">
          <ac:chgData name="Al Friend" userId="e5ed79da-d858-46d4-9eed-a7a24903f2de" providerId="ADAL" clId="{66FE348F-243B-45F1-817C-ACD11198848F}" dt="2024-12-02T10:00:18.489" v="4422" actId="14734"/>
          <ac:graphicFrameMkLst>
            <pc:docMk/>
            <pc:sldMk cId="3834322360" sldId="51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22.663" v="4447" actId="20577"/>
        <pc:sldMkLst>
          <pc:docMk/>
          <pc:sldMk cId="788379079" sldId="519"/>
        </pc:sldMkLst>
        <pc:graphicFrameChg chg="modGraphic">
          <ac:chgData name="Al Friend" userId="e5ed79da-d858-46d4-9eed-a7a24903f2de" providerId="ADAL" clId="{66FE348F-243B-45F1-817C-ACD11198848F}" dt="2024-12-02T10:01:22.663" v="4447" actId="20577"/>
          <ac:graphicFrameMkLst>
            <pc:docMk/>
            <pc:sldMk cId="788379079" sldId="51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3T10:31:47.700" v="4727" actId="20577"/>
        <pc:sldMkLst>
          <pc:docMk/>
          <pc:sldMk cId="4015496597" sldId="521"/>
        </pc:sldMkLst>
        <pc:spChg chg="mod">
          <ac:chgData name="Al Friend" userId="e5ed79da-d858-46d4-9eed-a7a24903f2de" providerId="ADAL" clId="{66FE348F-243B-45F1-817C-ACD11198848F}" dt="2024-12-03T10:31:47.700" v="4727" actId="20577"/>
          <ac:spMkLst>
            <pc:docMk/>
            <pc:sldMk cId="4015496597" sldId="52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3T10:12:20.709" v="4693" actId="2711"/>
          <ac:spMkLst>
            <pc:docMk/>
            <pc:sldMk cId="4015496597" sldId="521"/>
            <ac:spMk id="14" creationId="{DF4BA8FF-524A-4C13-87BF-68801971FA28}"/>
          </ac:spMkLst>
        </pc:spChg>
      </pc:sldChg>
      <pc:sldChg chg="modSp modAnim">
        <pc:chgData name="Al Friend" userId="e5ed79da-d858-46d4-9eed-a7a24903f2de" providerId="ADAL" clId="{66FE348F-243B-45F1-817C-ACD11198848F}" dt="2024-11-06T16:28:36.388" v="179" actId="403"/>
        <pc:sldMkLst>
          <pc:docMk/>
          <pc:sldMk cId="3622404688" sldId="523"/>
        </pc:sldMkLst>
        <pc:spChg chg="mod">
          <ac:chgData name="Al Friend" userId="e5ed79da-d858-46d4-9eed-a7a24903f2de" providerId="ADAL" clId="{66FE348F-243B-45F1-817C-ACD11198848F}" dt="2024-11-06T16:20:57.675" v="117" actId="20577"/>
          <ac:spMkLst>
            <pc:docMk/>
            <pc:sldMk cId="3622404688" sldId="523"/>
            <ac:spMk id="2" creationId="{8969B548-520E-4A1A-99D5-1A35599E9328}"/>
          </ac:spMkLst>
        </pc:spChg>
        <pc:spChg chg="mod">
          <ac:chgData name="Al Friend" userId="e5ed79da-d858-46d4-9eed-a7a24903f2de" providerId="ADAL" clId="{66FE348F-243B-45F1-817C-ACD11198848F}" dt="2024-11-06T16:28:36.388" v="179" actId="403"/>
          <ac:spMkLst>
            <pc:docMk/>
            <pc:sldMk cId="3622404688" sldId="523"/>
            <ac:spMk id="3" creationId="{257141CB-89B9-453C-950A-3B96F4293BEE}"/>
          </ac:spMkLst>
        </pc:spChg>
      </pc:sldChg>
      <pc:sldChg chg="modTransition">
        <pc:chgData name="Al Friend" userId="e5ed79da-d858-46d4-9eed-a7a24903f2de" providerId="ADAL" clId="{66FE348F-243B-45F1-817C-ACD11198848F}" dt="2024-12-02T09:10:21.333" v="3684"/>
        <pc:sldMkLst>
          <pc:docMk/>
          <pc:sldMk cId="2929010465" sldId="528"/>
        </pc:sldMkLst>
      </pc:sldChg>
      <pc:sldChg chg="modSp">
        <pc:chgData name="Al Friend" userId="e5ed79da-d858-46d4-9eed-a7a24903f2de" providerId="ADAL" clId="{66FE348F-243B-45F1-817C-ACD11198848F}" dt="2024-12-02T13:23:32.604" v="4503" actId="122"/>
        <pc:sldMkLst>
          <pc:docMk/>
          <pc:sldMk cId="749712412" sldId="529"/>
        </pc:sldMkLst>
        <pc:spChg chg="mod">
          <ac:chgData name="Al Friend" userId="e5ed79da-d858-46d4-9eed-a7a24903f2de" providerId="ADAL" clId="{66FE348F-243B-45F1-817C-ACD11198848F}" dt="2024-12-02T13:23:32.604" v="4503" actId="122"/>
          <ac:spMkLst>
            <pc:docMk/>
            <pc:sldMk cId="749712412" sldId="529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2.630" v="4506" actId="122"/>
        <pc:sldMkLst>
          <pc:docMk/>
          <pc:sldMk cId="3819555592" sldId="530"/>
        </pc:sldMkLst>
        <pc:spChg chg="mod">
          <ac:chgData name="Al Friend" userId="e5ed79da-d858-46d4-9eed-a7a24903f2de" providerId="ADAL" clId="{66FE348F-243B-45F1-817C-ACD11198848F}" dt="2024-12-02T13:23:42.630" v="4506" actId="122"/>
          <ac:spMkLst>
            <pc:docMk/>
            <pc:sldMk cId="3819555592" sldId="530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1-27T15:39:24.923" v="3431" actId="1076"/>
        <pc:sldMkLst>
          <pc:docMk/>
          <pc:sldMk cId="1086661506" sldId="532"/>
        </pc:sldMkLst>
        <pc:spChg chg="mod">
          <ac:chgData name="Al Friend" userId="e5ed79da-d858-46d4-9eed-a7a24903f2de" providerId="ADAL" clId="{66FE348F-243B-45F1-817C-ACD11198848F}" dt="2024-11-27T15:38:36.719" v="3425" actId="20577"/>
          <ac:spMkLst>
            <pc:docMk/>
            <pc:sldMk cId="1086661506" sldId="532"/>
            <ac:spMk id="3" creationId="{90265A99-404E-4BBB-940A-BBE407BE1CF0}"/>
          </ac:spMkLst>
        </pc:spChg>
        <pc:spChg chg="mod">
          <ac:chgData name="Al Friend" userId="e5ed79da-d858-46d4-9eed-a7a24903f2de" providerId="ADAL" clId="{66FE348F-243B-45F1-817C-ACD11198848F}" dt="2024-11-27T15:39:14.920" v="3429" actId="1076"/>
          <ac:spMkLst>
            <pc:docMk/>
            <pc:sldMk cId="1086661506" sldId="53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5:39:24.923" v="3431" actId="1076"/>
          <ac:spMkLst>
            <pc:docMk/>
            <pc:sldMk cId="1086661506" sldId="532"/>
            <ac:spMk id="12" creationId="{924404A3-ED4C-4699-9CA9-EFEB23F51AA9}"/>
          </ac:spMkLst>
        </pc:spChg>
        <pc:cxnChg chg="mod">
          <ac:chgData name="Al Friend" userId="e5ed79da-d858-46d4-9eed-a7a24903f2de" providerId="ADAL" clId="{66FE348F-243B-45F1-817C-ACD11198848F}" dt="2024-11-27T15:38:58.498" v="3427" actId="692"/>
          <ac:cxnSpMkLst>
            <pc:docMk/>
            <pc:sldMk cId="1086661506" sldId="532"/>
            <ac:cxnSpMk id="7" creationId="{8B19F821-1630-4A82-9343-B45712962E89}"/>
          </ac:cxnSpMkLst>
        </pc:cxnChg>
      </pc:sldChg>
      <pc:sldChg chg="modSp">
        <pc:chgData name="Al Friend" userId="e5ed79da-d858-46d4-9eed-a7a24903f2de" providerId="ADAL" clId="{66FE348F-243B-45F1-817C-ACD11198848F}" dt="2024-11-27T15:37:15.331" v="3397" actId="403"/>
        <pc:sldMkLst>
          <pc:docMk/>
          <pc:sldMk cId="1044966576" sldId="534"/>
        </pc:sldMkLst>
        <pc:spChg chg="mod">
          <ac:chgData name="Al Friend" userId="e5ed79da-d858-46d4-9eed-a7a24903f2de" providerId="ADAL" clId="{66FE348F-243B-45F1-817C-ACD11198848F}" dt="2024-11-27T15:37:15.331" v="3397" actId="403"/>
          <ac:spMkLst>
            <pc:docMk/>
            <pc:sldMk cId="1044966576" sldId="534"/>
            <ac:spMk id="3" creationId="{8F001589-01A8-453F-8E86-A87C58675ED2}"/>
          </ac:spMkLst>
        </pc:spChg>
      </pc:sldChg>
      <pc:sldChg chg="modSp">
        <pc:chgData name="Al Friend" userId="e5ed79da-d858-46d4-9eed-a7a24903f2de" providerId="ADAL" clId="{66FE348F-243B-45F1-817C-ACD11198848F}" dt="2024-11-27T15:44:03.758" v="3432" actId="403"/>
        <pc:sldMkLst>
          <pc:docMk/>
          <pc:sldMk cId="3598109470" sldId="538"/>
        </pc:sldMkLst>
        <pc:spChg chg="mod">
          <ac:chgData name="Al Friend" userId="e5ed79da-d858-46d4-9eed-a7a24903f2de" providerId="ADAL" clId="{66FE348F-243B-45F1-817C-ACD11198848F}" dt="2024-11-27T15:44:03.758" v="3432" actId="403"/>
          <ac:spMkLst>
            <pc:docMk/>
            <pc:sldMk cId="3598109470" sldId="538"/>
            <ac:spMk id="3" creationId="{6F519DC4-5D38-4394-B939-D133A2B4D012}"/>
          </ac:spMkLst>
        </pc:spChg>
      </pc:sldChg>
      <pc:sldChg chg="modAnim">
        <pc:chgData name="Al Friend" userId="e5ed79da-d858-46d4-9eed-a7a24903f2de" providerId="ADAL" clId="{66FE348F-243B-45F1-817C-ACD11198848F}" dt="2024-11-20T11:04:20.777" v="1784"/>
        <pc:sldMkLst>
          <pc:docMk/>
          <pc:sldMk cId="2796949558" sldId="553"/>
        </pc:sldMkLst>
      </pc:sldChg>
      <pc:sldChg chg="modSp">
        <pc:chgData name="Al Friend" userId="e5ed79da-d858-46d4-9eed-a7a24903f2de" providerId="ADAL" clId="{66FE348F-243B-45F1-817C-ACD11198848F}" dt="2024-11-20T11:22:09.576" v="1853" actId="20577"/>
        <pc:sldMkLst>
          <pc:docMk/>
          <pc:sldMk cId="3656827312" sldId="555"/>
        </pc:sldMkLst>
        <pc:spChg chg="mod">
          <ac:chgData name="Al Friend" userId="e5ed79da-d858-46d4-9eed-a7a24903f2de" providerId="ADAL" clId="{66FE348F-243B-45F1-817C-ACD11198848F}" dt="2024-11-20T11:22:09.576" v="1853" actId="20577"/>
          <ac:spMkLst>
            <pc:docMk/>
            <pc:sldMk cId="3656827312" sldId="55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30.325" v="1833" actId="20577"/>
        <pc:sldMkLst>
          <pc:docMk/>
          <pc:sldMk cId="970874047" sldId="559"/>
        </pc:sldMkLst>
        <pc:spChg chg="mod">
          <ac:chgData name="Al Friend" userId="e5ed79da-d858-46d4-9eed-a7a24903f2de" providerId="ADAL" clId="{66FE348F-243B-45F1-817C-ACD11198848F}" dt="2024-11-20T11:20:30.325" v="1833" actId="20577"/>
          <ac:spMkLst>
            <pc:docMk/>
            <pc:sldMk cId="970874047" sldId="55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7T15:36:48.639" v="3392" actId="20577"/>
        <pc:sldMkLst>
          <pc:docMk/>
          <pc:sldMk cId="3173619728" sldId="570"/>
        </pc:sldMkLst>
        <pc:spChg chg="mod">
          <ac:chgData name="Al Friend" userId="e5ed79da-d858-46d4-9eed-a7a24903f2de" providerId="ADAL" clId="{66FE348F-243B-45F1-817C-ACD11198848F}" dt="2024-11-27T15:36:48.639" v="3392" actId="20577"/>
          <ac:spMkLst>
            <pc:docMk/>
            <pc:sldMk cId="3173619728" sldId="570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6FE348F-243B-45F1-817C-ACD11198848F}" dt="2024-12-02T09:50:58.070" v="4064" actId="20577"/>
        <pc:sldMkLst>
          <pc:docMk/>
          <pc:sldMk cId="1563702757" sldId="574"/>
        </pc:sldMkLst>
        <pc:spChg chg="mod">
          <ac:chgData name="Al Friend" userId="e5ed79da-d858-46d4-9eed-a7a24903f2de" providerId="ADAL" clId="{66FE348F-243B-45F1-817C-ACD11198848F}" dt="2024-12-02T09:50:58.070" v="4064" actId="20577"/>
          <ac:spMkLst>
            <pc:docMk/>
            <pc:sldMk cId="1563702757" sldId="57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27.144" v="4221" actId="20577"/>
        <pc:sldMkLst>
          <pc:docMk/>
          <pc:sldMk cId="3474913239" sldId="581"/>
        </pc:sldMkLst>
        <pc:spChg chg="mod">
          <ac:chgData name="Al Friend" userId="e5ed79da-d858-46d4-9eed-a7a24903f2de" providerId="ADAL" clId="{66FE348F-243B-45F1-817C-ACD11198848F}" dt="2024-12-02T09:54:27.144" v="4221" actId="20577"/>
          <ac:spMkLst>
            <pc:docMk/>
            <pc:sldMk cId="3474913239" sldId="58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9T10:21:05.730" v="1753" actId="20577"/>
        <pc:sldMkLst>
          <pc:docMk/>
          <pc:sldMk cId="2929584588" sldId="590"/>
        </pc:sldMkLst>
        <pc:spChg chg="mod">
          <ac:chgData name="Al Friend" userId="e5ed79da-d858-46d4-9eed-a7a24903f2de" providerId="ADAL" clId="{66FE348F-243B-45F1-817C-ACD11198848F}" dt="2024-11-19T10:21:05.730" v="1753" actId="20577"/>
          <ac:spMkLst>
            <pc:docMk/>
            <pc:sldMk cId="2929584588" sldId="590"/>
            <ac:spMk id="4" creationId="{6F588E78-1F97-1E63-F2E2-0B7BF0B99B62}"/>
          </ac:spMkLst>
        </pc:spChg>
      </pc:sldChg>
      <pc:sldChg chg="modSp">
        <pc:chgData name="Al Friend" userId="e5ed79da-d858-46d4-9eed-a7a24903f2de" providerId="ADAL" clId="{66FE348F-243B-45F1-817C-ACD11198848F}" dt="2024-11-20T11:21:52.920" v="1843" actId="20577"/>
        <pc:sldMkLst>
          <pc:docMk/>
          <pc:sldMk cId="818404692" sldId="592"/>
        </pc:sldMkLst>
        <pc:spChg chg="mod">
          <ac:chgData name="Al Friend" userId="e5ed79da-d858-46d4-9eed-a7a24903f2de" providerId="ADAL" clId="{66FE348F-243B-45F1-817C-ACD11198848F}" dt="2024-11-20T11:21:52.920" v="1843" actId="20577"/>
          <ac:spMkLst>
            <pc:docMk/>
            <pc:sldMk cId="818404692" sldId="59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23.192" v="1831" actId="20577"/>
        <pc:sldMkLst>
          <pc:docMk/>
          <pc:sldMk cId="1368737392" sldId="593"/>
        </pc:sldMkLst>
        <pc:spChg chg="mod">
          <ac:chgData name="Al Friend" userId="e5ed79da-d858-46d4-9eed-a7a24903f2de" providerId="ADAL" clId="{66FE348F-243B-45F1-817C-ACD11198848F}" dt="2024-11-20T11:20:23.192" v="1831" actId="20577"/>
          <ac:spMkLst>
            <pc:docMk/>
            <pc:sldMk cId="1368737392" sldId="593"/>
            <ac:spMk id="3" creationId="{E4EE7085-4C5B-409B-8843-A8A3D3CB6E90}"/>
          </ac:spMkLst>
        </pc:spChg>
      </pc:sldChg>
      <pc:sldChg chg="ord modTransition">
        <pc:chgData name="Al Friend" userId="e5ed79da-d858-46d4-9eed-a7a24903f2de" providerId="ADAL" clId="{66FE348F-243B-45F1-817C-ACD11198848F}" dt="2024-11-19T09:56:05.725" v="1725"/>
        <pc:sldMkLst>
          <pc:docMk/>
          <pc:sldMk cId="3817082245" sldId="658"/>
        </pc:sldMkLst>
      </pc:sldChg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861823585" sldId="661"/>
        </pc:sldMkLst>
      </pc:sldChg>
      <pc:sldChg chg="ord">
        <pc:chgData name="Al Friend" userId="e5ed79da-d858-46d4-9eed-a7a24903f2de" providerId="ADAL" clId="{66FE348F-243B-45F1-817C-ACD11198848F}" dt="2024-11-20T11:05:35.393" v="1785"/>
        <pc:sldMkLst>
          <pc:docMk/>
          <pc:sldMk cId="3697990193" sldId="665"/>
        </pc:sldMkLst>
      </pc:sldChg>
      <pc:sldChg chg="modSp">
        <pc:chgData name="Al Friend" userId="e5ed79da-d858-46d4-9eed-a7a24903f2de" providerId="ADAL" clId="{66FE348F-243B-45F1-817C-ACD11198848F}" dt="2024-12-02T09:50:36.458" v="4046" actId="20577"/>
        <pc:sldMkLst>
          <pc:docMk/>
          <pc:sldMk cId="1343084538" sldId="669"/>
        </pc:sldMkLst>
        <pc:spChg chg="mod">
          <ac:chgData name="Al Friend" userId="e5ed79da-d858-46d4-9eed-a7a24903f2de" providerId="ADAL" clId="{66FE348F-243B-45F1-817C-ACD11198848F}" dt="2024-12-02T09:50:36.458" v="404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3T10:31:09.643" v="4711" actId="20577"/>
        <pc:sldMkLst>
          <pc:docMk/>
          <pc:sldMk cId="3710722696" sldId="671"/>
        </pc:sldMkLst>
        <pc:spChg chg="mod">
          <ac:chgData name="Al Friend" userId="e5ed79da-d858-46d4-9eed-a7a24903f2de" providerId="ADAL" clId="{66FE348F-243B-45F1-817C-ACD11198848F}" dt="2024-12-03T10:31:09.643" v="4711" actId="20577"/>
          <ac:spMkLst>
            <pc:docMk/>
            <pc:sldMk cId="3710722696" sldId="67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2T09:42:55.800" v="3907" actId="20577"/>
          <ac:spMkLst>
            <pc:docMk/>
            <pc:sldMk cId="3710722696" sldId="671"/>
            <ac:spMk id="4" creationId="{5EFB4FAF-1ED0-1A8F-7F29-6C7FB17CB6B3}"/>
          </ac:spMkLst>
        </pc:spChg>
      </pc:sldChg>
      <pc:sldChg chg="modSp">
        <pc:chgData name="Al Friend" userId="e5ed79da-d858-46d4-9eed-a7a24903f2de" providerId="ADAL" clId="{66FE348F-243B-45F1-817C-ACD11198848F}" dt="2024-11-27T15:36:41.325" v="3388" actId="20577"/>
        <pc:sldMkLst>
          <pc:docMk/>
          <pc:sldMk cId="864512744" sldId="673"/>
        </pc:sldMkLst>
        <pc:spChg chg="mod">
          <ac:chgData name="Al Friend" userId="e5ed79da-d858-46d4-9eed-a7a24903f2de" providerId="ADAL" clId="{66FE348F-243B-45F1-817C-ACD11198848F}" dt="2024-11-27T15:36:41.325" v="3388" actId="20577"/>
          <ac:spMkLst>
            <pc:docMk/>
            <pc:sldMk cId="864512744" sldId="673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6FE348F-243B-45F1-817C-ACD11198848F}" dt="2024-11-27T15:36:53.070" v="3396" actId="20577"/>
        <pc:sldMkLst>
          <pc:docMk/>
          <pc:sldMk cId="98939593" sldId="674"/>
        </pc:sldMkLst>
        <pc:spChg chg="mod">
          <ac:chgData name="Al Friend" userId="e5ed79da-d858-46d4-9eed-a7a24903f2de" providerId="ADAL" clId="{66FE348F-243B-45F1-817C-ACD11198848F}" dt="2024-11-27T15:36:53.070" v="3396" actId="20577"/>
          <ac:spMkLst>
            <pc:docMk/>
            <pc:sldMk cId="98939593" sldId="674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6FE348F-243B-45F1-817C-ACD11198848F}" dt="2024-12-02T09:51:10.450" v="4077" actId="20577"/>
        <pc:sldMkLst>
          <pc:docMk/>
          <pc:sldMk cId="2927532629" sldId="677"/>
        </pc:sldMkLst>
        <pc:spChg chg="mod">
          <ac:chgData name="Al Friend" userId="e5ed79da-d858-46d4-9eed-a7a24903f2de" providerId="ADAL" clId="{66FE348F-243B-45F1-817C-ACD11198848F}" dt="2024-12-02T09:51:10.450" v="4077" actId="20577"/>
          <ac:spMkLst>
            <pc:docMk/>
            <pc:sldMk cId="2927532629" sldId="67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1:22.999" v="4087" actId="20577"/>
        <pc:sldMkLst>
          <pc:docMk/>
          <pc:sldMk cId="1479912318" sldId="678"/>
        </pc:sldMkLst>
        <pc:spChg chg="mod">
          <ac:chgData name="Al Friend" userId="e5ed79da-d858-46d4-9eed-a7a24903f2de" providerId="ADAL" clId="{66FE348F-243B-45F1-817C-ACD11198848F}" dt="2024-12-02T09:51:22.999" v="4087" actId="20577"/>
          <ac:spMkLst>
            <pc:docMk/>
            <pc:sldMk cId="1479912318" sldId="678"/>
            <ac:spMk id="3" creationId="{E4EE7085-4C5B-409B-8843-A8A3D3CB6E90}"/>
          </ac:spMkLst>
        </pc:spChg>
      </pc:sldChg>
      <pc:sldChg chg="modAnim">
        <pc:chgData name="Al Friend" userId="e5ed79da-d858-46d4-9eed-a7a24903f2de" providerId="ADAL" clId="{66FE348F-243B-45F1-817C-ACD11198848F}" dt="2024-11-07T13:58:01.092" v="308"/>
        <pc:sldMkLst>
          <pc:docMk/>
          <pc:sldMk cId="1164188483" sldId="680"/>
        </pc:sldMkLst>
      </pc:sldChg>
      <pc:sldChg chg="addSp modSp modAnim">
        <pc:chgData name="Al Friend" userId="e5ed79da-d858-46d4-9eed-a7a24903f2de" providerId="ADAL" clId="{66FE348F-243B-45F1-817C-ACD11198848F}" dt="2024-11-07T13:58:27.091" v="317" actId="20577"/>
        <pc:sldMkLst>
          <pc:docMk/>
          <pc:sldMk cId="3347276238" sldId="682"/>
        </pc:sldMkLst>
        <pc:spChg chg="add mod">
          <ac:chgData name="Al Friend" userId="e5ed79da-d858-46d4-9eed-a7a24903f2de" providerId="ADAL" clId="{66FE348F-243B-45F1-817C-ACD11198848F}" dt="2024-11-07T13:58:27.091" v="317" actId="20577"/>
          <ac:spMkLst>
            <pc:docMk/>
            <pc:sldMk cId="3347276238" sldId="682"/>
            <ac:spMk id="21" creationId="{0CE56262-06B5-4468-A8EC-F6B52D8201A8}"/>
          </ac:spMkLst>
        </pc:spChg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375829400" sldId="691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618537864" sldId="692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4018443571" sldId="693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05046543" sldId="694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95831837" sldId="695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219669152" sldId="696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702006361" sldId="697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166796811" sldId="698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869543484" sldId="699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09803462" sldId="700"/>
        </pc:sldMkLst>
      </pc:sldChg>
      <pc:sldChg chg="ord">
        <pc:chgData name="Al Friend" userId="e5ed79da-d858-46d4-9eed-a7a24903f2de" providerId="ADAL" clId="{66FE348F-243B-45F1-817C-ACD11198848F}" dt="2024-12-03T10:14:57.640" v="4695"/>
        <pc:sldMkLst>
          <pc:docMk/>
          <pc:sldMk cId="1696073146" sldId="701"/>
        </pc:sldMkLst>
      </pc:sldChg>
      <pc:sldChg chg="modSp">
        <pc:chgData name="Al Friend" userId="e5ed79da-d858-46d4-9eed-a7a24903f2de" providerId="ADAL" clId="{66FE348F-243B-45F1-817C-ACD11198848F}" dt="2024-12-02T09:54:14.785" v="4208" actId="20577"/>
        <pc:sldMkLst>
          <pc:docMk/>
          <pc:sldMk cId="1819570850" sldId="703"/>
        </pc:sldMkLst>
        <pc:spChg chg="mod">
          <ac:chgData name="Al Friend" userId="e5ed79da-d858-46d4-9eed-a7a24903f2de" providerId="ADAL" clId="{66FE348F-243B-45F1-817C-ACD11198848F}" dt="2024-12-02T09:54:14.785" v="4208" actId="20577"/>
          <ac:spMkLst>
            <pc:docMk/>
            <pc:sldMk cId="1819570850" sldId="703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48:59.567" v="3974" actId="20577"/>
        <pc:sldMkLst>
          <pc:docMk/>
          <pc:sldMk cId="630824385" sldId="711"/>
        </pc:sldMkLst>
        <pc:spChg chg="mod">
          <ac:chgData name="Al Friend" userId="e5ed79da-d858-46d4-9eed-a7a24903f2de" providerId="ADAL" clId="{66FE348F-243B-45F1-817C-ACD11198848F}" dt="2024-12-02T09:48:59.567" v="3974" actId="20577"/>
          <ac:spMkLst>
            <pc:docMk/>
            <pc:sldMk cId="630824385" sldId="711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28.156" v="3992" actId="20577"/>
        <pc:sldMkLst>
          <pc:docMk/>
          <pc:sldMk cId="2327285765" sldId="712"/>
        </pc:sldMkLst>
        <pc:spChg chg="mod">
          <ac:chgData name="Al Friend" userId="e5ed79da-d858-46d4-9eed-a7a24903f2de" providerId="ADAL" clId="{66FE348F-243B-45F1-817C-ACD11198848F}" dt="2024-12-02T09:49:28.156" v="3992" actId="20577"/>
          <ac:spMkLst>
            <pc:docMk/>
            <pc:sldMk cId="2327285765" sldId="71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0:00.505" v="4015" actId="20577"/>
        <pc:sldMkLst>
          <pc:docMk/>
          <pc:sldMk cId="3019406255" sldId="713"/>
        </pc:sldMkLst>
        <pc:spChg chg="mod">
          <ac:chgData name="Al Friend" userId="e5ed79da-d858-46d4-9eed-a7a24903f2de" providerId="ADAL" clId="{66FE348F-243B-45F1-817C-ACD11198848F}" dt="2024-12-02T09:50:00.505" v="401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03.187" v="4195" actId="20577"/>
        <pc:sldMkLst>
          <pc:docMk/>
          <pc:sldMk cId="2509845556" sldId="718"/>
        </pc:sldMkLst>
        <pc:spChg chg="mod">
          <ac:chgData name="Al Friend" userId="e5ed79da-d858-46d4-9eed-a7a24903f2de" providerId="ADAL" clId="{66FE348F-243B-45F1-817C-ACD11198848F}" dt="2024-12-02T09:54:03.187" v="4195" actId="20577"/>
          <ac:spMkLst>
            <pc:docMk/>
            <pc:sldMk cId="2509845556" sldId="718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53:34.034" v="4169" actId="20577"/>
        <pc:sldMkLst>
          <pc:docMk/>
          <pc:sldMk cId="2098198221" sldId="719"/>
        </pc:sldMkLst>
        <pc:spChg chg="mod">
          <ac:chgData name="Al Friend" userId="e5ed79da-d858-46d4-9eed-a7a24903f2de" providerId="ADAL" clId="{66FE348F-243B-45F1-817C-ACD11198848F}" dt="2024-12-02T09:53:34.034" v="4169" actId="20577"/>
          <ac:spMkLst>
            <pc:docMk/>
            <pc:sldMk cId="2098198221" sldId="719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1-27T15:34:29.772" v="3370" actId="20577"/>
        <pc:sldMkLst>
          <pc:docMk/>
          <pc:sldMk cId="2111382978" sldId="730"/>
        </pc:sldMkLst>
        <pc:spChg chg="mod">
          <ac:chgData name="Al Friend" userId="e5ed79da-d858-46d4-9eed-a7a24903f2de" providerId="ADAL" clId="{66FE348F-243B-45F1-817C-ACD11198848F}" dt="2024-11-27T15:34:29.772" v="3370" actId="20577"/>
          <ac:spMkLst>
            <pc:docMk/>
            <pc:sldMk cId="2111382978" sldId="730"/>
            <ac:spMk id="4" creationId="{F9578B56-32C7-4DB0-B023-458E8479DA80}"/>
          </ac:spMkLst>
        </pc:spChg>
      </pc:sldChg>
      <pc:sldChg chg="modSp">
        <pc:chgData name="Al Friend" userId="e5ed79da-d858-46d4-9eed-a7a24903f2de" providerId="ADAL" clId="{66FE348F-243B-45F1-817C-ACD11198848F}" dt="2024-11-27T15:34:41.214" v="3380" actId="20577"/>
        <pc:sldMkLst>
          <pc:docMk/>
          <pc:sldMk cId="3199892318" sldId="731"/>
        </pc:sldMkLst>
        <pc:spChg chg="mod">
          <ac:chgData name="Al Friend" userId="e5ed79da-d858-46d4-9eed-a7a24903f2de" providerId="ADAL" clId="{66FE348F-243B-45F1-817C-ACD11198848F}" dt="2024-11-27T15:34:36.751" v="3375" actId="20577"/>
          <ac:spMkLst>
            <pc:docMk/>
            <pc:sldMk cId="3199892318" sldId="73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1-27T15:34:41.214" v="3380" actId="20577"/>
          <ac:spMkLst>
            <pc:docMk/>
            <pc:sldMk cId="3199892318" sldId="731"/>
            <ac:spMk id="6" creationId="{01874BD1-A196-48C3-BD84-7782EF92C462}"/>
          </ac:spMkLst>
        </pc:spChg>
      </pc:sldChg>
      <pc:sldChg chg="addSp delSp modSp delAnim modAnim">
        <pc:chgData name="Al Friend" userId="e5ed79da-d858-46d4-9eed-a7a24903f2de" providerId="ADAL" clId="{66FE348F-243B-45F1-817C-ACD11198848F}" dt="2024-12-03T09:33:08.833" v="4690" actId="403"/>
        <pc:sldMkLst>
          <pc:docMk/>
          <pc:sldMk cId="476690512" sldId="732"/>
        </pc:sldMkLst>
        <pc:spChg chg="mod">
          <ac:chgData name="Al Friend" userId="e5ed79da-d858-46d4-9eed-a7a24903f2de" providerId="ADAL" clId="{66FE348F-243B-45F1-817C-ACD11198848F}" dt="2024-12-02T13:31:08.678" v="4634" actId="962"/>
          <ac:spMkLst>
            <pc:docMk/>
            <pc:sldMk cId="476690512" sldId="732"/>
            <ac:spMk id="2" creationId="{5F704C70-63DD-5CD2-81E0-68A28F00CDBA}"/>
          </ac:spMkLst>
        </pc:spChg>
        <pc:spChg chg="mod">
          <ac:chgData name="Al Friend" userId="e5ed79da-d858-46d4-9eed-a7a24903f2de" providerId="ADAL" clId="{66FE348F-243B-45F1-817C-ACD11198848F}" dt="2024-12-02T13:31:17.886" v="4635" actId="962"/>
          <ac:spMkLst>
            <pc:docMk/>
            <pc:sldMk cId="476690512" sldId="732"/>
            <ac:spMk id="7" creationId="{663E3461-DC5D-48CF-AE13-69B629EAA16E}"/>
          </ac:spMkLst>
        </pc:spChg>
        <pc:spChg chg="add mod">
          <ac:chgData name="Al Friend" userId="e5ed79da-d858-46d4-9eed-a7a24903f2de" providerId="ADAL" clId="{66FE348F-243B-45F1-817C-ACD11198848F}" dt="2024-12-03T09:33:08.833" v="4690" actId="403"/>
          <ac:spMkLst>
            <pc:docMk/>
            <pc:sldMk cId="476690512" sldId="732"/>
            <ac:spMk id="12" creationId="{DB0883C9-01FE-4D89-B150-38DC55AEFC10}"/>
          </ac:spMkLst>
        </pc:spChg>
        <pc:grpChg chg="add mod">
          <ac:chgData name="Al Friend" userId="e5ed79da-d858-46d4-9eed-a7a24903f2de" providerId="ADAL" clId="{66FE348F-243B-45F1-817C-ACD11198848F}" dt="2024-12-02T13:30:24.228" v="4630" actId="962"/>
          <ac:grpSpMkLst>
            <pc:docMk/>
            <pc:sldMk cId="476690512" sldId="732"/>
            <ac:grpSpMk id="13" creationId="{999086BD-AB94-47EE-8DB1-32155A3F5AD8}"/>
          </ac:grpSpMkLst>
        </pc:grpChg>
        <pc:grpChg chg="add mod">
          <ac:chgData name="Al Friend" userId="e5ed79da-d858-46d4-9eed-a7a24903f2de" providerId="ADAL" clId="{66FE348F-243B-45F1-817C-ACD11198848F}" dt="2024-12-02T13:30:45.310" v="4632" actId="962"/>
          <ac:grpSpMkLst>
            <pc:docMk/>
            <pc:sldMk cId="476690512" sldId="732"/>
            <ac:grpSpMk id="16" creationId="{26A1FAA3-CC81-49D6-AB17-4E0AC8A72287}"/>
          </ac:grpSpMkLst>
        </pc:grpChg>
        <pc:grpChg chg="add mod">
          <ac:chgData name="Al Friend" userId="e5ed79da-d858-46d4-9eed-a7a24903f2de" providerId="ADAL" clId="{66FE348F-243B-45F1-817C-ACD11198848F}" dt="2024-12-02T13:30:31.479" v="4631" actId="962"/>
          <ac:grpSpMkLst>
            <pc:docMk/>
            <pc:sldMk cId="476690512" sldId="732"/>
            <ac:grpSpMk id="20" creationId="{875D6F1B-A908-4F59-B0B7-94D23EF5C00E}"/>
          </ac:grpSpMkLst>
        </pc:grp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7" creationId="{94AB25B3-E0EA-4F25-AC9F-5298AC30E16D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8" creationId="{5AD0ABB3-EDA3-4162-973D-0BAD756A6638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9" creationId="{A7EE2AB4-EF10-4E5F-9FE6-E0465F160441}"/>
          </ac:cxnSpMkLst>
        </pc:cxnChg>
      </pc:sldChg>
      <pc:sldChg chg="modSp">
        <pc:chgData name="Al Friend" userId="e5ed79da-d858-46d4-9eed-a7a24903f2de" providerId="ADAL" clId="{66FE348F-243B-45F1-817C-ACD11198848F}" dt="2024-12-03T10:31:33.539" v="4719" actId="20577"/>
        <pc:sldMkLst>
          <pc:docMk/>
          <pc:sldMk cId="3963149759" sldId="735"/>
        </pc:sldMkLst>
        <pc:spChg chg="mod">
          <ac:chgData name="Al Friend" userId="e5ed79da-d858-46d4-9eed-a7a24903f2de" providerId="ADAL" clId="{66FE348F-243B-45F1-817C-ACD11198848F}" dt="2024-12-03T10:31:33.539" v="4719" actId="20577"/>
          <ac:spMkLst>
            <pc:docMk/>
            <pc:sldMk cId="3963149759" sldId="735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3T10:12:12.133" v="4692" actId="2711"/>
          <ac:spMkLst>
            <pc:docMk/>
            <pc:sldMk cId="3963149759" sldId="735"/>
            <ac:spMk id="14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2T09:51:51.697" v="4098" actId="692"/>
        <pc:sldMkLst>
          <pc:docMk/>
          <pc:sldMk cId="2351112501" sldId="738"/>
        </pc:sldMkLst>
        <pc:spChg chg="mod">
          <ac:chgData name="Al Friend" userId="e5ed79da-d858-46d4-9eed-a7a24903f2de" providerId="ADAL" clId="{66FE348F-243B-45F1-817C-ACD11198848F}" dt="2024-12-02T09:51:29.384" v="4092" actId="20577"/>
          <ac:spMkLst>
            <pc:docMk/>
            <pc:sldMk cId="2351112501" sldId="738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2T09:51:34.788" v="4097" actId="20577"/>
          <ac:spMkLst>
            <pc:docMk/>
            <pc:sldMk cId="2351112501" sldId="738"/>
            <ac:spMk id="4" creationId="{D6A3CFF1-8569-4597-ADB2-1CADEA342D2F}"/>
          </ac:spMkLst>
        </pc:spChg>
        <pc:spChg chg="mod">
          <ac:chgData name="Al Friend" userId="e5ed79da-d858-46d4-9eed-a7a24903f2de" providerId="ADAL" clId="{66FE348F-243B-45F1-817C-ACD11198848F}" dt="2024-12-02T09:51:51.697" v="4098" actId="692"/>
          <ac:spMkLst>
            <pc:docMk/>
            <pc:sldMk cId="2351112501" sldId="738"/>
            <ac:spMk id="8" creationId="{6F055A38-53AB-4D21-B310-4508FD3AA00E}"/>
          </ac:spMkLst>
        </pc:spChg>
      </pc:sldChg>
      <pc:sldChg chg="modSp">
        <pc:chgData name="Al Friend" userId="e5ed79da-d858-46d4-9eed-a7a24903f2de" providerId="ADAL" clId="{66FE348F-243B-45F1-817C-ACD11198848F}" dt="2024-12-02T09:52:06.713" v="4108" actId="20577"/>
        <pc:sldMkLst>
          <pc:docMk/>
          <pc:sldMk cId="3289411279" sldId="739"/>
        </pc:sldMkLst>
        <pc:spChg chg="mod">
          <ac:chgData name="Al Friend" userId="e5ed79da-d858-46d4-9eed-a7a24903f2de" providerId="ADAL" clId="{66FE348F-243B-45F1-817C-ACD11198848F}" dt="2024-12-02T09:52:03.097" v="4103" actId="20577"/>
          <ac:spMkLst>
            <pc:docMk/>
            <pc:sldMk cId="3289411279" sldId="739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2T09:52:06.713" v="4108" actId="20577"/>
          <ac:spMkLst>
            <pc:docMk/>
            <pc:sldMk cId="3289411279" sldId="739"/>
            <ac:spMk id="4" creationId="{D6A3CFF1-8569-4597-ADB2-1CADEA342D2F}"/>
          </ac:spMkLst>
        </pc:spChg>
      </pc:sldChg>
      <pc:sldChg chg="ord">
        <pc:chgData name="Al Friend" userId="e5ed79da-d858-46d4-9eed-a7a24903f2de" providerId="ADAL" clId="{66FE348F-243B-45F1-817C-ACD11198848F}" dt="2024-12-03T10:14:57.640" v="4695"/>
        <pc:sldMkLst>
          <pc:docMk/>
          <pc:sldMk cId="4165258570" sldId="740"/>
        </pc:sldMkLst>
      </pc:sldChg>
      <pc:sldChg chg="ord">
        <pc:chgData name="Al Friend" userId="e5ed79da-d858-46d4-9eed-a7a24903f2de" providerId="ADAL" clId="{66FE348F-243B-45F1-817C-ACD11198848F}" dt="2024-12-03T10:14:57.640" v="4695"/>
        <pc:sldMkLst>
          <pc:docMk/>
          <pc:sldMk cId="75635524" sldId="741"/>
        </pc:sldMkLst>
      </pc:sldChg>
      <pc:sldChg chg="ord">
        <pc:chgData name="Al Friend" userId="e5ed79da-d858-46d4-9eed-a7a24903f2de" providerId="ADAL" clId="{66FE348F-243B-45F1-817C-ACD11198848F}" dt="2024-12-03T10:14:57.640" v="4695"/>
        <pc:sldMkLst>
          <pc:docMk/>
          <pc:sldMk cId="3294101025" sldId="742"/>
        </pc:sldMkLst>
      </pc:sldChg>
      <pc:sldChg chg="modSp">
        <pc:chgData name="Al Friend" userId="e5ed79da-d858-46d4-9eed-a7a24903f2de" providerId="ADAL" clId="{66FE348F-243B-45F1-817C-ACD11198848F}" dt="2024-12-02T09:52:12.966" v="4113" actId="20577"/>
        <pc:sldMkLst>
          <pc:docMk/>
          <pc:sldMk cId="2529387688" sldId="748"/>
        </pc:sldMkLst>
        <pc:graphicFrameChg chg="modGraphic">
          <ac:chgData name="Al Friend" userId="e5ed79da-d858-46d4-9eed-a7a24903f2de" providerId="ADAL" clId="{66FE348F-243B-45F1-817C-ACD11198848F}" dt="2024-12-02T09:52:12.966" v="4113" actId="20577"/>
          <ac:graphicFrameMkLst>
            <pc:docMk/>
            <pc:sldMk cId="2529387688" sldId="748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33.797" v="4133" actId="20577"/>
        <pc:sldMkLst>
          <pc:docMk/>
          <pc:sldMk cId="3090781528" sldId="749"/>
        </pc:sldMkLst>
        <pc:graphicFrameChg chg="modGraphic">
          <ac:chgData name="Al Friend" userId="e5ed79da-d858-46d4-9eed-a7a24903f2de" providerId="ADAL" clId="{66FE348F-243B-45F1-817C-ACD11198848F}" dt="2024-12-02T09:52:33.797" v="4133" actId="20577"/>
          <ac:graphicFrameMkLst>
            <pc:docMk/>
            <pc:sldMk cId="3090781528" sldId="74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24.966" v="4123" actId="20577"/>
        <pc:sldMkLst>
          <pc:docMk/>
          <pc:sldMk cId="2543260375" sldId="750"/>
        </pc:sldMkLst>
        <pc:spChg chg="mod">
          <ac:chgData name="Al Friend" userId="e5ed79da-d858-46d4-9eed-a7a24903f2de" providerId="ADAL" clId="{66FE348F-243B-45F1-817C-ACD11198848F}" dt="2024-12-02T09:52:24.966" v="4123" actId="20577"/>
          <ac:spMkLst>
            <pc:docMk/>
            <pc:sldMk cId="2543260375" sldId="75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2:58.507" v="4154" actId="20577"/>
        <pc:sldMkLst>
          <pc:docMk/>
          <pc:sldMk cId="1162080353" sldId="751"/>
        </pc:sldMkLst>
        <pc:spChg chg="mod">
          <ac:chgData name="Al Friend" userId="e5ed79da-d858-46d4-9eed-a7a24903f2de" providerId="ADAL" clId="{66FE348F-243B-45F1-817C-ACD11198848F}" dt="2024-12-02T09:52:58.507" v="4154" actId="20577"/>
          <ac:spMkLst>
            <pc:docMk/>
            <pc:sldMk cId="1162080353" sldId="75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40.145" v="4236" actId="20577"/>
        <pc:sldMkLst>
          <pc:docMk/>
          <pc:sldMk cId="1476730994" sldId="753"/>
        </pc:sldMkLst>
        <pc:spChg chg="mod">
          <ac:chgData name="Al Friend" userId="e5ed79da-d858-46d4-9eed-a7a24903f2de" providerId="ADAL" clId="{66FE348F-243B-45F1-817C-ACD11198848F}" dt="2024-12-02T09:54:40.145" v="4236" actId="20577"/>
          <ac:spMkLst>
            <pc:docMk/>
            <pc:sldMk cId="1476730994" sldId="7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10:03:18.596" v="4484"/>
        <pc:sldMkLst>
          <pc:docMk/>
          <pc:sldMk cId="2021259202" sldId="757"/>
        </pc:sldMkLst>
        <pc:spChg chg="mod">
          <ac:chgData name="Al Friend" userId="e5ed79da-d858-46d4-9eed-a7a24903f2de" providerId="ADAL" clId="{66FE348F-243B-45F1-817C-ACD11198848F}" dt="2024-12-02T09:56:29.086" v="4291" actId="20577"/>
          <ac:spMkLst>
            <pc:docMk/>
            <pc:sldMk cId="2021259202" sldId="75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10:03:14.093" v="4481" actId="20577"/>
          <ac:spMkLst>
            <pc:docMk/>
            <pc:sldMk cId="2021259202" sldId="757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32.214" v="4292" actId="14100"/>
          <ac:spMkLst>
            <pc:docMk/>
            <pc:sldMk cId="2021259202" sldId="757"/>
            <ac:spMk id="16" creationId="{376D26D0-231A-4B18-94C4-B630246DF9C8}"/>
          </ac:spMkLst>
        </pc:spChg>
        <pc:spChg chg="mod ord">
          <ac:chgData name="Al Friend" userId="e5ed79da-d858-46d4-9eed-a7a24903f2de" providerId="ADAL" clId="{66FE348F-243B-45F1-817C-ACD11198848F}" dt="2024-12-02T10:02:46.886" v="4475" actId="167"/>
          <ac:spMkLst>
            <pc:docMk/>
            <pc:sldMk cId="2021259202" sldId="757"/>
            <ac:spMk id="25" creationId="{1AFBB813-144C-D1E5-6A0E-2EE81C1E5136}"/>
          </ac:spMkLst>
        </pc:spChg>
        <pc:spChg chg="mod">
          <ac:chgData name="Al Friend" userId="e5ed79da-d858-46d4-9eed-a7a24903f2de" providerId="ADAL" clId="{66FE348F-243B-45F1-817C-ACD11198848F}" dt="2024-12-02T09:57:01.670" v="4309" actId="14100"/>
          <ac:spMkLst>
            <pc:docMk/>
            <pc:sldMk cId="2021259202" sldId="757"/>
            <ac:spMk id="26" creationId="{7C4E9CC6-AB7C-D903-FDFB-0C1AD87715C6}"/>
          </ac:spMkLst>
        </pc:spChg>
        <pc:grpChg chg="mod">
          <ac:chgData name="Al Friend" userId="e5ed79da-d858-46d4-9eed-a7a24903f2de" providerId="ADAL" clId="{66FE348F-243B-45F1-817C-ACD11198848F}" dt="2024-12-02T10:03:17.761" v="4483"/>
          <ac:grpSpMkLst>
            <pc:docMk/>
            <pc:sldMk cId="2021259202" sldId="757"/>
            <ac:grpSpMk id="19" creationId="{1F565CB8-10B5-434D-9118-818C6E69EDA5}"/>
          </ac:grpSpMkLst>
        </pc:grpChg>
        <pc:grpChg chg="mod">
          <ac:chgData name="Al Friend" userId="e5ed79da-d858-46d4-9eed-a7a24903f2de" providerId="ADAL" clId="{66FE348F-243B-45F1-817C-ACD11198848F}" dt="2024-12-02T10:03:18.596" v="4484"/>
          <ac:grpSpMkLst>
            <pc:docMk/>
            <pc:sldMk cId="2021259202" sldId="757"/>
            <ac:grpSpMk id="24" creationId="{B3DF221B-C6A2-6FA7-48E2-C0A032EFC0E0}"/>
          </ac:grpSpMkLst>
        </pc:grpChg>
        <pc:cxnChg chg="mod">
          <ac:chgData name="Al Friend" userId="e5ed79da-d858-46d4-9eed-a7a24903f2de" providerId="ADAL" clId="{66FE348F-243B-45F1-817C-ACD11198848F}" dt="2024-12-02T09:56:47.506" v="4298" actId="14100"/>
          <ac:cxnSpMkLst>
            <pc:docMk/>
            <pc:sldMk cId="2021259202" sldId="757"/>
            <ac:cxnSpMk id="3" creationId="{CCB18A4B-1901-DFFD-D4FC-44FF35D4DB13}"/>
          </ac:cxnSpMkLst>
        </pc:cxnChg>
      </pc:sldChg>
      <pc:sldChg chg="modSp">
        <pc:chgData name="Al Friend" userId="e5ed79da-d858-46d4-9eed-a7a24903f2de" providerId="ADAL" clId="{66FE348F-243B-45F1-817C-ACD11198848F}" dt="2024-12-02T09:57:30.396" v="4320" actId="14100"/>
        <pc:sldMkLst>
          <pc:docMk/>
          <pc:sldMk cId="317975627" sldId="758"/>
        </pc:sldMkLst>
        <pc:spChg chg="mod">
          <ac:chgData name="Al Friend" userId="e5ed79da-d858-46d4-9eed-a7a24903f2de" providerId="ADAL" clId="{66FE348F-243B-45F1-817C-ACD11198848F}" dt="2024-12-02T09:57:23.973" v="4314" actId="20577"/>
          <ac:spMkLst>
            <pc:docMk/>
            <pc:sldMk cId="317975627" sldId="758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7:27.612" v="4319" actId="20577"/>
          <ac:spMkLst>
            <pc:docMk/>
            <pc:sldMk cId="317975627" sldId="758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7:30.396" v="4320" actId="14100"/>
          <ac:spMkLst>
            <pc:docMk/>
            <pc:sldMk cId="317975627" sldId="758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02T09:56:05.185" v="4275" actId="20577"/>
        <pc:sldMkLst>
          <pc:docMk/>
          <pc:sldMk cId="914793800" sldId="759"/>
        </pc:sldMkLst>
        <pc:spChg chg="mod">
          <ac:chgData name="Al Friend" userId="e5ed79da-d858-46d4-9eed-a7a24903f2de" providerId="ADAL" clId="{66FE348F-243B-45F1-817C-ACD11198848F}" dt="2024-12-02T09:55:46.005" v="4265" actId="20577"/>
          <ac:spMkLst>
            <pc:docMk/>
            <pc:sldMk cId="914793800" sldId="75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05.185" v="4275" actId="20577"/>
          <ac:spMkLst>
            <pc:docMk/>
            <pc:sldMk cId="914793800" sldId="75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5:51.626" v="4267" actId="14100"/>
          <ac:spMkLst>
            <pc:docMk/>
            <pc:sldMk cId="914793800" sldId="759"/>
            <ac:spMk id="16" creationId="{376D26D0-231A-4B18-94C4-B630246DF9C8}"/>
          </ac:spMkLst>
        </pc:spChg>
        <pc:cxnChg chg="mod">
          <ac:chgData name="Al Friend" userId="e5ed79da-d858-46d4-9eed-a7a24903f2de" providerId="ADAL" clId="{66FE348F-243B-45F1-817C-ACD11198848F}" dt="2024-12-02T09:55:59.753" v="4270" actId="14100"/>
          <ac:cxnSpMkLst>
            <pc:docMk/>
            <pc:sldMk cId="914793800" sldId="759"/>
            <ac:cxnSpMk id="13" creationId="{0320D1A5-A702-82E6-DE29-45343BB8E315}"/>
          </ac:cxnSpMkLst>
        </pc:cxnChg>
      </pc:sldChg>
      <pc:sldChg chg="modSp">
        <pc:chgData name="Al Friend" userId="e5ed79da-d858-46d4-9eed-a7a24903f2de" providerId="ADAL" clId="{66FE348F-243B-45F1-817C-ACD11198848F}" dt="2024-12-02T09:56:21.674" v="4286" actId="20577"/>
        <pc:sldMkLst>
          <pc:docMk/>
          <pc:sldMk cId="3808520573" sldId="760"/>
        </pc:sldMkLst>
        <pc:spChg chg="mod">
          <ac:chgData name="Al Friend" userId="e5ed79da-d858-46d4-9eed-a7a24903f2de" providerId="ADAL" clId="{66FE348F-243B-45F1-817C-ACD11198848F}" dt="2024-12-02T09:56:15.133" v="4280" actId="20577"/>
          <ac:spMkLst>
            <pc:docMk/>
            <pc:sldMk cId="3808520573" sldId="7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21.674" v="4286" actId="20577"/>
          <ac:spMkLst>
            <pc:docMk/>
            <pc:sldMk cId="3808520573" sldId="760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17.814" v="4281" actId="14100"/>
          <ac:spMkLst>
            <pc:docMk/>
            <pc:sldMk cId="3808520573" sldId="760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02T09:55:38.870" v="4260" actId="403"/>
        <pc:sldMkLst>
          <pc:docMk/>
          <pc:sldMk cId="669716453" sldId="761"/>
        </pc:sldMkLst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5:26.476" v="4254" actId="20577"/>
          <ac:spMkLst>
            <pc:docMk/>
            <pc:sldMk cId="669716453" sldId="761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5:28.924" v="4255" actId="14100"/>
          <ac:spMkLst>
            <pc:docMk/>
            <pc:sldMk cId="669716453" sldId="761"/>
            <ac:spMk id="61" creationId="{D8A2A582-A5F5-2F9C-A3D3-8B64D0792D1A}"/>
          </ac:spMkLst>
        </pc:spChg>
      </pc:sldChg>
      <pc:sldChg chg="modSp">
        <pc:chgData name="Al Friend" userId="e5ed79da-d858-46d4-9eed-a7a24903f2de" providerId="ADAL" clId="{66FE348F-243B-45F1-817C-ACD11198848F}" dt="2024-12-02T09:55:12.513" v="4249" actId="403"/>
        <pc:sldMkLst>
          <pc:docMk/>
          <pc:sldMk cId="4198218161" sldId="763"/>
        </pc:sldMkLst>
        <pc:spChg chg="mod">
          <ac:chgData name="Al Friend" userId="e5ed79da-d858-46d4-9eed-a7a24903f2de" providerId="ADAL" clId="{66FE348F-243B-45F1-817C-ACD11198848F}" dt="2024-12-02T09:55:07.366" v="4248" actId="403"/>
          <ac:spMkLst>
            <pc:docMk/>
            <pc:sldMk cId="4198218161" sldId="763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4:50.786" v="4241" actId="20577"/>
          <ac:spMkLst>
            <pc:docMk/>
            <pc:sldMk cId="4198218161" sldId="763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4:54.346" v="4242" actId="14100"/>
          <ac:spMkLst>
            <pc:docMk/>
            <pc:sldMk cId="4198218161" sldId="763"/>
            <ac:spMk id="61" creationId="{D8A2A582-A5F5-2F9C-A3D3-8B64D0792D1A}"/>
          </ac:spMkLst>
        </pc:spChg>
      </pc:sldChg>
      <pc:sldChg chg="ord modTransition">
        <pc:chgData name="Al Friend" userId="e5ed79da-d858-46d4-9eed-a7a24903f2de" providerId="ADAL" clId="{66FE348F-243B-45F1-817C-ACD11198848F}" dt="2024-12-04T11:28:08.936" v="4881"/>
        <pc:sldMkLst>
          <pc:docMk/>
          <pc:sldMk cId="1948743443" sldId="764"/>
        </pc:sldMkLst>
      </pc:sldChg>
      <pc:sldChg chg="ord modTransition">
        <pc:chgData name="Al Friend" userId="e5ed79da-d858-46d4-9eed-a7a24903f2de" providerId="ADAL" clId="{66FE348F-243B-45F1-817C-ACD11198848F}" dt="2024-12-04T11:28:11.669" v="4882"/>
        <pc:sldMkLst>
          <pc:docMk/>
          <pc:sldMk cId="2856463235" sldId="765"/>
        </pc:sldMkLst>
      </pc:sldChg>
      <pc:sldChg chg="ord">
        <pc:chgData name="Al Friend" userId="e5ed79da-d858-46d4-9eed-a7a24903f2de" providerId="ADAL" clId="{66FE348F-243B-45F1-817C-ACD11198848F}" dt="2024-12-03T10:14:57.640" v="4695"/>
        <pc:sldMkLst>
          <pc:docMk/>
          <pc:sldMk cId="3647186911" sldId="766"/>
        </pc:sldMkLst>
      </pc:sldChg>
      <pc:sldChg chg="ord">
        <pc:chgData name="Al Friend" userId="e5ed79da-d858-46d4-9eed-a7a24903f2de" providerId="ADAL" clId="{66FE348F-243B-45F1-817C-ACD11198848F}" dt="2024-12-03T10:14:57.640" v="4695"/>
        <pc:sldMkLst>
          <pc:docMk/>
          <pc:sldMk cId="2672743132" sldId="768"/>
        </pc:sldMkLst>
      </pc:sldChg>
      <pc:sldChg chg="ord">
        <pc:chgData name="Al Friend" userId="e5ed79da-d858-46d4-9eed-a7a24903f2de" providerId="ADAL" clId="{66FE348F-243B-45F1-817C-ACD11198848F}" dt="2024-12-03T10:14:57.640" v="4695"/>
        <pc:sldMkLst>
          <pc:docMk/>
          <pc:sldMk cId="3475209536" sldId="769"/>
        </pc:sldMkLst>
      </pc:sldChg>
      <pc:sldChg chg="modSp modAnim">
        <pc:chgData name="Al Friend" userId="e5ed79da-d858-46d4-9eed-a7a24903f2de" providerId="ADAL" clId="{66FE348F-243B-45F1-817C-ACD11198848F}" dt="2024-11-21T11:01:20.594" v="1864" actId="692"/>
        <pc:sldMkLst>
          <pc:docMk/>
          <pc:sldMk cId="3816715675" sldId="772"/>
        </pc:sldMkLst>
        <pc:spChg chg="mod">
          <ac:chgData name="Al Friend" userId="e5ed79da-d858-46d4-9eed-a7a24903f2de" providerId="ADAL" clId="{66FE348F-243B-45F1-817C-ACD11198848F}" dt="2024-11-19T10:26:09.051" v="1775" actId="20577"/>
          <ac:spMkLst>
            <pc:docMk/>
            <pc:sldMk cId="3816715675" sldId="77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37:26.238" v="1020" actId="1037"/>
          <ac:spMkLst>
            <pc:docMk/>
            <pc:sldMk cId="3816715675" sldId="772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18" creationId="{D91C0E01-A6BE-4A60-8F93-0BBA5801C23F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37:56.323" v="1068" actId="1076"/>
          <ac:spMkLst>
            <pc:docMk/>
            <pc:sldMk cId="3816715675" sldId="772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37:38.517" v="1067" actId="1037"/>
          <ac:spMkLst>
            <pc:docMk/>
            <pc:sldMk cId="3816715675" sldId="772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37:26.238" v="1020" actId="1037"/>
          <ac:graphicFrameMkLst>
            <pc:docMk/>
            <pc:sldMk cId="3816715675" sldId="772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36:34.925" v="911"/>
          <ac:graphicFrameMkLst>
            <pc:docMk/>
            <pc:sldMk cId="3816715675" sldId="772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37:38.517" v="1067" actId="1037"/>
          <ac:graphicFrameMkLst>
            <pc:docMk/>
            <pc:sldMk cId="3816715675" sldId="772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9" creationId="{4A59694F-BFA9-47E0-AA51-53E4E5936D1D}"/>
          </ac:cxnSpMkLst>
        </pc:cxnChg>
      </pc:sldChg>
      <pc:sldChg chg="modSp modAnim">
        <pc:chgData name="Al Friend" userId="e5ed79da-d858-46d4-9eed-a7a24903f2de" providerId="ADAL" clId="{66FE348F-243B-45F1-817C-ACD11198848F}" dt="2024-11-21T11:00:27.478" v="1860" actId="692"/>
        <pc:sldMkLst>
          <pc:docMk/>
          <pc:sldMk cId="1135862847" sldId="773"/>
        </pc:sldMkLst>
        <pc:spChg chg="mod">
          <ac:chgData name="Al Friend" userId="e5ed79da-d858-46d4-9eed-a7a24903f2de" providerId="ADAL" clId="{66FE348F-243B-45F1-817C-ACD11198848F}" dt="2024-11-20T11:06:09.262" v="1791" actId="20577"/>
          <ac:spMkLst>
            <pc:docMk/>
            <pc:sldMk cId="1135862847" sldId="77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50:29.488" v="1094" actId="207"/>
          <ac:spMkLst>
            <pc:docMk/>
            <pc:sldMk cId="1135862847" sldId="773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1:52:20.193" v="1249" actId="1037"/>
          <ac:spMkLst>
            <pc:docMk/>
            <pc:sldMk cId="1135862847" sldId="773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51:25.573" v="1174" actId="14100"/>
          <ac:spMkLst>
            <pc:docMk/>
            <pc:sldMk cId="1135862847" sldId="773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51:30.715" v="1175" actId="14100"/>
          <ac:spMkLst>
            <pc:docMk/>
            <pc:sldMk cId="1135862847" sldId="773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52:57.690" v="1329" actId="1037"/>
          <ac:spMkLst>
            <pc:docMk/>
            <pc:sldMk cId="1135862847" sldId="773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1:52:53.277" v="1326" actId="1038"/>
          <ac:spMkLst>
            <pc:docMk/>
            <pc:sldMk cId="1135862847" sldId="773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52:42.662" v="1322" actId="1037"/>
          <ac:spMkLst>
            <pc:docMk/>
            <pc:sldMk cId="1135862847" sldId="773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1:51:43.455" v="1183" actId="14100"/>
          <ac:spMkLst>
            <pc:docMk/>
            <pc:sldMk cId="1135862847" sldId="773"/>
            <ac:spMk id="38" creationId="{3E43DA8B-85F2-4ED1-8CB9-4C679A6B601F}"/>
          </ac:spMkLst>
        </pc:spChg>
        <pc:spChg chg="mod">
          <ac:chgData name="Al Friend" userId="e5ed79da-d858-46d4-9eed-a7a24903f2de" providerId="ADAL" clId="{66FE348F-243B-45F1-817C-ACD11198848F}" dt="2024-11-14T11:51:51.262" v="1187" actId="1037"/>
          <ac:spMkLst>
            <pc:docMk/>
            <pc:sldMk cId="1135862847" sldId="773"/>
            <ac:spMk id="39" creationId="{AB6F678D-D2D5-49A1-8AF3-02EE2A30680D}"/>
          </ac:spMkLst>
        </pc:spChg>
        <pc:graphicFrameChg chg="mod modGraphic">
          <ac:chgData name="Al Friend" userId="e5ed79da-d858-46d4-9eed-a7a24903f2de" providerId="ADAL" clId="{66FE348F-243B-45F1-817C-ACD11198848F}" dt="2024-11-14T11:52:20.193" v="1249" actId="1037"/>
          <ac:graphicFrameMkLst>
            <pc:docMk/>
            <pc:sldMk cId="1135862847" sldId="773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1:51:16.321" v="1173"/>
          <ac:graphicFrameMkLst>
            <pc:docMk/>
            <pc:sldMk cId="1135862847" sldId="773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52:42.662" v="1322" actId="1037"/>
          <ac:graphicFrameMkLst>
            <pc:docMk/>
            <pc:sldMk cId="1135862847" sldId="773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42" creationId="{A690C114-1660-9D11-3BF9-99F60F168DE6}"/>
          </ac:cxnSpMkLst>
        </pc:cxnChg>
      </pc:sldChg>
      <pc:sldChg chg="add ord">
        <pc:chgData name="Al Friend" userId="e5ed79da-d858-46d4-9eed-a7a24903f2de" providerId="ADAL" clId="{66FE348F-243B-45F1-817C-ACD11198848F}" dt="2024-11-27T15:44:40.559" v="3435"/>
        <pc:sldMkLst>
          <pc:docMk/>
          <pc:sldMk cId="2635279827" sldId="774"/>
        </pc:sldMkLst>
      </pc:sldChg>
      <pc:sldChg chg="addSp modSp ord modAnim">
        <pc:chgData name="Al Friend" userId="e5ed79da-d858-46d4-9eed-a7a24903f2de" providerId="ADAL" clId="{66FE348F-243B-45F1-817C-ACD11198848F}" dt="2024-12-05T11:27:18.462" v="5455" actId="1076"/>
        <pc:sldMkLst>
          <pc:docMk/>
          <pc:sldMk cId="3929749998" sldId="776"/>
        </pc:sldMkLst>
        <pc:spChg chg="mod">
          <ac:chgData name="Al Friend" userId="e5ed79da-d858-46d4-9eed-a7a24903f2de" providerId="ADAL" clId="{66FE348F-243B-45F1-817C-ACD11198848F}" dt="2024-12-04T11:27:55.145" v="4876" actId="20577"/>
          <ac:spMkLst>
            <pc:docMk/>
            <pc:sldMk cId="3929749998" sldId="776"/>
            <ac:spMk id="4" creationId="{08C76DEA-F650-51AB-7EE7-9B3064808EC0}"/>
          </ac:spMkLst>
        </pc:spChg>
        <pc:spChg chg="add mod">
          <ac:chgData name="Al Friend" userId="e5ed79da-d858-46d4-9eed-a7a24903f2de" providerId="ADAL" clId="{66FE348F-243B-45F1-817C-ACD11198848F}" dt="2024-12-04T12:04:45.223" v="5264" actId="962"/>
          <ac:spMkLst>
            <pc:docMk/>
            <pc:sldMk cId="3929749998" sldId="776"/>
            <ac:spMk id="7" creationId="{A35A661D-58BB-43A0-B5BA-FA8551E8C962}"/>
          </ac:spMkLst>
        </pc:spChg>
        <pc:spChg chg="mod">
          <ac:chgData name="Al Friend" userId="e5ed79da-d858-46d4-9eed-a7a24903f2de" providerId="ADAL" clId="{66FE348F-243B-45F1-817C-ACD11198848F}" dt="2024-12-04T11:26:34.953" v="4872" actId="20577"/>
          <ac:spMkLst>
            <pc:docMk/>
            <pc:sldMk cId="3929749998" sldId="776"/>
            <ac:spMk id="19" creationId="{39027E70-266E-C921-B96A-180149336170}"/>
          </ac:spMkLst>
        </pc:spChg>
        <pc:spChg chg="add mod">
          <ac:chgData name="Al Friend" userId="e5ed79da-d858-46d4-9eed-a7a24903f2de" providerId="ADAL" clId="{66FE348F-243B-45F1-817C-ACD11198848F}" dt="2024-12-05T11:27:18.462" v="5455" actId="1076"/>
          <ac:spMkLst>
            <pc:docMk/>
            <pc:sldMk cId="3929749998" sldId="776"/>
            <ac:spMk id="26" creationId="{51A85133-9936-421C-ADA9-CC0C711D817F}"/>
          </ac:spMkLst>
        </pc:spChg>
        <pc:spChg chg="mod">
          <ac:chgData name="Al Friend" userId="e5ed79da-d858-46d4-9eed-a7a24903f2de" providerId="ADAL" clId="{66FE348F-243B-45F1-817C-ACD11198848F}" dt="2024-12-03T10:16:48.710" v="4697"/>
          <ac:spMkLst>
            <pc:docMk/>
            <pc:sldMk cId="3929749998" sldId="776"/>
            <ac:spMk id="53" creationId="{92831D18-72D2-C4FA-FD15-A525AFB4E5C5}"/>
          </ac:spMkLst>
        </pc:spChg>
      </pc:sldChg>
      <pc:sldChg chg="modSp ord modAnim">
        <pc:chgData name="Al Friend" userId="e5ed79da-d858-46d4-9eed-a7a24903f2de" providerId="ADAL" clId="{66FE348F-243B-45F1-817C-ACD11198848F}" dt="2024-12-03T09:30:13.928" v="4687"/>
        <pc:sldMkLst>
          <pc:docMk/>
          <pc:sldMk cId="2352829044" sldId="778"/>
        </pc:sldMkLst>
        <pc:spChg chg="mod">
          <ac:chgData name="Al Friend" userId="e5ed79da-d858-46d4-9eed-a7a24903f2de" providerId="ADAL" clId="{66FE348F-243B-45F1-817C-ACD11198848F}" dt="2024-12-03T09:29:34.365" v="4682" actId="20577"/>
          <ac:spMkLst>
            <pc:docMk/>
            <pc:sldMk cId="2352829044" sldId="778"/>
            <ac:spMk id="7" creationId="{A7748392-0430-47F2-9A73-6449587C132E}"/>
          </ac:spMkLst>
        </pc:spChg>
        <pc:spChg chg="mod">
          <ac:chgData name="Al Friend" userId="e5ed79da-d858-46d4-9eed-a7a24903f2de" providerId="ADAL" clId="{66FE348F-243B-45F1-817C-ACD11198848F}" dt="2024-12-03T09:29:43.757" v="4685" actId="6549"/>
          <ac:spMkLst>
            <pc:docMk/>
            <pc:sldMk cId="2352829044" sldId="778"/>
            <ac:spMk id="8" creationId="{8E9F13E4-7830-4921-B255-D2BF3B973DB4}"/>
          </ac:spMkLst>
        </pc:spChg>
      </pc:sldChg>
      <pc:sldChg chg="modSp">
        <pc:chgData name="Al Friend" userId="e5ed79da-d858-46d4-9eed-a7a24903f2de" providerId="ADAL" clId="{66FE348F-243B-45F1-817C-ACD11198848F}" dt="2024-12-02T09:53:49.202" v="4182" actId="20577"/>
        <pc:sldMkLst>
          <pc:docMk/>
          <pc:sldMk cId="1585838069" sldId="780"/>
        </pc:sldMkLst>
        <pc:spChg chg="mod">
          <ac:chgData name="Al Friend" userId="e5ed79da-d858-46d4-9eed-a7a24903f2de" providerId="ADAL" clId="{66FE348F-243B-45F1-817C-ACD11198848F}" dt="2024-12-02T09:53:49.202" v="4182" actId="20577"/>
          <ac:spMkLst>
            <pc:docMk/>
            <pc:sldMk cId="1585838069" sldId="780"/>
            <ac:spMk id="10" creationId="{DC2B2D4D-62A8-D1A0-DC6A-ACF5A5C232E3}"/>
          </ac:spMkLst>
        </pc:spChg>
      </pc:sldChg>
      <pc:sldChg chg="ord">
        <pc:chgData name="Al Friend" userId="e5ed79da-d858-46d4-9eed-a7a24903f2de" providerId="ADAL" clId="{66FE348F-243B-45F1-817C-ACD11198848F}" dt="2024-12-03T09:30:15.709" v="4688"/>
        <pc:sldMkLst>
          <pc:docMk/>
          <pc:sldMk cId="142200069" sldId="781"/>
        </pc:sldMkLst>
      </pc:sldChg>
      <pc:sldChg chg="modSp">
        <pc:chgData name="Al Friend" userId="e5ed79da-d858-46d4-9eed-a7a24903f2de" providerId="ADAL" clId="{66FE348F-243B-45F1-817C-ACD11198848F}" dt="2024-11-06T16:32:58.640" v="225" actId="20577"/>
        <pc:sldMkLst>
          <pc:docMk/>
          <pc:sldMk cId="2179619999" sldId="820"/>
        </pc:sldMkLst>
        <pc:spChg chg="mod">
          <ac:chgData name="Al Friend" userId="e5ed79da-d858-46d4-9eed-a7a24903f2de" providerId="ADAL" clId="{66FE348F-243B-45F1-817C-ACD11198848F}" dt="2024-11-06T16:18:25.989" v="75" actId="20577"/>
          <ac:spMkLst>
            <pc:docMk/>
            <pc:sldMk cId="2179619999" sldId="820"/>
            <ac:spMk id="2" creationId="{E59E83AA-EE28-0599-B167-E9F38D289DF6}"/>
          </ac:spMkLst>
        </pc:spChg>
        <pc:spChg chg="mod">
          <ac:chgData name="Al Friend" userId="e5ed79da-d858-46d4-9eed-a7a24903f2de" providerId="ADAL" clId="{66FE348F-243B-45F1-817C-ACD11198848F}" dt="2024-11-06T16:32:58.640" v="225" actId="20577"/>
          <ac:spMkLst>
            <pc:docMk/>
            <pc:sldMk cId="2179619999" sldId="820"/>
            <ac:spMk id="3" creationId="{3BF8633D-C374-D6AF-17C9-F89D591C2E40}"/>
          </ac:spMkLst>
        </pc:spChg>
      </pc:sldChg>
      <pc:sldChg chg="modSp">
        <pc:chgData name="Al Friend" userId="e5ed79da-d858-46d4-9eed-a7a24903f2de" providerId="ADAL" clId="{66FE348F-243B-45F1-817C-ACD11198848F}" dt="2024-11-06T16:35:31.405" v="266" actId="20577"/>
        <pc:sldMkLst>
          <pc:docMk/>
          <pc:sldMk cId="1923468790" sldId="821"/>
        </pc:sldMkLst>
        <pc:spChg chg="mod">
          <ac:chgData name="Al Friend" userId="e5ed79da-d858-46d4-9eed-a7a24903f2de" providerId="ADAL" clId="{66FE348F-243B-45F1-817C-ACD11198848F}" dt="2024-11-06T16:18:49.691" v="78" actId="20577"/>
          <ac:spMkLst>
            <pc:docMk/>
            <pc:sldMk cId="1923468790" sldId="821"/>
            <ac:spMk id="2" creationId="{F9F40209-8C1E-4D03-17F1-0B25A569229B}"/>
          </ac:spMkLst>
        </pc:spChg>
        <pc:spChg chg="mod">
          <ac:chgData name="Al Friend" userId="e5ed79da-d858-46d4-9eed-a7a24903f2de" providerId="ADAL" clId="{66FE348F-243B-45F1-817C-ACD11198848F}" dt="2024-11-06T16:35:31.405" v="266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">
        <pc:chgData name="Al Friend" userId="e5ed79da-d858-46d4-9eed-a7a24903f2de" providerId="ADAL" clId="{66FE348F-243B-45F1-817C-ACD11198848F}" dt="2024-11-06T16:36:54.722" v="296" actId="20577"/>
        <pc:sldMkLst>
          <pc:docMk/>
          <pc:sldMk cId="864826872" sldId="822"/>
        </pc:sldMkLst>
        <pc:spChg chg="mod">
          <ac:chgData name="Al Friend" userId="e5ed79da-d858-46d4-9eed-a7a24903f2de" providerId="ADAL" clId="{66FE348F-243B-45F1-817C-ACD11198848F}" dt="2024-11-06T16:19:07.870" v="82" actId="20577"/>
          <ac:spMkLst>
            <pc:docMk/>
            <pc:sldMk cId="864826872" sldId="822"/>
            <ac:spMk id="2" creationId="{547D8603-1AE1-AA52-FACD-E6BE787027BB}"/>
          </ac:spMkLst>
        </pc:spChg>
        <pc:spChg chg="mod">
          <ac:chgData name="Al Friend" userId="e5ed79da-d858-46d4-9eed-a7a24903f2de" providerId="ADAL" clId="{66FE348F-243B-45F1-817C-ACD11198848F}" dt="2024-11-06T16:36:54.722" v="296" actId="20577"/>
          <ac:spMkLst>
            <pc:docMk/>
            <pc:sldMk cId="864826872" sldId="822"/>
            <ac:spMk id="3" creationId="{D0433B07-78A7-33E9-8E02-3014F87FE084}"/>
          </ac:spMkLst>
        </pc:spChg>
      </pc:sldChg>
      <pc:sldChg chg="modSp">
        <pc:chgData name="Al Friend" userId="e5ed79da-d858-46d4-9eed-a7a24903f2de" providerId="ADAL" clId="{66FE348F-243B-45F1-817C-ACD11198848F}" dt="2024-11-06T16:38:15.527" v="302" actId="20577"/>
        <pc:sldMkLst>
          <pc:docMk/>
          <pc:sldMk cId="2465990110" sldId="823"/>
        </pc:sldMkLst>
        <pc:spChg chg="mod">
          <ac:chgData name="Al Friend" userId="e5ed79da-d858-46d4-9eed-a7a24903f2de" providerId="ADAL" clId="{66FE348F-243B-45F1-817C-ACD11198848F}" dt="2024-11-06T16:19:20.076" v="86" actId="20577"/>
          <ac:spMkLst>
            <pc:docMk/>
            <pc:sldMk cId="2465990110" sldId="823"/>
            <ac:spMk id="2" creationId="{7D6914D0-9D77-EAD9-8D32-2C3A50E60221}"/>
          </ac:spMkLst>
        </pc:spChg>
        <pc:spChg chg="mod">
          <ac:chgData name="Al Friend" userId="e5ed79da-d858-46d4-9eed-a7a24903f2de" providerId="ADAL" clId="{66FE348F-243B-45F1-817C-ACD11198848F}" dt="2024-11-06T16:38:15.527" v="302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modSp">
        <pc:chgData name="Al Friend" userId="e5ed79da-d858-46d4-9eed-a7a24903f2de" providerId="ADAL" clId="{66FE348F-243B-45F1-817C-ACD11198848F}" dt="2024-11-06T16:29:03.729" v="185" actId="403"/>
        <pc:sldMkLst>
          <pc:docMk/>
          <pc:sldMk cId="3704889719" sldId="824"/>
        </pc:sldMkLst>
        <pc:spChg chg="mod">
          <ac:chgData name="Al Friend" userId="e5ed79da-d858-46d4-9eed-a7a24903f2de" providerId="ADAL" clId="{66FE348F-243B-45F1-817C-ACD11198848F}" dt="2024-11-06T16:19:34.117" v="89" actId="20577"/>
          <ac:spMkLst>
            <pc:docMk/>
            <pc:sldMk cId="3704889719" sldId="824"/>
            <ac:spMk id="2" creationId="{E0E6D224-A02B-F736-6D46-C7590119C67C}"/>
          </ac:spMkLst>
        </pc:spChg>
        <pc:spChg chg="mod">
          <ac:chgData name="Al Friend" userId="e5ed79da-d858-46d4-9eed-a7a24903f2de" providerId="ADAL" clId="{66FE348F-243B-45F1-817C-ACD11198848F}" dt="2024-11-06T16:29:03.729" v="185" actId="403"/>
          <ac:spMkLst>
            <pc:docMk/>
            <pc:sldMk cId="3704889719" sldId="824"/>
            <ac:spMk id="3" creationId="{C270B8E5-83C1-EC42-FE1A-05D0ED85F473}"/>
          </ac:spMkLst>
        </pc:spChg>
      </pc:sldChg>
      <pc:sldChg chg="modSp ord">
        <pc:chgData name="Al Friend" userId="e5ed79da-d858-46d4-9eed-a7a24903f2de" providerId="ADAL" clId="{66FE348F-243B-45F1-817C-ACD11198848F}" dt="2024-11-06T16:29:07.239" v="186" actId="403"/>
        <pc:sldMkLst>
          <pc:docMk/>
          <pc:sldMk cId="4193087359" sldId="826"/>
        </pc:sldMkLst>
        <pc:spChg chg="mod">
          <ac:chgData name="Al Friend" userId="e5ed79da-d858-46d4-9eed-a7a24903f2de" providerId="ADAL" clId="{66FE348F-243B-45F1-817C-ACD11198848F}" dt="2024-11-06T16:20:16.895" v="95"/>
          <ac:spMkLst>
            <pc:docMk/>
            <pc:sldMk cId="4193087359" sldId="826"/>
            <ac:spMk id="2" creationId="{B8D041FE-B04D-6D94-1A3E-225B9EB3BCBC}"/>
          </ac:spMkLst>
        </pc:spChg>
        <pc:spChg chg="mod">
          <ac:chgData name="Al Friend" userId="e5ed79da-d858-46d4-9eed-a7a24903f2de" providerId="ADAL" clId="{66FE348F-243B-45F1-817C-ACD11198848F}" dt="2024-11-06T16:29:07.239" v="186" actId="403"/>
          <ac:spMkLst>
            <pc:docMk/>
            <pc:sldMk cId="4193087359" sldId="826"/>
            <ac:spMk id="3" creationId="{E9A49755-BB00-33FD-7E1B-FD41E624CF57}"/>
          </ac:spMkLst>
        </pc:spChg>
      </pc:sldChg>
      <pc:sldChg chg="modSp add modTransition modAnim modNotesTx">
        <pc:chgData name="Al Friend" userId="e5ed79da-d858-46d4-9eed-a7a24903f2de" providerId="ADAL" clId="{66FE348F-243B-45F1-817C-ACD11198848F}" dt="2024-11-06T16:28:42.127" v="180" actId="403"/>
        <pc:sldMkLst>
          <pc:docMk/>
          <pc:sldMk cId="2584223036" sldId="827"/>
        </pc:sldMkLst>
        <pc:spChg chg="mod">
          <ac:chgData name="Al Friend" userId="e5ed79da-d858-46d4-9eed-a7a24903f2de" providerId="ADAL" clId="{66FE348F-243B-45F1-817C-ACD11198848F}" dt="2024-11-06T16:28:42.127" v="180" actId="403"/>
          <ac:spMkLst>
            <pc:docMk/>
            <pc:sldMk cId="2584223036" sldId="827"/>
            <ac:spMk id="3" creationId="{257141CB-89B9-453C-950A-3B96F4293BEE}"/>
          </ac:spMkLst>
        </pc:spChg>
      </pc:sldChg>
      <pc:sldChg chg="addSp delSp modSp add modAnim">
        <pc:chgData name="Al Friend" userId="e5ed79da-d858-46d4-9eed-a7a24903f2de" providerId="ADAL" clId="{66FE348F-243B-45F1-817C-ACD11198848F}" dt="2024-11-14T10:07:50.859" v="884" actId="20577"/>
        <pc:sldMkLst>
          <pc:docMk/>
          <pc:sldMk cId="3950987584" sldId="828"/>
        </pc:sldMkLst>
        <pc:spChg chg="mod">
          <ac:chgData name="Al Friend" userId="e5ed79da-d858-46d4-9eed-a7a24903f2de" providerId="ADAL" clId="{66FE348F-243B-45F1-817C-ACD11198848F}" dt="2024-11-14T08:57:47.465" v="541" actId="20577"/>
          <ac:spMkLst>
            <pc:docMk/>
            <pc:sldMk cId="3950987584" sldId="828"/>
            <ac:spMk id="2" creationId="{5EDF98C3-902A-499C-8A4D-D2F4A8D7AAA9}"/>
          </ac:spMkLst>
        </pc:spChg>
        <pc:spChg chg="mod">
          <ac:chgData name="Al Friend" userId="e5ed79da-d858-46d4-9eed-a7a24903f2de" providerId="ADAL" clId="{66FE348F-243B-45F1-817C-ACD11198848F}" dt="2024-11-14T09:48:44.964" v="858" actId="27636"/>
          <ac:spMkLst>
            <pc:docMk/>
            <pc:sldMk cId="3950987584" sldId="828"/>
            <ac:spMk id="3" creationId="{6715D380-2C52-46D9-A4CE-62FDED32379C}"/>
          </ac:spMkLst>
        </pc:spChg>
        <pc:spChg chg="add mod">
          <ac:chgData name="Al Friend" userId="e5ed79da-d858-46d4-9eed-a7a24903f2de" providerId="ADAL" clId="{66FE348F-243B-45F1-817C-ACD11198848F}" dt="2024-11-14T10:07:50.859" v="884" actId="20577"/>
          <ac:spMkLst>
            <pc:docMk/>
            <pc:sldMk cId="3950987584" sldId="828"/>
            <ac:spMk id="5" creationId="{E6515FC1-61F9-4D67-A5B2-633AFBD54911}"/>
          </ac:spMkLst>
        </pc:spChg>
        <pc:spChg chg="add mod">
          <ac:chgData name="Al Friend" userId="e5ed79da-d858-46d4-9eed-a7a24903f2de" providerId="ADAL" clId="{66FE348F-243B-45F1-817C-ACD11198848F}" dt="2024-11-14T09:20:13.383" v="786" actId="1076"/>
          <ac:spMkLst>
            <pc:docMk/>
            <pc:sldMk cId="3950987584" sldId="828"/>
            <ac:spMk id="10" creationId="{927B0EBB-8777-4395-9D72-7F77B933E75B}"/>
          </ac:spMkLst>
        </pc:spChg>
        <pc:cxnChg chg="add mod">
          <ac:chgData name="Al Friend" userId="e5ed79da-d858-46d4-9eed-a7a24903f2de" providerId="ADAL" clId="{66FE348F-243B-45F1-817C-ACD11198848F}" dt="2024-11-14T09:19:23.740" v="763" actId="1582"/>
          <ac:cxnSpMkLst>
            <pc:docMk/>
            <pc:sldMk cId="3950987584" sldId="828"/>
            <ac:cxnSpMk id="7" creationId="{6E853A1C-0D23-4AC4-87CA-7819E0A902E4}"/>
          </ac:cxnSpMkLst>
        </pc:cxnChg>
      </pc:sldChg>
      <pc:sldChg chg="modSp add modTransition modAnim modNotesTx">
        <pc:chgData name="Al Friend" userId="e5ed79da-d858-46d4-9eed-a7a24903f2de" providerId="ADAL" clId="{66FE348F-243B-45F1-817C-ACD11198848F}" dt="2024-11-14T09:26:38.285" v="822"/>
        <pc:sldMkLst>
          <pc:docMk/>
          <pc:sldMk cId="3605423829" sldId="829"/>
        </pc:sldMkLst>
        <pc:spChg chg="mod">
          <ac:chgData name="Al Friend" userId="e5ed79da-d858-46d4-9eed-a7a24903f2de" providerId="ADAL" clId="{66FE348F-243B-45F1-817C-ACD11198848F}" dt="2024-11-14T09:26:14.128" v="821" actId="20577"/>
          <ac:spMkLst>
            <pc:docMk/>
            <pc:sldMk cId="3605423829" sldId="829"/>
            <ac:spMk id="5" creationId="{E6515FC1-61F9-4D67-A5B2-633AFBD54911}"/>
          </ac:spMkLst>
        </pc:spChg>
      </pc:sldChg>
      <pc:sldChg chg="modSp add modAnim">
        <pc:chgData name="Al Friend" userId="e5ed79da-d858-46d4-9eed-a7a24903f2de" providerId="ADAL" clId="{66FE348F-243B-45F1-817C-ACD11198848F}" dt="2024-11-19T10:26:36.829" v="1783" actId="20577"/>
        <pc:sldMkLst>
          <pc:docMk/>
          <pc:sldMk cId="1481678819" sldId="830"/>
        </pc:sldMkLst>
        <pc:spChg chg="mod">
          <ac:chgData name="Al Friend" userId="e5ed79da-d858-46d4-9eed-a7a24903f2de" providerId="ADAL" clId="{66FE348F-243B-45F1-817C-ACD11198848F}" dt="2024-11-19T10:26:36.829" v="1783" actId="20577"/>
          <ac:spMkLst>
            <pc:docMk/>
            <pc:sldMk cId="1481678819" sldId="830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20:53.448" v="897" actId="1076"/>
          <ac:spMkLst>
            <pc:docMk/>
            <pc:sldMk cId="1481678819" sldId="830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22:12.358" v="899" actId="1076"/>
          <ac:spMkLst>
            <pc:docMk/>
            <pc:sldMk cId="1481678819" sldId="830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21:08.684" v="898" actId="1076"/>
          <ac:spMkLst>
            <pc:docMk/>
            <pc:sldMk cId="1481678819" sldId="830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20:53.448" v="897" actId="1076"/>
          <ac:graphicFrameMkLst>
            <pc:docMk/>
            <pc:sldMk cId="1481678819" sldId="830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20:36.451" v="896"/>
          <ac:graphicFrameMkLst>
            <pc:docMk/>
            <pc:sldMk cId="1481678819" sldId="830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21:08.684" v="898" actId="1076"/>
          <ac:graphicFrameMkLst>
            <pc:docMk/>
            <pc:sldMk cId="1481678819" sldId="830"/>
            <ac:graphicFrameMk id="39" creationId="{FE9A9C9B-4CA8-4DC8-AA69-A07BDFBF0F34}"/>
          </ac:graphicFrameMkLst>
        </pc:graphicFrameChg>
      </pc:sldChg>
      <pc:sldChg chg="delSp modSp add modTransition delAnim modAnim modNotesTx">
        <pc:chgData name="Al Friend" userId="e5ed79da-d858-46d4-9eed-a7a24903f2de" providerId="ADAL" clId="{66FE348F-243B-45F1-817C-ACD11198848F}" dt="2024-11-19T10:26:32.282" v="1779" actId="20577"/>
        <pc:sldMkLst>
          <pc:docMk/>
          <pc:sldMk cId="693302603" sldId="831"/>
        </pc:sldMkLst>
        <pc:spChg chg="mod">
          <ac:chgData name="Al Friend" userId="e5ed79da-d858-46d4-9eed-a7a24903f2de" providerId="ADAL" clId="{66FE348F-243B-45F1-817C-ACD11198848F}" dt="2024-11-19T10:26:32.282" v="1779" actId="20577"/>
          <ac:spMkLst>
            <pc:docMk/>
            <pc:sldMk cId="693302603" sldId="831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06:01.192" v="1728" actId="6549"/>
          <ac:spMkLst>
            <pc:docMk/>
            <pc:sldMk cId="693302603" sldId="831"/>
            <ac:spMk id="19" creationId="{39027E70-266E-C921-B96A-180149336170}"/>
          </ac:spMkLst>
        </pc:spChg>
      </pc:sldChg>
      <pc:sldChg chg="delSp modSp add modTransition modAnim modNotesTx">
        <pc:chgData name="Al Friend" userId="e5ed79da-d858-46d4-9eed-a7a24903f2de" providerId="ADAL" clId="{66FE348F-243B-45F1-817C-ACD11198848F}" dt="2024-11-21T11:01:30.965" v="1866" actId="692"/>
        <pc:sldMkLst>
          <pc:docMk/>
          <pc:sldMk cId="2411660748" sldId="832"/>
        </pc:sldMkLst>
        <pc:spChg chg="mod">
          <ac:chgData name="Al Friend" userId="e5ed79da-d858-46d4-9eed-a7a24903f2de" providerId="ADAL" clId="{66FE348F-243B-45F1-817C-ACD11198848F}" dt="2024-11-19T10:26:03.240" v="1771" actId="20577"/>
          <ac:spMkLst>
            <pc:docMk/>
            <pc:sldMk cId="2411660748" sldId="83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22:14.031" v="1760" actId="20577"/>
          <ac:spMkLst>
            <pc:docMk/>
            <pc:sldMk cId="2411660748" sldId="832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9" creationId="{4A59694F-BFA9-47E0-AA51-53E4E5936D1D}"/>
          </ac:cxnSpMkLst>
        </pc:cxnChg>
      </pc:sldChg>
      <pc:sldChg chg="delSp modSp add modTransition modAnim modNotesTx">
        <pc:chgData name="Al Friend" userId="e5ed79da-d858-46d4-9eed-a7a24903f2de" providerId="ADAL" clId="{66FE348F-243B-45F1-817C-ACD11198848F}" dt="2024-11-21T11:00:39.538" v="1862" actId="692"/>
        <pc:sldMkLst>
          <pc:docMk/>
          <pc:sldMk cId="2176521065" sldId="833"/>
        </pc:sldMkLst>
        <pc:spChg chg="mod">
          <ac:chgData name="Al Friend" userId="e5ed79da-d858-46d4-9eed-a7a24903f2de" providerId="ADAL" clId="{66FE348F-243B-45F1-817C-ACD11198848F}" dt="2024-11-20T11:06:14.124" v="1795" actId="20577"/>
          <ac:spMkLst>
            <pc:docMk/>
            <pc:sldMk cId="2176521065" sldId="83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20T11:06:42.961" v="1806" actId="20577"/>
          <ac:spMkLst>
            <pc:docMk/>
            <pc:sldMk cId="2176521065" sldId="833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42" creationId="{A690C114-1660-9D11-3BF9-99F60F168DE6}"/>
          </ac:cxnSpMkLst>
        </pc:cxnChg>
      </pc:sldChg>
      <pc:sldChg chg="modSp modNotesTx">
        <pc:chgData name="Al Friend" userId="e5ed79da-d858-46d4-9eed-a7a24903f2de" providerId="ADAL" clId="{66FE348F-243B-45F1-817C-ACD11198848F}" dt="2024-11-28T11:25:44.172" v="3542" actId="688"/>
        <pc:sldMkLst>
          <pc:docMk/>
          <pc:sldMk cId="1527957868" sldId="834"/>
        </pc:sldMkLst>
        <pc:spChg chg="mod">
          <ac:chgData name="Al Friend" userId="e5ed79da-d858-46d4-9eed-a7a24903f2de" providerId="ADAL" clId="{66FE348F-243B-45F1-817C-ACD11198848F}" dt="2024-11-28T11:17:49.378" v="3447" actId="20577"/>
          <ac:spMkLst>
            <pc:docMk/>
            <pc:sldMk cId="1527957868" sldId="834"/>
            <ac:spMk id="6" creationId="{FD577DF9-25D7-29D1-F91C-054C4FC3ED4E}"/>
          </ac:spMkLst>
        </pc:spChg>
        <pc:spChg chg="mod">
          <ac:chgData name="Al Friend" userId="e5ed79da-d858-46d4-9eed-a7a24903f2de" providerId="ADAL" clId="{66FE348F-243B-45F1-817C-ACD11198848F}" dt="2024-11-28T11:25:44.172" v="3542" actId="688"/>
          <ac:spMkLst>
            <pc:docMk/>
            <pc:sldMk cId="1527957868" sldId="834"/>
            <ac:spMk id="36" creationId="{7736E4F1-1CBC-EAF4-83EB-70C89987FB7B}"/>
          </ac:spMkLst>
        </pc:spChg>
      </pc:sldChg>
      <pc:sldChg chg="addSp delSp modSp modAnim">
        <pc:chgData name="Al Friend" userId="e5ed79da-d858-46d4-9eed-a7a24903f2de" providerId="ADAL" clId="{66FE348F-243B-45F1-817C-ACD11198848F}" dt="2024-11-28T11:26:03.723" v="3545"/>
        <pc:sldMkLst>
          <pc:docMk/>
          <pc:sldMk cId="3429009054" sldId="835"/>
        </pc:sldMkLst>
        <pc:spChg chg="mod">
          <ac:chgData name="Al Friend" userId="e5ed79da-d858-46d4-9eed-a7a24903f2de" providerId="ADAL" clId="{66FE348F-243B-45F1-817C-ACD11198848F}" dt="2024-11-28T11:17:44.156" v="3444" actId="20577"/>
          <ac:spMkLst>
            <pc:docMk/>
            <pc:sldMk cId="3429009054" sldId="835"/>
            <ac:spMk id="6" creationId="{70D0B547-A909-D476-61A8-13C240E49DD3}"/>
          </ac:spMkLst>
        </pc:spChg>
        <pc:spChg chg="add">
          <ac:chgData name="Al Friend" userId="e5ed79da-d858-46d4-9eed-a7a24903f2de" providerId="ADAL" clId="{66FE348F-243B-45F1-817C-ACD11198848F}" dt="2024-11-28T11:26:00.879" v="3544"/>
          <ac:spMkLst>
            <pc:docMk/>
            <pc:sldMk cId="3429009054" sldId="835"/>
            <ac:spMk id="25" creationId="{4F1BF895-AC75-4E66-B956-A4C5AD4A5B19}"/>
          </ac:spMkLst>
        </pc:spChg>
      </pc:sldChg>
      <pc:sldChg chg="modSp add modAnim">
        <pc:chgData name="Al Friend" userId="e5ed79da-d858-46d4-9eed-a7a24903f2de" providerId="ADAL" clId="{66FE348F-243B-45F1-817C-ACD11198848F}" dt="2024-11-26T11:46:09.145" v="2016"/>
        <pc:sldMkLst>
          <pc:docMk/>
          <pc:sldMk cId="3199044443" sldId="836"/>
        </pc:sldMkLst>
        <pc:spChg chg="mod">
          <ac:chgData name="Al Friend" userId="e5ed79da-d858-46d4-9eed-a7a24903f2de" providerId="ADAL" clId="{66FE348F-243B-45F1-817C-ACD11198848F}" dt="2024-11-26T11:41:48.618" v="1931" actId="20577"/>
          <ac:spMkLst>
            <pc:docMk/>
            <pc:sldMk cId="3199044443" sldId="836"/>
            <ac:spMk id="2" creationId="{40345ED4-D373-45C0-92CE-6E81DFC9E702}"/>
          </ac:spMkLst>
        </pc:spChg>
        <pc:spChg chg="mod">
          <ac:chgData name="Al Friend" userId="e5ed79da-d858-46d4-9eed-a7a24903f2de" providerId="ADAL" clId="{66FE348F-243B-45F1-817C-ACD11198848F}" dt="2024-11-26T11:44:49.934" v="1992" actId="403"/>
          <ac:spMkLst>
            <pc:docMk/>
            <pc:sldMk cId="3199044443" sldId="836"/>
            <ac:spMk id="3" creationId="{B0C5F901-9EB2-4102-8032-D50AEEE7E924}"/>
          </ac:spMkLst>
        </pc:spChg>
      </pc:sldChg>
      <pc:sldChg chg="modSp add modTransition">
        <pc:chgData name="Al Friend" userId="e5ed79da-d858-46d4-9eed-a7a24903f2de" providerId="ADAL" clId="{66FE348F-243B-45F1-817C-ACD11198848F}" dt="2024-11-26T11:45:35.851" v="2002" actId="20577"/>
        <pc:sldMkLst>
          <pc:docMk/>
          <pc:sldMk cId="1752936158" sldId="837"/>
        </pc:sldMkLst>
        <pc:spChg chg="mod">
          <ac:chgData name="Al Friend" userId="e5ed79da-d858-46d4-9eed-a7a24903f2de" providerId="ADAL" clId="{66FE348F-243B-45F1-817C-ACD11198848F}" dt="2024-11-26T11:45:35.851" v="2002" actId="20577"/>
          <ac:spMkLst>
            <pc:docMk/>
            <pc:sldMk cId="1752936158" sldId="837"/>
            <ac:spMk id="3" creationId="{B0C5F901-9EB2-4102-8032-D50AEEE7E924}"/>
          </ac:spMkLst>
        </pc:spChg>
      </pc:sldChg>
      <pc:sldChg chg="modSp add ord modAnim">
        <pc:chgData name="Al Friend" userId="e5ed79da-d858-46d4-9eed-a7a24903f2de" providerId="ADAL" clId="{66FE348F-243B-45F1-817C-ACD11198848F}" dt="2024-11-26T14:08:54.996" v="2344" actId="14100"/>
        <pc:sldMkLst>
          <pc:docMk/>
          <pc:sldMk cId="726231609" sldId="838"/>
        </pc:sldMkLst>
        <pc:spChg chg="mod">
          <ac:chgData name="Al Friend" userId="e5ed79da-d858-46d4-9eed-a7a24903f2de" providerId="ADAL" clId="{66FE348F-243B-45F1-817C-ACD11198848F}" dt="2024-11-26T14:08:54.996" v="2344" actId="14100"/>
          <ac:spMkLst>
            <pc:docMk/>
            <pc:sldMk cId="726231609" sldId="838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1:07.043" v="2197" actId="20577"/>
          <ac:spMkLst>
            <pc:docMk/>
            <pc:sldMk cId="726231609" sldId="838"/>
            <ac:spMk id="3" creationId="{00000000-0000-0000-0000-000000000000}"/>
          </ac:spMkLst>
        </pc:spChg>
        <pc:spChg chg="mod">
          <ac:chgData name="Al Friend" userId="e5ed79da-d858-46d4-9eed-a7a24903f2de" providerId="ADAL" clId="{66FE348F-243B-45F1-817C-ACD11198848F}" dt="2024-11-26T12:02:32.936" v="2240" actId="20577"/>
          <ac:spMkLst>
            <pc:docMk/>
            <pc:sldMk cId="726231609" sldId="838"/>
            <ac:spMk id="4" creationId="{00000000-0000-0000-0000-000000000000}"/>
          </ac:spMkLst>
        </pc:spChg>
      </pc:sldChg>
      <pc:sldChg chg="addSp delSp modSp add modTransition modAnim">
        <pc:chgData name="Al Friend" userId="e5ed79da-d858-46d4-9eed-a7a24903f2de" providerId="ADAL" clId="{66FE348F-243B-45F1-817C-ACD11198848F}" dt="2024-11-26T14:08:39.312" v="2342" actId="14100"/>
        <pc:sldMkLst>
          <pc:docMk/>
          <pc:sldMk cId="1435235245" sldId="839"/>
        </pc:sldMkLst>
        <pc:spChg chg="add mod">
          <ac:chgData name="Al Friend" userId="e5ed79da-d858-46d4-9eed-a7a24903f2de" providerId="ADAL" clId="{66FE348F-243B-45F1-817C-ACD11198848F}" dt="2024-11-26T14:08:39.312" v="2342" actId="14100"/>
          <ac:spMkLst>
            <pc:docMk/>
            <pc:sldMk cId="1435235245" sldId="839"/>
            <ac:spMk id="6" creationId="{0E4C3F63-B28C-4F12-B047-7FD235E1C8E9}"/>
          </ac:spMkLst>
        </pc:spChg>
      </pc:sldChg>
      <pc:sldChg chg="modSp add modTransition">
        <pc:chgData name="Al Friend" userId="e5ed79da-d858-46d4-9eed-a7a24903f2de" providerId="ADAL" clId="{66FE348F-243B-45F1-817C-ACD11198848F}" dt="2024-11-26T14:09:24.258" v="2354" actId="20577"/>
        <pc:sldMkLst>
          <pc:docMk/>
          <pc:sldMk cId="3208443908" sldId="840"/>
        </pc:sldMkLst>
        <pc:spChg chg="mod">
          <ac:chgData name="Al Friend" userId="e5ed79da-d858-46d4-9eed-a7a24903f2de" providerId="ADAL" clId="{66FE348F-243B-45F1-817C-ACD11198848F}" dt="2024-11-26T14:09:24.258" v="2354" actId="20577"/>
          <ac:spMkLst>
            <pc:docMk/>
            <pc:sldMk cId="3208443908" sldId="840"/>
            <ac:spMk id="2" creationId="{3598B75A-0FB3-4171-AD3B-F1E4DF79AE5E}"/>
          </ac:spMkLst>
        </pc:spChg>
      </pc:sldChg>
      <pc:sldChg chg="modSp add">
        <pc:chgData name="Al Friend" userId="e5ed79da-d858-46d4-9eed-a7a24903f2de" providerId="ADAL" clId="{66FE348F-243B-45F1-817C-ACD11198848F}" dt="2024-11-27T11:19:07.733" v="3031" actId="1076"/>
        <pc:sldMkLst>
          <pc:docMk/>
          <pc:sldMk cId="1324513705" sldId="842"/>
        </pc:sldMkLst>
        <pc:spChg chg="mod">
          <ac:chgData name="Al Friend" userId="e5ed79da-d858-46d4-9eed-a7a24903f2de" providerId="ADAL" clId="{66FE348F-243B-45F1-817C-ACD11198848F}" dt="2024-11-27T11:11:43.440" v="2963" actId="1037"/>
          <ac:spMkLst>
            <pc:docMk/>
            <pc:sldMk cId="1324513705" sldId="84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48.682" v="2971" actId="1037"/>
          <ac:spMkLst>
            <pc:docMk/>
            <pc:sldMk cId="1324513705" sldId="842"/>
            <ac:spMk id="12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15.008" v="2952" actId="1076"/>
          <ac:spMkLst>
            <pc:docMk/>
            <pc:sldMk cId="1324513705" sldId="842"/>
            <ac:spMk id="21" creationId="{2BC1D85C-CC9B-4254-9807-EDCE23158977}"/>
          </ac:spMkLst>
        </pc:spChg>
        <pc:graphicFrameChg chg="mod modGraphic">
          <ac:chgData name="Al Friend" userId="e5ed79da-d858-46d4-9eed-a7a24903f2de" providerId="ADAL" clId="{66FE348F-243B-45F1-817C-ACD11198848F}" dt="2024-11-27T11:19:07.733" v="3031" actId="1076"/>
          <ac:graphicFrameMkLst>
            <pc:docMk/>
            <pc:sldMk cId="1324513705" sldId="842"/>
            <ac:graphicFrameMk id="5" creationId="{38A8414E-6490-4AD8-90BD-DF0216F61C69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27T11:11:05.998" v="2951" actId="1035"/>
          <ac:graphicFrameMkLst>
            <pc:docMk/>
            <pc:sldMk cId="1324513705" sldId="842"/>
            <ac:graphicFrameMk id="14" creationId="{844D8AF2-45F4-4D3A-A16B-FDE72F88C3EB}"/>
          </ac:graphicFrameMkLst>
        </pc:graphicFrameChg>
      </pc:sldChg>
      <pc:sldChg chg="addSp delSp add modTransition addAnim delAnim modAnim">
        <pc:chgData name="Al Friend" userId="e5ed79da-d858-46d4-9eed-a7a24903f2de" providerId="ADAL" clId="{66FE348F-243B-45F1-817C-ACD11198848F}" dt="2024-11-27T11:19:29.878" v="3034"/>
        <pc:sldMkLst>
          <pc:docMk/>
          <pc:sldMk cId="920552221" sldId="843"/>
        </pc:sldMkLst>
        <pc:graphicFrameChg chg="add del">
          <ac:chgData name="Al Friend" userId="e5ed79da-d858-46d4-9eed-a7a24903f2de" providerId="ADAL" clId="{66FE348F-243B-45F1-817C-ACD11198848F}" dt="2024-11-27T11:15:33.604" v="2978" actId="478"/>
          <ac:graphicFrameMkLst>
            <pc:docMk/>
            <pc:sldMk cId="920552221" sldId="843"/>
            <ac:graphicFrameMk id="14" creationId="{844D8AF2-45F4-4D3A-A16B-FDE72F88C3EB}"/>
          </ac:graphicFrameMkLst>
        </pc:graphicFrameChg>
        <pc:graphicFrameChg chg="add">
          <ac:chgData name="Al Friend" userId="e5ed79da-d858-46d4-9eed-a7a24903f2de" providerId="ADAL" clId="{66FE348F-243B-45F1-817C-ACD11198848F}" dt="2024-11-27T11:19:24.709" v="3033"/>
          <ac:graphicFrameMkLst>
            <pc:docMk/>
            <pc:sldMk cId="920552221" sldId="843"/>
            <ac:graphicFrameMk id="17" creationId="{8ED3B093-22A7-495C-A6E7-540AF0D30F6B}"/>
          </ac:graphicFrameMkLst>
        </pc:graphicFrameChg>
      </pc:sldChg>
      <pc:sldChg chg="modSp add ord">
        <pc:chgData name="Al Friend" userId="e5ed79da-d858-46d4-9eed-a7a24903f2de" providerId="ADAL" clId="{66FE348F-243B-45F1-817C-ACD11198848F}" dt="2024-11-27T11:16:49.378" v="2992" actId="1035"/>
        <pc:sldMkLst>
          <pc:docMk/>
          <pc:sldMk cId="1416816892" sldId="844"/>
        </pc:sldMkLst>
        <pc:graphicFrameChg chg="mod">
          <ac:chgData name="Al Friend" userId="e5ed79da-d858-46d4-9eed-a7a24903f2de" providerId="ADAL" clId="{66FE348F-243B-45F1-817C-ACD11198848F}" dt="2024-11-27T11:16:49.378" v="2992" actId="1035"/>
          <ac:graphicFrameMkLst>
            <pc:docMk/>
            <pc:sldMk cId="1416816892" sldId="844"/>
            <ac:graphicFrameMk id="5" creationId="{38A8414E-6490-4AD8-90BD-DF0216F61C69}"/>
          </ac:graphicFrameMkLst>
        </pc:graphicFrameChg>
      </pc:sldChg>
      <pc:sldChg chg="addSp delSp modSp add modTransition modAnim addCm delCm">
        <pc:chgData name="Al Friend" userId="e5ed79da-d858-46d4-9eed-a7a24903f2de" providerId="ADAL" clId="{66FE348F-243B-45F1-817C-ACD11198848F}" dt="2024-11-27T12:09:28.607" v="3358"/>
        <pc:sldMkLst>
          <pc:docMk/>
          <pc:sldMk cId="405858881" sldId="846"/>
        </pc:sldMkLst>
        <pc:spChg chg="mod">
          <ac:chgData name="Al Friend" userId="e5ed79da-d858-46d4-9eed-a7a24903f2de" providerId="ADAL" clId="{66FE348F-243B-45F1-817C-ACD11198848F}" dt="2024-11-27T11:24:16.482" v="3150" actId="20577"/>
          <ac:spMkLst>
            <pc:docMk/>
            <pc:sldMk cId="405858881" sldId="846"/>
            <ac:spMk id="2" creationId="{2758866C-D163-466F-886D-CDF1E69610EA}"/>
          </ac:spMkLst>
        </pc:spChg>
        <pc:spChg chg="add mod">
          <ac:chgData name="Al Friend" userId="e5ed79da-d858-46d4-9eed-a7a24903f2de" providerId="ADAL" clId="{66FE348F-243B-45F1-817C-ACD11198848F}" dt="2024-11-27T12:05:11.361" v="3329" actId="14100"/>
          <ac:spMkLst>
            <pc:docMk/>
            <pc:sldMk cId="405858881" sldId="846"/>
            <ac:spMk id="9" creationId="{791239AE-DD75-4BA2-AA6E-D46E4F8FEC24}"/>
          </ac:spMkLst>
        </pc:spChg>
        <pc:spChg chg="add mod">
          <ac:chgData name="Al Friend" userId="e5ed79da-d858-46d4-9eed-a7a24903f2de" providerId="ADAL" clId="{66FE348F-243B-45F1-817C-ACD11198848F}" dt="2024-11-27T12:05:18.935" v="3331" actId="14100"/>
          <ac:spMkLst>
            <pc:docMk/>
            <pc:sldMk cId="405858881" sldId="846"/>
            <ac:spMk id="10" creationId="{BA373AA1-9380-4166-B750-3AB3C461F597}"/>
          </ac:spMkLst>
        </pc:spChg>
        <pc:spChg chg="add mod">
          <ac:chgData name="Al Friend" userId="e5ed79da-d858-46d4-9eed-a7a24903f2de" providerId="ADAL" clId="{66FE348F-243B-45F1-817C-ACD11198848F}" dt="2024-11-27T12:09:12.520" v="3355" actId="1038"/>
          <ac:spMkLst>
            <pc:docMk/>
            <pc:sldMk cId="405858881" sldId="846"/>
            <ac:spMk id="13" creationId="{2B3EEA4B-6930-4670-9CBA-1BC9C1295CD1}"/>
          </ac:spMkLst>
        </pc:spChg>
        <pc:spChg chg="mod">
          <ac:chgData name="Al Friend" userId="e5ed79da-d858-46d4-9eed-a7a24903f2de" providerId="ADAL" clId="{66FE348F-243B-45F1-817C-ACD11198848F}" dt="2024-11-27T11:25:32.397" v="3205" actId="1076"/>
          <ac:spMkLst>
            <pc:docMk/>
            <pc:sldMk cId="405858881" sldId="846"/>
            <ac:spMk id="15" creationId="{B935E981-B7C6-4BDF-ADC2-EFF2B075D3D8}"/>
          </ac:spMkLst>
        </pc:spChg>
        <pc:picChg chg="add mod ord">
          <ac:chgData name="Al Friend" userId="e5ed79da-d858-46d4-9eed-a7a24903f2de" providerId="ADAL" clId="{66FE348F-243B-45F1-817C-ACD11198848F}" dt="2024-11-27T12:02:07.427" v="3311" actId="171"/>
          <ac:picMkLst>
            <pc:docMk/>
            <pc:sldMk cId="405858881" sldId="846"/>
            <ac:picMk id="5" creationId="{440418FD-8E0C-48C3-8A45-88F960BBE1D9}"/>
          </ac:picMkLst>
        </pc:picChg>
      </pc:sldChg>
      <pc:sldChg chg="addSp delSp modSp add delAnim modAnim">
        <pc:chgData name="Al Friend" userId="e5ed79da-d858-46d4-9eed-a7a24903f2de" providerId="ADAL" clId="{66FE348F-243B-45F1-817C-ACD11198848F}" dt="2024-11-27T12:09:47.975" v="3361"/>
        <pc:sldMkLst>
          <pc:docMk/>
          <pc:sldMk cId="2256960547" sldId="847"/>
        </pc:sldMkLst>
        <pc:spChg chg="add mod">
          <ac:chgData name="Al Friend" userId="e5ed79da-d858-46d4-9eed-a7a24903f2de" providerId="ADAL" clId="{66FE348F-243B-45F1-817C-ACD11198848F}" dt="2024-11-27T11:31:54.273" v="3281" actId="14100"/>
          <ac:spMkLst>
            <pc:docMk/>
            <pc:sldMk cId="2256960547" sldId="847"/>
            <ac:spMk id="7" creationId="{94AE0579-BDDF-4D9B-8504-7B41B1685E54}"/>
          </ac:spMkLst>
        </pc:spChg>
        <pc:spChg chg="add mod">
          <ac:chgData name="Al Friend" userId="e5ed79da-d858-46d4-9eed-a7a24903f2de" providerId="ADAL" clId="{66FE348F-243B-45F1-817C-ACD11198848F}" dt="2024-11-27T11:32:01.159" v="3282" actId="14100"/>
          <ac:spMkLst>
            <pc:docMk/>
            <pc:sldMk cId="2256960547" sldId="847"/>
            <ac:spMk id="8" creationId="{48F612F8-9F2A-4EFA-AA15-CBD88BDAD4AA}"/>
          </ac:spMkLst>
        </pc:spChg>
        <pc:spChg chg="add mod">
          <ac:chgData name="Al Friend" userId="e5ed79da-d858-46d4-9eed-a7a24903f2de" providerId="ADAL" clId="{66FE348F-243B-45F1-817C-ACD11198848F}" dt="2024-11-27T12:09:43.471" v="3360" actId="14100"/>
          <ac:spMkLst>
            <pc:docMk/>
            <pc:sldMk cId="2256960547" sldId="847"/>
            <ac:spMk id="10" creationId="{C20A1731-D8A1-4116-BD03-89A2BCB40AF8}"/>
          </ac:spMkLst>
        </pc:spChg>
        <pc:spChg chg="mod">
          <ac:chgData name="Al Friend" userId="e5ed79da-d858-46d4-9eed-a7a24903f2de" providerId="ADAL" clId="{66FE348F-243B-45F1-817C-ACD11198848F}" dt="2024-11-27T11:25:03.530" v="3202" actId="122"/>
          <ac:spMkLst>
            <pc:docMk/>
            <pc:sldMk cId="2256960547" sldId="847"/>
            <ac:spMk id="15" creationId="{B935E981-B7C6-4BDF-ADC2-EFF2B075D3D8}"/>
          </ac:spMkLst>
        </pc:spChg>
        <pc:picChg chg="add mod ord">
          <ac:chgData name="Al Friend" userId="e5ed79da-d858-46d4-9eed-a7a24903f2de" providerId="ADAL" clId="{66FE348F-243B-45F1-817C-ACD11198848F}" dt="2024-11-27T12:07:19.098" v="3348" actId="171"/>
          <ac:picMkLst>
            <pc:docMk/>
            <pc:sldMk cId="2256960547" sldId="847"/>
            <ac:picMk id="4" creationId="{16D6A771-8E24-4C96-9288-A6C6D7B050CF}"/>
          </ac:picMkLst>
        </pc:picChg>
      </pc:sldChg>
      <pc:sldChg chg="addSp delSp add modTransition delAnim">
        <pc:chgData name="Al Friend" userId="e5ed79da-d858-46d4-9eed-a7a24903f2de" providerId="ADAL" clId="{66FE348F-243B-45F1-817C-ACD11198848F}" dt="2024-11-27T12:07:26.076" v="3350"/>
        <pc:sldMkLst>
          <pc:docMk/>
          <pc:sldMk cId="3840316138" sldId="849"/>
        </pc:sldMkLst>
        <pc:picChg chg="add">
          <ac:chgData name="Al Friend" userId="e5ed79da-d858-46d4-9eed-a7a24903f2de" providerId="ADAL" clId="{66FE348F-243B-45F1-817C-ACD11198848F}" dt="2024-11-27T12:07:26.076" v="3350"/>
          <ac:picMkLst>
            <pc:docMk/>
            <pc:sldMk cId="3840316138" sldId="849"/>
            <ac:picMk id="9" creationId="{CD424B20-A312-4396-BC1E-6F222A32CE1A}"/>
          </ac:picMkLst>
        </pc:picChg>
      </pc:sldChg>
      <pc:sldChg chg="addSp delSp modSp add">
        <pc:chgData name="Al Friend" userId="e5ed79da-d858-46d4-9eed-a7a24903f2de" providerId="ADAL" clId="{66FE348F-243B-45F1-817C-ACD11198848F}" dt="2024-11-27T12:12:16.872" v="3365" actId="20577"/>
        <pc:sldMkLst>
          <pc:docMk/>
          <pc:sldMk cId="2441115929" sldId="850"/>
        </pc:sldMkLst>
        <pc:spChg chg="mod">
          <ac:chgData name="Al Friend" userId="e5ed79da-d858-46d4-9eed-a7a24903f2de" providerId="ADAL" clId="{66FE348F-243B-45F1-817C-ACD11198848F}" dt="2024-11-27T12:12:16.872" v="3365" actId="20577"/>
          <ac:spMkLst>
            <pc:docMk/>
            <pc:sldMk cId="2441115929" sldId="850"/>
            <ac:spMk id="2" creationId="{2758866C-D163-466F-886D-CDF1E69610EA}"/>
          </ac:spMkLst>
        </pc:spChg>
        <pc:picChg chg="add">
          <ac:chgData name="Al Friend" userId="e5ed79da-d858-46d4-9eed-a7a24903f2de" providerId="ADAL" clId="{66FE348F-243B-45F1-817C-ACD11198848F}" dt="2024-11-27T12:02:50.926" v="3320"/>
          <ac:picMkLst>
            <pc:docMk/>
            <pc:sldMk cId="2441115929" sldId="850"/>
            <ac:picMk id="4" creationId="{494F3B8E-235A-434D-A820-052908C64DC3}"/>
          </ac:picMkLst>
        </pc:picChg>
      </pc:sldChg>
      <pc:sldChg chg="delSp add modTransition delAnim modAnim modNotesTx">
        <pc:chgData name="Al Friend" userId="e5ed79da-d858-46d4-9eed-a7a24903f2de" providerId="ADAL" clId="{66FE348F-243B-45F1-817C-ACD11198848F}" dt="2024-12-03T09:33:57.599" v="4691" actId="6549"/>
        <pc:sldMkLst>
          <pc:docMk/>
          <pc:sldMk cId="393134978" sldId="853"/>
        </pc:sldMkLst>
      </pc:sldChg>
      <pc:sldChg chg="addSp delSp modSp add addAnim delAnim modAnim">
        <pc:chgData name="Al Friend" userId="e5ed79da-d858-46d4-9eed-a7a24903f2de" providerId="ADAL" clId="{66FE348F-243B-45F1-817C-ACD11198848F}" dt="2024-12-05T11:25:50.748" v="5435" actId="478"/>
        <pc:sldMkLst>
          <pc:docMk/>
          <pc:sldMk cId="1816502967" sldId="854"/>
        </pc:sldMkLst>
        <pc:spChg chg="mod">
          <ac:chgData name="Al Friend" userId="e5ed79da-d858-46d4-9eed-a7a24903f2de" providerId="ADAL" clId="{66FE348F-243B-45F1-817C-ACD11198848F}" dt="2024-12-04T11:27:59.932" v="4880" actId="20577"/>
          <ac:spMkLst>
            <pc:docMk/>
            <pc:sldMk cId="1816502967" sldId="854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2-04T11:44:41.414" v="5208" actId="20577"/>
          <ac:spMkLst>
            <pc:docMk/>
            <pc:sldMk cId="1816502967" sldId="854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2-04T11:54:35.115" v="5229" actId="1036"/>
          <ac:spMkLst>
            <pc:docMk/>
            <pc:sldMk cId="1816502967" sldId="854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2-04T11:41:45.090" v="5206" actId="20577"/>
          <ac:spMkLst>
            <pc:docMk/>
            <pc:sldMk cId="1816502967" sldId="854"/>
            <ac:spMk id="19" creationId="{39027E70-266E-C921-B96A-180149336170}"/>
          </ac:spMkLst>
        </pc:spChg>
        <pc:spChg chg="add del mod">
          <ac:chgData name="Al Friend" userId="e5ed79da-d858-46d4-9eed-a7a24903f2de" providerId="ADAL" clId="{66FE348F-243B-45F1-817C-ACD11198848F}" dt="2024-12-05T11:25:50.748" v="5435" actId="478"/>
          <ac:spMkLst>
            <pc:docMk/>
            <pc:sldMk cId="1816502967" sldId="854"/>
            <ac:spMk id="25" creationId="{35683CAD-1E2A-EA31-E6BB-C707B14B8F0A}"/>
          </ac:spMkLst>
        </pc:spChg>
        <pc:spChg chg="add mod">
          <ac:chgData name="Al Friend" userId="e5ed79da-d858-46d4-9eed-a7a24903f2de" providerId="ADAL" clId="{66FE348F-243B-45F1-817C-ACD11198848F}" dt="2024-12-04T11:24:13.052" v="4845" actId="1035"/>
          <ac:spMkLst>
            <pc:docMk/>
            <pc:sldMk cId="1816502967" sldId="854"/>
            <ac:spMk id="26" creationId="{A4913A86-8E20-4DDA-AAA9-F82A2BA73778}"/>
          </ac:spMkLst>
        </pc:spChg>
        <pc:spChg chg="add mod">
          <ac:chgData name="Al Friend" userId="e5ed79da-d858-46d4-9eed-a7a24903f2de" providerId="ADAL" clId="{66FE348F-243B-45F1-817C-ACD11198848F}" dt="2024-12-04T11:32:33.198" v="4965" actId="1037"/>
          <ac:spMkLst>
            <pc:docMk/>
            <pc:sldMk cId="1816502967" sldId="854"/>
            <ac:spMk id="27" creationId="{EDC109E2-0F8E-4D72-965B-C320174FCB9B}"/>
          </ac:spMkLst>
        </pc:spChg>
        <pc:spChg chg="mod">
          <ac:chgData name="Al Friend" userId="e5ed79da-d858-46d4-9eed-a7a24903f2de" providerId="ADAL" clId="{66FE348F-243B-45F1-817C-ACD11198848F}" dt="2024-12-04T11:25:06.956" v="4855" actId="1076"/>
          <ac:spMkLst>
            <pc:docMk/>
            <pc:sldMk cId="1816502967" sldId="854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2-04T11:49:33.377" v="5214" actId="962"/>
          <ac:spMkLst>
            <pc:docMk/>
            <pc:sldMk cId="1816502967" sldId="854"/>
            <ac:spMk id="31" creationId="{44EEC309-5164-E750-8A98-948F7250CF9F}"/>
          </ac:spMkLst>
        </pc:spChg>
        <pc:spChg chg="mod">
          <ac:chgData name="Al Friend" userId="e5ed79da-d858-46d4-9eed-a7a24903f2de" providerId="ADAL" clId="{66FE348F-243B-45F1-817C-ACD11198848F}" dt="2024-12-04T11:54:35.115" v="5229" actId="1036"/>
          <ac:spMkLst>
            <pc:docMk/>
            <pc:sldMk cId="1816502967" sldId="854"/>
            <ac:spMk id="32" creationId="{56038AF1-3FFC-CE48-15B4-04B9F7CE57D9}"/>
          </ac:spMkLst>
        </pc:spChg>
        <pc:spChg chg="add mod">
          <ac:chgData name="Al Friend" userId="e5ed79da-d858-46d4-9eed-a7a24903f2de" providerId="ADAL" clId="{66FE348F-243B-45F1-817C-ACD11198848F}" dt="2024-12-04T11:31:48.233" v="4961" actId="13244"/>
          <ac:spMkLst>
            <pc:docMk/>
            <pc:sldMk cId="1816502967" sldId="854"/>
            <ac:spMk id="33" creationId="{EAF79AAF-4AEA-4F65-9751-46A72BB869A5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34" creationId="{4D280F94-804B-4EC1-AB76-E66DA40E0536}"/>
          </ac:spMkLst>
        </pc:spChg>
        <pc:spChg chg="mod">
          <ac:chgData name="Al Friend" userId="e5ed79da-d858-46d4-9eed-a7a24903f2de" providerId="ADAL" clId="{66FE348F-243B-45F1-817C-ACD11198848F}" dt="2024-12-04T11:23:58.035" v="4781" actId="1036"/>
          <ac:spMkLst>
            <pc:docMk/>
            <pc:sldMk cId="1816502967" sldId="854"/>
            <ac:spMk id="35" creationId="{570E26B8-2533-45CC-B630-78104B4BF6E3}"/>
          </ac:spMkLst>
        </pc:spChg>
        <pc:spChg chg="add mod">
          <ac:chgData name="Al Friend" userId="e5ed79da-d858-46d4-9eed-a7a24903f2de" providerId="ADAL" clId="{66FE348F-243B-45F1-817C-ACD11198848F}" dt="2024-12-04T11:34:32.525" v="5176" actId="962"/>
          <ac:spMkLst>
            <pc:docMk/>
            <pc:sldMk cId="1816502967" sldId="854"/>
            <ac:spMk id="36" creationId="{58BEFD8E-59D7-4B59-AD8D-56CF2F8CD107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37" creationId="{2138EE6B-2A89-465B-8D74-A2F0DB965B5D}"/>
          </ac:spMkLst>
        </pc:spChg>
        <pc:spChg chg="add mod">
          <ac:chgData name="Al Friend" userId="e5ed79da-d858-46d4-9eed-a7a24903f2de" providerId="ADAL" clId="{66FE348F-243B-45F1-817C-ACD11198848F}" dt="2024-12-04T11:34:42.943" v="5177" actId="962"/>
          <ac:spMkLst>
            <pc:docMk/>
            <pc:sldMk cId="1816502967" sldId="854"/>
            <ac:spMk id="38" creationId="{40519916-002C-4B50-9CAD-882322014126}"/>
          </ac:spMkLst>
        </pc:spChg>
        <pc:spChg chg="add mod">
          <ac:chgData name="Al Friend" userId="e5ed79da-d858-46d4-9eed-a7a24903f2de" providerId="ADAL" clId="{66FE348F-243B-45F1-817C-ACD11198848F}" dt="2024-12-04T11:35:02.554" v="5179" actId="962"/>
          <ac:spMkLst>
            <pc:docMk/>
            <pc:sldMk cId="1816502967" sldId="854"/>
            <ac:spMk id="39" creationId="{590FF629-1C6B-4A73-9B6F-1A3047E0C351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40" creationId="{2059C02D-22B0-4CF8-88BE-A139FCC5E365}"/>
          </ac:spMkLst>
        </pc:spChg>
        <pc:spChg chg="add mod">
          <ac:chgData name="Al Friend" userId="e5ed79da-d858-46d4-9eed-a7a24903f2de" providerId="ADAL" clId="{66FE348F-243B-45F1-817C-ACD11198848F}" dt="2024-12-04T11:35:26.789" v="5180" actId="962"/>
          <ac:spMkLst>
            <pc:docMk/>
            <pc:sldMk cId="1816502967" sldId="854"/>
            <ac:spMk id="41" creationId="{A908B61F-A960-4A63-B920-885CE28F0894}"/>
          </ac:spMkLst>
        </pc:spChg>
        <pc:spChg chg="add mod">
          <ac:chgData name="Al Friend" userId="e5ed79da-d858-46d4-9eed-a7a24903f2de" providerId="ADAL" clId="{66FE348F-243B-45F1-817C-ACD11198848F}" dt="2024-12-04T11:36:40.168" v="5182" actId="962"/>
          <ac:spMkLst>
            <pc:docMk/>
            <pc:sldMk cId="1816502967" sldId="854"/>
            <ac:spMk id="42" creationId="{26C3B023-4A76-47DA-A8DB-F1CCF91F3D0B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45" creationId="{D34CE510-4BD9-46EC-99AA-DBE7BD04F483}"/>
          </ac:spMkLst>
        </pc:spChg>
        <pc:spChg chg="add mod">
          <ac:chgData name="Al Friend" userId="e5ed79da-d858-46d4-9eed-a7a24903f2de" providerId="ADAL" clId="{66FE348F-243B-45F1-817C-ACD11198848F}" dt="2024-12-04T11:36:49.977" v="5183" actId="962"/>
          <ac:spMkLst>
            <pc:docMk/>
            <pc:sldMk cId="1816502967" sldId="854"/>
            <ac:spMk id="46" creationId="{F09336A1-7B8C-4DEF-A7AB-2B0BC362A9E8}"/>
          </ac:spMkLst>
        </pc:spChg>
        <pc:spChg chg="add mod">
          <ac:chgData name="Al Friend" userId="e5ed79da-d858-46d4-9eed-a7a24903f2de" providerId="ADAL" clId="{66FE348F-243B-45F1-817C-ACD11198848F}" dt="2024-12-04T11:39:27.896" v="5188" actId="1076"/>
          <ac:spMkLst>
            <pc:docMk/>
            <pc:sldMk cId="1816502967" sldId="854"/>
            <ac:spMk id="47" creationId="{57F0F467-01B0-47CA-9897-A45723917472}"/>
          </ac:spMkLst>
        </pc:spChg>
        <pc:spChg chg="add del mod">
          <ac:chgData name="Al Friend" userId="e5ed79da-d858-46d4-9eed-a7a24903f2de" providerId="ADAL" clId="{66FE348F-243B-45F1-817C-ACD11198848F}" dt="2024-12-05T11:25:50.121" v="5434" actId="478"/>
          <ac:spMkLst>
            <pc:docMk/>
            <pc:sldMk cId="1816502967" sldId="854"/>
            <ac:spMk id="48" creationId="{D9C491AC-88F8-426C-A43D-B2F060D5E6AD}"/>
          </ac:spMkLst>
        </pc:spChg>
        <pc:graphicFrameChg chg="modGraphic">
          <ac:chgData name="Al Friend" userId="e5ed79da-d858-46d4-9eed-a7a24903f2de" providerId="ADAL" clId="{66FE348F-243B-45F1-817C-ACD11198848F}" dt="2024-12-04T11:24:58.931" v="4854" actId="2164"/>
          <ac:graphicFrameMkLst>
            <pc:docMk/>
            <pc:sldMk cId="1816502967" sldId="854"/>
            <ac:graphicFrameMk id="43" creationId="{568C7E54-FFF5-6232-653C-F1481651CB4C}"/>
          </ac:graphicFrameMkLst>
        </pc:graphicFrameChg>
        <pc:cxnChg chg="mod">
          <ac:chgData name="Al Friend" userId="e5ed79da-d858-46d4-9eed-a7a24903f2de" providerId="ADAL" clId="{66FE348F-243B-45F1-817C-ACD11198848F}" dt="2024-12-05T11:25:50.748" v="5435" actId="478"/>
          <ac:cxnSpMkLst>
            <pc:docMk/>
            <pc:sldMk cId="1816502967" sldId="854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2-05T11:25:50.748" v="5435" actId="478"/>
          <ac:cxnSpMkLst>
            <pc:docMk/>
            <pc:sldMk cId="1816502967" sldId="854"/>
            <ac:cxnSpMk id="9" creationId="{4A59694F-BFA9-47E0-AA51-53E4E5936D1D}"/>
          </ac:cxnSpMkLst>
        </pc:cxnChg>
      </pc:sldChg>
      <pc:sldChg chg="addSp delSp modSp add modTransition modAnim modNotesTx">
        <pc:chgData name="Al Friend" userId="e5ed79da-d858-46d4-9eed-a7a24903f2de" providerId="ADAL" clId="{66FE348F-243B-45F1-817C-ACD11198848F}" dt="2024-12-05T11:26:17.063" v="5440" actId="478"/>
        <pc:sldMkLst>
          <pc:docMk/>
          <pc:sldMk cId="3634735652" sldId="855"/>
        </pc:sldMkLst>
        <pc:spChg chg="add del">
          <ac:chgData name="Al Friend" userId="e5ed79da-d858-46d4-9eed-a7a24903f2de" providerId="ADAL" clId="{66FE348F-243B-45F1-817C-ACD11198848F}" dt="2024-12-05T11:26:17.063" v="5440" actId="478"/>
          <ac:spMkLst>
            <pc:docMk/>
            <pc:sldMk cId="3634735652" sldId="855"/>
            <ac:spMk id="10" creationId="{BC0A24A5-7704-6A36-CD80-4ED2C2F64BD2}"/>
          </ac:spMkLst>
        </pc:spChg>
        <pc:spChg chg="del">
          <ac:chgData name="Al Friend" userId="e5ed79da-d858-46d4-9eed-a7a24903f2de" providerId="ADAL" clId="{66FE348F-243B-45F1-817C-ACD11198848F}" dt="2024-12-04T12:01:08.026" v="5256" actId="478"/>
          <ac:spMkLst>
            <pc:docMk/>
            <pc:sldMk cId="3634735652" sldId="855"/>
            <ac:spMk id="26" creationId="{51A85133-9936-421C-ADA9-CC0C711D817F}"/>
          </ac:spMkLst>
        </pc:spChg>
        <pc:spChg chg="del">
          <ac:chgData name="Al Friend" userId="e5ed79da-d858-46d4-9eed-a7a24903f2de" providerId="ADAL" clId="{66FE348F-243B-45F1-817C-ACD11198848F}" dt="2024-12-04T12:00:53.547" v="5255" actId="478"/>
          <ac:spMkLst>
            <pc:docMk/>
            <pc:sldMk cId="3634735652" sldId="855"/>
            <ac:spMk id="31" creationId="{44EEC309-5164-E750-8A98-948F7250CF9F}"/>
          </ac:spMkLst>
        </pc:spChg>
        <pc:spChg chg="del">
          <ac:chgData name="Al Friend" userId="e5ed79da-d858-46d4-9eed-a7a24903f2de" providerId="ADAL" clId="{66FE348F-243B-45F1-817C-ACD11198848F}" dt="2024-12-04T12:00:52.765" v="5254" actId="478"/>
          <ac:spMkLst>
            <pc:docMk/>
            <pc:sldMk cId="3634735652" sldId="855"/>
            <ac:spMk id="35" creationId="{570E26B8-2533-45CC-B630-78104B4BF6E3}"/>
          </ac:spMkLst>
        </pc:spChg>
        <pc:spChg chg="del">
          <ac:chgData name="Al Friend" userId="e5ed79da-d858-46d4-9eed-a7a24903f2de" providerId="ADAL" clId="{66FE348F-243B-45F1-817C-ACD11198848F}" dt="2024-12-04T12:00:44.716" v="5249" actId="478"/>
          <ac:spMkLst>
            <pc:docMk/>
            <pc:sldMk cId="3634735652" sldId="855"/>
            <ac:spMk id="51" creationId="{A84125A0-FE9B-4B5B-4183-B7CDBBEF9D4C}"/>
          </ac:spMkLst>
        </pc:spChg>
        <pc:spChg chg="del">
          <ac:chgData name="Al Friend" userId="e5ed79da-d858-46d4-9eed-a7a24903f2de" providerId="ADAL" clId="{66FE348F-243B-45F1-817C-ACD11198848F}" dt="2024-12-04T12:00:50.547" v="5253" actId="478"/>
          <ac:spMkLst>
            <pc:docMk/>
            <pc:sldMk cId="3634735652" sldId="855"/>
            <ac:spMk id="52" creationId="{BCEA5CB0-5749-1A40-A7A8-2A13550A9ECB}"/>
          </ac:spMkLst>
        </pc:spChg>
        <pc:spChg chg="del">
          <ac:chgData name="Al Friend" userId="e5ed79da-d858-46d4-9eed-a7a24903f2de" providerId="ADAL" clId="{66FE348F-243B-45F1-817C-ACD11198848F}" dt="2024-12-04T12:00:48.915" v="5252" actId="478"/>
          <ac:spMkLst>
            <pc:docMk/>
            <pc:sldMk cId="3634735652" sldId="855"/>
            <ac:spMk id="53" creationId="{92831D18-72D2-C4FA-FD15-A525AFB4E5C5}"/>
          </ac:spMkLst>
        </pc:spChg>
        <pc:spChg chg="del mod">
          <ac:chgData name="Al Friend" userId="e5ed79da-d858-46d4-9eed-a7a24903f2de" providerId="ADAL" clId="{66FE348F-243B-45F1-817C-ACD11198848F}" dt="2024-12-04T12:00:46.637" v="5251" actId="478"/>
          <ac:spMkLst>
            <pc:docMk/>
            <pc:sldMk cId="3634735652" sldId="855"/>
            <ac:spMk id="54" creationId="{FF73204C-FADD-6664-F4EE-878B598637DD}"/>
          </ac:spMkLst>
        </pc:spChg>
      </pc:sldChg>
      <pc:sldChg chg="modSp add">
        <pc:chgData name="Al Friend" userId="e5ed79da-d858-46d4-9eed-a7a24903f2de" providerId="ADAL" clId="{66FE348F-243B-45F1-817C-ACD11198848F}" dt="2024-12-05T10:41:01.737" v="5422" actId="20577"/>
        <pc:sldMkLst>
          <pc:docMk/>
          <pc:sldMk cId="469210997" sldId="856"/>
        </pc:sldMkLst>
        <pc:spChg chg="mod">
          <ac:chgData name="Al Friend" userId="e5ed79da-d858-46d4-9eed-a7a24903f2de" providerId="ADAL" clId="{66FE348F-243B-45F1-817C-ACD11198848F}" dt="2024-12-05T10:38:58.002" v="5287" actId="20577"/>
          <ac:spMkLst>
            <pc:docMk/>
            <pc:sldMk cId="469210997" sldId="856"/>
            <ac:spMk id="3" creationId="{3B180056-DE92-4068-A9C9-06CC4271B315}"/>
          </ac:spMkLst>
        </pc:spChg>
        <pc:spChg chg="mod">
          <ac:chgData name="Al Friend" userId="e5ed79da-d858-46d4-9eed-a7a24903f2de" providerId="ADAL" clId="{66FE348F-243B-45F1-817C-ACD11198848F}" dt="2024-12-05T10:40:35.200" v="5392" actId="20577"/>
          <ac:spMkLst>
            <pc:docMk/>
            <pc:sldMk cId="469210997" sldId="856"/>
            <ac:spMk id="4" creationId="{ECF8A258-5D7E-4EE3-814B-67DD52E72862}"/>
          </ac:spMkLst>
        </pc:spChg>
        <pc:spChg chg="mod">
          <ac:chgData name="Al Friend" userId="e5ed79da-d858-46d4-9eed-a7a24903f2de" providerId="ADAL" clId="{66FE348F-243B-45F1-817C-ACD11198848F}" dt="2024-12-05T10:39:07.636" v="5305" actId="20577"/>
          <ac:spMkLst>
            <pc:docMk/>
            <pc:sldMk cId="469210997" sldId="856"/>
            <ac:spMk id="5" creationId="{2E9184F7-13D0-4D6E-BAF2-5BFD618D3125}"/>
          </ac:spMkLst>
        </pc:spChg>
        <pc:spChg chg="mod">
          <ac:chgData name="Al Friend" userId="e5ed79da-d858-46d4-9eed-a7a24903f2de" providerId="ADAL" clId="{66FE348F-243B-45F1-817C-ACD11198848F}" dt="2024-12-05T10:41:01.737" v="5422" actId="20577"/>
          <ac:spMkLst>
            <pc:docMk/>
            <pc:sldMk cId="469210997" sldId="856"/>
            <ac:spMk id="6" creationId="{27C68512-622F-419D-B6CF-F8FEA16C3C08}"/>
          </ac:spMkLst>
        </pc:spChg>
      </pc:sldChg>
      <pc:sldChg chg="addSp delSp modSp add modTransition delAnim modAnim modNotesTx">
        <pc:chgData name="Al Friend" userId="e5ed79da-d858-46d4-9eed-a7a24903f2de" providerId="ADAL" clId="{66FE348F-243B-45F1-817C-ACD11198848F}" dt="2024-12-05T11:29:29.112" v="5458"/>
        <pc:sldMkLst>
          <pc:docMk/>
          <pc:sldMk cId="2053263644" sldId="857"/>
        </pc:sldMkLst>
        <pc:spChg chg="del">
          <ac:chgData name="Al Friend" userId="e5ed79da-d858-46d4-9eed-a7a24903f2de" providerId="ADAL" clId="{66FE348F-243B-45F1-817C-ACD11198848F}" dt="2024-12-05T11:26:08.442" v="5437" actId="478"/>
          <ac:spMkLst>
            <pc:docMk/>
            <pc:sldMk cId="2053263644" sldId="857"/>
            <ac:spMk id="10" creationId="{BC0A24A5-7704-6A36-CD80-4ED2C2F64BD2}"/>
          </ac:spMkLst>
        </pc:spChg>
        <pc:spChg chg="del">
          <ac:chgData name="Al Friend" userId="e5ed79da-d858-46d4-9eed-a7a24903f2de" providerId="ADAL" clId="{66FE348F-243B-45F1-817C-ACD11198848F}" dt="2024-12-05T11:25:04.217" v="5428" actId="478"/>
          <ac:spMkLst>
            <pc:docMk/>
            <pc:sldMk cId="2053263644" sldId="857"/>
            <ac:spMk id="25" creationId="{35683CAD-1E2A-EA31-E6BB-C707B14B8F0A}"/>
          </ac:spMkLst>
        </pc:spChg>
        <pc:spChg chg="del">
          <ac:chgData name="Al Friend" userId="e5ed79da-d858-46d4-9eed-a7a24903f2de" providerId="ADAL" clId="{66FE348F-243B-45F1-817C-ACD11198848F}" dt="2024-12-05T11:25:07.851" v="5429" actId="478"/>
          <ac:spMkLst>
            <pc:docMk/>
            <pc:sldMk cId="2053263644" sldId="857"/>
            <ac:spMk id="26" creationId="{A4913A86-8E20-4DDA-AAA9-F82A2BA73778}"/>
          </ac:spMkLst>
        </pc:spChg>
        <pc:spChg chg="del">
          <ac:chgData name="Al Friend" userId="e5ed79da-d858-46d4-9eed-a7a24903f2de" providerId="ADAL" clId="{66FE348F-243B-45F1-817C-ACD11198848F}" dt="2024-12-05T11:25:09.164" v="5431" actId="478"/>
          <ac:spMkLst>
            <pc:docMk/>
            <pc:sldMk cId="2053263644" sldId="857"/>
            <ac:spMk id="31" creationId="{44EEC309-5164-E750-8A98-948F7250CF9F}"/>
          </ac:spMkLst>
        </pc:spChg>
        <pc:spChg chg="del">
          <ac:chgData name="Al Friend" userId="e5ed79da-d858-46d4-9eed-a7a24903f2de" providerId="ADAL" clId="{66FE348F-243B-45F1-817C-ACD11198848F}" dt="2024-12-05T11:26:11.096" v="5438" actId="478"/>
          <ac:spMkLst>
            <pc:docMk/>
            <pc:sldMk cId="2053263644" sldId="857"/>
            <ac:spMk id="32" creationId="{56038AF1-3FFC-CE48-15B4-04B9F7CE57D9}"/>
          </ac:spMkLst>
        </pc:spChg>
        <pc:spChg chg="del">
          <ac:chgData name="Al Friend" userId="e5ed79da-d858-46d4-9eed-a7a24903f2de" providerId="ADAL" clId="{66FE348F-243B-45F1-817C-ACD11198848F}" dt="2024-12-05T11:25:08.442" v="5430" actId="478"/>
          <ac:spMkLst>
            <pc:docMk/>
            <pc:sldMk cId="2053263644" sldId="857"/>
            <ac:spMk id="35" creationId="{570E26B8-2533-45CC-B630-78104B4BF6E3}"/>
          </ac:spMkLst>
        </pc:spChg>
        <pc:spChg chg="del">
          <ac:chgData name="Al Friend" userId="e5ed79da-d858-46d4-9eed-a7a24903f2de" providerId="ADAL" clId="{66FE348F-243B-45F1-817C-ACD11198848F}" dt="2024-12-05T11:25:00.236" v="5426" actId="478"/>
          <ac:spMkLst>
            <pc:docMk/>
            <pc:sldMk cId="2053263644" sldId="857"/>
            <ac:spMk id="44" creationId="{4AB582EA-E161-553B-E130-D03025BDF6D6}"/>
          </ac:spMkLst>
        </pc:spChg>
        <pc:spChg chg="del">
          <ac:chgData name="Al Friend" userId="e5ed79da-d858-46d4-9eed-a7a24903f2de" providerId="ADAL" clId="{66FE348F-243B-45F1-817C-ACD11198848F}" dt="2024-12-05T11:25:56.328" v="5436" actId="478"/>
          <ac:spMkLst>
            <pc:docMk/>
            <pc:sldMk cId="2053263644" sldId="857"/>
            <ac:spMk id="48" creationId="{D9C491AC-88F8-426C-A43D-B2F060D5E6AD}"/>
          </ac:spMkLst>
        </pc:spChg>
        <pc:spChg chg="add">
          <ac:chgData name="Al Friend" userId="e5ed79da-d858-46d4-9eed-a7a24903f2de" providerId="ADAL" clId="{66FE348F-243B-45F1-817C-ACD11198848F}" dt="2024-12-05T11:29:22.536" v="5457"/>
          <ac:spMkLst>
            <pc:docMk/>
            <pc:sldMk cId="2053263644" sldId="857"/>
            <ac:spMk id="49" creationId="{5373CEB6-70E9-42AA-BD65-4517F949FB2E}"/>
          </ac:spMkLst>
        </pc:spChg>
        <pc:spChg chg="del">
          <ac:chgData name="Al Friend" userId="e5ed79da-d858-46d4-9eed-a7a24903f2de" providerId="ADAL" clId="{66FE348F-243B-45F1-817C-ACD11198848F}" dt="2024-12-05T11:25:00.236" v="5426" actId="478"/>
          <ac:spMkLst>
            <pc:docMk/>
            <pc:sldMk cId="2053263644" sldId="857"/>
            <ac:spMk id="51" creationId="{A84125A0-FE9B-4B5B-4183-B7CDBBEF9D4C}"/>
          </ac:spMkLst>
        </pc:spChg>
        <pc:spChg chg="del">
          <ac:chgData name="Al Friend" userId="e5ed79da-d858-46d4-9eed-a7a24903f2de" providerId="ADAL" clId="{66FE348F-243B-45F1-817C-ACD11198848F}" dt="2024-12-05T11:25:00.236" v="5426" actId="478"/>
          <ac:spMkLst>
            <pc:docMk/>
            <pc:sldMk cId="2053263644" sldId="857"/>
            <ac:spMk id="52" creationId="{BCEA5CB0-5749-1A40-A7A8-2A13550A9ECB}"/>
          </ac:spMkLst>
        </pc:spChg>
        <pc:spChg chg="del">
          <ac:chgData name="Al Friend" userId="e5ed79da-d858-46d4-9eed-a7a24903f2de" providerId="ADAL" clId="{66FE348F-243B-45F1-817C-ACD11198848F}" dt="2024-12-05T11:25:02.793" v="5427" actId="478"/>
          <ac:spMkLst>
            <pc:docMk/>
            <pc:sldMk cId="2053263644" sldId="857"/>
            <ac:spMk id="53" creationId="{92831D18-72D2-C4FA-FD15-A525AFB4E5C5}"/>
          </ac:spMkLst>
        </pc:spChg>
        <pc:spChg chg="del">
          <ac:chgData name="Al Friend" userId="e5ed79da-d858-46d4-9eed-a7a24903f2de" providerId="ADAL" clId="{66FE348F-243B-45F1-817C-ACD11198848F}" dt="2024-12-05T11:25:00.236" v="5426" actId="478"/>
          <ac:spMkLst>
            <pc:docMk/>
            <pc:sldMk cId="2053263644" sldId="857"/>
            <ac:spMk id="54" creationId="{FF73204C-FADD-6664-F4EE-878B598637DD}"/>
          </ac:spMkLst>
        </pc:spChg>
        <pc:cxnChg chg="mod">
          <ac:chgData name="Al Friend" userId="e5ed79da-d858-46d4-9eed-a7a24903f2de" providerId="ADAL" clId="{66FE348F-243B-45F1-817C-ACD11198848F}" dt="2024-12-05T11:25:04.217" v="5428" actId="478"/>
          <ac:cxnSpMkLst>
            <pc:docMk/>
            <pc:sldMk cId="2053263644" sldId="857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2-05T11:25:04.217" v="5428" actId="478"/>
          <ac:cxnSpMkLst>
            <pc:docMk/>
            <pc:sldMk cId="2053263644" sldId="857"/>
            <ac:cxnSpMk id="9" creationId="{4A59694F-BFA9-47E0-AA51-53E4E5936D1D}"/>
          </ac:cxnSpMkLst>
        </pc:cxnChg>
      </pc:sldChg>
    </pc:docChg>
  </pc:docChgLst>
  <pc:docChgLst>
    <pc:chgData name="Al Friend" userId="e5ed79da-d858-46d4-9eed-a7a24903f2de" providerId="ADAL" clId="{37F926BA-00D2-44DD-8A38-012ED60BCDBF}"/>
    <pc:docChg chg="undo custSel modSld">
      <pc:chgData name="Al Friend" userId="e5ed79da-d858-46d4-9eed-a7a24903f2de" providerId="ADAL" clId="{37F926BA-00D2-44DD-8A38-012ED60BCDBF}" dt="2024-09-28T20:54:03.109" v="106" actId="20577"/>
      <pc:docMkLst>
        <pc:docMk/>
      </pc:docMkLst>
      <pc:sldChg chg="mod modShow">
        <pc:chgData name="Al Friend" userId="e5ed79da-d858-46d4-9eed-a7a24903f2de" providerId="ADAL" clId="{37F926BA-00D2-44DD-8A38-012ED60BCDBF}" dt="2024-09-28T10:31:35.901" v="0" actId="729"/>
        <pc:sldMkLst>
          <pc:docMk/>
          <pc:sldMk cId="3436463184" sldId="260"/>
        </pc:sldMkLst>
      </pc:sldChg>
      <pc:sldChg chg="modSp">
        <pc:chgData name="Al Friend" userId="e5ed79da-d858-46d4-9eed-a7a24903f2de" providerId="ADAL" clId="{37F926BA-00D2-44DD-8A38-012ED60BCDBF}" dt="2024-09-28T14:23:02.533" v="65" actId="20577"/>
        <pc:sldMkLst>
          <pc:docMk/>
          <pc:sldMk cId="2723771124" sldId="441"/>
        </pc:sldMkLst>
        <pc:spChg chg="mod">
          <ac:chgData name="Al Friend" userId="e5ed79da-d858-46d4-9eed-a7a24903f2de" providerId="ADAL" clId="{37F926BA-00D2-44DD-8A38-012ED60BCDBF}" dt="2024-09-28T14:23:02.533" v="65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14:34:29.588" v="85" actId="1076"/>
        <pc:sldMkLst>
          <pc:docMk/>
          <pc:sldMk cId="955029639" sldId="446"/>
        </pc:sldMkLst>
        <pc:spChg chg="mod">
          <ac:chgData name="Al Friend" userId="e5ed79da-d858-46d4-9eed-a7a24903f2de" providerId="ADAL" clId="{37F926BA-00D2-44DD-8A38-012ED60BCDBF}" dt="2024-09-28T14:34:29.588" v="85" actId="1076"/>
          <ac:spMkLst>
            <pc:docMk/>
            <pc:sldMk cId="955029639" sldId="446"/>
            <ac:spMk id="4" creationId="{AEA6DA72-342C-5C4F-0234-290FC2ACD1BE}"/>
          </ac:spMkLst>
        </pc:spChg>
      </pc:sldChg>
      <pc:sldChg chg="modSp">
        <pc:chgData name="Al Friend" userId="e5ed79da-d858-46d4-9eed-a7a24903f2de" providerId="ADAL" clId="{37F926BA-00D2-44DD-8A38-012ED60BCDBF}" dt="2024-09-28T20:52:07.729" v="86" actId="207"/>
        <pc:sldMkLst>
          <pc:docMk/>
          <pc:sldMk cId="4222611681" sldId="449"/>
        </pc:sldMkLst>
        <pc:spChg chg="mod">
          <ac:chgData name="Al Friend" userId="e5ed79da-d858-46d4-9eed-a7a24903f2de" providerId="ADAL" clId="{37F926BA-00D2-44DD-8A38-012ED60BCDBF}" dt="2024-09-28T20:52:07.729" v="86" actId="207"/>
          <ac:spMkLst>
            <pc:docMk/>
            <pc:sldMk cId="4222611681" sldId="449"/>
            <ac:spMk id="8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52.448" v="90" actId="207"/>
        <pc:sldMkLst>
          <pc:docMk/>
          <pc:sldMk cId="3407202451" sldId="452"/>
        </pc:sldMkLst>
        <pc:spChg chg="mod">
          <ac:chgData name="Al Friend" userId="e5ed79da-d858-46d4-9eed-a7a24903f2de" providerId="ADAL" clId="{37F926BA-00D2-44DD-8A38-012ED60BCDBF}" dt="2024-09-28T20:52:52.448" v="90" actId="207"/>
          <ac:spMkLst>
            <pc:docMk/>
            <pc:sldMk cId="3407202451" sldId="452"/>
            <ac:spMk id="11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3:29.580" v="94" actId="207"/>
        <pc:sldMkLst>
          <pc:docMk/>
          <pc:sldMk cId="1681721792" sldId="453"/>
        </pc:sldMkLst>
        <pc:spChg chg="mod">
          <ac:chgData name="Al Friend" userId="e5ed79da-d858-46d4-9eed-a7a24903f2de" providerId="ADAL" clId="{37F926BA-00D2-44DD-8A38-012ED60BCDBF}" dt="2024-09-28T20:53:29.580" v="94" actId="207"/>
          <ac:spMkLst>
            <pc:docMk/>
            <pc:sldMk cId="1681721792" sldId="453"/>
            <ac:spMk id="7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38.156" v="88" actId="207"/>
        <pc:sldMkLst>
          <pc:docMk/>
          <pc:sldMk cId="1083383636" sldId="468"/>
        </pc:sldMkLst>
        <pc:spChg chg="mod">
          <ac:chgData name="Al Friend" userId="e5ed79da-d858-46d4-9eed-a7a24903f2de" providerId="ADAL" clId="{37F926BA-00D2-44DD-8A38-012ED60BCDBF}" dt="2024-09-28T20:52:18.206" v="87" actId="207"/>
          <ac:spMkLst>
            <pc:docMk/>
            <pc:sldMk cId="1083383636" sldId="468"/>
            <ac:spMk id="8" creationId="{DF4BA8FF-524A-4C13-87BF-68801971FA28}"/>
          </ac:spMkLst>
        </pc:spChg>
        <pc:spChg chg="mod">
          <ac:chgData name="Al Friend" userId="e5ed79da-d858-46d4-9eed-a7a24903f2de" providerId="ADAL" clId="{37F926BA-00D2-44DD-8A38-012ED60BCDBF}" dt="2024-09-28T20:52:38.156" v="88" actId="207"/>
          <ac:spMkLst>
            <pc:docMk/>
            <pc:sldMk cId="1083383636" sldId="468"/>
            <ac:spMk id="9" creationId="{DF4BA8FF-524A-4C13-87BF-68801971FA28}"/>
          </ac:spMkLst>
        </pc:spChg>
      </pc:sldChg>
      <pc:sldChg chg="modSp mod modAnim">
        <pc:chgData name="Al Friend" userId="e5ed79da-d858-46d4-9eed-a7a24903f2de" providerId="ADAL" clId="{37F926BA-00D2-44DD-8A38-012ED60BCDBF}" dt="2024-09-28T14:22:46.384" v="51"/>
        <pc:sldMkLst>
          <pc:docMk/>
          <pc:sldMk cId="818983537" sldId="471"/>
        </pc:sldMkLst>
        <pc:spChg chg="mod">
          <ac:chgData name="Al Friend" userId="e5ed79da-d858-46d4-9eed-a7a24903f2de" providerId="ADAL" clId="{37F926BA-00D2-44DD-8A38-012ED60BCDBF}" dt="2024-09-28T14:21:33.650" v="30" actId="20577"/>
          <ac:spMkLst>
            <pc:docMk/>
            <pc:sldMk cId="818983537" sldId="471"/>
            <ac:spMk id="3" creationId="{E4EE7085-4C5B-409B-8843-A8A3D3CB6E90}"/>
          </ac:spMkLst>
        </pc:spChg>
        <pc:spChg chg="mod">
          <ac:chgData name="Al Friend" userId="e5ed79da-d858-46d4-9eed-a7a24903f2de" providerId="ADAL" clId="{37F926BA-00D2-44DD-8A38-012ED60BCDBF}" dt="2024-09-28T14:22:01.261" v="36" actId="14100"/>
          <ac:spMkLst>
            <pc:docMk/>
            <pc:sldMk cId="818983537" sldId="471"/>
            <ac:spMk id="12" creationId="{47DDF0B2-A520-4AA2-A4DF-C894D27E74F3}"/>
          </ac:spMkLst>
        </pc:spChg>
      </pc:sldChg>
      <pc:sldChg chg="modSp mod">
        <pc:chgData name="Al Friend" userId="e5ed79da-d858-46d4-9eed-a7a24903f2de" providerId="ADAL" clId="{37F926BA-00D2-44DD-8A38-012ED60BCDBF}" dt="2024-09-28T20:53:58.036" v="102" actId="20577"/>
        <pc:sldMkLst>
          <pc:docMk/>
          <pc:sldMk cId="2797075726" sldId="543"/>
        </pc:sldMkLst>
        <pc:spChg chg="mod">
          <ac:chgData name="Al Friend" userId="e5ed79da-d858-46d4-9eed-a7a24903f2de" providerId="ADAL" clId="{37F926BA-00D2-44DD-8A38-012ED60BCDBF}" dt="2024-09-28T20:53:58.036" v="102" actId="20577"/>
          <ac:spMkLst>
            <pc:docMk/>
            <pc:sldMk cId="2797075726" sldId="543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4:03.109" v="106" actId="20577"/>
        <pc:sldMkLst>
          <pc:docMk/>
          <pc:sldMk cId="927004980" sldId="544"/>
        </pc:sldMkLst>
        <pc:spChg chg="mod">
          <ac:chgData name="Al Friend" userId="e5ed79da-d858-46d4-9eed-a7a24903f2de" providerId="ADAL" clId="{37F926BA-00D2-44DD-8A38-012ED60BCDBF}" dt="2024-09-28T20:54:03.109" v="106" actId="20577"/>
          <ac:spMkLst>
            <pc:docMk/>
            <pc:sldMk cId="927004980" sldId="544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3:42.764" v="98" actId="20577"/>
        <pc:sldMkLst>
          <pc:docMk/>
          <pc:sldMk cId="3936275849" sldId="545"/>
        </pc:sldMkLst>
        <pc:spChg chg="mod">
          <ac:chgData name="Al Friend" userId="e5ed79da-d858-46d4-9eed-a7a24903f2de" providerId="ADAL" clId="{37F926BA-00D2-44DD-8A38-012ED60BCDBF}" dt="2024-09-28T20:53:42.764" v="98" actId="20577"/>
          <ac:spMkLst>
            <pc:docMk/>
            <pc:sldMk cId="3936275849" sldId="54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20:53:14.630" v="92" actId="207"/>
        <pc:sldMkLst>
          <pc:docMk/>
          <pc:sldMk cId="1563702757" sldId="574"/>
        </pc:sldMkLst>
        <pc:spChg chg="mod">
          <ac:chgData name="Al Friend" userId="e5ed79da-d858-46d4-9eed-a7a24903f2de" providerId="ADAL" clId="{37F926BA-00D2-44DD-8A38-012ED60BCDBF}" dt="2024-09-28T20:53:14.630" v="92" actId="207"/>
          <ac:spMkLst>
            <pc:docMk/>
            <pc:sldMk cId="1563702757" sldId="574"/>
            <ac:spMk id="8" creationId="{B283BD82-FC96-C90C-169D-C505080B3876}"/>
          </ac:spMkLst>
        </pc:spChg>
      </pc:sldChg>
      <pc:sldChg chg="modSp mod">
        <pc:chgData name="Al Friend" userId="e5ed79da-d858-46d4-9eed-a7a24903f2de" providerId="ADAL" clId="{37F926BA-00D2-44DD-8A38-012ED60BCDBF}" dt="2024-09-28T14:23:20.124" v="76" actId="20577"/>
        <pc:sldMkLst>
          <pc:docMk/>
          <pc:sldMk cId="1343084538" sldId="669"/>
        </pc:sldMkLst>
        <pc:spChg chg="mod">
          <ac:chgData name="Al Friend" userId="e5ed79da-d858-46d4-9eed-a7a24903f2de" providerId="ADAL" clId="{37F926BA-00D2-44DD-8A38-012ED60BCDBF}" dt="2024-09-28T14:23:20.124" v="7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12:51.552" v="9" actId="20577"/>
        <pc:sldMkLst>
          <pc:docMk/>
          <pc:sldMk cId="4089413313" sldId="688"/>
        </pc:sldMkLst>
        <pc:spChg chg="mod">
          <ac:chgData name="Al Friend" userId="e5ed79da-d858-46d4-9eed-a7a24903f2de" providerId="ADAL" clId="{37F926BA-00D2-44DD-8A38-012ED60BCDBF}" dt="2024-09-28T14:12:51.552" v="9" actId="20577"/>
          <ac:spMkLst>
            <pc:docMk/>
            <pc:sldMk cId="4089413313" sldId="688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37F926BA-00D2-44DD-8A38-012ED60BCDBF}" dt="2024-09-28T14:22:14.010" v="45" actId="20577"/>
        <pc:sldMkLst>
          <pc:docMk/>
          <pc:sldMk cId="3019406255" sldId="713"/>
        </pc:sldMkLst>
        <pc:spChg chg="mod">
          <ac:chgData name="Al Friend" userId="e5ed79da-d858-46d4-9eed-a7a24903f2de" providerId="ADAL" clId="{37F926BA-00D2-44DD-8A38-012ED60BCDBF}" dt="2024-09-28T14:22:14.010" v="4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23:35.101" v="84" actId="20577"/>
        <pc:sldMkLst>
          <pc:docMk/>
          <pc:sldMk cId="3294101025" sldId="74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Attribute names: camelCase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13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1: part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1125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35149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/>
              <a:t>ICO</a:t>
            </a:r>
            <a:r>
              <a:rPr lang="en-GB" b="0" dirty="0"/>
              <a:t>: https://ico.org.uk/for-organisations/uk-gdpr-guidance-and-resources/data-protection-principles/a-guide-to-the-data-protection-principles/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702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63262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28469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4854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4124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791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00469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022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30487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https://support.microsoft.com/en-gb/office/database-design-basics-eb2159cf-1e30-401a-8084-bd4f9c9ca1f5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52785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96866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16959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093588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97493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70298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57899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7319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188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86739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708792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0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9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8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17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08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96C32-6372-03FB-6835-4E3221CF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B6C4A-511D-4619-4A8E-3B2F70325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97AF1-FD1A-F127-249C-1C71F76A6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B98A1-8DEE-2AC3-B87E-4927C7A4E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985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D54F8-29A4-BD54-A5C1-CA42AE7C7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47722-CA0F-0FF6-C52A-D97F6460D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D1139-AF60-B6FA-A70F-40BC03E58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7C25-B905-CF1A-1092-81D8F0241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5422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8C167-1F80-F8FF-5BFA-744E13487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086833-A557-1912-6067-C6780571A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71B0D9-535A-DF56-6CE3-824D5E0B0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207C0-AEEF-0931-E07E-3E8724F6D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18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EF935-4F26-DF99-EA97-44E7763FA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86F61-8742-6F48-6451-85A5F2BABF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18928-F9AC-7F88-E090-3BC6F67B9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7E630-F075-AAD0-A755-7A27445B4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9549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8206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0246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887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99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5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5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5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4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5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5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5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5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Modify - </a:t>
            </a:r>
            <a:r>
              <a:rPr lang="en-GB" sz="2800" b="1" dirty="0">
                <a:solidFill>
                  <a:srgbClr val="FF0000"/>
                </a:solidFill>
              </a:rPr>
              <a:t>Danger!</a:t>
            </a:r>
            <a:endParaRPr lang="en-GB" sz="2800" b="1" dirty="0">
              <a:solidFill>
                <a:srgbClr val="0070C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Remove - </a:t>
            </a:r>
            <a:r>
              <a:rPr lang="en-GB" sz="2800" b="1" dirty="0">
                <a:solidFill>
                  <a:srgbClr val="FF0000"/>
                </a:solidFill>
              </a:rPr>
              <a:t>Danger!</a:t>
            </a:r>
            <a:endParaRPr lang="en-GB" sz="2800" b="1" dirty="0">
              <a:solidFill>
                <a:srgbClr val="0070C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441596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562325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455715"/>
            <a:chOff x="1701046" y="4908230"/>
            <a:chExt cx="1330418" cy="1455715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595105"/>
            <a:chOff x="3511089" y="1993040"/>
            <a:chExt cx="2242290" cy="595105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584775"/>
            <a:chOff x="3504882" y="3388181"/>
            <a:chExt cx="2959761" cy="584775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42AC0D-1015-3A7D-1484-E042DE37F799}"/>
              </a:ext>
            </a:extLst>
          </p:cNvPr>
          <p:cNvGrpSpPr/>
          <p:nvPr/>
        </p:nvGrpSpPr>
        <p:grpSpPr>
          <a:xfrm>
            <a:off x="9895121" y="3179967"/>
            <a:ext cx="2087343" cy="595105"/>
            <a:chOff x="3511089" y="1993040"/>
            <a:chExt cx="2087343" cy="595105"/>
          </a:xfrm>
        </p:grpSpPr>
        <p:sp>
          <p:nvSpPr>
            <p:cNvPr id="7" name="Right Arrow 9">
              <a:extLst>
                <a:ext uri="{FF2B5EF4-FFF2-40B4-BE49-F238E27FC236}">
                  <a16:creationId xmlns:a16="http://schemas.microsoft.com/office/drawing/2014/main" id="{F8B8EFF9-543D-3932-D393-6902EF15D561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E7F4F-31A2-99F3-8DE6-B6E7C9D4A7BA}"/>
                </a:ext>
              </a:extLst>
            </p:cNvPr>
            <p:cNvSpPr txBox="1"/>
            <p:nvPr/>
          </p:nvSpPr>
          <p:spPr>
            <a:xfrm>
              <a:off x="4422961" y="1993040"/>
              <a:ext cx="1175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182A0-4D7C-0BEC-4FD4-043B53375ED5}"/>
              </a:ext>
            </a:extLst>
          </p:cNvPr>
          <p:cNvGrpSpPr/>
          <p:nvPr/>
        </p:nvGrpSpPr>
        <p:grpSpPr>
          <a:xfrm>
            <a:off x="7090851" y="5233282"/>
            <a:ext cx="1800000" cy="1456331"/>
            <a:chOff x="1466255" y="4908230"/>
            <a:chExt cx="1800000" cy="1471208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2901AFD-7DA9-E3E1-5F7D-60761172648D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68A0A6-A514-97D6-DDE9-65BB3970B6E1}"/>
                </a:ext>
              </a:extLst>
            </p:cNvPr>
            <p:cNvSpPr txBox="1"/>
            <p:nvPr/>
          </p:nvSpPr>
          <p:spPr>
            <a:xfrm>
              <a:off x="1466255" y="5788689"/>
              <a:ext cx="1800000" cy="5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65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991865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762126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253386" y="2148697"/>
            <a:ext cx="5518182" cy="359999"/>
            <a:chOff x="4406141" y="5300546"/>
            <a:chExt cx="3303558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6141" y="5489248"/>
              <a:ext cx="33035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026518" cy="3416320"/>
            <a:chOff x="7175029" y="1690688"/>
            <a:chExt cx="202651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02651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794797" y="2141047"/>
            <a:ext cx="2380233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794797" y="2643188"/>
            <a:ext cx="2380233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7980" y="1825625"/>
            <a:ext cx="6045820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dirty="0"/>
              <a:t>Must </a:t>
            </a:r>
            <a:r>
              <a:rPr lang="en-GB" sz="4000" dirty="0"/>
              <a:t>not be left blank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List of acceptable values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or exact value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and/or maximum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8048" y="1825625"/>
            <a:ext cx="6335752" cy="4351338"/>
          </a:xfrm>
        </p:spPr>
        <p:txBody>
          <a:bodyPr>
            <a:normAutofit/>
          </a:bodyPr>
          <a:lstStyle/>
          <a:p>
            <a:pPr>
              <a:tabLst>
                <a:tab pos="4320000" algn="l"/>
              </a:tabLst>
            </a:pPr>
            <a:r>
              <a:rPr lang="en-GB" sz="4300" dirty="0"/>
              <a:t> </a:t>
            </a:r>
            <a:endParaRPr lang="en-GB" sz="4000" dirty="0"/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44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0282" y="1825625"/>
            <a:ext cx="6023517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i="1" dirty="0"/>
              <a:t>Required</a:t>
            </a:r>
            <a:r>
              <a:rPr lang="en-GB" sz="4300" dirty="0"/>
              <a:t> </a:t>
            </a:r>
            <a:r>
              <a:rPr lang="en-GB" sz="4300" dirty="0">
                <a:solidFill>
                  <a:srgbClr val="FF0000"/>
                </a:solidFill>
              </a:rPr>
              <a:t>Yes</a:t>
            </a:r>
            <a:endParaRPr lang="en-GB" sz="4000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Restricted choice: Big, Small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Length &gt;= 4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Range &gt;= 0 and &lt;= 100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2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3F63-B28C-4F12-B047-7FD235E1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9561" y="1825625"/>
            <a:ext cx="622423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 	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23524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3200" dirty="0"/>
              <a:t>entity name</a:t>
            </a:r>
          </a:p>
          <a:p>
            <a:pPr lvl="1"/>
            <a:r>
              <a:rPr lang="en-GB" sz="3200" dirty="0"/>
              <a:t>attribute name</a:t>
            </a:r>
          </a:p>
          <a:p>
            <a:pPr lvl="1"/>
            <a:r>
              <a:rPr lang="en-GB" sz="3200" dirty="0"/>
              <a:t>primary and foreign key</a:t>
            </a:r>
          </a:p>
          <a:p>
            <a:pPr lvl="1"/>
            <a:r>
              <a:rPr lang="en-GB" sz="3200" dirty="0"/>
              <a:t>attribute type</a:t>
            </a:r>
          </a:p>
          <a:p>
            <a:pPr lvl="1"/>
            <a:r>
              <a:rPr lang="en-GB" sz="3200" dirty="0"/>
              <a:t>attribute size</a:t>
            </a:r>
          </a:p>
          <a:p>
            <a:pPr lvl="1"/>
            <a:r>
              <a:rPr lang="en-GB" sz="32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858961"/>
              </p:ext>
            </p:extLst>
          </p:nvPr>
        </p:nvGraphicFramePr>
        <p:xfrm>
          <a:off x="838200" y="1825625"/>
          <a:ext cx="103378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86855" y="4061141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61859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 </a:t>
            </a:r>
            <a:r>
              <a:rPr lang="en-GB" sz="8800" b="1" dirty="0">
                <a:solidFill>
                  <a:srgbClr val="FF0000"/>
                </a:solidFill>
              </a:rPr>
              <a:t>size</a:t>
            </a:r>
            <a:r>
              <a:rPr lang="en-GB" sz="8800" dirty="0"/>
              <a:t>!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Only</a:t>
            </a:r>
            <a:r>
              <a:rPr lang="en-GB" sz="8800" dirty="0"/>
              <a:t> text has size!</a:t>
            </a:r>
          </a:p>
        </p:txBody>
      </p:sp>
    </p:spTree>
    <p:extLst>
      <p:ext uri="{BB962C8B-B14F-4D97-AF65-F5344CB8AC3E}">
        <p14:creationId xmlns:p14="http://schemas.microsoft.com/office/powerpoint/2010/main" val="31990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          </a:t>
            </a:r>
            <a:r>
              <a:rPr lang="en-GB" sz="8800" dirty="0"/>
              <a:t> text has</a:t>
            </a:r>
          </a:p>
        </p:txBody>
      </p:sp>
    </p:spTree>
    <p:extLst>
      <p:ext uri="{BB962C8B-B14F-4D97-AF65-F5344CB8AC3E}">
        <p14:creationId xmlns:p14="http://schemas.microsoft.com/office/powerpoint/2010/main" val="175293615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69502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731902" y="4266858"/>
            <a:ext cx="2228816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224767" y="6084834"/>
            <a:ext cx="1942482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3022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FK must exist as PK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386805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32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38DC-44E3-415F-846C-13186E71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80056-DE92-4068-A9C9-06CC4271B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8A258-5D7E-4EE3-814B-67DD52E728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Correct conditions used?</a:t>
            </a:r>
          </a:p>
          <a:p>
            <a:r>
              <a:rPr lang="en-GB" dirty="0"/>
              <a:t>Correct sort used?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184F7-13D0-4D6E-BAF2-5BFD618D3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Accuracy of output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68512-622F-419D-B6CF-F8FEA16C3C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Correct fields selected?</a:t>
            </a:r>
          </a:p>
        </p:txBody>
      </p:sp>
    </p:spTree>
    <p:extLst>
      <p:ext uri="{BB962C8B-B14F-4D97-AF65-F5344CB8AC3E}">
        <p14:creationId xmlns:p14="http://schemas.microsoft.com/office/powerpoint/2010/main" val="46921099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1085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83AA-EE28-0599-B167-E9F38D28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Lawfulness, fairness and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633D-C374-D6AF-17C9-F89D591C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Processed lawfully, fairly and in a transparent manner in relation to individuals</a:t>
            </a:r>
          </a:p>
          <a:p>
            <a:r>
              <a:rPr lang="en-GB" sz="3200" dirty="0"/>
              <a:t>Personal data is used in a way that is fair</a:t>
            </a:r>
          </a:p>
          <a:p>
            <a:r>
              <a:rPr lang="en-GB" sz="3200" dirty="0"/>
              <a:t>Clear, open and honest about how personal data will be used</a:t>
            </a:r>
          </a:p>
        </p:txBody>
      </p:sp>
    </p:spTree>
    <p:extLst>
      <p:ext uri="{BB962C8B-B14F-4D97-AF65-F5344CB8AC3E}">
        <p14:creationId xmlns:p14="http://schemas.microsoft.com/office/powerpoint/2010/main" val="217961999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0209-8C1E-4D03-17F1-0B25A56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1240-16F4-825F-0457-BCDA2A4D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Used for the declared purpose only</a:t>
            </a:r>
          </a:p>
          <a:p>
            <a:r>
              <a:rPr lang="en-GB" sz="3200" dirty="0"/>
              <a:t>Personal data can only used for a new purpose if:</a:t>
            </a:r>
          </a:p>
          <a:p>
            <a:pPr lvl="1"/>
            <a:r>
              <a:rPr lang="en-GB" sz="3200" dirty="0"/>
              <a:t>compatible with original purpose</a:t>
            </a:r>
          </a:p>
          <a:p>
            <a:pPr lvl="1"/>
            <a:r>
              <a:rPr lang="en-GB" sz="3200" dirty="0"/>
              <a:t>new consent gained</a:t>
            </a:r>
          </a:p>
          <a:p>
            <a:pPr lvl="1"/>
            <a:r>
              <a:rPr lang="en-GB" sz="3200" dirty="0"/>
              <a:t>obligation or function set out in law</a:t>
            </a:r>
          </a:p>
        </p:txBody>
      </p:sp>
    </p:spTree>
    <p:extLst>
      <p:ext uri="{BB962C8B-B14F-4D97-AF65-F5344CB8AC3E}">
        <p14:creationId xmlns:p14="http://schemas.microsoft.com/office/powerpoint/2010/main" val="192346879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8603-1AE1-AA52-FACD-E6BE787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minimisation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3B07-78A7-33E9-8E02-3014F87F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Limited to the data needed for the declared purpose</a:t>
            </a:r>
          </a:p>
          <a:p>
            <a:r>
              <a:rPr lang="en-GB" sz="3200" dirty="0"/>
              <a:t>Data must be:</a:t>
            </a:r>
          </a:p>
          <a:p>
            <a:pPr lvl="1"/>
            <a:r>
              <a:rPr lang="en-GB" sz="3200" dirty="0"/>
              <a:t>adequate – sufficient to fulfil your stated purpose</a:t>
            </a:r>
          </a:p>
          <a:p>
            <a:pPr lvl="1"/>
            <a:r>
              <a:rPr lang="en-GB" sz="3200" dirty="0"/>
              <a:t>relevant – has a clear link to that purpose</a:t>
            </a:r>
          </a:p>
          <a:p>
            <a:pPr lvl="1"/>
            <a:r>
              <a:rPr lang="en-GB" sz="3200" dirty="0"/>
              <a:t>limited to what is necessary</a:t>
            </a:r>
          </a:p>
        </p:txBody>
      </p:sp>
    </p:spTree>
    <p:extLst>
      <p:ext uri="{BB962C8B-B14F-4D97-AF65-F5344CB8AC3E}">
        <p14:creationId xmlns:p14="http://schemas.microsoft.com/office/powerpoint/2010/main" val="86482687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14D0-9D77-EAD9-8D32-2C3A50E6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A3DB-E2AE-A8B5-E68C-9822353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Accurate</a:t>
            </a:r>
          </a:p>
          <a:p>
            <a:r>
              <a:rPr lang="en-GB" sz="3200" dirty="0"/>
              <a:t>Steps taken to ensure the accuracy of personal data</a:t>
            </a:r>
          </a:p>
        </p:txBody>
      </p:sp>
    </p:spTree>
    <p:extLst>
      <p:ext uri="{BB962C8B-B14F-4D97-AF65-F5344CB8AC3E}">
        <p14:creationId xmlns:p14="http://schemas.microsoft.com/office/powerpoint/2010/main" val="2465990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D224-A02B-F736-6D46-C759011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Storage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E5-83C1-EC42-FE1A-05D0ED85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kept for longer than necessary 	</a:t>
            </a:r>
          </a:p>
        </p:txBody>
      </p:sp>
    </p:spTree>
    <p:extLst>
      <p:ext uri="{BB962C8B-B14F-4D97-AF65-F5344CB8AC3E}">
        <p14:creationId xmlns:p14="http://schemas.microsoft.com/office/powerpoint/2010/main" val="370488971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41FE-B04D-6D94-1A3E-225B9EB3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and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9755-BB00-33FD-7E1B-FD41E624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419308735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lawfulness, fairness and transparency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purpose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data minimisation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storage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integrity 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23036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E56262-06B5-4468-A8EC-F6B52D8201A8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241271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05106" y="5917397"/>
            <a:ext cx="1480165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828154" y="4733331"/>
            <a:ext cx="1444363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2275"/>
              <a:gd name="adj6" fmla="val 15132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  <p:graphicFrame>
        <p:nvGraphicFramePr>
          <p:cNvPr id="12" name="Staff table">
            <a:extLst>
              <a:ext uri="{FF2B5EF4-FFF2-40B4-BE49-F238E27FC236}">
                <a16:creationId xmlns:a16="http://schemas.microsoft.com/office/drawing/2014/main" id="{57241102-6FFA-4A48-B0F0-30D2048C3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753879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13" name="Dept table">
            <a:extLst>
              <a:ext uri="{FF2B5EF4-FFF2-40B4-BE49-F238E27FC236}">
                <a16:creationId xmlns:a16="http://schemas.microsoft.com/office/drawing/2014/main" id="{35037C23-5B95-45FB-890F-8341BB82BB00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5903424-A435-49A8-8F1F-D1306EA53915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B5969-0CD9-4051-A35F-FA7E4217BCA6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61144387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416816892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5880741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347209"/>
              </p:ext>
            </p:extLst>
          </p:nvPr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5995626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79827" y="4645942"/>
            <a:ext cx="2146434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30851"/>
              <a:gd name="adj6" fmla="val -2495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00212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78428"/>
              <a:gd name="adj6" fmla="val -21337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490010" y="5191415"/>
            <a:ext cx="221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FK links to PK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A3EFF6-2664-48FA-895D-D645BEEAC2EC}"/>
              </a:ext>
            </a:extLst>
          </p:cNvPr>
          <p:cNvGrpSpPr/>
          <p:nvPr/>
        </p:nvGrpSpPr>
        <p:grpSpPr>
          <a:xfrm>
            <a:off x="9587898" y="5185048"/>
            <a:ext cx="502825" cy="1008000"/>
            <a:chOff x="9471058" y="5086623"/>
            <a:chExt cx="502825" cy="1008000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9722971" y="5086623"/>
              <a:ext cx="1" cy="1008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57C34B2-063B-4982-8ABE-500BCEF1D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1058" y="5718175"/>
              <a:ext cx="250825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E26F69-5A27-477E-9162-69CAF2442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21883" y="5718175"/>
              <a:ext cx="252000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24138-540E-483C-9E05-34704F040F08}"/>
              </a:ext>
            </a:extLst>
          </p:cNvPr>
          <p:cNvSpPr txBox="1"/>
          <p:nvPr/>
        </p:nvSpPr>
        <p:spPr>
          <a:xfrm>
            <a:off x="9856551" y="5197693"/>
            <a:ext cx="1052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1:M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C111E4-9515-819D-6CD4-462D7C7670D9}"/>
              </a:ext>
            </a:extLst>
          </p:cNvPr>
          <p:cNvSpPr/>
          <p:nvPr/>
        </p:nvSpPr>
        <p:spPr>
          <a:xfrm>
            <a:off x="7030064" y="2685202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B8326E-0F87-2651-23AE-3B1B3B5A4A2A}"/>
              </a:ext>
            </a:extLst>
          </p:cNvPr>
          <p:cNvSpPr/>
          <p:nvPr/>
        </p:nvSpPr>
        <p:spPr>
          <a:xfrm>
            <a:off x="5042611" y="2679987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2AE177D-AA1E-E2B5-839A-935902A4680E}"/>
              </a:ext>
            </a:extLst>
          </p:cNvPr>
          <p:cNvSpPr/>
          <p:nvPr/>
        </p:nvSpPr>
        <p:spPr>
          <a:xfrm>
            <a:off x="6541436" y="2702546"/>
            <a:ext cx="605451" cy="372754"/>
          </a:xfrm>
          <a:prstGeom prst="arc">
            <a:avLst>
              <a:gd name="adj1" fmla="val 11701476"/>
              <a:gd name="adj2" fmla="val 2074583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51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  <p:bldP spid="16" grpId="0"/>
      <p:bldP spid="20" grpId="0"/>
      <p:bldP spid="21" grpId="0"/>
      <p:bldP spid="23" grpId="0"/>
      <p:bldP spid="7" grpId="0" animBg="1"/>
      <p:bldP spid="11" grpId="0" animBg="1"/>
      <p:bldP spid="17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graphicFrame>
        <p:nvGraphicFramePr>
          <p:cNvPr id="17" name="Staff table">
            <a:extLst>
              <a:ext uri="{FF2B5EF4-FFF2-40B4-BE49-F238E27FC236}">
                <a16:creationId xmlns:a16="http://schemas.microsoft.com/office/drawing/2014/main" id="{8ED3B093-22A7-495C-A6E7-540AF0D30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528434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52221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0418FD-8E0C-48C3-8A45-88F960BBE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35156" y="5455972"/>
            <a:ext cx="6602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A department can have many teachers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791239AE-DD75-4BA2-AA6E-D46E4F8FEC24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3561"/>
              <a:gd name="adj6" fmla="val -15730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BA373AA1-9380-4166-B750-3AB3C461F597}"/>
              </a:ext>
            </a:extLst>
          </p:cNvPr>
          <p:cNvSpPr/>
          <p:nvPr/>
        </p:nvSpPr>
        <p:spPr>
          <a:xfrm>
            <a:off x="9357159" y="4689000"/>
            <a:ext cx="1919681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87574"/>
              <a:gd name="adj6" fmla="val -3179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13" name="Callout: Bent Line with No Border 4">
            <a:extLst>
              <a:ext uri="{FF2B5EF4-FFF2-40B4-BE49-F238E27FC236}">
                <a16:creationId xmlns:a16="http://schemas.microsoft.com/office/drawing/2014/main" id="{2B3EEA4B-6930-4670-9CBA-1BC9C1295CD1}"/>
              </a:ext>
            </a:extLst>
          </p:cNvPr>
          <p:cNvSpPr/>
          <p:nvPr/>
        </p:nvSpPr>
        <p:spPr>
          <a:xfrm flipH="1">
            <a:off x="142852" y="2020249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4058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animBg="1"/>
      <p:bldP spid="10" grpId="0" animBg="1"/>
      <p:bldP spid="13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F3B8E-235A-434D-A820-052908C64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15929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D6A771-8E24-4C96-9288-A6C6D7B05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43974" y="5455972"/>
            <a:ext cx="6585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Many teachers can have a department</a:t>
            </a:r>
          </a:p>
        </p:txBody>
      </p:sp>
      <p:sp>
        <p:nvSpPr>
          <p:cNvPr id="7" name="Callout: Bent Line with No Border 4">
            <a:extLst>
              <a:ext uri="{FF2B5EF4-FFF2-40B4-BE49-F238E27FC236}">
                <a16:creationId xmlns:a16="http://schemas.microsoft.com/office/drawing/2014/main" id="{94AE0579-BDDF-4D9B-8504-7B41B1685E54}"/>
              </a:ext>
            </a:extLst>
          </p:cNvPr>
          <p:cNvSpPr/>
          <p:nvPr/>
        </p:nvSpPr>
        <p:spPr>
          <a:xfrm flipH="1">
            <a:off x="131701" y="1986796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48F612F8-9F2A-4EFA-AA15-CBD88BDAD4AA}"/>
              </a:ext>
            </a:extLst>
          </p:cNvPr>
          <p:cNvSpPr/>
          <p:nvPr/>
        </p:nvSpPr>
        <p:spPr>
          <a:xfrm flipH="1">
            <a:off x="429209" y="4809384"/>
            <a:ext cx="1314170" cy="715856"/>
          </a:xfrm>
          <a:prstGeom prst="callout2">
            <a:avLst>
              <a:gd name="adj1" fmla="val 52750"/>
              <a:gd name="adj2" fmla="val -2245"/>
              <a:gd name="adj3" fmla="val 52157"/>
              <a:gd name="adj4" fmla="val -33079"/>
              <a:gd name="adj5" fmla="val -73454"/>
              <a:gd name="adj6" fmla="val -44247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Foreign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C20A1731-D8A1-4116-BD03-89A2BCB40AF8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1034"/>
              <a:gd name="adj6" fmla="val -11774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2569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8" grpId="0" animBg="1"/>
      <p:bldP spid="10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424B20-A312-4396-BC1E-6F222A32C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16138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End-user requirements</a:t>
            </a:r>
          </a:p>
          <a:p>
            <a:r>
              <a:rPr lang="en-GB" dirty="0"/>
              <a:t>Functional requirements</a:t>
            </a:r>
          </a:p>
          <a:p>
            <a:r>
              <a:rPr lang="en-GB" dirty="0"/>
              <a:t>Entities and attributes</a:t>
            </a:r>
          </a:p>
          <a:p>
            <a:r>
              <a:rPr lang="en-GB" dirty="0"/>
              <a:t>Primary keys</a:t>
            </a:r>
          </a:p>
          <a:p>
            <a:r>
              <a:rPr lang="en-GB" dirty="0"/>
              <a:t>Entity Relationship Diagram (ERD)</a:t>
            </a:r>
          </a:p>
          <a:p>
            <a:r>
              <a:rPr lang="en-GB" dirty="0"/>
              <a:t>Relationships </a:t>
            </a:r>
            <a:r>
              <a:rPr lang="en-GB"/>
              <a:t>and foreign </a:t>
            </a:r>
            <a:r>
              <a:rPr lang="en-GB" dirty="0"/>
              <a:t>keys</a:t>
            </a:r>
          </a:p>
          <a:p>
            <a:r>
              <a:rPr lang="en-GB" dirty="0"/>
              <a:t>Data dictionary and validation</a:t>
            </a:r>
          </a:p>
          <a:p>
            <a:r>
              <a:rPr lang="en-GB" dirty="0"/>
              <a:t>Queries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9509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10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621502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0542382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7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982689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42594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4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2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7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3240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/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639736254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59968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628094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9405"/>
              </p:ext>
            </p:extLst>
          </p:nvPr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45247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7818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216257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3939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97827"/>
              </p:ext>
            </p:extLst>
          </p:nvPr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6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302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64658" y="5665569"/>
            <a:ext cx="8862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485609" y="5665569"/>
            <a:ext cx="922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59429"/>
              </p:ext>
            </p:extLst>
          </p:nvPr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49562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49049"/>
              </p:ext>
            </p:extLst>
          </p:nvPr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78301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6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19696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123452" y="2149231"/>
              <a:ext cx="3999581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65962"/>
              </p:ext>
            </p:extLst>
          </p:nvPr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73086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96556"/>
              </p:ext>
            </p:extLst>
          </p:nvPr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6225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DD1A736-86E4-94F1-2CF6-CAF32AF8C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55CF5-7AFE-46CE-764A-0B269B6D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FD577DF9-25D7-29D1-F91C-054C4FC3E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EC2F84CA-86A7-A6B4-5B59-08D33259A60B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FF2C2733-32F2-4B9A-D41A-0701BADB8583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DA1DDF73-56C1-D609-07E1-5BFD030F979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24757BD3-635B-77B2-92B5-D5695A026EF2}"/>
              </a:ext>
            </a:extLst>
          </p:cNvPr>
          <p:cNvSpPr txBox="1"/>
          <p:nvPr/>
        </p:nvSpPr>
        <p:spPr>
          <a:xfrm>
            <a:off x="4008767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42371142-D5CB-18BA-9A08-A939A9C13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31763"/>
              </p:ext>
            </p:extLst>
          </p:nvPr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FD9930D7-6E69-D4C8-952E-945A53297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99912"/>
              </p:ext>
            </p:extLst>
          </p:nvPr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EAB03567-ED36-C001-9767-D483E4E6302D}"/>
              </a:ext>
            </a:extLst>
          </p:cNvPr>
          <p:cNvSpPr txBox="1"/>
          <p:nvPr/>
        </p:nvSpPr>
        <p:spPr>
          <a:xfrm>
            <a:off x="5407953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4D70018-CC04-1560-7393-056FD050749E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144B5766-38A1-B88F-1BA6-04A3A6714965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F4DB70D2-AEEB-43F1-01EE-D64208C4D6E7}"/>
              </a:ext>
            </a:extLst>
          </p:cNvPr>
          <p:cNvSpPr txBox="1"/>
          <p:nvPr/>
        </p:nvSpPr>
        <p:spPr>
          <a:xfrm>
            <a:off x="679284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6CB8C4B4-577A-3107-BEFA-75F2B198469B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DA20842F-B225-76EF-4651-2569E287C13E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B209CFE-6A40-EF5D-8D9C-CF8FEA04118E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F8AE29EB-A9FA-119C-D497-6E0DADE9974B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9B41AB4C-9048-CFE5-311F-A39A0BC208C3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910DC15E-C334-31AE-67EE-E8CF92585CA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7736E4F1-1CBC-EAF4-83EB-70C89987FB7B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C9DB0232-EADE-144C-5760-B8C56FAEEC46}"/>
              </a:ext>
            </a:extLst>
          </p:cNvPr>
          <p:cNvSpPr txBox="1"/>
          <p:nvPr/>
        </p:nvSpPr>
        <p:spPr>
          <a:xfrm>
            <a:off x="5385858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EA20AAF7-CCCA-0B54-F159-7FA48EA08E5F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E85188A-D7F8-B17D-F36E-8654D84AC71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4FBD3AEA-D4D2-5F5E-273C-0E4A7A99BAE4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48C072E4-1C36-6AA1-4C30-6E60577ED3C9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98F54EFF-A7B2-9AD6-A424-0DA781806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93789"/>
              </p:ext>
            </p:extLst>
          </p:nvPr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B5F9D505-DB1D-210B-AF60-C37B171A4DFD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CDF004E-FE20-E74B-0EA9-C5E09CFCC0CD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1FCA9D35-1889-F54C-7030-D7BD8F3422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65DA3093-F127-EB5F-CA4C-46EA55F630FE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16E9E832-054B-A0B6-7B11-B61D35C55ABF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BF3C316-2CAB-B202-2066-77C79D731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9A1136-94BF-3DE8-6C99-DC7B3F6B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0D0B547-A909-D476-61A8-13C240E49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D7ABF896-A329-1B09-284C-ED6FA26D45A7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2B3435E3-8887-D210-C3AC-C36C43BAA0AB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07833299-0241-5ADF-B516-FBA5F1A77588}"/>
              </a:ext>
            </a:extLst>
          </p:cNvPr>
          <p:cNvGraphicFramePr>
            <a:graphicFrameLocks noGrp="1"/>
          </p:cNvGraphicFramePr>
          <p:nvPr/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C8A0434C-7045-D5D8-4EA4-03AE2D8C8C35}"/>
              </a:ext>
            </a:extLst>
          </p:cNvPr>
          <p:cNvGraphicFramePr>
            <a:graphicFrameLocks noGrp="1"/>
          </p:cNvGraphicFramePr>
          <p:nvPr/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C0C4D4F9-8284-D3C8-89E3-93B23FD2E01D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45643890-7930-7652-AEE5-689171751675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A6EBF1C4-CF56-4EB9-4F82-68757A802E5A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7F13D9BF-65AF-F716-7B35-D69B934ADFC2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C70DEF4-0532-F32B-AC2F-7DE6CBDA91E6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74FBD681-4F94-5D15-B7E8-923B7D761367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2EB18E35-7C42-4227-2989-97C620501E7B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0495FBFC-D6B7-CBDF-E1AC-FDA9E24618A6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615EA112-F007-4B59-E249-ADCA966C048E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6576FEAE-0941-30A6-8380-A1345742F581}"/>
              </a:ext>
            </a:extLst>
          </p:cNvPr>
          <p:cNvGraphicFramePr>
            <a:graphicFrameLocks noGrp="1"/>
          </p:cNvGraphicFramePr>
          <p:nvPr/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1FE51DB1-B15D-45EC-3232-EDD484A35177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282BA34-E1F6-D069-0722-64BB33075C8F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A14D9EC9-EC51-3507-CA61-90079932D9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7F3FFB8-41A2-FBC3-A6F0-153035352566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E30CC009-012A-95CA-E49F-0B9F2B3B8841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Where 2 - Arrow">
            <a:extLst>
              <a:ext uri="{FF2B5EF4-FFF2-40B4-BE49-F238E27FC236}">
                <a16:creationId xmlns:a16="http://schemas.microsoft.com/office/drawing/2014/main" id="{4F1BF895-AC75-4E66-B956-A4C5AD4A5B19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0090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2C154-DD93-ED6C-9F89-4C46E62AA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D7039D-DC4C-3007-1F96-6D1B58A2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BB3F14BF-DCE7-8211-AF0F-D5BAFB721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4CA12722-67FD-1D61-B738-175BB9CB27FD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9AB8BED7-3D03-6733-7EEB-905B6A695BC7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E57C248C-DECA-445B-3777-559FD76E047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78B64078-CD33-E0CF-944C-B2B88EB38B02}"/>
              </a:ext>
            </a:extLst>
          </p:cNvPr>
          <p:cNvSpPr txBox="1"/>
          <p:nvPr/>
        </p:nvSpPr>
        <p:spPr>
          <a:xfrm>
            <a:off x="3409001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F1277B78-8984-8B58-5C2E-EDE193CCE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02060"/>
              </p:ext>
            </p:extLst>
          </p:nvPr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DA0004D0-54C5-7FE3-495E-2E40E17F5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52782"/>
              </p:ext>
            </p:extLst>
          </p:nvPr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2A49F281-A209-A6F3-A18C-72757AC1B916}"/>
              </a:ext>
            </a:extLst>
          </p:cNvPr>
          <p:cNvSpPr txBox="1"/>
          <p:nvPr/>
        </p:nvSpPr>
        <p:spPr>
          <a:xfrm>
            <a:off x="4754298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1A22687F-9CC3-77DA-888E-EB02C1FDEFA4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B4BBE812-EAF4-B48F-6791-443B03AA852A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12D80B6F-5F24-F5D0-D320-08DA8E3B3394}"/>
              </a:ext>
            </a:extLst>
          </p:cNvPr>
          <p:cNvSpPr txBox="1"/>
          <p:nvPr/>
        </p:nvSpPr>
        <p:spPr>
          <a:xfrm>
            <a:off x="8818306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1853AA6B-7FD8-3E7E-8D9E-E7952D8BFB0D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0D3CC910-5E9E-5935-6ED7-338DCE177882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42FD7F0-C7E3-F7C3-64B5-86175BE26E84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55B3F266-3D66-01A5-0084-02B23DD79047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CA1DF3E2-1B1A-F633-3A4A-4F5C43855F4B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87DF93C4-BB49-2411-07A1-6DBE208A0AFD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A6189F44-41DB-CE81-6168-B5A995CDCC5B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4655A23E-6F0D-4644-8D1D-8ACA1DC5679D}"/>
              </a:ext>
            </a:extLst>
          </p:cNvPr>
          <p:cNvSpPr txBox="1"/>
          <p:nvPr/>
        </p:nvSpPr>
        <p:spPr>
          <a:xfrm>
            <a:off x="4786092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2F20B23-42BD-4059-0D74-45475F61A21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89C05E4F-C462-0686-CC12-3E0009FCBBA6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868CB6FE-6953-CD77-7A9F-225AD4548CB6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A3030223-B6FA-1C0F-1B60-00D7CD4792DA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23E04685-FE2C-E794-0AD6-95692BED2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53877"/>
              </p:ext>
            </p:extLst>
          </p:nvPr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E26CC7C-F218-9CA9-C097-A8F3A953F8BD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478C350C-C7E5-7A4A-CBD3-3128DC1AB01A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E54C19DE-454B-F9EC-8F7B-CE1C4831318F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1B03BC3-B622-38BA-3963-2997C3543829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25E94918-C645-BFD4-5304-B5A80FA2722B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EF3A2748-AA90-BCC8-2993-A9CADABE9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868675"/>
              </p:ext>
            </p:extLst>
          </p:nvPr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12735B52-F70C-8511-82FF-DD98CDFED39E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521731-A15D-3FBE-F181-C47FACE64AD9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AB372B6C-3B4A-0882-48BF-C3ED76FEB0E1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D0420BFE-8246-C2E5-2285-39EB349C44AC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5CF9AEE8-7F06-6911-9BD5-2B20058A0ADF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C10201D1-6D69-AD5F-8101-06261FAA21C4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30F0A1F3-8EE7-6C33-2345-466F0727ADCF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516288FD-4D61-14FF-351E-EB783B2321D0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64B2A77A-4EC4-537C-43DD-335601F3B2D6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4ECB4FCC-8F88-19AB-074B-ED37FDF7BF25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AA596A34-9643-938B-43CE-DB3B46EE8BF1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3D274248-AF25-F7EF-A10D-420DC757C823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2966E2E3-1095-3AA5-54F4-22EC69E21F63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Where">
            <a:extLst>
              <a:ext uri="{FF2B5EF4-FFF2-40B4-BE49-F238E27FC236}">
                <a16:creationId xmlns:a16="http://schemas.microsoft.com/office/drawing/2014/main" id="{1C4BE62B-40C5-DE8F-B8B5-D85D5F2A6A7A}"/>
              </a:ext>
            </a:extLst>
          </p:cNvPr>
          <p:cNvSpPr txBox="1"/>
          <p:nvPr/>
        </p:nvSpPr>
        <p:spPr>
          <a:xfrm>
            <a:off x="7278142" y="2474834"/>
            <a:ext cx="114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407801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000"/>
                            </p:stCondLst>
                            <p:childTnLst>
                              <p:par>
                                <p:cTn id="17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  <p:bldP spid="43" grpId="0" animBg="1"/>
      <p:bldP spid="58" grpId="0" animBg="1"/>
      <p:bldP spid="5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FFCA4F8-E5AA-ACCE-932A-63637F777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CF8388-E071-F307-5668-99A63441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A9967D0-25F8-6027-2672-A5C274C5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048D73FF-1701-3412-0A8F-292B7E9F2A7B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728727D3-3E5E-0AC8-453A-AFE7E81505FF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8D645F94-F2AF-0D85-D633-375EFFD9B217}"/>
              </a:ext>
            </a:extLst>
          </p:cNvPr>
          <p:cNvGraphicFramePr>
            <a:graphicFrameLocks noGrp="1"/>
          </p:cNvGraphicFramePr>
          <p:nvPr/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918FCA73-BB46-9AA3-F622-DDF10A58189D}"/>
              </a:ext>
            </a:extLst>
          </p:cNvPr>
          <p:cNvGraphicFramePr>
            <a:graphicFrameLocks noGrp="1"/>
          </p:cNvGraphicFramePr>
          <p:nvPr/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71C78B85-BA8D-E660-E244-1C2F490EA32E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72A6857F-B629-89D6-3CDC-7CD9CFF68388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84DC86E9-6A7A-9291-E2BD-324640A17CEF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AA4BAEFC-2A72-0490-A38D-E21129B8A0BE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72AA58F-04FA-8ED0-8120-0AF3163557CC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4FE39ADB-6BD7-50F4-FA01-E2349798048D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52753950-89E6-A591-8765-52B0EAF7B569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C42D44E5-49D8-63FC-BB9A-FD7BE653FFD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D0EABB3-14AE-16A5-747D-A6DFE680D46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E380348A-9866-4B22-0708-C019333CDF81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F4B4ED92-6A03-C64E-1E8C-46D2DFC167A1}"/>
              </a:ext>
            </a:extLst>
          </p:cNvPr>
          <p:cNvGraphicFramePr>
            <a:graphicFrameLocks noGrp="1"/>
          </p:cNvGraphicFramePr>
          <p:nvPr/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12FFF68-5201-49F9-5D41-2F558C7DE6F6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DD73F33F-E6B6-7BC6-2268-B34C4ABEC5F0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5C1EE198-3541-77C9-4B9A-38BEF74E729C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8463ADAD-AA6E-DE63-B873-355C12E34FEC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61BFD07F-E345-2C66-B228-88772E586662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C180E248-4438-0FDA-4308-78FE143C9414}"/>
              </a:ext>
            </a:extLst>
          </p:cNvPr>
          <p:cNvGraphicFramePr>
            <a:graphicFrameLocks noGrp="1"/>
          </p:cNvGraphicFramePr>
          <p:nvPr/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06E620A0-6A84-6860-AE9B-6B154429152F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605A5F-FDFE-CCAE-5835-5B6812E7D67B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4EB3D397-7C5A-45F0-E268-10439DAACE42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46A32B88-3A14-42D1-E951-698ECC96F955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6A2F9A8F-EE32-6CBE-EE7B-BBEB69216615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47B302FA-675D-52F0-2CC7-37C41D2C57DD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512FB59B-EA2E-D074-61CB-0433AD08D4A3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311A32EC-A37B-58A2-2926-49B9DB48E2E6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C869C432-3E93-AD70-9298-986D85369A87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B12021C9-6F05-DB60-1DAE-4E9DD81553ED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8B3133B4-915A-B14E-F8BA-0F18C2BDAAA4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EDAC069A-3839-3222-7807-9DAFF06CB68C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7BF6D11B-30C9-37AA-340F-B0069CEBD316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47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67196" y="313865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122742"/>
              <a:gd name="adj6" fmla="val -674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785491-7496-4582-835E-442310508A91}"/>
              </a:ext>
            </a:extLst>
          </p:cNvPr>
          <p:cNvSpPr/>
          <p:nvPr/>
        </p:nvSpPr>
        <p:spPr>
          <a:xfrm flipH="1">
            <a:off x="1392523" y="456229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1st sort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9C09FE8-141C-499C-8AF0-744EF09E0A1B}"/>
              </a:ext>
            </a:extLst>
          </p:cNvPr>
          <p:cNvSpPr/>
          <p:nvPr/>
        </p:nvSpPr>
        <p:spPr>
          <a:xfrm flipH="1">
            <a:off x="1392523" y="5292468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2nd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CD4FE-B2C2-4A7E-BA42-AFCA68B5BE18}"/>
              </a:ext>
            </a:extLst>
          </p:cNvPr>
          <p:cNvSpPr txBox="1"/>
          <p:nvPr/>
        </p:nvSpPr>
        <p:spPr>
          <a:xfrm>
            <a:off x="4762542" y="5893500"/>
            <a:ext cx="6524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When </a:t>
            </a:r>
            <a:r>
              <a:rPr lang="en-GB" sz="2800" b="1" dirty="0">
                <a:latin typeface="Consolas" panose="020B0609020204030204" pitchFamily="49" charset="0"/>
              </a:rPr>
              <a:t>age</a:t>
            </a:r>
            <a:r>
              <a:rPr lang="en-GB" sz="2800" b="1" dirty="0">
                <a:solidFill>
                  <a:srgbClr val="7030A0"/>
                </a:solidFill>
              </a:rPr>
              <a:t> is the same, sorts by </a:t>
            </a:r>
            <a:r>
              <a:rPr lang="en-GB" sz="2800" b="1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5" grpId="0" animBg="1"/>
      <p:bldP spid="6" grpId="0" animBg="1"/>
      <p:bldP spid="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7" name="Keys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sp>
        <p:nvSpPr>
          <p:cNvPr id="2" name="Description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918294" y="3003676"/>
            <a:ext cx="310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 taxi can make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  <p:sp>
        <p:nvSpPr>
          <p:cNvPr id="12" name="Verb">
            <a:extLst>
              <a:ext uri="{FF2B5EF4-FFF2-40B4-BE49-F238E27FC236}">
                <a16:creationId xmlns:a16="http://schemas.microsoft.com/office/drawing/2014/main" id="{DB0883C9-01FE-4D89-B150-38DC55AEFC10}"/>
              </a:ext>
            </a:extLst>
          </p:cNvPr>
          <p:cNvSpPr txBox="1"/>
          <p:nvPr/>
        </p:nvSpPr>
        <p:spPr>
          <a:xfrm>
            <a:off x="4703157" y="1515546"/>
            <a:ext cx="138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makes</a:t>
            </a:r>
            <a:endParaRPr lang="en-GB" sz="2800" dirty="0"/>
          </a:p>
        </p:txBody>
      </p:sp>
      <p:grpSp>
        <p:nvGrpSpPr>
          <p:cNvPr id="13" name="taxi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16" name="1:M">
            <a:extLst>
              <a:ext uri="{FF2B5EF4-FFF2-40B4-BE49-F238E27FC236}">
                <a16:creationId xmlns:a16="http://schemas.microsoft.com/office/drawing/2014/main" id="{26A1FAA3-CC81-49D6-AB17-4E0AC8A72287}"/>
              </a:ext>
            </a:extLst>
          </p:cNvPr>
          <p:cNvGrpSpPr/>
          <p:nvPr/>
        </p:nvGrpSpPr>
        <p:grpSpPr>
          <a:xfrm>
            <a:off x="2900730" y="1858766"/>
            <a:ext cx="5357883" cy="359999"/>
            <a:chOff x="4502107" y="5300546"/>
            <a:chExt cx="3207592" cy="35999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AB25B3-E0EA-4F25-AC9F-5298AC30E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2107" y="5489248"/>
              <a:ext cx="320759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D0ABB3-EDA3-4162-973D-0BAD756A6638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EE2AB4-EF10-4E5F-9FE6-E0465F1604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journey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uiExpand="1" build="p"/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313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422287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addressID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pupilID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firstLine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704056" y="3728567"/>
            <a:ext cx="2596297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8566849" y="135967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113974" y="3631081"/>
            <a:ext cx="2791526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618930" y="3631082"/>
            <a:ext cx="3553770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0174"/>
              <a:gd name="adj2" fmla="val -24"/>
              <a:gd name="adj3" fmla="val 51139"/>
              <a:gd name="adj4" fmla="val -13508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666086" y="5916286"/>
            <a:ext cx="10859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/>
              <a:t>is </a:t>
            </a:r>
            <a:r>
              <a:rPr lang="en-GB" sz="3600" dirty="0">
                <a:solidFill>
                  <a:srgbClr val="FF0000"/>
                </a:solidFill>
              </a:rPr>
              <a:t>ambiguous</a:t>
            </a:r>
            <a:r>
              <a:rPr lang="en-GB" sz="3600" dirty="0"/>
              <a:t>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343885" y="5916286"/>
            <a:ext cx="115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/>
              <a:t>is                           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(5)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44136"/>
            <a:ext cx="5583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  <p:sp>
        <p:nvSpPr>
          <p:cNvPr id="26" name="Nonsense">
            <a:extLst>
              <a:ext uri="{FF2B5EF4-FFF2-40B4-BE49-F238E27FC236}">
                <a16:creationId xmlns:a16="http://schemas.microsoft.com/office/drawing/2014/main" id="{51A85133-9936-421C-ADA9-CC0C711D817F}"/>
              </a:ext>
            </a:extLst>
          </p:cNvPr>
          <p:cNvSpPr txBox="1"/>
          <p:nvPr/>
        </p:nvSpPr>
        <p:spPr>
          <a:xfrm>
            <a:off x="9175849" y="1789757"/>
            <a:ext cx="24804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No </a:t>
            </a:r>
            <a:r>
              <a:rPr lang="en-GB" sz="3200" b="1" dirty="0" err="1">
                <a:solidFill>
                  <a:srgbClr val="FF0000"/>
                </a:solidFill>
              </a:rPr>
              <a:t>equi</a:t>
            </a:r>
            <a:r>
              <a:rPr lang="en-GB" sz="3200" b="1" dirty="0">
                <a:solidFill>
                  <a:srgbClr val="FF0000"/>
                </a:solidFill>
              </a:rPr>
              <a:t>-join!</a:t>
            </a:r>
          </a:p>
          <a:p>
            <a:pPr algn="ctr"/>
            <a:r>
              <a:rPr lang="en-GB" sz="3600" b="1" dirty="0">
                <a:solidFill>
                  <a:srgbClr val="FF0000"/>
                </a:solidFill>
              </a:rPr>
              <a:t>Nonsense</a:t>
            </a:r>
          </a:p>
        </p:txBody>
      </p:sp>
      <p:sp>
        <p:nvSpPr>
          <p:cNvPr id="7" name="Wrong">
            <a:extLst>
              <a:ext uri="{FF2B5EF4-FFF2-40B4-BE49-F238E27FC236}">
                <a16:creationId xmlns:a16="http://schemas.microsoft.com/office/drawing/2014/main" id="{A35A661D-58BB-43A0-B5BA-FA8551E8C962}"/>
              </a:ext>
            </a:extLst>
          </p:cNvPr>
          <p:cNvSpPr/>
          <p:nvPr/>
        </p:nvSpPr>
        <p:spPr>
          <a:xfrm>
            <a:off x="11233100" y="4304433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  <p:bldP spid="26" grpId="0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(5)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/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7356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(6)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51219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Pet.insurer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Insurer.id;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5131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89" y="1379453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345897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Where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222330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5131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190505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353216" y="1748785"/>
            <a:ext cx="966553" cy="1014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319769" y="1748785"/>
            <a:ext cx="881143" cy="1006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32818"/>
              </p:ext>
            </p:extLst>
          </p:nvPr>
        </p:nvGraphicFramePr>
        <p:xfrm>
          <a:off x="9595568" y="2831953"/>
          <a:ext cx="165296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123404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44136"/>
            <a:ext cx="5583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  <p:sp>
        <p:nvSpPr>
          <p:cNvPr id="26" name="Select - Arrow">
            <a:extLst>
              <a:ext uri="{FF2B5EF4-FFF2-40B4-BE49-F238E27FC236}">
                <a16:creationId xmlns:a16="http://schemas.microsoft.com/office/drawing/2014/main" id="{A4913A86-8E20-4DDA-AAA9-F82A2BA73778}"/>
              </a:ext>
            </a:extLst>
          </p:cNvPr>
          <p:cNvSpPr/>
          <p:nvPr/>
        </p:nvSpPr>
        <p:spPr>
          <a:xfrm>
            <a:off x="156727" y="15839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Pepper - Row">
            <a:extLst>
              <a:ext uri="{FF2B5EF4-FFF2-40B4-BE49-F238E27FC236}">
                <a16:creationId xmlns:a16="http://schemas.microsoft.com/office/drawing/2014/main" id="{EDC109E2-0F8E-4D72-965B-C320174FCB9B}"/>
              </a:ext>
            </a:extLst>
          </p:cNvPr>
          <p:cNvSpPr/>
          <p:nvPr/>
        </p:nvSpPr>
        <p:spPr>
          <a:xfrm>
            <a:off x="4758623" y="3113320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epper - Purple">
            <a:extLst>
              <a:ext uri="{FF2B5EF4-FFF2-40B4-BE49-F238E27FC236}">
                <a16:creationId xmlns:a16="http://schemas.microsoft.com/office/drawing/2014/main" id="{4D280F94-804B-4EC1-AB76-E66DA40E0536}"/>
              </a:ext>
            </a:extLst>
          </p:cNvPr>
          <p:cNvSpPr/>
          <p:nvPr/>
        </p:nvSpPr>
        <p:spPr>
          <a:xfrm>
            <a:off x="6770596" y="3111681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epper - Yellow">
            <a:extLst>
              <a:ext uri="{FF2B5EF4-FFF2-40B4-BE49-F238E27FC236}">
                <a16:creationId xmlns:a16="http://schemas.microsoft.com/office/drawing/2014/main" id="{EAF79AAF-4AEA-4F65-9751-46A72BB869A5}"/>
              </a:ext>
            </a:extLst>
          </p:cNvPr>
          <p:cNvSpPr/>
          <p:nvPr/>
        </p:nvSpPr>
        <p:spPr>
          <a:xfrm>
            <a:off x="6038424" y="3118769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indy - Row">
            <a:extLst>
              <a:ext uri="{FF2B5EF4-FFF2-40B4-BE49-F238E27FC236}">
                <a16:creationId xmlns:a16="http://schemas.microsoft.com/office/drawing/2014/main" id="{58BEFD8E-59D7-4B59-AD8D-56CF2F8CD107}"/>
              </a:ext>
            </a:extLst>
          </p:cNvPr>
          <p:cNvSpPr/>
          <p:nvPr/>
        </p:nvSpPr>
        <p:spPr>
          <a:xfrm>
            <a:off x="4758623" y="458855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indy - Purple">
            <a:extLst>
              <a:ext uri="{FF2B5EF4-FFF2-40B4-BE49-F238E27FC236}">
                <a16:creationId xmlns:a16="http://schemas.microsoft.com/office/drawing/2014/main" id="{2138EE6B-2A89-465B-8D74-A2F0DB965B5D}"/>
              </a:ext>
            </a:extLst>
          </p:cNvPr>
          <p:cNvSpPr/>
          <p:nvPr/>
        </p:nvSpPr>
        <p:spPr>
          <a:xfrm>
            <a:off x="6770596" y="458691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indy - Yellow">
            <a:extLst>
              <a:ext uri="{FF2B5EF4-FFF2-40B4-BE49-F238E27FC236}">
                <a16:creationId xmlns:a16="http://schemas.microsoft.com/office/drawing/2014/main" id="{40519916-002C-4B50-9CAD-882322014126}"/>
              </a:ext>
            </a:extLst>
          </p:cNvPr>
          <p:cNvSpPr/>
          <p:nvPr/>
        </p:nvSpPr>
        <p:spPr>
          <a:xfrm>
            <a:off x="6038424" y="459400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nowy - Row">
            <a:extLst>
              <a:ext uri="{FF2B5EF4-FFF2-40B4-BE49-F238E27FC236}">
                <a16:creationId xmlns:a16="http://schemas.microsoft.com/office/drawing/2014/main" id="{590FF629-1C6B-4A73-9B6F-1A3047E0C351}"/>
              </a:ext>
            </a:extLst>
          </p:cNvPr>
          <p:cNvSpPr/>
          <p:nvPr/>
        </p:nvSpPr>
        <p:spPr>
          <a:xfrm>
            <a:off x="4758623" y="516767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nowy - Purple">
            <a:extLst>
              <a:ext uri="{FF2B5EF4-FFF2-40B4-BE49-F238E27FC236}">
                <a16:creationId xmlns:a16="http://schemas.microsoft.com/office/drawing/2014/main" id="{2059C02D-22B0-4CF8-88BE-A139FCC5E365}"/>
              </a:ext>
            </a:extLst>
          </p:cNvPr>
          <p:cNvSpPr/>
          <p:nvPr/>
        </p:nvSpPr>
        <p:spPr>
          <a:xfrm>
            <a:off x="6770596" y="516603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nowy - Yellow">
            <a:extLst>
              <a:ext uri="{FF2B5EF4-FFF2-40B4-BE49-F238E27FC236}">
                <a16:creationId xmlns:a16="http://schemas.microsoft.com/office/drawing/2014/main" id="{A908B61F-A960-4A63-B920-885CE28F0894}"/>
              </a:ext>
            </a:extLst>
          </p:cNvPr>
          <p:cNvSpPr/>
          <p:nvPr/>
        </p:nvSpPr>
        <p:spPr>
          <a:xfrm>
            <a:off x="6038424" y="517312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Kitty - Row">
            <a:extLst>
              <a:ext uri="{FF2B5EF4-FFF2-40B4-BE49-F238E27FC236}">
                <a16:creationId xmlns:a16="http://schemas.microsoft.com/office/drawing/2014/main" id="{26C3B023-4A76-47DA-A8DB-F1CCF91F3D0B}"/>
              </a:ext>
            </a:extLst>
          </p:cNvPr>
          <p:cNvSpPr/>
          <p:nvPr/>
        </p:nvSpPr>
        <p:spPr>
          <a:xfrm>
            <a:off x="4758623" y="6045496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Kitty - Purple">
            <a:extLst>
              <a:ext uri="{FF2B5EF4-FFF2-40B4-BE49-F238E27FC236}">
                <a16:creationId xmlns:a16="http://schemas.microsoft.com/office/drawing/2014/main" id="{D34CE510-4BD9-46EC-99AA-DBE7BD04F483}"/>
              </a:ext>
            </a:extLst>
          </p:cNvPr>
          <p:cNvSpPr/>
          <p:nvPr/>
        </p:nvSpPr>
        <p:spPr>
          <a:xfrm>
            <a:off x="6770596" y="6043857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itty - Yellow">
            <a:extLst>
              <a:ext uri="{FF2B5EF4-FFF2-40B4-BE49-F238E27FC236}">
                <a16:creationId xmlns:a16="http://schemas.microsoft.com/office/drawing/2014/main" id="{F09336A1-7B8C-4DEF-A7AB-2B0BC362A9E8}"/>
              </a:ext>
            </a:extLst>
          </p:cNvPr>
          <p:cNvSpPr/>
          <p:nvPr/>
        </p:nvSpPr>
        <p:spPr>
          <a:xfrm>
            <a:off x="6038424" y="6050945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Where 2 - Arrow">
            <a:extLst>
              <a:ext uri="{FF2B5EF4-FFF2-40B4-BE49-F238E27FC236}">
                <a16:creationId xmlns:a16="http://schemas.microsoft.com/office/drawing/2014/main" id="{57F0F467-01B0-47CA-9897-A45723917472}"/>
              </a:ext>
            </a:extLst>
          </p:cNvPr>
          <p:cNvSpPr/>
          <p:nvPr/>
        </p:nvSpPr>
        <p:spPr>
          <a:xfrm rot="3278631">
            <a:off x="6365200" y="23849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Where">
            <a:extLst>
              <a:ext uri="{FF2B5EF4-FFF2-40B4-BE49-F238E27FC236}">
                <a16:creationId xmlns:a16="http://schemas.microsoft.com/office/drawing/2014/main" id="{D9C491AC-88F8-426C-A43D-B2F060D5E6AD}"/>
              </a:ext>
            </a:extLst>
          </p:cNvPr>
          <p:cNvSpPr txBox="1"/>
          <p:nvPr/>
        </p:nvSpPr>
        <p:spPr>
          <a:xfrm>
            <a:off x="5845106" y="2071055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81650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500"/>
                            </p:stCondLst>
                            <p:childTnLst>
                              <p:par>
                                <p:cTn id="1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000"/>
                            </p:stCondLst>
                            <p:childTnLst>
                              <p:par>
                                <p:cTn id="1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  <p:bldP spid="26" grpId="0" animBg="1"/>
      <p:bldP spid="26" grpId="1" animBg="1"/>
      <p:bldP spid="27" grpId="0" animBg="1"/>
      <p:bldP spid="34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47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(6)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51219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Pet.insurer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Insurer.id;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345897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</p:cNvCxnSpPr>
          <p:nvPr/>
        </p:nvCxnSpPr>
        <p:spPr>
          <a:xfrm flipH="1">
            <a:off x="5353216" y="1748785"/>
            <a:ext cx="966553" cy="1014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</p:cNvCxnSpPr>
          <p:nvPr/>
        </p:nvCxnSpPr>
        <p:spPr>
          <a:xfrm>
            <a:off x="6319769" y="1748785"/>
            <a:ext cx="881143" cy="1006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/>
        </p:nvGraphicFramePr>
        <p:xfrm>
          <a:off x="9595568" y="2831953"/>
          <a:ext cx="165296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123404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</a:tbl>
          </a:graphicData>
        </a:graphic>
      </p:graphicFrame>
      <p:sp>
        <p:nvSpPr>
          <p:cNvPr id="27" name="Pepper - Row">
            <a:extLst>
              <a:ext uri="{FF2B5EF4-FFF2-40B4-BE49-F238E27FC236}">
                <a16:creationId xmlns:a16="http://schemas.microsoft.com/office/drawing/2014/main" id="{EDC109E2-0F8E-4D72-965B-C320174FCB9B}"/>
              </a:ext>
            </a:extLst>
          </p:cNvPr>
          <p:cNvSpPr/>
          <p:nvPr/>
        </p:nvSpPr>
        <p:spPr>
          <a:xfrm>
            <a:off x="4758623" y="3113320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epper - Purple">
            <a:extLst>
              <a:ext uri="{FF2B5EF4-FFF2-40B4-BE49-F238E27FC236}">
                <a16:creationId xmlns:a16="http://schemas.microsoft.com/office/drawing/2014/main" id="{4D280F94-804B-4EC1-AB76-E66DA40E0536}"/>
              </a:ext>
            </a:extLst>
          </p:cNvPr>
          <p:cNvSpPr/>
          <p:nvPr/>
        </p:nvSpPr>
        <p:spPr>
          <a:xfrm>
            <a:off x="6770596" y="3111681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epper - Yellow">
            <a:extLst>
              <a:ext uri="{FF2B5EF4-FFF2-40B4-BE49-F238E27FC236}">
                <a16:creationId xmlns:a16="http://schemas.microsoft.com/office/drawing/2014/main" id="{EAF79AAF-4AEA-4F65-9751-46A72BB869A5}"/>
              </a:ext>
            </a:extLst>
          </p:cNvPr>
          <p:cNvSpPr/>
          <p:nvPr/>
        </p:nvSpPr>
        <p:spPr>
          <a:xfrm>
            <a:off x="6038424" y="3118769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indy - Row">
            <a:extLst>
              <a:ext uri="{FF2B5EF4-FFF2-40B4-BE49-F238E27FC236}">
                <a16:creationId xmlns:a16="http://schemas.microsoft.com/office/drawing/2014/main" id="{58BEFD8E-59D7-4B59-AD8D-56CF2F8CD107}"/>
              </a:ext>
            </a:extLst>
          </p:cNvPr>
          <p:cNvSpPr/>
          <p:nvPr/>
        </p:nvSpPr>
        <p:spPr>
          <a:xfrm>
            <a:off x="4758623" y="458855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indy - Purple">
            <a:extLst>
              <a:ext uri="{FF2B5EF4-FFF2-40B4-BE49-F238E27FC236}">
                <a16:creationId xmlns:a16="http://schemas.microsoft.com/office/drawing/2014/main" id="{2138EE6B-2A89-465B-8D74-A2F0DB965B5D}"/>
              </a:ext>
            </a:extLst>
          </p:cNvPr>
          <p:cNvSpPr/>
          <p:nvPr/>
        </p:nvSpPr>
        <p:spPr>
          <a:xfrm>
            <a:off x="6770596" y="458691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indy - Yellow">
            <a:extLst>
              <a:ext uri="{FF2B5EF4-FFF2-40B4-BE49-F238E27FC236}">
                <a16:creationId xmlns:a16="http://schemas.microsoft.com/office/drawing/2014/main" id="{40519916-002C-4B50-9CAD-882322014126}"/>
              </a:ext>
            </a:extLst>
          </p:cNvPr>
          <p:cNvSpPr/>
          <p:nvPr/>
        </p:nvSpPr>
        <p:spPr>
          <a:xfrm>
            <a:off x="6038424" y="459400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nowy - Row">
            <a:extLst>
              <a:ext uri="{FF2B5EF4-FFF2-40B4-BE49-F238E27FC236}">
                <a16:creationId xmlns:a16="http://schemas.microsoft.com/office/drawing/2014/main" id="{590FF629-1C6B-4A73-9B6F-1A3047E0C351}"/>
              </a:ext>
            </a:extLst>
          </p:cNvPr>
          <p:cNvSpPr/>
          <p:nvPr/>
        </p:nvSpPr>
        <p:spPr>
          <a:xfrm>
            <a:off x="4758623" y="516767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nowy - Purple">
            <a:extLst>
              <a:ext uri="{FF2B5EF4-FFF2-40B4-BE49-F238E27FC236}">
                <a16:creationId xmlns:a16="http://schemas.microsoft.com/office/drawing/2014/main" id="{2059C02D-22B0-4CF8-88BE-A139FCC5E365}"/>
              </a:ext>
            </a:extLst>
          </p:cNvPr>
          <p:cNvSpPr/>
          <p:nvPr/>
        </p:nvSpPr>
        <p:spPr>
          <a:xfrm>
            <a:off x="6770596" y="516603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nowy - Yellow">
            <a:extLst>
              <a:ext uri="{FF2B5EF4-FFF2-40B4-BE49-F238E27FC236}">
                <a16:creationId xmlns:a16="http://schemas.microsoft.com/office/drawing/2014/main" id="{A908B61F-A960-4A63-B920-885CE28F0894}"/>
              </a:ext>
            </a:extLst>
          </p:cNvPr>
          <p:cNvSpPr/>
          <p:nvPr/>
        </p:nvSpPr>
        <p:spPr>
          <a:xfrm>
            <a:off x="6038424" y="517312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Kitty - Row">
            <a:extLst>
              <a:ext uri="{FF2B5EF4-FFF2-40B4-BE49-F238E27FC236}">
                <a16:creationId xmlns:a16="http://schemas.microsoft.com/office/drawing/2014/main" id="{26C3B023-4A76-47DA-A8DB-F1CCF91F3D0B}"/>
              </a:ext>
            </a:extLst>
          </p:cNvPr>
          <p:cNvSpPr/>
          <p:nvPr/>
        </p:nvSpPr>
        <p:spPr>
          <a:xfrm>
            <a:off x="4758623" y="6045496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Kitty - Purple">
            <a:extLst>
              <a:ext uri="{FF2B5EF4-FFF2-40B4-BE49-F238E27FC236}">
                <a16:creationId xmlns:a16="http://schemas.microsoft.com/office/drawing/2014/main" id="{D34CE510-4BD9-46EC-99AA-DBE7BD04F483}"/>
              </a:ext>
            </a:extLst>
          </p:cNvPr>
          <p:cNvSpPr/>
          <p:nvPr/>
        </p:nvSpPr>
        <p:spPr>
          <a:xfrm>
            <a:off x="6770596" y="6043857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itty - Yellow">
            <a:extLst>
              <a:ext uri="{FF2B5EF4-FFF2-40B4-BE49-F238E27FC236}">
                <a16:creationId xmlns:a16="http://schemas.microsoft.com/office/drawing/2014/main" id="{F09336A1-7B8C-4DEF-A7AB-2B0BC362A9E8}"/>
              </a:ext>
            </a:extLst>
          </p:cNvPr>
          <p:cNvSpPr/>
          <p:nvPr/>
        </p:nvSpPr>
        <p:spPr>
          <a:xfrm>
            <a:off x="6038424" y="6050945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Where 2 - Arrow">
            <a:extLst>
              <a:ext uri="{FF2B5EF4-FFF2-40B4-BE49-F238E27FC236}">
                <a16:creationId xmlns:a16="http://schemas.microsoft.com/office/drawing/2014/main" id="{57F0F467-01B0-47CA-9897-A45723917472}"/>
              </a:ext>
            </a:extLst>
          </p:cNvPr>
          <p:cNvSpPr/>
          <p:nvPr/>
        </p:nvSpPr>
        <p:spPr>
          <a:xfrm rot="3278631">
            <a:off x="6365200" y="23849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From - Brace">
            <a:extLst>
              <a:ext uri="{FF2B5EF4-FFF2-40B4-BE49-F238E27FC236}">
                <a16:creationId xmlns:a16="http://schemas.microsoft.com/office/drawing/2014/main" id="{5373CEB6-70E9-42AA-BD65-4517F949FB2E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2636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/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/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1244600" y="3429000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5046748" y="4280215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203291"/>
              <a:gd name="adj6" fmla="val 1437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Fields – any order</a:t>
            </a:r>
          </a:p>
        </p:txBody>
      </p:sp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096000" y="3630645"/>
            <a:ext cx="15738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096000" y="4375230"/>
            <a:ext cx="1670613" cy="16153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26650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Deletes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5784</TotalTime>
  <Words>9889</Words>
  <Application>Microsoft Office PowerPoint</Application>
  <PresentationFormat>Widescreen</PresentationFormat>
  <Paragraphs>4503</Paragraphs>
  <Slides>230</Slides>
  <Notes>182</Notes>
  <HiddenSlides>102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230</vt:i4>
      </vt:variant>
    </vt:vector>
  </HeadingPairs>
  <TitlesOfParts>
    <vt:vector size="238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Display information</vt:lpstr>
      <vt:lpstr>Display information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 (1)</vt:lpstr>
      <vt:lpstr>Order of Operations (1)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 (2)</vt:lpstr>
      <vt:lpstr>Order of Operations (2)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Filter Results: Complex</vt:lpstr>
      <vt:lpstr>Order of Operations (3)</vt:lpstr>
      <vt:lpstr>Order of Operations (3)</vt:lpstr>
      <vt:lpstr>Prison Task</vt:lpstr>
      <vt:lpstr>Learning Intentions</vt:lpstr>
      <vt:lpstr>Sort Results – Small to Big</vt:lpstr>
      <vt:lpstr>Sort Results – Small to Big</vt:lpstr>
      <vt:lpstr>Sort Results – Big to Small</vt:lpstr>
      <vt:lpstr>Sort Results – Big to Small</vt:lpstr>
      <vt:lpstr>Order of Operations (4)</vt:lpstr>
      <vt:lpstr>Order of Operations (4)</vt:lpstr>
      <vt:lpstr>Order of Operations (4)</vt:lpstr>
      <vt:lpstr>Order of Operations (4)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Learning Intentions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Order of Operations (5)</vt:lpstr>
      <vt:lpstr>Order of Operations (5)</vt:lpstr>
      <vt:lpstr>Order of Operations (6)</vt:lpstr>
      <vt:lpstr>Order of Operations (6)</vt:lpstr>
      <vt:lpstr>Learning Intentions</vt:lpstr>
      <vt:lpstr>Add Data – All fields</vt:lpstr>
      <vt:lpstr>Add Data – All fields</vt:lpstr>
      <vt:lpstr>Add Data – Some fields</vt:lpstr>
      <vt:lpstr>Add Data – Some fields</vt:lpstr>
      <vt:lpstr>Add Data – Some fields – Example</vt:lpstr>
      <vt:lpstr>Add Data – Some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SQL Queries - Overview</vt:lpstr>
      <vt:lpstr>SQL Queries - Overview</vt:lpstr>
      <vt:lpstr>Membership Task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Validation - Examples</vt:lpstr>
      <vt:lpstr>Validation - Examples</vt:lpstr>
      <vt:lpstr>PowerPoint Presentation</vt:lpstr>
      <vt:lpstr>Data Dictionary (1)</vt:lpstr>
      <vt:lpstr>Data Dictionary</vt:lpstr>
      <vt:lpstr>Text Attribute</vt:lpstr>
      <vt:lpstr>Text Attribute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PowerPoint Presentation</vt:lpstr>
      <vt:lpstr>Plan – N5 Year 2</vt:lpstr>
      <vt:lpstr>Assessment</vt:lpstr>
      <vt:lpstr>Assessment</vt:lpstr>
      <vt:lpstr>GDPR</vt:lpstr>
      <vt:lpstr>Learning Intentions</vt:lpstr>
      <vt:lpstr>Lawfulness, fairness and transparency</vt:lpstr>
      <vt:lpstr>Purpose limitation</vt:lpstr>
      <vt:lpstr>Data minimisation</vt:lpstr>
      <vt:lpstr>Accuracy</vt:lpstr>
      <vt:lpstr>Storage limitation</vt:lpstr>
      <vt:lpstr>Integrity and confidentiality</vt:lpstr>
      <vt:lpstr>GDPR Key Principles</vt:lpstr>
      <vt:lpstr>GDPR Key Principles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Keys</vt:lpstr>
      <vt:lpstr>Keys</vt:lpstr>
      <vt:lpstr>Keys</vt:lpstr>
      <vt:lpstr>ERD 1:M</vt:lpstr>
      <vt:lpstr>ERD 1:M</vt:lpstr>
      <vt:lpstr>ERD M:1</vt:lpstr>
      <vt:lpstr>ERD M:1</vt:lpstr>
      <vt:lpstr>Analysis and Design</vt:lpstr>
      <vt:lpstr>Analysis and Design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Order of Operations</vt:lpstr>
      <vt:lpstr>Joining Two Tables</vt:lpstr>
      <vt:lpstr>Joining Two Tables</vt:lpstr>
      <vt:lpstr>Joining Two Tables</vt:lpstr>
      <vt:lpstr>Joining Two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430</cp:revision>
  <cp:lastPrinted>2021-06-18T08:15:49Z</cp:lastPrinted>
  <dcterms:created xsi:type="dcterms:W3CDTF">2020-11-23T14:36:09Z</dcterms:created>
  <dcterms:modified xsi:type="dcterms:W3CDTF">2024-12-05T19:29:14Z</dcterms:modified>
</cp:coreProperties>
</file>