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heme/themeOverride3.xml" ContentType="application/vnd.openxmlformats-officedocument.themeOverr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heme/themeOverride4.xml" ContentType="application/vnd.openxmlformats-officedocument.themeOverr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9"/>
  </p:notesMasterIdLst>
  <p:sldIdLst>
    <p:sldId id="434" r:id="rId2"/>
    <p:sldId id="435" r:id="rId3"/>
    <p:sldId id="506" r:id="rId4"/>
    <p:sldId id="507" r:id="rId5"/>
    <p:sldId id="262" r:id="rId6"/>
    <p:sldId id="275" r:id="rId7"/>
    <p:sldId id="535" r:id="rId8"/>
    <p:sldId id="546" r:id="rId9"/>
    <p:sldId id="611" r:id="rId10"/>
    <p:sldId id="541" r:id="rId11"/>
    <p:sldId id="539" r:id="rId12"/>
    <p:sldId id="540" r:id="rId13"/>
    <p:sldId id="425" r:id="rId14"/>
    <p:sldId id="428" r:id="rId15"/>
    <p:sldId id="542" r:id="rId16"/>
    <p:sldId id="537" r:id="rId17"/>
    <p:sldId id="613" r:id="rId18"/>
    <p:sldId id="612" r:id="rId19"/>
    <p:sldId id="614" r:id="rId20"/>
    <p:sldId id="429" r:id="rId21"/>
    <p:sldId id="543" r:id="rId22"/>
    <p:sldId id="505" r:id="rId23"/>
    <p:sldId id="624" r:id="rId24"/>
    <p:sldId id="472" r:id="rId25"/>
    <p:sldId id="471" r:id="rId26"/>
    <p:sldId id="424" r:id="rId27"/>
    <p:sldId id="564" r:id="rId28"/>
    <p:sldId id="615" r:id="rId29"/>
    <p:sldId id="514" r:id="rId30"/>
    <p:sldId id="616" r:id="rId31"/>
    <p:sldId id="336" r:id="rId32"/>
    <p:sldId id="476" r:id="rId33"/>
    <p:sldId id="563" r:id="rId34"/>
    <p:sldId id="617" r:id="rId35"/>
    <p:sldId id="565" r:id="rId36"/>
    <p:sldId id="618" r:id="rId37"/>
    <p:sldId id="421" r:id="rId38"/>
    <p:sldId id="477" r:id="rId39"/>
    <p:sldId id="512" r:id="rId40"/>
    <p:sldId id="619" r:id="rId41"/>
    <p:sldId id="566" r:id="rId42"/>
    <p:sldId id="620" r:id="rId43"/>
    <p:sldId id="422" r:id="rId44"/>
    <p:sldId id="478" r:id="rId45"/>
    <p:sldId id="621" r:id="rId46"/>
    <p:sldId id="622" r:id="rId47"/>
    <p:sldId id="423" r:id="rId48"/>
    <p:sldId id="479" r:id="rId49"/>
    <p:sldId id="480" r:id="rId50"/>
    <p:sldId id="358" r:id="rId51"/>
    <p:sldId id="487" r:id="rId52"/>
    <p:sldId id="481" r:id="rId53"/>
    <p:sldId id="623" r:id="rId54"/>
    <p:sldId id="482" r:id="rId55"/>
    <p:sldId id="488" r:id="rId56"/>
    <p:sldId id="483" r:id="rId57"/>
    <p:sldId id="492" r:id="rId58"/>
    <p:sldId id="485" r:id="rId59"/>
    <p:sldId id="489" r:id="rId60"/>
    <p:sldId id="486" r:id="rId61"/>
    <p:sldId id="491" r:id="rId62"/>
    <p:sldId id="484" r:id="rId63"/>
    <p:sldId id="545" r:id="rId64"/>
    <p:sldId id="547" r:id="rId65"/>
    <p:sldId id="549" r:id="rId66"/>
    <p:sldId id="437" r:id="rId67"/>
    <p:sldId id="440" r:id="rId68"/>
    <p:sldId id="562" r:id="rId69"/>
    <p:sldId id="609" r:id="rId70"/>
    <p:sldId id="451" r:id="rId71"/>
    <p:sldId id="450" r:id="rId72"/>
    <p:sldId id="452" r:id="rId73"/>
    <p:sldId id="443" r:id="rId74"/>
    <p:sldId id="444" r:id="rId75"/>
    <p:sldId id="453" r:id="rId76"/>
    <p:sldId id="454" r:id="rId77"/>
    <p:sldId id="561" r:id="rId78"/>
    <p:sldId id="442" r:id="rId79"/>
    <p:sldId id="625" r:id="rId80"/>
    <p:sldId id="630" r:id="rId81"/>
    <p:sldId id="631" r:id="rId82"/>
    <p:sldId id="610" r:id="rId83"/>
    <p:sldId id="626" r:id="rId84"/>
    <p:sldId id="628" r:id="rId85"/>
    <p:sldId id="629" r:id="rId86"/>
    <p:sldId id="438" r:id="rId87"/>
    <p:sldId id="493" r:id="rId88"/>
    <p:sldId id="550" r:id="rId89"/>
    <p:sldId id="551" r:id="rId90"/>
    <p:sldId id="552" r:id="rId91"/>
    <p:sldId id="553" r:id="rId92"/>
    <p:sldId id="554" r:id="rId93"/>
    <p:sldId id="555" r:id="rId94"/>
    <p:sldId id="445" r:id="rId95"/>
    <p:sldId id="456" r:id="rId96"/>
    <p:sldId id="556" r:id="rId97"/>
    <p:sldId id="457" r:id="rId98"/>
    <p:sldId id="557" r:id="rId99"/>
    <p:sldId id="446" r:id="rId100"/>
    <p:sldId id="380" r:id="rId101"/>
    <p:sldId id="559" r:id="rId102"/>
    <p:sldId id="560" r:id="rId103"/>
    <p:sldId id="496" r:id="rId104"/>
    <p:sldId id="607" r:id="rId105"/>
    <p:sldId id="606" r:id="rId106"/>
    <p:sldId id="498" r:id="rId107"/>
    <p:sldId id="499" r:id="rId108"/>
    <p:sldId id="497" r:id="rId109"/>
    <p:sldId id="500" r:id="rId110"/>
    <p:sldId id="635" r:id="rId111"/>
    <p:sldId id="608" r:id="rId112"/>
    <p:sldId id="501" r:id="rId113"/>
    <p:sldId id="458" r:id="rId114"/>
    <p:sldId id="460" r:id="rId115"/>
    <p:sldId id="461" r:id="rId116"/>
    <p:sldId id="465" r:id="rId117"/>
    <p:sldId id="462" r:id="rId118"/>
    <p:sldId id="544" r:id="rId119"/>
    <p:sldId id="463" r:id="rId120"/>
    <p:sldId id="467" r:id="rId121"/>
    <p:sldId id="468" r:id="rId122"/>
    <p:sldId id="627" r:id="rId123"/>
    <p:sldId id="567" r:id="rId124"/>
    <p:sldId id="568" r:id="rId125"/>
    <p:sldId id="508" r:id="rId126"/>
    <p:sldId id="513" r:id="rId127"/>
    <p:sldId id="569" r:id="rId128"/>
    <p:sldId id="516" r:id="rId129"/>
    <p:sldId id="495" r:id="rId130"/>
    <p:sldId id="579" r:id="rId131"/>
    <p:sldId id="600" r:id="rId132"/>
    <p:sldId id="602" r:id="rId133"/>
    <p:sldId id="603" r:id="rId134"/>
    <p:sldId id="604" r:id="rId135"/>
    <p:sldId id="572" r:id="rId136"/>
    <p:sldId id="573" r:id="rId137"/>
    <p:sldId id="574" r:id="rId138"/>
    <p:sldId id="575" r:id="rId139"/>
    <p:sldId id="634" r:id="rId140"/>
    <p:sldId id="632" r:id="rId141"/>
    <p:sldId id="633" r:id="rId142"/>
    <p:sldId id="576" r:id="rId143"/>
    <p:sldId id="502" r:id="rId144"/>
    <p:sldId id="504" r:id="rId145"/>
    <p:sldId id="503" r:id="rId146"/>
    <p:sldId id="577" r:id="rId147"/>
    <p:sldId id="578" r:id="rId148"/>
  </p:sldIdLst>
  <p:sldSz cx="12192000" cy="6858000"/>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CD916D4-C61B-4DE1-BA53-06CFF0F5F6D1}">
          <p14:sldIdLst>
            <p14:sldId id="434"/>
            <p14:sldId id="435"/>
            <p14:sldId id="506"/>
            <p14:sldId id="507"/>
            <p14:sldId id="262"/>
          </p14:sldIdLst>
        </p14:section>
        <p14:section name="Sub-programs" id="{8FF03462-626E-4D1D-AC9E-9B36ACF6C895}">
          <p14:sldIdLst>
            <p14:sldId id="275"/>
            <p14:sldId id="535"/>
            <p14:sldId id="546"/>
            <p14:sldId id="611"/>
            <p14:sldId id="541"/>
            <p14:sldId id="539"/>
            <p14:sldId id="540"/>
            <p14:sldId id="425"/>
            <p14:sldId id="428"/>
            <p14:sldId id="542"/>
            <p14:sldId id="537"/>
            <p14:sldId id="613"/>
            <p14:sldId id="612"/>
            <p14:sldId id="614"/>
            <p14:sldId id="429"/>
            <p14:sldId id="543"/>
            <p14:sldId id="505"/>
            <p14:sldId id="624"/>
            <p14:sldId id="472"/>
            <p14:sldId id="471"/>
          </p14:sldIdLst>
        </p14:section>
        <p14:section name="Built-in functions" id="{0974E8DD-2EA4-4A23-B91F-D3B995670CD9}">
          <p14:sldIdLst>
            <p14:sldId id="424"/>
            <p14:sldId id="564"/>
            <p14:sldId id="615"/>
            <p14:sldId id="514"/>
            <p14:sldId id="616"/>
            <p14:sldId id="336"/>
            <p14:sldId id="476"/>
            <p14:sldId id="563"/>
            <p14:sldId id="617"/>
            <p14:sldId id="565"/>
            <p14:sldId id="618"/>
            <p14:sldId id="421"/>
            <p14:sldId id="477"/>
            <p14:sldId id="512"/>
            <p14:sldId id="619"/>
            <p14:sldId id="566"/>
            <p14:sldId id="620"/>
            <p14:sldId id="422"/>
            <p14:sldId id="478"/>
            <p14:sldId id="621"/>
            <p14:sldId id="622"/>
            <p14:sldId id="423"/>
            <p14:sldId id="479"/>
          </p14:sldIdLst>
        </p14:section>
        <p14:section name="Substrings" id="{731C3143-E5D4-42ED-B181-9F3D68DFC047}">
          <p14:sldIdLst>
            <p14:sldId id="480"/>
            <p14:sldId id="358"/>
            <p14:sldId id="487"/>
            <p14:sldId id="481"/>
            <p14:sldId id="623"/>
            <p14:sldId id="482"/>
            <p14:sldId id="488"/>
            <p14:sldId id="483"/>
            <p14:sldId id="492"/>
            <p14:sldId id="485"/>
            <p14:sldId id="489"/>
            <p14:sldId id="486"/>
            <p14:sldId id="491"/>
            <p14:sldId id="484"/>
            <p14:sldId id="545"/>
            <p14:sldId id="547"/>
            <p14:sldId id="549"/>
          </p14:sldIdLst>
        </p14:section>
        <p14:section name="File handling" id="{23B890E6-00E8-435C-932B-6DC621F1AE2B}">
          <p14:sldIdLst>
            <p14:sldId id="437"/>
            <p14:sldId id="440"/>
          </p14:sldIdLst>
        </p14:section>
        <p14:section name="Writing" id="{D707A455-FD14-4C27-8423-FE3FE7520C4C}">
          <p14:sldIdLst>
            <p14:sldId id="562"/>
            <p14:sldId id="609"/>
            <p14:sldId id="451"/>
            <p14:sldId id="450"/>
            <p14:sldId id="452"/>
            <p14:sldId id="443"/>
            <p14:sldId id="444"/>
            <p14:sldId id="453"/>
            <p14:sldId id="454"/>
          </p14:sldIdLst>
        </p14:section>
        <p14:section name="Reading" id="{17A086BB-64EF-4CA8-8DEB-63034AFA8CD0}">
          <p14:sldIdLst>
            <p14:sldId id="561"/>
            <p14:sldId id="442"/>
            <p14:sldId id="625"/>
            <p14:sldId id="630"/>
            <p14:sldId id="631"/>
            <p14:sldId id="610"/>
            <p14:sldId id="626"/>
            <p14:sldId id="628"/>
            <p14:sldId id="629"/>
            <p14:sldId id="438"/>
            <p14:sldId id="493"/>
            <p14:sldId id="550"/>
            <p14:sldId id="551"/>
            <p14:sldId id="552"/>
            <p14:sldId id="553"/>
            <p14:sldId id="554"/>
            <p14:sldId id="555"/>
          </p14:sldIdLst>
        </p14:section>
        <p14:section name="Parallel arrays" id="{C0FDE390-6223-4AF2-BB4E-476FE9E483E5}">
          <p14:sldIdLst>
            <p14:sldId id="445"/>
            <p14:sldId id="456"/>
            <p14:sldId id="556"/>
            <p14:sldId id="457"/>
            <p14:sldId id="557"/>
            <p14:sldId id="446"/>
            <p14:sldId id="380"/>
            <p14:sldId id="559"/>
            <p14:sldId id="560"/>
          </p14:sldIdLst>
        </p14:section>
        <p14:section name="Standrad algorithms" id="{E51287A6-0098-4174-B5E3-AB1589BC3F19}">
          <p14:sldIdLst>
            <p14:sldId id="496"/>
            <p14:sldId id="607"/>
            <p14:sldId id="606"/>
            <p14:sldId id="498"/>
            <p14:sldId id="499"/>
            <p14:sldId id="497"/>
            <p14:sldId id="500"/>
            <p14:sldId id="635"/>
            <p14:sldId id="608"/>
            <p14:sldId id="501"/>
          </p14:sldIdLst>
        </p14:section>
        <p14:section name="Records" id="{54C7EC2B-18DD-42A6-B223-526F78267F8B}">
          <p14:sldIdLst>
            <p14:sldId id="458"/>
            <p14:sldId id="460"/>
            <p14:sldId id="461"/>
            <p14:sldId id="465"/>
            <p14:sldId id="462"/>
            <p14:sldId id="544"/>
            <p14:sldId id="463"/>
            <p14:sldId id="467"/>
            <p14:sldId id="468"/>
            <p14:sldId id="627"/>
          </p14:sldIdLst>
        </p14:section>
        <p14:section name="Development methodologies" id="{A958A167-9AA3-4385-979F-F80AA5C022CF}">
          <p14:sldIdLst>
            <p14:sldId id="567"/>
            <p14:sldId id="568"/>
            <p14:sldId id="508"/>
            <p14:sldId id="513"/>
            <p14:sldId id="569"/>
            <p14:sldId id="516"/>
          </p14:sldIdLst>
        </p14:section>
        <p14:section name="Analysis" id="{6E24B6D2-07E9-47FF-9E1B-1B50F0549632}">
          <p14:sldIdLst>
            <p14:sldId id="495"/>
            <p14:sldId id="579"/>
            <p14:sldId id="600"/>
            <p14:sldId id="602"/>
            <p14:sldId id="603"/>
            <p14:sldId id="604"/>
          </p14:sldIdLst>
        </p14:section>
        <p14:section name="Design" id="{B827E20A-BD4C-41A2-AC82-E4B2DA16FE42}">
          <p14:sldIdLst>
            <p14:sldId id="572"/>
            <p14:sldId id="573"/>
            <p14:sldId id="574"/>
            <p14:sldId id="575"/>
            <p14:sldId id="634"/>
            <p14:sldId id="632"/>
            <p14:sldId id="633"/>
            <p14:sldId id="576"/>
          </p14:sldIdLst>
        </p14:section>
        <p14:section name="Testing" id="{89DD8F3D-7BDB-479D-BE4D-586144FA2248}">
          <p14:sldIdLst>
            <p14:sldId id="502"/>
            <p14:sldId id="504"/>
            <p14:sldId id="503"/>
          </p14:sldIdLst>
        </p14:section>
        <p14:section name="Evaluation" id="{0F7A6070-A7E2-43C1-8140-267CAC25D84D}">
          <p14:sldIdLst>
            <p14:sldId id="577"/>
            <p14:sldId id="5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B3"/>
    <a:srgbClr val="183691"/>
    <a:srgbClr val="00864F"/>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10" autoAdjust="0"/>
    <p:restoredTop sz="90767" autoAdjust="0"/>
  </p:normalViewPr>
  <p:slideViewPr>
    <p:cSldViewPr snapToGrid="0" showGuides="1">
      <p:cViewPr varScale="1">
        <p:scale>
          <a:sx n="58" d="100"/>
          <a:sy n="58" d="100"/>
        </p:scale>
        <p:origin x="372" y="5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microsoft.com/office/2016/11/relationships/changesInfo" Target="changesInfos/changesInfo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FBF2CB1D-FB46-4349-A0B6-72A9E90FC248}"/>
    <pc:docChg chg="undo custSel modSld">
      <pc:chgData name="Al Friend" userId="e5ed79da-d858-46d4-9eed-a7a24903f2de" providerId="ADAL" clId="{FBF2CB1D-FB46-4349-A0B6-72A9E90FC248}" dt="2024-08-22T18:31:04.843" v="168"/>
      <pc:docMkLst>
        <pc:docMk/>
      </pc:docMkLst>
      <pc:sldChg chg="modNotesTx">
        <pc:chgData name="Al Friend" userId="e5ed79da-d858-46d4-9eed-a7a24903f2de" providerId="ADAL" clId="{FBF2CB1D-FB46-4349-A0B6-72A9E90FC248}" dt="2024-08-22T18:29:55.494" v="167" actId="20577"/>
        <pc:sldMkLst>
          <pc:docMk/>
          <pc:sldMk cId="3802701649" sldId="438"/>
        </pc:sldMkLst>
      </pc:sldChg>
      <pc:sldChg chg="modSp mod">
        <pc:chgData name="Al Friend" userId="e5ed79da-d858-46d4-9eed-a7a24903f2de" providerId="ADAL" clId="{FBF2CB1D-FB46-4349-A0B6-72A9E90FC248}" dt="2024-08-20T19:27:59.385" v="55" actId="1037"/>
        <pc:sldMkLst>
          <pc:docMk/>
          <pc:sldMk cId="2724162170" sldId="442"/>
        </pc:sldMkLst>
        <pc:spChg chg="mod">
          <ac:chgData name="Al Friend" userId="e5ed79da-d858-46d4-9eed-a7a24903f2de" providerId="ADAL" clId="{FBF2CB1D-FB46-4349-A0B6-72A9E90FC248}" dt="2024-08-20T19:27:59.385" v="55" actId="1037"/>
          <ac:spMkLst>
            <pc:docMk/>
            <pc:sldMk cId="2724162170" sldId="442"/>
            <ac:spMk id="5" creationId="{8145E81F-1949-4DFF-BEDD-AF463B4A35D1}"/>
          </ac:spMkLst>
        </pc:spChg>
      </pc:sldChg>
      <pc:sldChg chg="modNotesTx">
        <pc:chgData name="Al Friend" userId="e5ed79da-d858-46d4-9eed-a7a24903f2de" providerId="ADAL" clId="{FBF2CB1D-FB46-4349-A0B6-72A9E90FC248}" dt="2024-08-22T18:15:06.699" v="140" actId="20577"/>
        <pc:sldMkLst>
          <pc:docMk/>
          <pc:sldMk cId="1426775807" sldId="550"/>
        </pc:sldMkLst>
      </pc:sldChg>
      <pc:sldChg chg="modSp mod modAnim modNotesTx">
        <pc:chgData name="Al Friend" userId="e5ed79da-d858-46d4-9eed-a7a24903f2de" providerId="ADAL" clId="{FBF2CB1D-FB46-4349-A0B6-72A9E90FC248}" dt="2024-08-22T18:27:38.061" v="163" actId="20577"/>
        <pc:sldMkLst>
          <pc:docMk/>
          <pc:sldMk cId="2672142775" sldId="552"/>
        </pc:sldMkLst>
        <pc:spChg chg="mod">
          <ac:chgData name="Al Friend" userId="e5ed79da-d858-46d4-9eed-a7a24903f2de" providerId="ADAL" clId="{FBF2CB1D-FB46-4349-A0B6-72A9E90FC248}" dt="2024-08-22T18:27:38.061" v="163" actId="20577"/>
          <ac:spMkLst>
            <pc:docMk/>
            <pc:sldMk cId="2672142775" sldId="552"/>
            <ac:spMk id="4" creationId="{64E6C5A6-C8B6-44E7-AC4F-4DD9B8000FF1}"/>
          </ac:spMkLst>
        </pc:spChg>
      </pc:sldChg>
      <pc:sldChg chg="modSp mod">
        <pc:chgData name="Al Friend" userId="e5ed79da-d858-46d4-9eed-a7a24903f2de" providerId="ADAL" clId="{FBF2CB1D-FB46-4349-A0B6-72A9E90FC248}" dt="2024-08-22T18:27:42.186" v="164" actId="20577"/>
        <pc:sldMkLst>
          <pc:docMk/>
          <pc:sldMk cId="3830779802" sldId="553"/>
        </pc:sldMkLst>
        <pc:spChg chg="mod">
          <ac:chgData name="Al Friend" userId="e5ed79da-d858-46d4-9eed-a7a24903f2de" providerId="ADAL" clId="{FBF2CB1D-FB46-4349-A0B6-72A9E90FC248}" dt="2024-08-22T18:27:42.186" v="164" actId="20577"/>
          <ac:spMkLst>
            <pc:docMk/>
            <pc:sldMk cId="3830779802" sldId="553"/>
            <ac:spMk id="4" creationId="{64E6C5A6-C8B6-44E7-AC4F-4DD9B8000FF1}"/>
          </ac:spMkLst>
        </pc:spChg>
      </pc:sldChg>
      <pc:sldChg chg="modNotesTx">
        <pc:chgData name="Al Friend" userId="e5ed79da-d858-46d4-9eed-a7a24903f2de" providerId="ADAL" clId="{FBF2CB1D-FB46-4349-A0B6-72A9E90FC248}" dt="2024-08-22T18:28:14.912" v="165" actId="20577"/>
        <pc:sldMkLst>
          <pc:docMk/>
          <pc:sldMk cId="111550004" sldId="555"/>
        </pc:sldMkLst>
      </pc:sldChg>
      <pc:sldChg chg="modSp">
        <pc:chgData name="Al Friend" userId="e5ed79da-d858-46d4-9eed-a7a24903f2de" providerId="ADAL" clId="{FBF2CB1D-FB46-4349-A0B6-72A9E90FC248}" dt="2024-08-22T18:31:04.843" v="168"/>
        <pc:sldMkLst>
          <pc:docMk/>
          <pc:sldMk cId="1117637440" sldId="559"/>
        </pc:sldMkLst>
        <pc:spChg chg="mod">
          <ac:chgData name="Al Friend" userId="e5ed79da-d858-46d4-9eed-a7a24903f2de" providerId="ADAL" clId="{FBF2CB1D-FB46-4349-A0B6-72A9E90FC248}" dt="2024-08-22T18:31:04.843" v="168"/>
          <ac:spMkLst>
            <pc:docMk/>
            <pc:sldMk cId="1117637440" sldId="559"/>
            <ac:spMk id="4" creationId="{64E6C5A6-C8B6-44E7-AC4F-4DD9B8000FF1}"/>
          </ac:spMkLst>
        </pc:spChg>
      </pc:sldChg>
      <pc:sldChg chg="addSp modSp mod addAnim delAnim modAnim">
        <pc:chgData name="Al Friend" userId="e5ed79da-d858-46d4-9eed-a7a24903f2de" providerId="ADAL" clId="{FBF2CB1D-FB46-4349-A0B6-72A9E90FC248}" dt="2024-08-20T19:34:26.844" v="138" actId="1076"/>
        <pc:sldMkLst>
          <pc:docMk/>
          <pc:sldMk cId="1132077490" sldId="609"/>
        </pc:sldMkLst>
        <pc:spChg chg="add mod">
          <ac:chgData name="Al Friend" userId="e5ed79da-d858-46d4-9eed-a7a24903f2de" providerId="ADAL" clId="{FBF2CB1D-FB46-4349-A0B6-72A9E90FC248}" dt="2024-08-20T19:32:09.065" v="124" actId="1076"/>
          <ac:spMkLst>
            <pc:docMk/>
            <pc:sldMk cId="1132077490" sldId="609"/>
            <ac:spMk id="2" creationId="{B46B1460-4B6F-4EDC-0A27-D3CCFE497E3B}"/>
          </ac:spMkLst>
        </pc:spChg>
        <pc:spChg chg="mod">
          <ac:chgData name="Al Friend" userId="e5ed79da-d858-46d4-9eed-a7a24903f2de" providerId="ADAL" clId="{FBF2CB1D-FB46-4349-A0B6-72A9E90FC248}" dt="2024-08-20T19:34:13.846" v="137" actId="20577"/>
          <ac:spMkLst>
            <pc:docMk/>
            <pc:sldMk cId="1132077490" sldId="609"/>
            <ac:spMk id="4" creationId="{64E6C5A6-C8B6-44E7-AC4F-4DD9B8000FF1}"/>
          </ac:spMkLst>
        </pc:spChg>
        <pc:spChg chg="mod">
          <ac:chgData name="Al Friend" userId="e5ed79da-d858-46d4-9eed-a7a24903f2de" providerId="ADAL" clId="{FBF2CB1D-FB46-4349-A0B6-72A9E90FC248}" dt="2024-08-20T19:34:26.844" v="138" actId="1076"/>
          <ac:spMkLst>
            <pc:docMk/>
            <pc:sldMk cId="1132077490" sldId="609"/>
            <ac:spMk id="5" creationId="{8145E81F-1949-4DFF-BEDD-AF463B4A35D1}"/>
          </ac:spMkLst>
        </pc:spChg>
        <pc:spChg chg="mod">
          <ac:chgData name="Al Friend" userId="e5ed79da-d858-46d4-9eed-a7a24903f2de" providerId="ADAL" clId="{FBF2CB1D-FB46-4349-A0B6-72A9E90FC248}" dt="2024-08-20T19:28:51.682" v="90" actId="207"/>
          <ac:spMkLst>
            <pc:docMk/>
            <pc:sldMk cId="1132077490" sldId="609"/>
            <ac:spMk id="7" creationId="{39883517-6FF7-4EB0-9AB0-592F52CF09BC}"/>
          </ac:spMkLst>
        </pc:spChg>
      </pc:sldChg>
      <pc:sldChg chg="modSp mod">
        <pc:chgData name="Al Friend" userId="e5ed79da-d858-46d4-9eed-a7a24903f2de" providerId="ADAL" clId="{FBF2CB1D-FB46-4349-A0B6-72A9E90FC248}" dt="2024-08-20T19:28:15.165" v="89" actId="14100"/>
        <pc:sldMkLst>
          <pc:docMk/>
          <pc:sldMk cId="2251472171" sldId="610"/>
        </pc:sldMkLst>
        <pc:spChg chg="mod">
          <ac:chgData name="Al Friend" userId="e5ed79da-d858-46d4-9eed-a7a24903f2de" providerId="ADAL" clId="{FBF2CB1D-FB46-4349-A0B6-72A9E90FC248}" dt="2024-08-20T19:28:15.165" v="89" actId="14100"/>
          <ac:spMkLst>
            <pc:docMk/>
            <pc:sldMk cId="2251472171" sldId="610"/>
            <ac:spMk id="5" creationId="{8145E81F-1949-4DFF-BEDD-AF463B4A35D1}"/>
          </ac:spMkLst>
        </pc:spChg>
      </pc:sldChg>
    </pc:docChg>
  </pc:docChgLst>
  <pc:docChgLst>
    <pc:chgData name="Al Friend" userId="e5ed79da-d858-46d4-9eed-a7a24903f2de" providerId="ADAL" clId="{F2F651C2-973C-4580-A1C7-A52C8AB8841A}"/>
    <pc:docChg chg="undo custSel addSld modSld">
      <pc:chgData name="Al Friend" userId="e5ed79da-d858-46d4-9eed-a7a24903f2de" providerId="ADAL" clId="{F2F651C2-973C-4580-A1C7-A52C8AB8841A}" dt="2024-08-28T09:44:31.322" v="213" actId="14100"/>
      <pc:docMkLst>
        <pc:docMk/>
      </pc:docMkLst>
      <pc:sldChg chg="modSp">
        <pc:chgData name="Al Friend" userId="e5ed79da-d858-46d4-9eed-a7a24903f2de" providerId="ADAL" clId="{F2F651C2-973C-4580-A1C7-A52C8AB8841A}" dt="2024-08-22T13:52:16.369" v="183" actId="6549"/>
        <pc:sldMkLst>
          <pc:docMk/>
          <pc:sldMk cId="2001493673" sldId="380"/>
        </pc:sldMkLst>
        <pc:spChg chg="mod">
          <ac:chgData name="Al Friend" userId="e5ed79da-d858-46d4-9eed-a7a24903f2de" providerId="ADAL" clId="{F2F651C2-973C-4580-A1C7-A52C8AB8841A}" dt="2024-08-22T13:52:16.369" v="183" actId="6549"/>
          <ac:spMkLst>
            <pc:docMk/>
            <pc:sldMk cId="2001493673" sldId="380"/>
            <ac:spMk id="4" creationId="{64E6C5A6-C8B6-44E7-AC4F-4DD9B8000FF1}"/>
          </ac:spMkLst>
        </pc:spChg>
      </pc:sldChg>
      <pc:sldChg chg="modSp">
        <pc:chgData name="Al Friend" userId="e5ed79da-d858-46d4-9eed-a7a24903f2de" providerId="ADAL" clId="{F2F651C2-973C-4580-A1C7-A52C8AB8841A}" dt="2024-08-16T12:23:43.125" v="36" actId="113"/>
        <pc:sldMkLst>
          <pc:docMk/>
          <pc:sldMk cId="2570885542" sldId="437"/>
        </pc:sldMkLst>
        <pc:spChg chg="mod">
          <ac:chgData name="Al Friend" userId="e5ed79da-d858-46d4-9eed-a7a24903f2de" providerId="ADAL" clId="{F2F651C2-973C-4580-A1C7-A52C8AB8841A}" dt="2024-08-16T12:23:43.125" v="36" actId="113"/>
          <ac:spMkLst>
            <pc:docMk/>
            <pc:sldMk cId="2570885542" sldId="437"/>
            <ac:spMk id="3" creationId="{00000000-0000-0000-0000-000000000000}"/>
          </ac:spMkLst>
        </pc:spChg>
      </pc:sldChg>
      <pc:sldChg chg="modSp">
        <pc:chgData name="Al Friend" userId="e5ed79da-d858-46d4-9eed-a7a24903f2de" providerId="ADAL" clId="{F2F651C2-973C-4580-A1C7-A52C8AB8841A}" dt="2024-08-16T12:30:07.415" v="120" actId="108"/>
        <pc:sldMkLst>
          <pc:docMk/>
          <pc:sldMk cId="3802701649" sldId="438"/>
        </pc:sldMkLst>
        <pc:spChg chg="mod">
          <ac:chgData name="Al Friend" userId="e5ed79da-d858-46d4-9eed-a7a24903f2de" providerId="ADAL" clId="{F2F651C2-973C-4580-A1C7-A52C8AB8841A}" dt="2024-08-16T12:30:00.227" v="118" actId="108"/>
          <ac:spMkLst>
            <pc:docMk/>
            <pc:sldMk cId="3802701649" sldId="438"/>
            <ac:spMk id="2" creationId="{01E4F0FA-641B-7BBB-4A91-53AF18F36B37}"/>
          </ac:spMkLst>
        </pc:spChg>
        <pc:spChg chg="mod">
          <ac:chgData name="Al Friend" userId="e5ed79da-d858-46d4-9eed-a7a24903f2de" providerId="ADAL" clId="{F2F651C2-973C-4580-A1C7-A52C8AB8841A}" dt="2024-08-16T12:29:54.246" v="117" actId="692"/>
          <ac:spMkLst>
            <pc:docMk/>
            <pc:sldMk cId="3802701649" sldId="438"/>
            <ac:spMk id="5" creationId="{8145E81F-1949-4DFF-BEDD-AF463B4A35D1}"/>
          </ac:spMkLst>
        </pc:spChg>
        <pc:spChg chg="mod">
          <ac:chgData name="Al Friend" userId="e5ed79da-d858-46d4-9eed-a7a24903f2de" providerId="ADAL" clId="{F2F651C2-973C-4580-A1C7-A52C8AB8841A}" dt="2024-08-16T12:30:03.751" v="119" actId="108"/>
          <ac:spMkLst>
            <pc:docMk/>
            <pc:sldMk cId="3802701649" sldId="438"/>
            <ac:spMk id="6" creationId="{8145E81F-1949-4DFF-BEDD-AF463B4A35D1}"/>
          </ac:spMkLst>
        </pc:spChg>
        <pc:spChg chg="mod">
          <ac:chgData name="Al Friend" userId="e5ed79da-d858-46d4-9eed-a7a24903f2de" providerId="ADAL" clId="{F2F651C2-973C-4580-A1C7-A52C8AB8841A}" dt="2024-08-16T12:30:07.415" v="120" actId="108"/>
          <ac:spMkLst>
            <pc:docMk/>
            <pc:sldMk cId="3802701649" sldId="438"/>
            <ac:spMk id="7" creationId="{DD7CFB5D-8D75-BBA7-21D4-45F85FBF6B79}"/>
          </ac:spMkLst>
        </pc:spChg>
      </pc:sldChg>
      <pc:sldChg chg="modSp">
        <pc:chgData name="Al Friend" userId="e5ed79da-d858-46d4-9eed-a7a24903f2de" providerId="ADAL" clId="{F2F651C2-973C-4580-A1C7-A52C8AB8841A}" dt="2024-08-16T12:29:15.923" v="109" actId="692"/>
        <pc:sldMkLst>
          <pc:docMk/>
          <pc:sldMk cId="2724162170" sldId="442"/>
        </pc:sldMkLst>
        <pc:spChg chg="mod">
          <ac:chgData name="Al Friend" userId="e5ed79da-d858-46d4-9eed-a7a24903f2de" providerId="ADAL" clId="{F2F651C2-973C-4580-A1C7-A52C8AB8841A}" dt="2024-08-16T12:29:10.828" v="107" actId="692"/>
          <ac:spMkLst>
            <pc:docMk/>
            <pc:sldMk cId="2724162170" sldId="442"/>
            <ac:spMk id="5" creationId="{8145E81F-1949-4DFF-BEDD-AF463B4A35D1}"/>
          </ac:spMkLst>
        </pc:spChg>
        <pc:spChg chg="mod">
          <ac:chgData name="Al Friend" userId="e5ed79da-d858-46d4-9eed-a7a24903f2de" providerId="ADAL" clId="{F2F651C2-973C-4580-A1C7-A52C8AB8841A}" dt="2024-08-16T12:29:15.923" v="109" actId="692"/>
          <ac:spMkLst>
            <pc:docMk/>
            <pc:sldMk cId="2724162170" sldId="442"/>
            <ac:spMk id="6" creationId="{8145E81F-1949-4DFF-BEDD-AF463B4A35D1}"/>
          </ac:spMkLst>
        </pc:spChg>
      </pc:sldChg>
      <pc:sldChg chg="modSp">
        <pc:chgData name="Al Friend" userId="e5ed79da-d858-46d4-9eed-a7a24903f2de" providerId="ADAL" clId="{F2F651C2-973C-4580-A1C7-A52C8AB8841A}" dt="2024-08-21T08:59:07.719" v="158" actId="20577"/>
        <pc:sldMkLst>
          <pc:docMk/>
          <pc:sldMk cId="171987008" sldId="444"/>
        </pc:sldMkLst>
        <pc:spChg chg="mod">
          <ac:chgData name="Al Friend" userId="e5ed79da-d858-46d4-9eed-a7a24903f2de" providerId="ADAL" clId="{F2F651C2-973C-4580-A1C7-A52C8AB8841A}" dt="2024-08-21T08:59:07.719" v="158" actId="20577"/>
          <ac:spMkLst>
            <pc:docMk/>
            <pc:sldMk cId="171987008" sldId="444"/>
            <ac:spMk id="4" creationId="{64E6C5A6-C8B6-44E7-AC4F-4DD9B8000FF1}"/>
          </ac:spMkLst>
        </pc:spChg>
      </pc:sldChg>
      <pc:sldChg chg="modSp modAnim">
        <pc:chgData name="Al Friend" userId="e5ed79da-d858-46d4-9eed-a7a24903f2de" providerId="ADAL" clId="{F2F651C2-973C-4580-A1C7-A52C8AB8841A}" dt="2024-08-21T08:20:50.030" v="149" actId="1076"/>
        <pc:sldMkLst>
          <pc:docMk/>
          <pc:sldMk cId="2577301597" sldId="450"/>
        </pc:sldMkLst>
        <pc:spChg chg="mod">
          <ac:chgData name="Al Friend" userId="e5ed79da-d858-46d4-9eed-a7a24903f2de" providerId="ADAL" clId="{F2F651C2-973C-4580-A1C7-A52C8AB8841A}" dt="2024-08-21T08:20:45.455" v="148" actId="20577"/>
          <ac:spMkLst>
            <pc:docMk/>
            <pc:sldMk cId="2577301597" sldId="450"/>
            <ac:spMk id="4" creationId="{64E6C5A6-C8B6-44E7-AC4F-4DD9B8000FF1}"/>
          </ac:spMkLst>
        </pc:spChg>
        <pc:spChg chg="mod">
          <ac:chgData name="Al Friend" userId="e5ed79da-d858-46d4-9eed-a7a24903f2de" providerId="ADAL" clId="{F2F651C2-973C-4580-A1C7-A52C8AB8841A}" dt="2024-08-21T08:20:50.030" v="149" actId="1076"/>
          <ac:spMkLst>
            <pc:docMk/>
            <pc:sldMk cId="2577301597" sldId="450"/>
            <ac:spMk id="9" creationId="{8145E81F-1949-4DFF-BEDD-AF463B4A35D1}"/>
          </ac:spMkLst>
        </pc:spChg>
      </pc:sldChg>
      <pc:sldChg chg="modSp modAnim">
        <pc:chgData name="Al Friend" userId="e5ed79da-d858-46d4-9eed-a7a24903f2de" providerId="ADAL" clId="{F2F651C2-973C-4580-A1C7-A52C8AB8841A}" dt="2024-08-21T08:00:51.386" v="138" actId="20577"/>
        <pc:sldMkLst>
          <pc:docMk/>
          <pc:sldMk cId="2483932992" sldId="451"/>
        </pc:sldMkLst>
        <pc:spChg chg="mod">
          <ac:chgData name="Al Friend" userId="e5ed79da-d858-46d4-9eed-a7a24903f2de" providerId="ADAL" clId="{F2F651C2-973C-4580-A1C7-A52C8AB8841A}" dt="2024-08-21T08:00:51.386" v="138" actId="20577"/>
          <ac:spMkLst>
            <pc:docMk/>
            <pc:sldMk cId="2483932992" sldId="451"/>
            <ac:spMk id="4" creationId="{64E6C5A6-C8B6-44E7-AC4F-4DD9B8000FF1}"/>
          </ac:spMkLst>
        </pc:spChg>
      </pc:sldChg>
      <pc:sldChg chg="modSp modAnim">
        <pc:chgData name="Al Friend" userId="e5ed79da-d858-46d4-9eed-a7a24903f2de" providerId="ADAL" clId="{F2F651C2-973C-4580-A1C7-A52C8AB8841A}" dt="2024-08-21T08:20:59.505" v="157" actId="20577"/>
        <pc:sldMkLst>
          <pc:docMk/>
          <pc:sldMk cId="307598580" sldId="452"/>
        </pc:sldMkLst>
        <pc:spChg chg="mod">
          <ac:chgData name="Al Friend" userId="e5ed79da-d858-46d4-9eed-a7a24903f2de" providerId="ADAL" clId="{F2F651C2-973C-4580-A1C7-A52C8AB8841A}" dt="2024-08-21T08:20:59.505" v="157" actId="20577"/>
          <ac:spMkLst>
            <pc:docMk/>
            <pc:sldMk cId="307598580" sldId="452"/>
            <ac:spMk id="4" creationId="{64E6C5A6-C8B6-44E7-AC4F-4DD9B8000FF1}"/>
          </ac:spMkLst>
        </pc:spChg>
      </pc:sldChg>
      <pc:sldChg chg="modSp">
        <pc:chgData name="Al Friend" userId="e5ed79da-d858-46d4-9eed-a7a24903f2de" providerId="ADAL" clId="{F2F651C2-973C-4580-A1C7-A52C8AB8841A}" dt="2024-08-16T12:30:14.873" v="122" actId="108"/>
        <pc:sldMkLst>
          <pc:docMk/>
          <pc:sldMk cId="1426775807" sldId="550"/>
        </pc:sldMkLst>
        <pc:spChg chg="mod">
          <ac:chgData name="Al Friend" userId="e5ed79da-d858-46d4-9eed-a7a24903f2de" providerId="ADAL" clId="{F2F651C2-973C-4580-A1C7-A52C8AB8841A}" dt="2024-08-16T12:30:12.206" v="121" actId="108"/>
          <ac:spMkLst>
            <pc:docMk/>
            <pc:sldMk cId="1426775807" sldId="550"/>
            <ac:spMk id="5" creationId="{8145E81F-1949-4DFF-BEDD-AF463B4A35D1}"/>
          </ac:spMkLst>
        </pc:spChg>
        <pc:spChg chg="mod">
          <ac:chgData name="Al Friend" userId="e5ed79da-d858-46d4-9eed-a7a24903f2de" providerId="ADAL" clId="{F2F651C2-973C-4580-A1C7-A52C8AB8841A}" dt="2024-08-16T12:30:14.873" v="122" actId="108"/>
          <ac:spMkLst>
            <pc:docMk/>
            <pc:sldMk cId="1426775807" sldId="550"/>
            <ac:spMk id="6" creationId="{C2EA3EC2-0EA3-52F8-BE2F-82AE8846A15B}"/>
          </ac:spMkLst>
        </pc:spChg>
      </pc:sldChg>
      <pc:sldChg chg="modSp setBg">
        <pc:chgData name="Al Friend" userId="e5ed79da-d858-46d4-9eed-a7a24903f2de" providerId="ADAL" clId="{F2F651C2-973C-4580-A1C7-A52C8AB8841A}" dt="2024-08-16T12:30:40.186" v="125" actId="108"/>
        <pc:sldMkLst>
          <pc:docMk/>
          <pc:sldMk cId="2672142775" sldId="552"/>
        </pc:sldMkLst>
        <pc:spChg chg="mod">
          <ac:chgData name="Al Friend" userId="e5ed79da-d858-46d4-9eed-a7a24903f2de" providerId="ADAL" clId="{F2F651C2-973C-4580-A1C7-A52C8AB8841A}" dt="2024-08-16T12:30:40.186" v="125" actId="108"/>
          <ac:spMkLst>
            <pc:docMk/>
            <pc:sldMk cId="2672142775" sldId="552"/>
            <ac:spMk id="6" creationId="{4C153303-D1C1-431D-B2E2-B4706419068D}"/>
          </ac:spMkLst>
        </pc:spChg>
      </pc:sldChg>
      <pc:sldChg chg="modSp setBg modAnim">
        <pc:chgData name="Al Friend" userId="e5ed79da-d858-46d4-9eed-a7a24903f2de" providerId="ADAL" clId="{F2F651C2-973C-4580-A1C7-A52C8AB8841A}" dt="2024-08-16T12:30:59.740" v="130" actId="108"/>
        <pc:sldMkLst>
          <pc:docMk/>
          <pc:sldMk cId="458947270" sldId="554"/>
        </pc:sldMkLst>
        <pc:spChg chg="mod">
          <ac:chgData name="Al Friend" userId="e5ed79da-d858-46d4-9eed-a7a24903f2de" providerId="ADAL" clId="{F2F651C2-973C-4580-A1C7-A52C8AB8841A}" dt="2024-08-16T12:30:46.325" v="126" actId="108"/>
          <ac:spMkLst>
            <pc:docMk/>
            <pc:sldMk cId="458947270" sldId="554"/>
            <ac:spMk id="4" creationId="{64E6C5A6-C8B6-44E7-AC4F-4DD9B8000FF1}"/>
          </ac:spMkLst>
        </pc:spChg>
        <pc:spChg chg="mod">
          <ac:chgData name="Al Friend" userId="e5ed79da-d858-46d4-9eed-a7a24903f2de" providerId="ADAL" clId="{F2F651C2-973C-4580-A1C7-A52C8AB8841A}" dt="2024-08-16T12:30:59.740" v="130" actId="108"/>
          <ac:spMkLst>
            <pc:docMk/>
            <pc:sldMk cId="458947270" sldId="554"/>
            <ac:spMk id="5" creationId="{8145E81F-1949-4DFF-BEDD-AF463B4A35D1}"/>
          </ac:spMkLst>
        </pc:spChg>
        <pc:spChg chg="mod">
          <ac:chgData name="Al Friend" userId="e5ed79da-d858-46d4-9eed-a7a24903f2de" providerId="ADAL" clId="{F2F651C2-973C-4580-A1C7-A52C8AB8841A}" dt="2024-08-16T12:30:56.748" v="129" actId="692"/>
          <ac:spMkLst>
            <pc:docMk/>
            <pc:sldMk cId="458947270" sldId="554"/>
            <ac:spMk id="6" creationId="{8145E81F-1949-4DFF-BEDD-AF463B4A35D1}"/>
          </ac:spMkLst>
        </pc:spChg>
      </pc:sldChg>
      <pc:sldChg chg="modSp modAnim">
        <pc:chgData name="Al Friend" userId="e5ed79da-d858-46d4-9eed-a7a24903f2de" providerId="ADAL" clId="{F2F651C2-973C-4580-A1C7-A52C8AB8841A}" dt="2024-08-23T11:32:43.217" v="202" actId="27636"/>
        <pc:sldMkLst>
          <pc:docMk/>
          <pc:sldMk cId="1117637440" sldId="559"/>
        </pc:sldMkLst>
        <pc:spChg chg="mod">
          <ac:chgData name="Al Friend" userId="e5ed79da-d858-46d4-9eed-a7a24903f2de" providerId="ADAL" clId="{F2F651C2-973C-4580-A1C7-A52C8AB8841A}" dt="2024-08-23T11:32:43.217" v="202" actId="27636"/>
          <ac:spMkLst>
            <pc:docMk/>
            <pc:sldMk cId="1117637440" sldId="559"/>
            <ac:spMk id="4" creationId="{64E6C5A6-C8B6-44E7-AC4F-4DD9B8000FF1}"/>
          </ac:spMkLst>
        </pc:spChg>
      </pc:sldChg>
      <pc:sldChg chg="modSp">
        <pc:chgData name="Al Friend" userId="e5ed79da-d858-46d4-9eed-a7a24903f2de" providerId="ADAL" clId="{F2F651C2-973C-4580-A1C7-A52C8AB8841A}" dt="2024-08-16T12:25:30.040" v="66" actId="20577"/>
        <pc:sldMkLst>
          <pc:docMk/>
          <pc:sldMk cId="3580692410" sldId="561"/>
        </pc:sldMkLst>
        <pc:spChg chg="mod">
          <ac:chgData name="Al Friend" userId="e5ed79da-d858-46d4-9eed-a7a24903f2de" providerId="ADAL" clId="{F2F651C2-973C-4580-A1C7-A52C8AB8841A}" dt="2024-08-16T12:25:30.040" v="66" actId="20577"/>
          <ac:spMkLst>
            <pc:docMk/>
            <pc:sldMk cId="3580692410" sldId="561"/>
            <ac:spMk id="3" creationId="{00000000-0000-0000-0000-000000000000}"/>
          </ac:spMkLst>
        </pc:spChg>
      </pc:sldChg>
      <pc:sldChg chg="modSp">
        <pc:chgData name="Al Friend" userId="e5ed79da-d858-46d4-9eed-a7a24903f2de" providerId="ADAL" clId="{F2F651C2-973C-4580-A1C7-A52C8AB8841A}" dt="2024-08-16T12:25:16.837" v="62" actId="20577"/>
        <pc:sldMkLst>
          <pc:docMk/>
          <pc:sldMk cId="3799793334" sldId="562"/>
        </pc:sldMkLst>
        <pc:spChg chg="mod">
          <ac:chgData name="Al Friend" userId="e5ed79da-d858-46d4-9eed-a7a24903f2de" providerId="ADAL" clId="{F2F651C2-973C-4580-A1C7-A52C8AB8841A}" dt="2024-08-16T12:25:16.837" v="62" actId="20577"/>
          <ac:spMkLst>
            <pc:docMk/>
            <pc:sldMk cId="3799793334" sldId="562"/>
            <ac:spMk id="3" creationId="{00000000-0000-0000-0000-000000000000}"/>
          </ac:spMkLst>
        </pc:spChg>
      </pc:sldChg>
      <pc:sldChg chg="addSp modSp modAnim">
        <pc:chgData name="Al Friend" userId="e5ed79da-d858-46d4-9eed-a7a24903f2de" providerId="ADAL" clId="{F2F651C2-973C-4580-A1C7-A52C8AB8841A}" dt="2024-08-16T12:28:12.516" v="103" actId="692"/>
        <pc:sldMkLst>
          <pc:docMk/>
          <pc:sldMk cId="1132077490" sldId="609"/>
        </pc:sldMkLst>
        <pc:spChg chg="mod">
          <ac:chgData name="Al Friend" userId="e5ed79da-d858-46d4-9eed-a7a24903f2de" providerId="ADAL" clId="{F2F651C2-973C-4580-A1C7-A52C8AB8841A}" dt="2024-08-16T12:28:12.516" v="103" actId="692"/>
          <ac:spMkLst>
            <pc:docMk/>
            <pc:sldMk cId="1132077490" sldId="609"/>
            <ac:spMk id="5" creationId="{8145E81F-1949-4DFF-BEDD-AF463B4A35D1}"/>
          </ac:spMkLst>
        </pc:spChg>
        <pc:spChg chg="mod">
          <ac:chgData name="Al Friend" userId="e5ed79da-d858-46d4-9eed-a7a24903f2de" providerId="ADAL" clId="{F2F651C2-973C-4580-A1C7-A52C8AB8841A}" dt="2024-08-16T12:28:07.923" v="101" actId="692"/>
          <ac:spMkLst>
            <pc:docMk/>
            <pc:sldMk cId="1132077490" sldId="609"/>
            <ac:spMk id="6" creationId="{8145E81F-1949-4DFF-BEDD-AF463B4A35D1}"/>
          </ac:spMkLst>
        </pc:spChg>
        <pc:spChg chg="add mod">
          <ac:chgData name="Al Friend" userId="e5ed79da-d858-46d4-9eed-a7a24903f2de" providerId="ADAL" clId="{F2F651C2-973C-4580-A1C7-A52C8AB8841A}" dt="2024-08-16T12:27:59.487" v="99" actId="14100"/>
          <ac:spMkLst>
            <pc:docMk/>
            <pc:sldMk cId="1132077490" sldId="609"/>
            <ac:spMk id="7" creationId="{39883517-6FF7-4EB0-9AB0-592F52CF09BC}"/>
          </ac:spMkLst>
        </pc:spChg>
      </pc:sldChg>
      <pc:sldChg chg="modSp">
        <pc:chgData name="Al Friend" userId="e5ed79da-d858-46d4-9eed-a7a24903f2de" providerId="ADAL" clId="{F2F651C2-973C-4580-A1C7-A52C8AB8841A}" dt="2024-08-16T12:29:44.398" v="115" actId="692"/>
        <pc:sldMkLst>
          <pc:docMk/>
          <pc:sldMk cId="2251472171" sldId="610"/>
        </pc:sldMkLst>
        <pc:spChg chg="mod">
          <ac:chgData name="Al Friend" userId="e5ed79da-d858-46d4-9eed-a7a24903f2de" providerId="ADAL" clId="{F2F651C2-973C-4580-A1C7-A52C8AB8841A}" dt="2024-08-16T12:29:38.586" v="113" actId="692"/>
          <ac:spMkLst>
            <pc:docMk/>
            <pc:sldMk cId="2251472171" sldId="610"/>
            <ac:spMk id="2" creationId="{0EFAC910-A8C7-33C9-36B7-2120EE1CDF72}"/>
          </ac:spMkLst>
        </pc:spChg>
        <pc:spChg chg="mod">
          <ac:chgData name="Al Friend" userId="e5ed79da-d858-46d4-9eed-a7a24903f2de" providerId="ADAL" clId="{F2F651C2-973C-4580-A1C7-A52C8AB8841A}" dt="2024-08-16T12:29:30.200" v="111" actId="692"/>
          <ac:spMkLst>
            <pc:docMk/>
            <pc:sldMk cId="2251472171" sldId="610"/>
            <ac:spMk id="5" creationId="{8145E81F-1949-4DFF-BEDD-AF463B4A35D1}"/>
          </ac:spMkLst>
        </pc:spChg>
        <pc:spChg chg="mod">
          <ac:chgData name="Al Friend" userId="e5ed79da-d858-46d4-9eed-a7a24903f2de" providerId="ADAL" clId="{F2F651C2-973C-4580-A1C7-A52C8AB8841A}" dt="2024-08-16T12:29:44.398" v="115" actId="692"/>
          <ac:spMkLst>
            <pc:docMk/>
            <pc:sldMk cId="2251472171" sldId="610"/>
            <ac:spMk id="6" creationId="{8145E81F-1949-4DFF-BEDD-AF463B4A35D1}"/>
          </ac:spMkLst>
        </pc:spChg>
      </pc:sldChg>
      <pc:sldChg chg="delSp add modTransition delAnim modAnim modNotesTx">
        <pc:chgData name="Al Friend" userId="e5ed79da-d858-46d4-9eed-a7a24903f2de" providerId="ADAL" clId="{F2F651C2-973C-4580-A1C7-A52C8AB8841A}" dt="2024-08-22T14:10:52.269" v="189"/>
        <pc:sldMkLst>
          <pc:docMk/>
          <pc:sldMk cId="1741177868" sldId="625"/>
        </pc:sldMkLst>
        <pc:spChg chg="del">
          <ac:chgData name="Al Friend" userId="e5ed79da-d858-46d4-9eed-a7a24903f2de" providerId="ADAL" clId="{F2F651C2-973C-4580-A1C7-A52C8AB8841A}" dt="2024-08-22T14:09:52.509" v="186" actId="478"/>
          <ac:spMkLst>
            <pc:docMk/>
            <pc:sldMk cId="1741177868" sldId="625"/>
            <ac:spMk id="5" creationId="{8145E81F-1949-4DFF-BEDD-AF463B4A35D1}"/>
          </ac:spMkLst>
        </pc:spChg>
        <pc:spChg chg="del">
          <ac:chgData name="Al Friend" userId="e5ed79da-d858-46d4-9eed-a7a24903f2de" providerId="ADAL" clId="{F2F651C2-973C-4580-A1C7-A52C8AB8841A}" dt="2024-08-22T14:09:50.542" v="185" actId="478"/>
          <ac:spMkLst>
            <pc:docMk/>
            <pc:sldMk cId="1741177868" sldId="625"/>
            <ac:spMk id="6" creationId="{8145E81F-1949-4DFF-BEDD-AF463B4A35D1}"/>
          </ac:spMkLst>
        </pc:spChg>
      </pc:sldChg>
      <pc:sldChg chg="delSp add modTransition modAnim">
        <pc:chgData name="Al Friend" userId="e5ed79da-d858-46d4-9eed-a7a24903f2de" providerId="ADAL" clId="{F2F651C2-973C-4580-A1C7-A52C8AB8841A}" dt="2024-08-22T14:11:08.156" v="195" actId="478"/>
        <pc:sldMkLst>
          <pc:docMk/>
          <pc:sldMk cId="2104334914" sldId="626"/>
        </pc:sldMkLst>
        <pc:spChg chg="del">
          <ac:chgData name="Al Friend" userId="e5ed79da-d858-46d4-9eed-a7a24903f2de" providerId="ADAL" clId="{F2F651C2-973C-4580-A1C7-A52C8AB8841A}" dt="2024-08-22T14:11:07.276" v="194" actId="478"/>
          <ac:spMkLst>
            <pc:docMk/>
            <pc:sldMk cId="2104334914" sldId="626"/>
            <ac:spMk id="2" creationId="{0EFAC910-A8C7-33C9-36B7-2120EE1CDF72}"/>
          </ac:spMkLst>
        </pc:spChg>
        <pc:spChg chg="del">
          <ac:chgData name="Al Friend" userId="e5ed79da-d858-46d4-9eed-a7a24903f2de" providerId="ADAL" clId="{F2F651C2-973C-4580-A1C7-A52C8AB8841A}" dt="2024-08-22T14:11:05.803" v="193" actId="478"/>
          <ac:spMkLst>
            <pc:docMk/>
            <pc:sldMk cId="2104334914" sldId="626"/>
            <ac:spMk id="5" creationId="{8145E81F-1949-4DFF-BEDD-AF463B4A35D1}"/>
          </ac:spMkLst>
        </pc:spChg>
        <pc:spChg chg="del">
          <ac:chgData name="Al Friend" userId="e5ed79da-d858-46d4-9eed-a7a24903f2de" providerId="ADAL" clId="{F2F651C2-973C-4580-A1C7-A52C8AB8841A}" dt="2024-08-22T14:11:08.156" v="195" actId="478"/>
          <ac:spMkLst>
            <pc:docMk/>
            <pc:sldMk cId="2104334914" sldId="626"/>
            <ac:spMk id="6" creationId="{8145E81F-1949-4DFF-BEDD-AF463B4A35D1}"/>
          </ac:spMkLst>
        </pc:spChg>
      </pc:sldChg>
    </pc:docChg>
  </pc:docChgLst>
  <pc:docChgLst>
    <pc:chgData name="Al Friend" userId="e5ed79da-d858-46d4-9eed-a7a24903f2de" providerId="ADAL" clId="{F1167CF1-560D-489F-BA6D-F3F49B36BFE8}"/>
    <pc:docChg chg="undo custSel addSld delSld modSld sldOrd modSection">
      <pc:chgData name="Al Friend" userId="e5ed79da-d858-46d4-9eed-a7a24903f2de" providerId="ADAL" clId="{F1167CF1-560D-489F-BA6D-F3F49B36BFE8}" dt="2024-09-21T17:47:52.370" v="1346" actId="14100"/>
      <pc:docMkLst>
        <pc:docMk/>
      </pc:docMkLst>
      <pc:sldChg chg="modNotesTx">
        <pc:chgData name="Al Friend" userId="e5ed79da-d858-46d4-9eed-a7a24903f2de" providerId="ADAL" clId="{F1167CF1-560D-489F-BA6D-F3F49B36BFE8}" dt="2024-09-14T13:47:06.451" v="24" actId="20577"/>
        <pc:sldMkLst>
          <pc:docMk/>
          <pc:sldMk cId="1219291077" sldId="462"/>
        </pc:sldMkLst>
      </pc:sldChg>
      <pc:sldChg chg="modNotesTx">
        <pc:chgData name="Al Friend" userId="e5ed79da-d858-46d4-9eed-a7a24903f2de" providerId="ADAL" clId="{F1167CF1-560D-489F-BA6D-F3F49B36BFE8}" dt="2024-09-18T19:01:09.849" v="769" actId="6549"/>
        <pc:sldMkLst>
          <pc:docMk/>
          <pc:sldMk cId="2517025096" sldId="547"/>
        </pc:sldMkLst>
      </pc:sldChg>
      <pc:sldChg chg="modSp mod">
        <pc:chgData name="Al Friend" userId="e5ed79da-d858-46d4-9eed-a7a24903f2de" providerId="ADAL" clId="{F1167CF1-560D-489F-BA6D-F3F49B36BFE8}" dt="2024-09-21T17:12:10.758" v="903" actId="948"/>
        <pc:sldMkLst>
          <pc:docMk/>
          <pc:sldMk cId="596336617" sldId="602"/>
        </pc:sldMkLst>
        <pc:spChg chg="mod">
          <ac:chgData name="Al Friend" userId="e5ed79da-d858-46d4-9eed-a7a24903f2de" providerId="ADAL" clId="{F1167CF1-560D-489F-BA6D-F3F49B36BFE8}" dt="2024-09-21T17:12:10.758" v="903" actId="948"/>
          <ac:spMkLst>
            <pc:docMk/>
            <pc:sldMk cId="596336617" sldId="602"/>
            <ac:spMk id="3" creationId="{8DCEB58E-C133-4481-B1ED-24A8516861BC}"/>
          </ac:spMkLst>
        </pc:spChg>
      </pc:sldChg>
      <pc:sldChg chg="modSp mod modAnim">
        <pc:chgData name="Al Friend" userId="e5ed79da-d858-46d4-9eed-a7a24903f2de" providerId="ADAL" clId="{F1167CF1-560D-489F-BA6D-F3F49B36BFE8}" dt="2024-09-18T18:41:03.991" v="66"/>
        <pc:sldMkLst>
          <pc:docMk/>
          <pc:sldMk cId="1725766388" sldId="612"/>
        </pc:sldMkLst>
        <pc:spChg chg="mod">
          <ac:chgData name="Al Friend" userId="e5ed79da-d858-46d4-9eed-a7a24903f2de" providerId="ADAL" clId="{F1167CF1-560D-489F-BA6D-F3F49B36BFE8}" dt="2024-09-18T18:41:03.991" v="66"/>
          <ac:spMkLst>
            <pc:docMk/>
            <pc:sldMk cId="1725766388" sldId="612"/>
            <ac:spMk id="12" creationId="{68B16E17-198B-4874-BC66-EBC5F39A6145}"/>
          </ac:spMkLst>
        </pc:spChg>
      </pc:sldChg>
      <pc:sldChg chg="modSp mod modAnim">
        <pc:chgData name="Al Friend" userId="e5ed79da-d858-46d4-9eed-a7a24903f2de" providerId="ADAL" clId="{F1167CF1-560D-489F-BA6D-F3F49B36BFE8}" dt="2024-09-18T18:40:46.827" v="65" actId="20577"/>
        <pc:sldMkLst>
          <pc:docMk/>
          <pc:sldMk cId="2456140403" sldId="614"/>
        </pc:sldMkLst>
        <pc:spChg chg="mod">
          <ac:chgData name="Al Friend" userId="e5ed79da-d858-46d4-9eed-a7a24903f2de" providerId="ADAL" clId="{F1167CF1-560D-489F-BA6D-F3F49B36BFE8}" dt="2024-09-18T18:40:46.827" v="65" actId="20577"/>
          <ac:spMkLst>
            <pc:docMk/>
            <pc:sldMk cId="2456140403" sldId="614"/>
            <ac:spMk id="12" creationId="{68B16E17-198B-4874-BC66-EBC5F39A6145}"/>
          </ac:spMkLst>
        </pc:spChg>
      </pc:sldChg>
      <pc:sldChg chg="modSp add modAnim">
        <pc:chgData name="Al Friend" userId="e5ed79da-d858-46d4-9eed-a7a24903f2de" providerId="ADAL" clId="{F1167CF1-560D-489F-BA6D-F3F49B36BFE8}" dt="2024-09-14T14:39:53.677" v="44" actId="20577"/>
        <pc:sldMkLst>
          <pc:docMk/>
          <pc:sldMk cId="624294451" sldId="627"/>
        </pc:sldMkLst>
        <pc:spChg chg="mod">
          <ac:chgData name="Al Friend" userId="e5ed79da-d858-46d4-9eed-a7a24903f2de" providerId="ADAL" clId="{F1167CF1-560D-489F-BA6D-F3F49B36BFE8}" dt="2024-09-14T14:39:53.677" v="44" actId="20577"/>
          <ac:spMkLst>
            <pc:docMk/>
            <pc:sldMk cId="624294451" sldId="627"/>
            <ac:spMk id="4" creationId="{64E6C5A6-C8B6-44E7-AC4F-4DD9B8000FF1}"/>
          </ac:spMkLst>
        </pc:spChg>
      </pc:sldChg>
      <pc:sldChg chg="modSp add mod">
        <pc:chgData name="Al Friend" userId="e5ed79da-d858-46d4-9eed-a7a24903f2de" providerId="ADAL" clId="{F1167CF1-560D-489F-BA6D-F3F49B36BFE8}" dt="2024-09-18T19:12:16.079" v="896" actId="20577"/>
        <pc:sldMkLst>
          <pc:docMk/>
          <pc:sldMk cId="739566420" sldId="628"/>
        </pc:sldMkLst>
        <pc:spChg chg="mod">
          <ac:chgData name="Al Friend" userId="e5ed79da-d858-46d4-9eed-a7a24903f2de" providerId="ADAL" clId="{F1167CF1-560D-489F-BA6D-F3F49B36BFE8}" dt="2024-09-18T19:02:57.630" v="784" actId="20577"/>
          <ac:spMkLst>
            <pc:docMk/>
            <pc:sldMk cId="739566420" sldId="628"/>
            <ac:spMk id="2" creationId="{00000000-0000-0000-0000-000000000000}"/>
          </ac:spMkLst>
        </pc:spChg>
        <pc:spChg chg="mod">
          <ac:chgData name="Al Friend" userId="e5ed79da-d858-46d4-9eed-a7a24903f2de" providerId="ADAL" clId="{F1167CF1-560D-489F-BA6D-F3F49B36BFE8}" dt="2024-09-18T18:49:42.362" v="522" actId="1037"/>
          <ac:spMkLst>
            <pc:docMk/>
            <pc:sldMk cId="739566420" sldId="628"/>
            <ac:spMk id="8" creationId="{C96D15D4-1AB6-41A6-BFA0-B5265FD77462}"/>
          </ac:spMkLst>
        </pc:spChg>
        <pc:spChg chg="mod">
          <ac:chgData name="Al Friend" userId="e5ed79da-d858-46d4-9eed-a7a24903f2de" providerId="ADAL" clId="{F1167CF1-560D-489F-BA6D-F3F49B36BFE8}" dt="2024-09-18T18:42:31.824" v="86" actId="20577"/>
          <ac:spMkLst>
            <pc:docMk/>
            <pc:sldMk cId="739566420" sldId="628"/>
            <ac:spMk id="10" creationId="{0C8BB5CD-2D25-4988-8438-2F046C3CAEDF}"/>
          </ac:spMkLst>
        </pc:spChg>
        <pc:spChg chg="mod">
          <ac:chgData name="Al Friend" userId="e5ed79da-d858-46d4-9eed-a7a24903f2de" providerId="ADAL" clId="{F1167CF1-560D-489F-BA6D-F3F49B36BFE8}" dt="2024-09-18T19:05:55.888" v="846" actId="20577"/>
          <ac:spMkLst>
            <pc:docMk/>
            <pc:sldMk cId="739566420" sldId="628"/>
            <ac:spMk id="14" creationId="{1C389AA2-F17C-4A57-B4B8-B88E8D396085}"/>
          </ac:spMkLst>
        </pc:spChg>
        <pc:spChg chg="mod">
          <ac:chgData name="Al Friend" userId="e5ed79da-d858-46d4-9eed-a7a24903f2de" providerId="ADAL" clId="{F1167CF1-560D-489F-BA6D-F3F49B36BFE8}" dt="2024-09-18T18:49:42.362" v="522" actId="1037"/>
          <ac:spMkLst>
            <pc:docMk/>
            <pc:sldMk cId="739566420" sldId="628"/>
            <ac:spMk id="16" creationId="{33AAB01A-94DD-4613-BD71-1720FEFEFA8E}"/>
          </ac:spMkLst>
        </pc:spChg>
        <pc:spChg chg="mod">
          <ac:chgData name="Al Friend" userId="e5ed79da-d858-46d4-9eed-a7a24903f2de" providerId="ADAL" clId="{F1167CF1-560D-489F-BA6D-F3F49B36BFE8}" dt="2024-09-18T18:49:42.362" v="522" actId="1037"/>
          <ac:spMkLst>
            <pc:docMk/>
            <pc:sldMk cId="739566420" sldId="628"/>
            <ac:spMk id="19" creationId="{5B963B08-C212-4718-A8AA-458D4C59CEBA}"/>
          </ac:spMkLst>
        </pc:spChg>
        <pc:spChg chg="mod">
          <ac:chgData name="Al Friend" userId="e5ed79da-d858-46d4-9eed-a7a24903f2de" providerId="ADAL" clId="{F1167CF1-560D-489F-BA6D-F3F49B36BFE8}" dt="2024-09-18T18:42:37.078" v="94" actId="20577"/>
          <ac:spMkLst>
            <pc:docMk/>
            <pc:sldMk cId="739566420" sldId="628"/>
            <ac:spMk id="20" creationId="{CBBF37ED-8E41-4C85-9F06-8D2D64C6FA34}"/>
          </ac:spMkLst>
        </pc:spChg>
        <pc:spChg chg="mod">
          <ac:chgData name="Al Friend" userId="e5ed79da-d858-46d4-9eed-a7a24903f2de" providerId="ADAL" clId="{F1167CF1-560D-489F-BA6D-F3F49B36BFE8}" dt="2024-09-18T19:12:16.079" v="896" actId="20577"/>
          <ac:spMkLst>
            <pc:docMk/>
            <pc:sldMk cId="739566420" sldId="628"/>
            <ac:spMk id="26" creationId="{7D439433-C8FD-42A5-9F35-B193F13CFFA9}"/>
          </ac:spMkLst>
        </pc:spChg>
        <pc:spChg chg="mod">
          <ac:chgData name="Al Friend" userId="e5ed79da-d858-46d4-9eed-a7a24903f2de" providerId="ADAL" clId="{F1167CF1-560D-489F-BA6D-F3F49B36BFE8}" dt="2024-09-18T18:49:42.362" v="522" actId="1037"/>
          <ac:spMkLst>
            <pc:docMk/>
            <pc:sldMk cId="739566420" sldId="628"/>
            <ac:spMk id="27" creationId="{722E98D8-233B-4694-9FD3-C4CE473126AC}"/>
          </ac:spMkLst>
        </pc:spChg>
        <pc:spChg chg="mod">
          <ac:chgData name="Al Friend" userId="e5ed79da-d858-46d4-9eed-a7a24903f2de" providerId="ADAL" clId="{F1167CF1-560D-489F-BA6D-F3F49B36BFE8}" dt="2024-09-18T18:49:42.362" v="522" actId="1037"/>
          <ac:spMkLst>
            <pc:docMk/>
            <pc:sldMk cId="739566420" sldId="628"/>
            <ac:spMk id="28" creationId="{F011BBBB-743B-4F70-920B-92D86D92F2EF}"/>
          </ac:spMkLst>
        </pc:spChg>
        <pc:spChg chg="mod">
          <ac:chgData name="Al Friend" userId="e5ed79da-d858-46d4-9eed-a7a24903f2de" providerId="ADAL" clId="{F1167CF1-560D-489F-BA6D-F3F49B36BFE8}" dt="2024-09-18T18:42:41.496" v="102" actId="20577"/>
          <ac:spMkLst>
            <pc:docMk/>
            <pc:sldMk cId="739566420" sldId="628"/>
            <ac:spMk id="29" creationId="{F4B3612D-6FDA-4D64-9450-C1AF21BA1403}"/>
          </ac:spMkLst>
        </pc:spChg>
        <pc:spChg chg="mod">
          <ac:chgData name="Al Friend" userId="e5ed79da-d858-46d4-9eed-a7a24903f2de" providerId="ADAL" clId="{F1167CF1-560D-489F-BA6D-F3F49B36BFE8}" dt="2024-09-18T18:49:42.362" v="522" actId="1037"/>
          <ac:spMkLst>
            <pc:docMk/>
            <pc:sldMk cId="739566420" sldId="628"/>
            <ac:spMk id="36" creationId="{D044AEBC-420D-48FB-B565-42688EEC339C}"/>
          </ac:spMkLst>
        </pc:spChg>
        <pc:spChg chg="mod">
          <ac:chgData name="Al Friend" userId="e5ed79da-d858-46d4-9eed-a7a24903f2de" providerId="ADAL" clId="{F1167CF1-560D-489F-BA6D-F3F49B36BFE8}" dt="2024-09-18T19:02:23.067" v="781" actId="1076"/>
          <ac:spMkLst>
            <pc:docMk/>
            <pc:sldMk cId="739566420" sldId="628"/>
            <ac:spMk id="40" creationId="{B864AFC2-DEB9-408B-9B33-41239EB6D45A}"/>
          </ac:spMkLst>
        </pc:spChg>
        <pc:spChg chg="mod">
          <ac:chgData name="Al Friend" userId="e5ed79da-d858-46d4-9eed-a7a24903f2de" providerId="ADAL" clId="{F1167CF1-560D-489F-BA6D-F3F49B36BFE8}" dt="2024-09-18T19:06:26.436" v="864" actId="20577"/>
          <ac:spMkLst>
            <pc:docMk/>
            <pc:sldMk cId="739566420" sldId="628"/>
            <ac:spMk id="41" creationId="{DE03AE61-A5F0-44B0-85E4-A2C24F50939C}"/>
          </ac:spMkLst>
        </pc:spChg>
        <pc:grpChg chg="mod">
          <ac:chgData name="Al Friend" userId="e5ed79da-d858-46d4-9eed-a7a24903f2de" providerId="ADAL" clId="{F1167CF1-560D-489F-BA6D-F3F49B36BFE8}" dt="2024-09-18T18:49:42.362" v="522" actId="1037"/>
          <ac:grpSpMkLst>
            <pc:docMk/>
            <pc:sldMk cId="739566420" sldId="628"/>
            <ac:grpSpMk id="3" creationId="{F719C3BD-F593-4011-9BA6-B640A7171A40}"/>
          </ac:grpSpMkLst>
        </pc:grpChg>
        <pc:grpChg chg="mod">
          <ac:chgData name="Al Friend" userId="e5ed79da-d858-46d4-9eed-a7a24903f2de" providerId="ADAL" clId="{F1167CF1-560D-489F-BA6D-F3F49B36BFE8}" dt="2024-09-18T18:49:42.362" v="522" actId="1037"/>
          <ac:grpSpMkLst>
            <pc:docMk/>
            <pc:sldMk cId="739566420" sldId="628"/>
            <ac:grpSpMk id="37" creationId="{C0DE7BD7-7784-4294-982D-468DF0AF3246}"/>
          </ac:grpSpMkLst>
        </pc:grpChg>
        <pc:grpChg chg="mod">
          <ac:chgData name="Al Friend" userId="e5ed79da-d858-46d4-9eed-a7a24903f2de" providerId="ADAL" clId="{F1167CF1-560D-489F-BA6D-F3F49B36BFE8}" dt="2024-09-18T18:49:42.362" v="522" actId="1037"/>
          <ac:grpSpMkLst>
            <pc:docMk/>
            <pc:sldMk cId="739566420" sldId="628"/>
            <ac:grpSpMk id="38" creationId="{24BFCE82-B9F9-4B1B-BF54-8DB8FC78E5AE}"/>
          </ac:grpSpMkLst>
        </pc:grpChg>
        <pc:cxnChg chg="mod">
          <ac:chgData name="Al Friend" userId="e5ed79da-d858-46d4-9eed-a7a24903f2de" providerId="ADAL" clId="{F1167CF1-560D-489F-BA6D-F3F49B36BFE8}" dt="2024-09-18T18:48:08.230" v="379" actId="1038"/>
          <ac:cxnSpMkLst>
            <pc:docMk/>
            <pc:sldMk cId="739566420" sldId="628"/>
            <ac:cxnSpMk id="12" creationId="{B65508EC-10CA-444D-9646-590379AECB29}"/>
          </ac:cxnSpMkLst>
        </pc:cxnChg>
        <pc:cxnChg chg="mod">
          <ac:chgData name="Al Friend" userId="e5ed79da-d858-46d4-9eed-a7a24903f2de" providerId="ADAL" clId="{F1167CF1-560D-489F-BA6D-F3F49B36BFE8}" dt="2024-09-18T18:47:35.057" v="303" actId="14100"/>
          <ac:cxnSpMkLst>
            <pc:docMk/>
            <pc:sldMk cId="739566420" sldId="628"/>
            <ac:cxnSpMk id="13" creationId="{D6439D39-54D0-4A73-A61A-412CD2F3A1D8}"/>
          </ac:cxnSpMkLst>
        </pc:cxnChg>
        <pc:cxnChg chg="mod">
          <ac:chgData name="Al Friend" userId="e5ed79da-d858-46d4-9eed-a7a24903f2de" providerId="ADAL" clId="{F1167CF1-560D-489F-BA6D-F3F49B36BFE8}" dt="2024-09-18T18:48:03.831" v="378" actId="1038"/>
          <ac:cxnSpMkLst>
            <pc:docMk/>
            <pc:sldMk cId="739566420" sldId="628"/>
            <ac:cxnSpMk id="22" creationId="{58048921-01D2-4C58-8100-1F515D5423A2}"/>
          </ac:cxnSpMkLst>
        </pc:cxnChg>
        <pc:cxnChg chg="mod">
          <ac:chgData name="Al Friend" userId="e5ed79da-d858-46d4-9eed-a7a24903f2de" providerId="ADAL" clId="{F1167CF1-560D-489F-BA6D-F3F49B36BFE8}" dt="2024-09-18T18:47:29.811" v="293" actId="14100"/>
          <ac:cxnSpMkLst>
            <pc:docMk/>
            <pc:sldMk cId="739566420" sldId="628"/>
            <ac:cxnSpMk id="25" creationId="{C3E1FF36-CE0E-4933-9E8E-C84914E59C64}"/>
          </ac:cxnSpMkLst>
        </pc:cxnChg>
        <pc:cxnChg chg="mod">
          <ac:chgData name="Al Friend" userId="e5ed79da-d858-46d4-9eed-a7a24903f2de" providerId="ADAL" clId="{F1167CF1-560D-489F-BA6D-F3F49B36BFE8}" dt="2024-09-18T18:47:18.977" v="273" actId="1038"/>
          <ac:cxnSpMkLst>
            <pc:docMk/>
            <pc:sldMk cId="739566420" sldId="628"/>
            <ac:cxnSpMk id="31" creationId="{13637033-A211-47DD-A985-7C3C89F7FFD2}"/>
          </ac:cxnSpMkLst>
        </pc:cxnChg>
        <pc:cxnChg chg="mod">
          <ac:chgData name="Al Friend" userId="e5ed79da-d858-46d4-9eed-a7a24903f2de" providerId="ADAL" clId="{F1167CF1-560D-489F-BA6D-F3F49B36BFE8}" dt="2024-09-18T18:47:24.037" v="283" actId="14100"/>
          <ac:cxnSpMkLst>
            <pc:docMk/>
            <pc:sldMk cId="739566420" sldId="628"/>
            <ac:cxnSpMk id="34" creationId="{05EAD5E1-01DA-4CE8-BDC4-2F136E5F058F}"/>
          </ac:cxnSpMkLst>
        </pc:cxnChg>
      </pc:sldChg>
      <pc:sldChg chg="delSp modSp add mod delAnim modAnim modShow">
        <pc:chgData name="Al Friend" userId="e5ed79da-d858-46d4-9eed-a7a24903f2de" providerId="ADAL" clId="{F1167CF1-560D-489F-BA6D-F3F49B36BFE8}" dt="2024-09-18T19:12:22.074" v="902" actId="20577"/>
        <pc:sldMkLst>
          <pc:docMk/>
          <pc:sldMk cId="3899202200" sldId="629"/>
        </pc:sldMkLst>
        <pc:spChg chg="mod">
          <ac:chgData name="Al Friend" userId="e5ed79da-d858-46d4-9eed-a7a24903f2de" providerId="ADAL" clId="{F1167CF1-560D-489F-BA6D-F3F49B36BFE8}" dt="2024-09-18T19:03:08.789" v="787" actId="20577"/>
          <ac:spMkLst>
            <pc:docMk/>
            <pc:sldMk cId="3899202200" sldId="629"/>
            <ac:spMk id="2" creationId="{00000000-0000-0000-0000-000000000000}"/>
          </ac:spMkLst>
        </pc:spChg>
        <pc:spChg chg="del">
          <ac:chgData name="Al Friend" userId="e5ed79da-d858-46d4-9eed-a7a24903f2de" providerId="ADAL" clId="{F1167CF1-560D-489F-BA6D-F3F49B36BFE8}" dt="2024-09-18T18:50:43.807" v="538" actId="478"/>
          <ac:spMkLst>
            <pc:docMk/>
            <pc:sldMk cId="3899202200" sldId="629"/>
            <ac:spMk id="8" creationId="{C96D15D4-1AB6-41A6-BFA0-B5265FD77462}"/>
          </ac:spMkLst>
        </pc:spChg>
        <pc:spChg chg="mod">
          <ac:chgData name="Al Friend" userId="e5ed79da-d858-46d4-9eed-a7a24903f2de" providerId="ADAL" clId="{F1167CF1-560D-489F-BA6D-F3F49B36BFE8}" dt="2024-09-18T18:51:45.039" v="555" actId="1582"/>
          <ac:spMkLst>
            <pc:docMk/>
            <pc:sldMk cId="3899202200" sldId="629"/>
            <ac:spMk id="10" creationId="{0C8BB5CD-2D25-4988-8438-2F046C3CAEDF}"/>
          </ac:spMkLst>
        </pc:spChg>
        <pc:spChg chg="mod">
          <ac:chgData name="Al Friend" userId="e5ed79da-d858-46d4-9eed-a7a24903f2de" providerId="ADAL" clId="{F1167CF1-560D-489F-BA6D-F3F49B36BFE8}" dt="2024-09-18T19:04:25.854" v="815" actId="20577"/>
          <ac:spMkLst>
            <pc:docMk/>
            <pc:sldMk cId="3899202200" sldId="629"/>
            <ac:spMk id="14" creationId="{1C389AA2-F17C-4A57-B4B8-B88E8D396085}"/>
          </ac:spMkLst>
        </pc:spChg>
        <pc:spChg chg="del">
          <ac:chgData name="Al Friend" userId="e5ed79da-d858-46d4-9eed-a7a24903f2de" providerId="ADAL" clId="{F1167CF1-560D-489F-BA6D-F3F49B36BFE8}" dt="2024-09-18T18:50:41.399" v="537" actId="478"/>
          <ac:spMkLst>
            <pc:docMk/>
            <pc:sldMk cId="3899202200" sldId="629"/>
            <ac:spMk id="16" creationId="{33AAB01A-94DD-4613-BD71-1720FEFEFA8E}"/>
          </ac:spMkLst>
        </pc:spChg>
        <pc:spChg chg="del">
          <ac:chgData name="Al Friend" userId="e5ed79da-d858-46d4-9eed-a7a24903f2de" providerId="ADAL" clId="{F1167CF1-560D-489F-BA6D-F3F49B36BFE8}" dt="2024-09-18T18:50:45.113" v="539" actId="478"/>
          <ac:spMkLst>
            <pc:docMk/>
            <pc:sldMk cId="3899202200" sldId="629"/>
            <ac:spMk id="19" creationId="{5B963B08-C212-4718-A8AA-458D4C59CEBA}"/>
          </ac:spMkLst>
        </pc:spChg>
        <pc:spChg chg="mod">
          <ac:chgData name="Al Friend" userId="e5ed79da-d858-46d4-9eed-a7a24903f2de" providerId="ADAL" clId="{F1167CF1-560D-489F-BA6D-F3F49B36BFE8}" dt="2024-09-18T18:52:01.741" v="557" actId="1582"/>
          <ac:spMkLst>
            <pc:docMk/>
            <pc:sldMk cId="3899202200" sldId="629"/>
            <ac:spMk id="20" creationId="{CBBF37ED-8E41-4C85-9F06-8D2D64C6FA34}"/>
          </ac:spMkLst>
        </pc:spChg>
        <pc:spChg chg="mod">
          <ac:chgData name="Al Friend" userId="e5ed79da-d858-46d4-9eed-a7a24903f2de" providerId="ADAL" clId="{F1167CF1-560D-489F-BA6D-F3F49B36BFE8}" dt="2024-09-18T19:12:22.074" v="902" actId="20577"/>
          <ac:spMkLst>
            <pc:docMk/>
            <pc:sldMk cId="3899202200" sldId="629"/>
            <ac:spMk id="26" creationId="{7D439433-C8FD-42A5-9F35-B193F13CFFA9}"/>
          </ac:spMkLst>
        </pc:spChg>
        <pc:spChg chg="del">
          <ac:chgData name="Al Friend" userId="e5ed79da-d858-46d4-9eed-a7a24903f2de" providerId="ADAL" clId="{F1167CF1-560D-489F-BA6D-F3F49B36BFE8}" dt="2024-09-18T18:50:39.942" v="536" actId="478"/>
          <ac:spMkLst>
            <pc:docMk/>
            <pc:sldMk cId="3899202200" sldId="629"/>
            <ac:spMk id="27" creationId="{722E98D8-233B-4694-9FD3-C4CE473126AC}"/>
          </ac:spMkLst>
        </pc:spChg>
        <pc:spChg chg="del">
          <ac:chgData name="Al Friend" userId="e5ed79da-d858-46d4-9eed-a7a24903f2de" providerId="ADAL" clId="{F1167CF1-560D-489F-BA6D-F3F49B36BFE8}" dt="2024-09-18T18:50:47.423" v="540" actId="478"/>
          <ac:spMkLst>
            <pc:docMk/>
            <pc:sldMk cId="3899202200" sldId="629"/>
            <ac:spMk id="28" creationId="{F011BBBB-743B-4F70-920B-92D86D92F2EF}"/>
          </ac:spMkLst>
        </pc:spChg>
        <pc:spChg chg="mod">
          <ac:chgData name="Al Friend" userId="e5ed79da-d858-46d4-9eed-a7a24903f2de" providerId="ADAL" clId="{F1167CF1-560D-489F-BA6D-F3F49B36BFE8}" dt="2024-09-18T18:52:24.817" v="562" actId="108"/>
          <ac:spMkLst>
            <pc:docMk/>
            <pc:sldMk cId="3899202200" sldId="629"/>
            <ac:spMk id="29" creationId="{F4B3612D-6FDA-4D64-9450-C1AF21BA1403}"/>
          </ac:spMkLst>
        </pc:spChg>
        <pc:spChg chg="del">
          <ac:chgData name="Al Friend" userId="e5ed79da-d858-46d4-9eed-a7a24903f2de" providerId="ADAL" clId="{F1167CF1-560D-489F-BA6D-F3F49B36BFE8}" dt="2024-09-18T18:50:38.810" v="535" actId="478"/>
          <ac:spMkLst>
            <pc:docMk/>
            <pc:sldMk cId="3899202200" sldId="629"/>
            <ac:spMk id="36" creationId="{D044AEBC-420D-48FB-B565-42688EEC339C}"/>
          </ac:spMkLst>
        </pc:spChg>
        <pc:spChg chg="mod">
          <ac:chgData name="Al Friend" userId="e5ed79da-d858-46d4-9eed-a7a24903f2de" providerId="ADAL" clId="{F1167CF1-560D-489F-BA6D-F3F49B36BFE8}" dt="2024-09-18T19:04:43.143" v="826" actId="1076"/>
          <ac:spMkLst>
            <pc:docMk/>
            <pc:sldMk cId="3899202200" sldId="629"/>
            <ac:spMk id="40" creationId="{B864AFC2-DEB9-408B-9B33-41239EB6D45A}"/>
          </ac:spMkLst>
        </pc:spChg>
        <pc:spChg chg="mod">
          <ac:chgData name="Al Friend" userId="e5ed79da-d858-46d4-9eed-a7a24903f2de" providerId="ADAL" clId="{F1167CF1-560D-489F-BA6D-F3F49B36BFE8}" dt="2024-09-18T19:06:19.308" v="855" actId="20577"/>
          <ac:spMkLst>
            <pc:docMk/>
            <pc:sldMk cId="3899202200" sldId="629"/>
            <ac:spMk id="41" creationId="{DE03AE61-A5F0-44B0-85E4-A2C24F50939C}"/>
          </ac:spMkLst>
        </pc:spChg>
        <pc:cxnChg chg="mod">
          <ac:chgData name="Al Friend" userId="e5ed79da-d858-46d4-9eed-a7a24903f2de" providerId="ADAL" clId="{F1167CF1-560D-489F-BA6D-F3F49B36BFE8}" dt="2024-09-18T18:53:00.669" v="565" actId="692"/>
          <ac:cxnSpMkLst>
            <pc:docMk/>
            <pc:sldMk cId="3899202200" sldId="629"/>
            <ac:cxnSpMk id="31" creationId="{13637033-A211-47DD-A985-7C3C89F7FFD2}"/>
          </ac:cxnSpMkLst>
        </pc:cxnChg>
        <pc:cxnChg chg="mod">
          <ac:chgData name="Al Friend" userId="e5ed79da-d858-46d4-9eed-a7a24903f2de" providerId="ADAL" clId="{F1167CF1-560D-489F-BA6D-F3F49B36BFE8}" dt="2024-09-18T18:53:10.234" v="568" actId="692"/>
          <ac:cxnSpMkLst>
            <pc:docMk/>
            <pc:sldMk cId="3899202200" sldId="629"/>
            <ac:cxnSpMk id="34" creationId="{05EAD5E1-01DA-4CE8-BDC4-2F136E5F058F}"/>
          </ac:cxnSpMkLst>
        </pc:cxnChg>
      </pc:sldChg>
      <pc:sldChg chg="modSp add mod modAnim">
        <pc:chgData name="Al Friend" userId="e5ed79da-d858-46d4-9eed-a7a24903f2de" providerId="ADAL" clId="{F1167CF1-560D-489F-BA6D-F3F49B36BFE8}" dt="2024-09-18T19:12:00.400" v="884" actId="20577"/>
        <pc:sldMkLst>
          <pc:docMk/>
          <pc:sldMk cId="2400592487" sldId="630"/>
        </pc:sldMkLst>
        <pc:spChg chg="mod">
          <ac:chgData name="Al Friend" userId="e5ed79da-d858-46d4-9eed-a7a24903f2de" providerId="ADAL" clId="{F1167CF1-560D-489F-BA6D-F3F49B36BFE8}" dt="2024-09-18T18:53:53.618" v="574" actId="20577"/>
          <ac:spMkLst>
            <pc:docMk/>
            <pc:sldMk cId="2400592487" sldId="630"/>
            <ac:spMk id="2" creationId="{00000000-0000-0000-0000-000000000000}"/>
          </ac:spMkLst>
        </pc:spChg>
        <pc:spChg chg="mod">
          <ac:chgData name="Al Friend" userId="e5ed79da-d858-46d4-9eed-a7a24903f2de" providerId="ADAL" clId="{F1167CF1-560D-489F-BA6D-F3F49B36BFE8}" dt="2024-09-18T18:56:19.273" v="656" actId="14100"/>
          <ac:spMkLst>
            <pc:docMk/>
            <pc:sldMk cId="2400592487" sldId="630"/>
            <ac:spMk id="8" creationId="{C96D15D4-1AB6-41A6-BFA0-B5265FD77462}"/>
          </ac:spMkLst>
        </pc:spChg>
        <pc:spChg chg="mod">
          <ac:chgData name="Al Friend" userId="e5ed79da-d858-46d4-9eed-a7a24903f2de" providerId="ADAL" clId="{F1167CF1-560D-489F-BA6D-F3F49B36BFE8}" dt="2024-09-18T18:58:46.180" v="728" actId="20577"/>
          <ac:spMkLst>
            <pc:docMk/>
            <pc:sldMk cId="2400592487" sldId="630"/>
            <ac:spMk id="10" creationId="{0C8BB5CD-2D25-4988-8438-2F046C3CAEDF}"/>
          </ac:spMkLst>
        </pc:spChg>
        <pc:spChg chg="mod">
          <ac:chgData name="Al Friend" userId="e5ed79da-d858-46d4-9eed-a7a24903f2de" providerId="ADAL" clId="{F1167CF1-560D-489F-BA6D-F3F49B36BFE8}" dt="2024-09-18T19:03:24.951" v="792" actId="20577"/>
          <ac:spMkLst>
            <pc:docMk/>
            <pc:sldMk cId="2400592487" sldId="630"/>
            <ac:spMk id="14" creationId="{1C389AA2-F17C-4A57-B4B8-B88E8D396085}"/>
          </ac:spMkLst>
        </pc:spChg>
        <pc:spChg chg="mod">
          <ac:chgData name="Al Friend" userId="e5ed79da-d858-46d4-9eed-a7a24903f2de" providerId="ADAL" clId="{F1167CF1-560D-489F-BA6D-F3F49B36BFE8}" dt="2024-09-18T18:56:53.956" v="678" actId="14100"/>
          <ac:spMkLst>
            <pc:docMk/>
            <pc:sldMk cId="2400592487" sldId="630"/>
            <ac:spMk id="16" creationId="{33AAB01A-94DD-4613-BD71-1720FEFEFA8E}"/>
          </ac:spMkLst>
        </pc:spChg>
        <pc:spChg chg="mod">
          <ac:chgData name="Al Friend" userId="e5ed79da-d858-46d4-9eed-a7a24903f2de" providerId="ADAL" clId="{F1167CF1-560D-489F-BA6D-F3F49B36BFE8}" dt="2024-09-18T18:56:35.730" v="662" actId="14100"/>
          <ac:spMkLst>
            <pc:docMk/>
            <pc:sldMk cId="2400592487" sldId="630"/>
            <ac:spMk id="19" creationId="{5B963B08-C212-4718-A8AA-458D4C59CEBA}"/>
          </ac:spMkLst>
        </pc:spChg>
        <pc:spChg chg="mod">
          <ac:chgData name="Al Friend" userId="e5ed79da-d858-46d4-9eed-a7a24903f2de" providerId="ADAL" clId="{F1167CF1-560D-489F-BA6D-F3F49B36BFE8}" dt="2024-09-18T18:58:49.696" v="733" actId="20577"/>
          <ac:spMkLst>
            <pc:docMk/>
            <pc:sldMk cId="2400592487" sldId="630"/>
            <ac:spMk id="20" creationId="{CBBF37ED-8E41-4C85-9F06-8D2D64C6FA34}"/>
          </ac:spMkLst>
        </pc:spChg>
        <pc:spChg chg="mod">
          <ac:chgData name="Al Friend" userId="e5ed79da-d858-46d4-9eed-a7a24903f2de" providerId="ADAL" clId="{F1167CF1-560D-489F-BA6D-F3F49B36BFE8}" dt="2024-09-18T19:12:00.400" v="884" actId="20577"/>
          <ac:spMkLst>
            <pc:docMk/>
            <pc:sldMk cId="2400592487" sldId="630"/>
            <ac:spMk id="26" creationId="{7D439433-C8FD-42A5-9F35-B193F13CFFA9}"/>
          </ac:spMkLst>
        </pc:spChg>
        <pc:spChg chg="mod">
          <ac:chgData name="Al Friend" userId="e5ed79da-d858-46d4-9eed-a7a24903f2de" providerId="ADAL" clId="{F1167CF1-560D-489F-BA6D-F3F49B36BFE8}" dt="2024-09-18T18:57:24.779" v="692" actId="14100"/>
          <ac:spMkLst>
            <pc:docMk/>
            <pc:sldMk cId="2400592487" sldId="630"/>
            <ac:spMk id="27" creationId="{722E98D8-233B-4694-9FD3-C4CE473126AC}"/>
          </ac:spMkLst>
        </pc:spChg>
        <pc:spChg chg="mod">
          <ac:chgData name="Al Friend" userId="e5ed79da-d858-46d4-9eed-a7a24903f2de" providerId="ADAL" clId="{F1167CF1-560D-489F-BA6D-F3F49B36BFE8}" dt="2024-09-18T18:57:10.809" v="687" actId="20577"/>
          <ac:spMkLst>
            <pc:docMk/>
            <pc:sldMk cId="2400592487" sldId="630"/>
            <ac:spMk id="28" creationId="{F011BBBB-743B-4F70-920B-92D86D92F2EF}"/>
          </ac:spMkLst>
        </pc:spChg>
        <pc:spChg chg="mod">
          <ac:chgData name="Al Friend" userId="e5ed79da-d858-46d4-9eed-a7a24903f2de" providerId="ADAL" clId="{F1167CF1-560D-489F-BA6D-F3F49B36BFE8}" dt="2024-09-18T18:58:53.336" v="738" actId="20577"/>
          <ac:spMkLst>
            <pc:docMk/>
            <pc:sldMk cId="2400592487" sldId="630"/>
            <ac:spMk id="29" creationId="{F4B3612D-6FDA-4D64-9450-C1AF21BA1403}"/>
          </ac:spMkLst>
        </pc:spChg>
        <pc:spChg chg="mod">
          <ac:chgData name="Al Friend" userId="e5ed79da-d858-46d4-9eed-a7a24903f2de" providerId="ADAL" clId="{F1167CF1-560D-489F-BA6D-F3F49B36BFE8}" dt="2024-09-18T18:57:18.953" v="691" actId="14100"/>
          <ac:spMkLst>
            <pc:docMk/>
            <pc:sldMk cId="2400592487" sldId="630"/>
            <ac:spMk id="36" creationId="{D044AEBC-420D-48FB-B565-42688EEC339C}"/>
          </ac:spMkLst>
        </pc:spChg>
        <pc:spChg chg="mod">
          <ac:chgData name="Al Friend" userId="e5ed79da-d858-46d4-9eed-a7a24903f2de" providerId="ADAL" clId="{F1167CF1-560D-489F-BA6D-F3F49B36BFE8}" dt="2024-09-18T19:03:38.213" v="803" actId="1076"/>
          <ac:spMkLst>
            <pc:docMk/>
            <pc:sldMk cId="2400592487" sldId="630"/>
            <ac:spMk id="40" creationId="{B864AFC2-DEB9-408B-9B33-41239EB6D45A}"/>
          </ac:spMkLst>
        </pc:spChg>
        <pc:spChg chg="mod">
          <ac:chgData name="Al Friend" userId="e5ed79da-d858-46d4-9eed-a7a24903f2de" providerId="ADAL" clId="{F1167CF1-560D-489F-BA6D-F3F49B36BFE8}" dt="2024-09-18T19:06:42.600" v="878" actId="20577"/>
          <ac:spMkLst>
            <pc:docMk/>
            <pc:sldMk cId="2400592487" sldId="630"/>
            <ac:spMk id="41" creationId="{DE03AE61-A5F0-44B0-85E4-A2C24F50939C}"/>
          </ac:spMkLst>
        </pc:spChg>
        <pc:grpChg chg="mod">
          <ac:chgData name="Al Friend" userId="e5ed79da-d858-46d4-9eed-a7a24903f2de" providerId="ADAL" clId="{F1167CF1-560D-489F-BA6D-F3F49B36BFE8}" dt="2024-09-18T18:55:27.432" v="651" actId="1076"/>
          <ac:grpSpMkLst>
            <pc:docMk/>
            <pc:sldMk cId="2400592487" sldId="630"/>
            <ac:grpSpMk id="3" creationId="{F719C3BD-F593-4011-9BA6-B640A7171A40}"/>
          </ac:grpSpMkLst>
        </pc:grpChg>
        <pc:grpChg chg="mod">
          <ac:chgData name="Al Friend" userId="e5ed79da-d858-46d4-9eed-a7a24903f2de" providerId="ADAL" clId="{F1167CF1-560D-489F-BA6D-F3F49B36BFE8}" dt="2024-09-18T18:55:27.432" v="651" actId="1076"/>
          <ac:grpSpMkLst>
            <pc:docMk/>
            <pc:sldMk cId="2400592487" sldId="630"/>
            <ac:grpSpMk id="37" creationId="{C0DE7BD7-7784-4294-982D-468DF0AF3246}"/>
          </ac:grpSpMkLst>
        </pc:grpChg>
        <pc:grpChg chg="mod">
          <ac:chgData name="Al Friend" userId="e5ed79da-d858-46d4-9eed-a7a24903f2de" providerId="ADAL" clId="{F1167CF1-560D-489F-BA6D-F3F49B36BFE8}" dt="2024-09-18T18:55:27.432" v="651" actId="1076"/>
          <ac:grpSpMkLst>
            <pc:docMk/>
            <pc:sldMk cId="2400592487" sldId="630"/>
            <ac:grpSpMk id="38" creationId="{24BFCE82-B9F9-4B1B-BF54-8DB8FC78E5AE}"/>
          </ac:grpSpMkLst>
        </pc:grpChg>
      </pc:sldChg>
      <pc:sldChg chg="delSp modSp add mod delAnim modAnim modShow">
        <pc:chgData name="Al Friend" userId="e5ed79da-d858-46d4-9eed-a7a24903f2de" providerId="ADAL" clId="{F1167CF1-560D-489F-BA6D-F3F49B36BFE8}" dt="2024-09-18T19:12:07.600" v="890" actId="20577"/>
        <pc:sldMkLst>
          <pc:docMk/>
          <pc:sldMk cId="3203315795" sldId="631"/>
        </pc:sldMkLst>
        <pc:spChg chg="del">
          <ac:chgData name="Al Friend" userId="e5ed79da-d858-46d4-9eed-a7a24903f2de" providerId="ADAL" clId="{F1167CF1-560D-489F-BA6D-F3F49B36BFE8}" dt="2024-09-18T18:58:22.284" v="703" actId="478"/>
          <ac:spMkLst>
            <pc:docMk/>
            <pc:sldMk cId="3203315795" sldId="631"/>
            <ac:spMk id="8" creationId="{C96D15D4-1AB6-41A6-BFA0-B5265FD77462}"/>
          </ac:spMkLst>
        </pc:spChg>
        <pc:spChg chg="mod">
          <ac:chgData name="Al Friend" userId="e5ed79da-d858-46d4-9eed-a7a24903f2de" providerId="ADAL" clId="{F1167CF1-560D-489F-BA6D-F3F49B36BFE8}" dt="2024-09-18T18:59:36.176" v="760" actId="1582"/>
          <ac:spMkLst>
            <pc:docMk/>
            <pc:sldMk cId="3203315795" sldId="631"/>
            <ac:spMk id="10" creationId="{0C8BB5CD-2D25-4988-8438-2F046C3CAEDF}"/>
          </ac:spMkLst>
        </pc:spChg>
        <pc:spChg chg="mod">
          <ac:chgData name="Al Friend" userId="e5ed79da-d858-46d4-9eed-a7a24903f2de" providerId="ADAL" clId="{F1167CF1-560D-489F-BA6D-F3F49B36BFE8}" dt="2024-09-18T19:03:51.212" v="808" actId="20577"/>
          <ac:spMkLst>
            <pc:docMk/>
            <pc:sldMk cId="3203315795" sldId="631"/>
            <ac:spMk id="14" creationId="{1C389AA2-F17C-4A57-B4B8-B88E8D396085}"/>
          </ac:spMkLst>
        </pc:spChg>
        <pc:spChg chg="del">
          <ac:chgData name="Al Friend" userId="e5ed79da-d858-46d4-9eed-a7a24903f2de" providerId="ADAL" clId="{F1167CF1-560D-489F-BA6D-F3F49B36BFE8}" dt="2024-09-18T18:58:30.776" v="708" actId="478"/>
          <ac:spMkLst>
            <pc:docMk/>
            <pc:sldMk cId="3203315795" sldId="631"/>
            <ac:spMk id="16" creationId="{33AAB01A-94DD-4613-BD71-1720FEFEFA8E}"/>
          </ac:spMkLst>
        </pc:spChg>
        <pc:spChg chg="del">
          <ac:chgData name="Al Friend" userId="e5ed79da-d858-46d4-9eed-a7a24903f2de" providerId="ADAL" clId="{F1167CF1-560D-489F-BA6D-F3F49B36BFE8}" dt="2024-09-18T18:58:24.156" v="704" actId="478"/>
          <ac:spMkLst>
            <pc:docMk/>
            <pc:sldMk cId="3203315795" sldId="631"/>
            <ac:spMk id="19" creationId="{5B963B08-C212-4718-A8AA-458D4C59CEBA}"/>
          </ac:spMkLst>
        </pc:spChg>
        <pc:spChg chg="mod">
          <ac:chgData name="Al Friend" userId="e5ed79da-d858-46d4-9eed-a7a24903f2de" providerId="ADAL" clId="{F1167CF1-560D-489F-BA6D-F3F49B36BFE8}" dt="2024-09-18T18:59:47.366" v="762" actId="207"/>
          <ac:spMkLst>
            <pc:docMk/>
            <pc:sldMk cId="3203315795" sldId="631"/>
            <ac:spMk id="20" creationId="{CBBF37ED-8E41-4C85-9F06-8D2D64C6FA34}"/>
          </ac:spMkLst>
        </pc:spChg>
        <pc:spChg chg="mod">
          <ac:chgData name="Al Friend" userId="e5ed79da-d858-46d4-9eed-a7a24903f2de" providerId="ADAL" clId="{F1167CF1-560D-489F-BA6D-F3F49B36BFE8}" dt="2024-09-18T19:12:07.600" v="890" actId="20577"/>
          <ac:spMkLst>
            <pc:docMk/>
            <pc:sldMk cId="3203315795" sldId="631"/>
            <ac:spMk id="26" creationId="{7D439433-C8FD-42A5-9F35-B193F13CFFA9}"/>
          </ac:spMkLst>
        </pc:spChg>
        <pc:spChg chg="del">
          <ac:chgData name="Al Friend" userId="e5ed79da-d858-46d4-9eed-a7a24903f2de" providerId="ADAL" clId="{F1167CF1-560D-489F-BA6D-F3F49B36BFE8}" dt="2024-09-18T18:58:29.188" v="707" actId="478"/>
          <ac:spMkLst>
            <pc:docMk/>
            <pc:sldMk cId="3203315795" sldId="631"/>
            <ac:spMk id="27" creationId="{722E98D8-233B-4694-9FD3-C4CE473126AC}"/>
          </ac:spMkLst>
        </pc:spChg>
        <pc:spChg chg="del">
          <ac:chgData name="Al Friend" userId="e5ed79da-d858-46d4-9eed-a7a24903f2de" providerId="ADAL" clId="{F1167CF1-560D-489F-BA6D-F3F49B36BFE8}" dt="2024-09-18T18:58:25.741" v="705" actId="478"/>
          <ac:spMkLst>
            <pc:docMk/>
            <pc:sldMk cId="3203315795" sldId="631"/>
            <ac:spMk id="28" creationId="{F011BBBB-743B-4F70-920B-92D86D92F2EF}"/>
          </ac:spMkLst>
        </pc:spChg>
        <pc:spChg chg="mod">
          <ac:chgData name="Al Friend" userId="e5ed79da-d858-46d4-9eed-a7a24903f2de" providerId="ADAL" clId="{F1167CF1-560D-489F-BA6D-F3F49B36BFE8}" dt="2024-09-18T18:59:56.008" v="764" actId="1582"/>
          <ac:spMkLst>
            <pc:docMk/>
            <pc:sldMk cId="3203315795" sldId="631"/>
            <ac:spMk id="29" creationId="{F4B3612D-6FDA-4D64-9450-C1AF21BA1403}"/>
          </ac:spMkLst>
        </pc:spChg>
        <pc:spChg chg="del">
          <ac:chgData name="Al Friend" userId="e5ed79da-d858-46d4-9eed-a7a24903f2de" providerId="ADAL" clId="{F1167CF1-560D-489F-BA6D-F3F49B36BFE8}" dt="2024-09-18T18:58:27.770" v="706" actId="478"/>
          <ac:spMkLst>
            <pc:docMk/>
            <pc:sldMk cId="3203315795" sldId="631"/>
            <ac:spMk id="36" creationId="{D044AEBC-420D-48FB-B565-42688EEC339C}"/>
          </ac:spMkLst>
        </pc:spChg>
        <pc:spChg chg="mod">
          <ac:chgData name="Al Friend" userId="e5ed79da-d858-46d4-9eed-a7a24903f2de" providerId="ADAL" clId="{F1167CF1-560D-489F-BA6D-F3F49B36BFE8}" dt="2024-09-18T19:05:33.515" v="841" actId="1076"/>
          <ac:spMkLst>
            <pc:docMk/>
            <pc:sldMk cId="3203315795" sldId="631"/>
            <ac:spMk id="40" creationId="{B864AFC2-DEB9-408B-9B33-41239EB6D45A}"/>
          </ac:spMkLst>
        </pc:spChg>
        <pc:spChg chg="mod">
          <ac:chgData name="Al Friend" userId="e5ed79da-d858-46d4-9eed-a7a24903f2de" providerId="ADAL" clId="{F1167CF1-560D-489F-BA6D-F3F49B36BFE8}" dt="2024-09-18T19:06:37.523" v="871" actId="20577"/>
          <ac:spMkLst>
            <pc:docMk/>
            <pc:sldMk cId="3203315795" sldId="631"/>
            <ac:spMk id="41" creationId="{DE03AE61-A5F0-44B0-85E4-A2C24F50939C}"/>
          </ac:spMkLst>
        </pc:spChg>
      </pc:sldChg>
      <pc:sldChg chg="addSp delSp modSp add mod delAnim modAnim">
        <pc:chgData name="Al Friend" userId="e5ed79da-d858-46d4-9eed-a7a24903f2de" providerId="ADAL" clId="{F1167CF1-560D-489F-BA6D-F3F49B36BFE8}" dt="2024-09-21T17:47:52.370" v="1346" actId="14100"/>
        <pc:sldMkLst>
          <pc:docMk/>
          <pc:sldMk cId="905531228" sldId="632"/>
        </pc:sldMkLst>
        <pc:spChg chg="mod">
          <ac:chgData name="Al Friend" userId="e5ed79da-d858-46d4-9eed-a7a24903f2de" providerId="ADAL" clId="{F1167CF1-560D-489F-BA6D-F3F49B36BFE8}" dt="2024-09-21T17:19:10.936" v="987" actId="1076"/>
          <ac:spMkLst>
            <pc:docMk/>
            <pc:sldMk cId="905531228" sldId="632"/>
            <ac:spMk id="3" creationId="{056D0ED8-12E8-4A03-951F-56F049561ABD}"/>
          </ac:spMkLst>
        </pc:spChg>
        <pc:spChg chg="mod">
          <ac:chgData name="Al Friend" userId="e5ed79da-d858-46d4-9eed-a7a24903f2de" providerId="ADAL" clId="{F1167CF1-560D-489F-BA6D-F3F49B36BFE8}" dt="2024-09-21T17:47:30.110" v="1340" actId="1076"/>
          <ac:spMkLst>
            <pc:docMk/>
            <pc:sldMk cId="905531228" sldId="632"/>
            <ac:spMk id="4" creationId="{BF991E58-FF32-462E-BAF2-B6A574EE763D}"/>
          </ac:spMkLst>
        </pc:spChg>
        <pc:spChg chg="mod">
          <ac:chgData name="Al Friend" userId="e5ed79da-d858-46d4-9eed-a7a24903f2de" providerId="ADAL" clId="{F1167CF1-560D-489F-BA6D-F3F49B36BFE8}" dt="2024-09-21T17:19:10.936" v="987" actId="1076"/>
          <ac:spMkLst>
            <pc:docMk/>
            <pc:sldMk cId="905531228" sldId="632"/>
            <ac:spMk id="5" creationId="{CABD0FE6-89C0-491F-8A31-CBB202E90EFB}"/>
          </ac:spMkLst>
        </pc:spChg>
        <pc:spChg chg="mod">
          <ac:chgData name="Al Friend" userId="e5ed79da-d858-46d4-9eed-a7a24903f2de" providerId="ADAL" clId="{F1167CF1-560D-489F-BA6D-F3F49B36BFE8}" dt="2024-09-21T17:17:42.875" v="968" actId="20577"/>
          <ac:spMkLst>
            <pc:docMk/>
            <pc:sldMk cId="905531228" sldId="632"/>
            <ac:spMk id="6" creationId="{25621651-20C0-40E2-8E50-E2BC893F8BB5}"/>
          </ac:spMkLst>
        </pc:spChg>
        <pc:spChg chg="del mod">
          <ac:chgData name="Al Friend" userId="e5ed79da-d858-46d4-9eed-a7a24903f2de" providerId="ADAL" clId="{F1167CF1-560D-489F-BA6D-F3F49B36BFE8}" dt="2024-09-21T17:16:34.875" v="945" actId="478"/>
          <ac:spMkLst>
            <pc:docMk/>
            <pc:sldMk cId="905531228" sldId="632"/>
            <ac:spMk id="10" creationId="{254F35A3-FE53-4396-9F99-B4C60ED7FA8B}"/>
          </ac:spMkLst>
        </pc:spChg>
        <pc:spChg chg="mod">
          <ac:chgData name="Al Friend" userId="e5ed79da-d858-46d4-9eed-a7a24903f2de" providerId="ADAL" clId="{F1167CF1-560D-489F-BA6D-F3F49B36BFE8}" dt="2024-09-21T17:47:18.193" v="1339" actId="1037"/>
          <ac:spMkLst>
            <pc:docMk/>
            <pc:sldMk cId="905531228" sldId="632"/>
            <ac:spMk id="11" creationId="{BAC9D8DB-ABCA-4F67-B600-02A2BC08B7C9}"/>
          </ac:spMkLst>
        </pc:spChg>
        <pc:spChg chg="add mod">
          <ac:chgData name="Al Friend" userId="e5ed79da-d858-46d4-9eed-a7a24903f2de" providerId="ADAL" clId="{F1167CF1-560D-489F-BA6D-F3F49B36BFE8}" dt="2024-09-21T17:47:35.017" v="1341" actId="1076"/>
          <ac:spMkLst>
            <pc:docMk/>
            <pc:sldMk cId="905531228" sldId="632"/>
            <ac:spMk id="12" creationId="{18ADAFC1-1EC6-6123-6386-BF60E9A46802}"/>
          </ac:spMkLst>
        </pc:spChg>
        <pc:cxnChg chg="del">
          <ac:chgData name="Al Friend" userId="e5ed79da-d858-46d4-9eed-a7a24903f2de" providerId="ADAL" clId="{F1167CF1-560D-489F-BA6D-F3F49B36BFE8}" dt="2024-09-21T17:14:00.276" v="907" actId="478"/>
          <ac:cxnSpMkLst>
            <pc:docMk/>
            <pc:sldMk cId="905531228" sldId="632"/>
            <ac:cxnSpMk id="13" creationId="{F8FC6B4C-BB97-4127-9438-0424AC1C582B}"/>
          </ac:cxnSpMkLst>
        </pc:cxnChg>
        <pc:cxnChg chg="del">
          <ac:chgData name="Al Friend" userId="e5ed79da-d858-46d4-9eed-a7a24903f2de" providerId="ADAL" clId="{F1167CF1-560D-489F-BA6D-F3F49B36BFE8}" dt="2024-09-21T17:13:59.505" v="906" actId="478"/>
          <ac:cxnSpMkLst>
            <pc:docMk/>
            <pc:sldMk cId="905531228" sldId="632"/>
            <ac:cxnSpMk id="15" creationId="{0C50C9DC-690C-47EB-BC40-57129632AE29}"/>
          </ac:cxnSpMkLst>
        </pc:cxnChg>
        <pc:cxnChg chg="mod">
          <ac:chgData name="Al Friend" userId="e5ed79da-d858-46d4-9eed-a7a24903f2de" providerId="ADAL" clId="{F1167CF1-560D-489F-BA6D-F3F49B36BFE8}" dt="2024-09-21T17:47:45.140" v="1344" actId="14100"/>
          <ac:cxnSpMkLst>
            <pc:docMk/>
            <pc:sldMk cId="905531228" sldId="632"/>
            <ac:cxnSpMk id="17" creationId="{452C6EB4-D9F4-40E5-BF0D-986D882CF283}"/>
          </ac:cxnSpMkLst>
        </pc:cxnChg>
        <pc:cxnChg chg="mod">
          <ac:chgData name="Al Friend" userId="e5ed79da-d858-46d4-9eed-a7a24903f2de" providerId="ADAL" clId="{F1167CF1-560D-489F-BA6D-F3F49B36BFE8}" dt="2024-09-21T17:47:38.462" v="1342" actId="14100"/>
          <ac:cxnSpMkLst>
            <pc:docMk/>
            <pc:sldMk cId="905531228" sldId="632"/>
            <ac:cxnSpMk id="19" creationId="{6AD1AF2C-C734-4487-960D-E3302B849975}"/>
          </ac:cxnSpMkLst>
        </pc:cxnChg>
        <pc:cxnChg chg="mod">
          <ac:chgData name="Al Friend" userId="e5ed79da-d858-46d4-9eed-a7a24903f2de" providerId="ADAL" clId="{F1167CF1-560D-489F-BA6D-F3F49B36BFE8}" dt="2024-09-21T17:47:52.370" v="1346" actId="14100"/>
          <ac:cxnSpMkLst>
            <pc:docMk/>
            <pc:sldMk cId="905531228" sldId="632"/>
            <ac:cxnSpMk id="20" creationId="{6463EB01-473F-40E2-9B0C-7DFD6390BBBC}"/>
          </ac:cxnSpMkLst>
        </pc:cxnChg>
        <pc:cxnChg chg="mod">
          <ac:chgData name="Al Friend" userId="e5ed79da-d858-46d4-9eed-a7a24903f2de" providerId="ADAL" clId="{F1167CF1-560D-489F-BA6D-F3F49B36BFE8}" dt="2024-09-21T17:47:49.678" v="1345" actId="14100"/>
          <ac:cxnSpMkLst>
            <pc:docMk/>
            <pc:sldMk cId="905531228" sldId="632"/>
            <ac:cxnSpMk id="22" creationId="{F4482037-A748-4DED-AA60-D7F19F6FED59}"/>
          </ac:cxnSpMkLst>
        </pc:cxnChg>
      </pc:sldChg>
      <pc:sldChg chg="addSp delSp modSp add mod ord delAnim modAnim">
        <pc:chgData name="Al Friend" userId="e5ed79da-d858-46d4-9eed-a7a24903f2de" providerId="ADAL" clId="{F1167CF1-560D-489F-BA6D-F3F49B36BFE8}" dt="2024-09-21T17:45:45.630" v="1338" actId="554"/>
        <pc:sldMkLst>
          <pc:docMk/>
          <pc:sldMk cId="1135896224" sldId="633"/>
        </pc:sldMkLst>
        <pc:spChg chg="mod">
          <ac:chgData name="Al Friend" userId="e5ed79da-d858-46d4-9eed-a7a24903f2de" providerId="ADAL" clId="{F1167CF1-560D-489F-BA6D-F3F49B36BFE8}" dt="2024-09-21T17:39:32.450" v="1239" actId="20577"/>
          <ac:spMkLst>
            <pc:docMk/>
            <pc:sldMk cId="1135896224" sldId="633"/>
            <ac:spMk id="2" creationId="{00000000-0000-0000-0000-000000000000}"/>
          </ac:spMkLst>
        </pc:spChg>
        <pc:spChg chg="add del mod">
          <ac:chgData name="Al Friend" userId="e5ed79da-d858-46d4-9eed-a7a24903f2de" providerId="ADAL" clId="{F1167CF1-560D-489F-BA6D-F3F49B36BFE8}" dt="2024-09-21T17:23:29.679" v="1046"/>
          <ac:spMkLst>
            <pc:docMk/>
            <pc:sldMk cId="1135896224" sldId="633"/>
            <ac:spMk id="3" creationId="{CB3AC6CF-883F-B956-A1A4-EB2334EDDC91}"/>
          </ac:spMkLst>
        </pc:spChg>
        <pc:spChg chg="add del mod">
          <ac:chgData name="Al Friend" userId="e5ed79da-d858-46d4-9eed-a7a24903f2de" providerId="ADAL" clId="{F1167CF1-560D-489F-BA6D-F3F49B36BFE8}" dt="2024-09-21T17:32:39.124" v="1126" actId="478"/>
          <ac:spMkLst>
            <pc:docMk/>
            <pc:sldMk cId="1135896224" sldId="633"/>
            <ac:spMk id="4" creationId="{9384B7F1-BA4B-4730-F724-7D085D57DAB9}"/>
          </ac:spMkLst>
        </pc:spChg>
        <pc:spChg chg="del mod">
          <ac:chgData name="Al Friend" userId="e5ed79da-d858-46d4-9eed-a7a24903f2de" providerId="ADAL" clId="{F1167CF1-560D-489F-BA6D-F3F49B36BFE8}" dt="2024-09-21T17:29:40.640" v="1064" actId="478"/>
          <ac:spMkLst>
            <pc:docMk/>
            <pc:sldMk cId="1135896224" sldId="633"/>
            <ac:spMk id="8" creationId="{C96D15D4-1AB6-41A6-BFA0-B5265FD77462}"/>
          </ac:spMkLst>
        </pc:spChg>
        <pc:spChg chg="add mod">
          <ac:chgData name="Al Friend" userId="e5ed79da-d858-46d4-9eed-a7a24903f2de" providerId="ADAL" clId="{F1167CF1-560D-489F-BA6D-F3F49B36BFE8}" dt="2024-09-21T17:37:09.230" v="1190" actId="207"/>
          <ac:spMkLst>
            <pc:docMk/>
            <pc:sldMk cId="1135896224" sldId="633"/>
            <ac:spMk id="12" creationId="{D89C5284-4A04-51B8-70F1-7DD16CBE7A6B}"/>
          </ac:spMkLst>
        </pc:spChg>
        <pc:spChg chg="add mod">
          <ac:chgData name="Al Friend" userId="e5ed79da-d858-46d4-9eed-a7a24903f2de" providerId="ADAL" clId="{F1167CF1-560D-489F-BA6D-F3F49B36BFE8}" dt="2024-09-21T17:38:29.889" v="1206" actId="1076"/>
          <ac:spMkLst>
            <pc:docMk/>
            <pc:sldMk cId="1135896224" sldId="633"/>
            <ac:spMk id="14" creationId="{32231066-41BD-96CE-1176-EBAAF6F2285A}"/>
          </ac:spMkLst>
        </pc:spChg>
        <pc:spChg chg="del mod">
          <ac:chgData name="Al Friend" userId="e5ed79da-d858-46d4-9eed-a7a24903f2de" providerId="ADAL" clId="{F1167CF1-560D-489F-BA6D-F3F49B36BFE8}" dt="2024-09-21T17:32:36.956" v="1125" actId="478"/>
          <ac:spMkLst>
            <pc:docMk/>
            <pc:sldMk cId="1135896224" sldId="633"/>
            <ac:spMk id="16" creationId="{33AAB01A-94DD-4613-BD71-1720FEFEFA8E}"/>
          </ac:spMkLst>
        </pc:spChg>
        <pc:spChg chg="mod">
          <ac:chgData name="Al Friend" userId="e5ed79da-d858-46d4-9eed-a7a24903f2de" providerId="ADAL" clId="{F1167CF1-560D-489F-BA6D-F3F49B36BFE8}" dt="2024-09-21T17:32:54.182" v="1134" actId="20577"/>
          <ac:spMkLst>
            <pc:docMk/>
            <pc:sldMk cId="1135896224" sldId="633"/>
            <ac:spMk id="17" creationId="{802041C3-8ED3-C560-9CDA-5A3D05B265F4}"/>
          </ac:spMkLst>
        </pc:spChg>
        <pc:spChg chg="add del mod">
          <ac:chgData name="Al Friend" userId="e5ed79da-d858-46d4-9eed-a7a24903f2de" providerId="ADAL" clId="{F1167CF1-560D-489F-BA6D-F3F49B36BFE8}" dt="2024-09-21T17:35:33.567" v="1166" actId="478"/>
          <ac:spMkLst>
            <pc:docMk/>
            <pc:sldMk cId="1135896224" sldId="633"/>
            <ac:spMk id="20" creationId="{32ECCC3D-D77F-F499-2C64-97CE18226A29}"/>
          </ac:spMkLst>
        </pc:spChg>
        <pc:spChg chg="add del mod">
          <ac:chgData name="Al Friend" userId="e5ed79da-d858-46d4-9eed-a7a24903f2de" providerId="ADAL" clId="{F1167CF1-560D-489F-BA6D-F3F49B36BFE8}" dt="2024-09-21T17:35:29.281" v="1165" actId="478"/>
          <ac:spMkLst>
            <pc:docMk/>
            <pc:sldMk cId="1135896224" sldId="633"/>
            <ac:spMk id="21" creationId="{902B5643-5D48-FD5C-F19E-E529918C26B7}"/>
          </ac:spMkLst>
        </pc:spChg>
        <pc:spChg chg="mod">
          <ac:chgData name="Al Friend" userId="e5ed79da-d858-46d4-9eed-a7a24903f2de" providerId="ADAL" clId="{F1167CF1-560D-489F-BA6D-F3F49B36BFE8}" dt="2024-09-21T17:39:01.028" v="1215" actId="20577"/>
          <ac:spMkLst>
            <pc:docMk/>
            <pc:sldMk cId="1135896224" sldId="633"/>
            <ac:spMk id="23" creationId="{573DC1CE-A52A-1330-5488-1B087AB1A2EE}"/>
          </ac:spMkLst>
        </pc:spChg>
        <pc:spChg chg="add mod">
          <ac:chgData name="Al Friend" userId="e5ed79da-d858-46d4-9eed-a7a24903f2de" providerId="ADAL" clId="{F1167CF1-560D-489F-BA6D-F3F49B36BFE8}" dt="2024-09-21T17:37:21.380" v="1192" actId="207"/>
          <ac:spMkLst>
            <pc:docMk/>
            <pc:sldMk cId="1135896224" sldId="633"/>
            <ac:spMk id="27" creationId="{C85571FF-485E-8619-A541-A27851FA0889}"/>
          </ac:spMkLst>
        </pc:spChg>
        <pc:spChg chg="del mod">
          <ac:chgData name="Al Friend" userId="e5ed79da-d858-46d4-9eed-a7a24903f2de" providerId="ADAL" clId="{F1167CF1-560D-489F-BA6D-F3F49B36BFE8}" dt="2024-09-21T17:32:33.343" v="1124" actId="478"/>
          <ac:spMkLst>
            <pc:docMk/>
            <pc:sldMk cId="1135896224" sldId="633"/>
            <ac:spMk id="28" creationId="{F011BBBB-743B-4F70-920B-92D86D92F2EF}"/>
          </ac:spMkLst>
        </pc:spChg>
        <pc:spChg chg="mod">
          <ac:chgData name="Al Friend" userId="e5ed79da-d858-46d4-9eed-a7a24903f2de" providerId="ADAL" clId="{F1167CF1-560D-489F-BA6D-F3F49B36BFE8}" dt="2024-09-21T17:22:56.960" v="1038" actId="20577"/>
          <ac:spMkLst>
            <pc:docMk/>
            <pc:sldMk cId="1135896224" sldId="633"/>
            <ac:spMk id="29" creationId="{F4B3612D-6FDA-4D64-9450-C1AF21BA1403}"/>
          </ac:spMkLst>
        </pc:spChg>
        <pc:spChg chg="add mod">
          <ac:chgData name="Al Friend" userId="e5ed79da-d858-46d4-9eed-a7a24903f2de" providerId="ADAL" clId="{F1167CF1-560D-489F-BA6D-F3F49B36BFE8}" dt="2024-09-21T17:38:29.889" v="1206" actId="1076"/>
          <ac:spMkLst>
            <pc:docMk/>
            <pc:sldMk cId="1135896224" sldId="633"/>
            <ac:spMk id="33" creationId="{2A314F5F-9175-2351-371D-0500BE6C2BB1}"/>
          </ac:spMkLst>
        </pc:spChg>
        <pc:spChg chg="del">
          <ac:chgData name="Al Friend" userId="e5ed79da-d858-46d4-9eed-a7a24903f2de" providerId="ADAL" clId="{F1167CF1-560D-489F-BA6D-F3F49B36BFE8}" dt="2024-09-21T17:33:34.492" v="1150" actId="478"/>
          <ac:spMkLst>
            <pc:docMk/>
            <pc:sldMk cId="1135896224" sldId="633"/>
            <ac:spMk id="39" creationId="{A4585091-739A-4D3F-99EE-3F1D384F15D3}"/>
          </ac:spMkLst>
        </pc:spChg>
        <pc:spChg chg="del">
          <ac:chgData name="Al Friend" userId="e5ed79da-d858-46d4-9eed-a7a24903f2de" providerId="ADAL" clId="{F1167CF1-560D-489F-BA6D-F3F49B36BFE8}" dt="2024-09-21T17:29:51.896" v="1066" actId="478"/>
          <ac:spMkLst>
            <pc:docMk/>
            <pc:sldMk cId="1135896224" sldId="633"/>
            <ac:spMk id="40" creationId="{AF3AC664-F820-45D5-9630-647A32E2EFAD}"/>
          </ac:spMkLst>
        </pc:spChg>
        <pc:spChg chg="del">
          <ac:chgData name="Al Friend" userId="e5ed79da-d858-46d4-9eed-a7a24903f2de" providerId="ADAL" clId="{F1167CF1-560D-489F-BA6D-F3F49B36BFE8}" dt="2024-09-21T17:23:03.200" v="1041" actId="478"/>
          <ac:spMkLst>
            <pc:docMk/>
            <pc:sldMk cId="1135896224" sldId="633"/>
            <ac:spMk id="41" creationId="{92457C26-605A-4186-A7CE-AF78E99BD2ED}"/>
          </ac:spMkLst>
        </pc:spChg>
        <pc:spChg chg="mod">
          <ac:chgData name="Al Friend" userId="e5ed79da-d858-46d4-9eed-a7a24903f2de" providerId="ADAL" clId="{F1167CF1-560D-489F-BA6D-F3F49B36BFE8}" dt="2024-09-21T17:30:53.164" v="1083" actId="6549"/>
          <ac:spMkLst>
            <pc:docMk/>
            <pc:sldMk cId="1135896224" sldId="633"/>
            <ac:spMk id="48" creationId="{ED13EF73-B823-4C42-B561-FAB9D34B2E8D}"/>
          </ac:spMkLst>
        </pc:spChg>
        <pc:spChg chg="add mod">
          <ac:chgData name="Al Friend" userId="e5ed79da-d858-46d4-9eed-a7a24903f2de" providerId="ADAL" clId="{F1167CF1-560D-489F-BA6D-F3F49B36BFE8}" dt="2024-09-21T17:42:03.927" v="1278" actId="14100"/>
          <ac:spMkLst>
            <pc:docMk/>
            <pc:sldMk cId="1135896224" sldId="633"/>
            <ac:spMk id="50" creationId="{81CA37F2-6E2D-A1DC-901E-25458A024119}"/>
          </ac:spMkLst>
        </pc:spChg>
        <pc:spChg chg="add mod">
          <ac:chgData name="Al Friend" userId="e5ed79da-d858-46d4-9eed-a7a24903f2de" providerId="ADAL" clId="{F1167CF1-560D-489F-BA6D-F3F49B36BFE8}" dt="2024-09-21T17:41:41.273" v="1277" actId="1076"/>
          <ac:spMkLst>
            <pc:docMk/>
            <pc:sldMk cId="1135896224" sldId="633"/>
            <ac:spMk id="52" creationId="{219D1B4B-79CB-A1EC-BF66-8C53B909368F}"/>
          </ac:spMkLst>
        </pc:spChg>
        <pc:spChg chg="add mod">
          <ac:chgData name="Al Friend" userId="e5ed79da-d858-46d4-9eed-a7a24903f2de" providerId="ADAL" clId="{F1167CF1-560D-489F-BA6D-F3F49B36BFE8}" dt="2024-09-21T17:45:45.630" v="1338" actId="554"/>
          <ac:spMkLst>
            <pc:docMk/>
            <pc:sldMk cId="1135896224" sldId="633"/>
            <ac:spMk id="53" creationId="{25FCD484-14F6-12E9-ED87-A59CEA989847}"/>
          </ac:spMkLst>
        </pc:spChg>
        <pc:grpChg chg="add del mod">
          <ac:chgData name="Al Friend" userId="e5ed79da-d858-46d4-9eed-a7a24903f2de" providerId="ADAL" clId="{F1167CF1-560D-489F-BA6D-F3F49B36BFE8}" dt="2024-09-21T17:35:33.567" v="1166" actId="478"/>
          <ac:grpSpMkLst>
            <pc:docMk/>
            <pc:sldMk cId="1135896224" sldId="633"/>
            <ac:grpSpMk id="15" creationId="{67D8FB9E-E7F0-3BBA-55CD-34A27D4BA3DD}"/>
          </ac:grpSpMkLst>
        </pc:grpChg>
        <pc:grpChg chg="add mod">
          <ac:chgData name="Al Friend" userId="e5ed79da-d858-46d4-9eed-a7a24903f2de" providerId="ADAL" clId="{F1167CF1-560D-489F-BA6D-F3F49B36BFE8}" dt="2024-09-21T17:36:00.484" v="1169" actId="1076"/>
          <ac:grpSpMkLst>
            <pc:docMk/>
            <pc:sldMk cId="1135896224" sldId="633"/>
            <ac:grpSpMk id="22" creationId="{00095B71-5A97-CEF8-6F91-9A8EFE2876D7}"/>
          </ac:grpSpMkLst>
        </pc:grpChg>
        <pc:grpChg chg="del">
          <ac:chgData name="Al Friend" userId="e5ed79da-d858-46d4-9eed-a7a24903f2de" providerId="ADAL" clId="{F1167CF1-560D-489F-BA6D-F3F49B36BFE8}" dt="2024-09-21T17:29:46.879" v="1065" actId="478"/>
          <ac:grpSpMkLst>
            <pc:docMk/>
            <pc:sldMk cId="1135896224" sldId="633"/>
            <ac:grpSpMk id="26" creationId="{3DD65B88-6C76-4F80-9853-D5FF4D0B0487}"/>
          </ac:grpSpMkLst>
        </pc:grpChg>
        <pc:grpChg chg="del mod">
          <ac:chgData name="Al Friend" userId="e5ed79da-d858-46d4-9eed-a7a24903f2de" providerId="ADAL" clId="{F1167CF1-560D-489F-BA6D-F3F49B36BFE8}" dt="2024-09-21T17:32:41.167" v="1127" actId="478"/>
          <ac:grpSpMkLst>
            <pc:docMk/>
            <pc:sldMk cId="1135896224" sldId="633"/>
            <ac:grpSpMk id="38" creationId="{24BFCE82-B9F9-4B1B-BF54-8DB8FC78E5AE}"/>
          </ac:grpSpMkLst>
        </pc:grpChg>
        <pc:grpChg chg="mod">
          <ac:chgData name="Al Friend" userId="e5ed79da-d858-46d4-9eed-a7a24903f2de" providerId="ADAL" clId="{F1167CF1-560D-489F-BA6D-F3F49B36BFE8}" dt="2024-09-21T17:33:42.896" v="1151" actId="1076"/>
          <ac:grpSpMkLst>
            <pc:docMk/>
            <pc:sldMk cId="1135896224" sldId="633"/>
            <ac:grpSpMk id="46" creationId="{9E3B922F-802F-4C50-943A-91EC600536A4}"/>
          </ac:grpSpMkLst>
        </pc:grpChg>
        <pc:cxnChg chg="mod">
          <ac:chgData name="Al Friend" userId="e5ed79da-d858-46d4-9eed-a7a24903f2de" providerId="ADAL" clId="{F1167CF1-560D-489F-BA6D-F3F49B36BFE8}" dt="2024-09-21T17:34:54.860" v="1160" actId="1076"/>
          <ac:cxnSpMkLst>
            <pc:docMk/>
            <pc:sldMk cId="1135896224" sldId="633"/>
            <ac:cxnSpMk id="18" creationId="{6F1D9323-1252-893B-2778-399EF59BED91}"/>
          </ac:cxnSpMkLst>
        </pc:cxnChg>
        <pc:cxnChg chg="mod">
          <ac:chgData name="Al Friend" userId="e5ed79da-d858-46d4-9eed-a7a24903f2de" providerId="ADAL" clId="{F1167CF1-560D-489F-BA6D-F3F49B36BFE8}" dt="2024-09-21T17:34:58.636" v="1161" actId="1076"/>
          <ac:cxnSpMkLst>
            <pc:docMk/>
            <pc:sldMk cId="1135896224" sldId="633"/>
            <ac:cxnSpMk id="19" creationId="{EFDF23C7-FF23-3289-E1C2-5394567EAA2B}"/>
          </ac:cxnSpMkLst>
        </pc:cxnChg>
        <pc:cxnChg chg="mod">
          <ac:chgData name="Al Friend" userId="e5ed79da-d858-46d4-9eed-a7a24903f2de" providerId="ADAL" clId="{F1167CF1-560D-489F-BA6D-F3F49B36BFE8}" dt="2024-09-21T17:38:50.237" v="1209" actId="14100"/>
          <ac:cxnSpMkLst>
            <pc:docMk/>
            <pc:sldMk cId="1135896224" sldId="633"/>
            <ac:cxnSpMk id="24" creationId="{2E68201B-8412-C750-1BC8-AA332AE89286}"/>
          </ac:cxnSpMkLst>
        </pc:cxnChg>
        <pc:cxnChg chg="mod">
          <ac:chgData name="Al Friend" userId="e5ed79da-d858-46d4-9eed-a7a24903f2de" providerId="ADAL" clId="{F1167CF1-560D-489F-BA6D-F3F49B36BFE8}" dt="2024-09-21T17:38:54.635" v="1210" actId="14100"/>
          <ac:cxnSpMkLst>
            <pc:docMk/>
            <pc:sldMk cId="1135896224" sldId="633"/>
            <ac:cxnSpMk id="25" creationId="{3240454E-223E-2AEE-7D1E-94574A0C1F73}"/>
          </ac:cxnSpMkLst>
        </pc:cxnChg>
        <pc:cxnChg chg="mod">
          <ac:chgData name="Al Friend" userId="e5ed79da-d858-46d4-9eed-a7a24903f2de" providerId="ADAL" clId="{F1167CF1-560D-489F-BA6D-F3F49B36BFE8}" dt="2024-09-21T17:38:45.739" v="1208" actId="14100"/>
          <ac:cxnSpMkLst>
            <pc:docMk/>
            <pc:sldMk cId="1135896224" sldId="633"/>
            <ac:cxnSpMk id="49" creationId="{8C0287DF-CE83-4833-AE77-D72C351379D8}"/>
          </ac:cxnSpMkLst>
        </pc:cxnChg>
        <pc:cxnChg chg="mod">
          <ac:chgData name="Al Friend" userId="e5ed79da-d858-46d4-9eed-a7a24903f2de" providerId="ADAL" clId="{F1167CF1-560D-489F-BA6D-F3F49B36BFE8}" dt="2024-09-21T17:38:40.494" v="1207" actId="14100"/>
          <ac:cxnSpMkLst>
            <pc:docMk/>
            <pc:sldMk cId="1135896224" sldId="633"/>
            <ac:cxnSpMk id="51" creationId="{0BB52538-6297-433C-A282-1FED210F07E5}"/>
          </ac:cxnSpMkLst>
        </pc:cxnChg>
      </pc:sldChg>
      <pc:sldChg chg="modSp add mod ord">
        <pc:chgData name="Al Friend" userId="e5ed79da-d858-46d4-9eed-a7a24903f2de" providerId="ADAL" clId="{F1167CF1-560D-489F-BA6D-F3F49B36BFE8}" dt="2024-09-21T17:43:01.289" v="1290" actId="20577"/>
        <pc:sldMkLst>
          <pc:docMk/>
          <pc:sldMk cId="2510785478" sldId="634"/>
        </pc:sldMkLst>
        <pc:spChg chg="mod">
          <ac:chgData name="Al Friend" userId="e5ed79da-d858-46d4-9eed-a7a24903f2de" providerId="ADAL" clId="{F1167CF1-560D-489F-BA6D-F3F49B36BFE8}" dt="2024-09-21T17:43:01.289" v="1290" actId="20577"/>
          <ac:spMkLst>
            <pc:docMk/>
            <pc:sldMk cId="2510785478" sldId="634"/>
            <ac:spMk id="2" creationId="{00000000-0000-0000-0000-000000000000}"/>
          </ac:spMkLst>
        </pc:spChg>
      </pc:sldChg>
    </pc:docChg>
  </pc:docChgLst>
  <pc:docChgLst>
    <pc:chgData name="Al Friend" userId="S::esafriend1r@glow.sch.uk::e5ed79da-d858-46d4-9eed-a7a24903f2de" providerId="AD" clId="Web-{A1CFC69C-BD10-061B-1145-C9DAF1E74ECA}"/>
    <pc:docChg chg="addSld modSld modSection">
      <pc:chgData name="Al Friend" userId="S::esafriend1r@glow.sch.uk::e5ed79da-d858-46d4-9eed-a7a24903f2de" providerId="AD" clId="Web-{A1CFC69C-BD10-061B-1145-C9DAF1E74ECA}" dt="2024-07-07T17:17:18.562" v="36"/>
      <pc:docMkLst>
        <pc:docMk/>
      </pc:docMkLst>
      <pc:sldChg chg="modSp">
        <pc:chgData name="Al Friend" userId="S::esafriend1r@glow.sch.uk::e5ed79da-d858-46d4-9eed-a7a24903f2de" providerId="AD" clId="Web-{A1CFC69C-BD10-061B-1145-C9DAF1E74ECA}" dt="2024-07-07T17:12:12.521" v="2" actId="20577"/>
        <pc:sldMkLst>
          <pc:docMk/>
          <pc:sldMk cId="926999632" sldId="505"/>
        </pc:sldMkLst>
        <pc:spChg chg="mod">
          <ac:chgData name="Al Friend" userId="S::esafriend1r@glow.sch.uk::e5ed79da-d858-46d4-9eed-a7a24903f2de" providerId="AD" clId="Web-{A1CFC69C-BD10-061B-1145-C9DAF1E74ECA}" dt="2024-07-07T17:12:12.521" v="2" actId="20577"/>
          <ac:spMkLst>
            <pc:docMk/>
            <pc:sldMk cId="926999632" sldId="505"/>
            <ac:spMk id="2" creationId="{7852AD00-0680-B393-BAB5-F56D5D7CBFE6}"/>
          </ac:spMkLst>
        </pc:spChg>
      </pc:sldChg>
      <pc:sldChg chg="modSp add replId modNotes">
        <pc:chgData name="Al Friend" userId="S::esafriend1r@glow.sch.uk::e5ed79da-d858-46d4-9eed-a7a24903f2de" providerId="AD" clId="Web-{A1CFC69C-BD10-061B-1145-C9DAF1E74ECA}" dt="2024-07-07T17:17:18.562" v="36"/>
        <pc:sldMkLst>
          <pc:docMk/>
          <pc:sldMk cId="910063448" sldId="624"/>
        </pc:sldMkLst>
        <pc:spChg chg="mod">
          <ac:chgData name="Al Friend" userId="S::esafriend1r@glow.sch.uk::e5ed79da-d858-46d4-9eed-a7a24903f2de" providerId="AD" clId="Web-{A1CFC69C-BD10-061B-1145-C9DAF1E74ECA}" dt="2024-07-07T17:12:16.787" v="3" actId="20577"/>
          <ac:spMkLst>
            <pc:docMk/>
            <pc:sldMk cId="910063448" sldId="624"/>
            <ac:spMk id="2" creationId="{7852AD00-0680-B393-BAB5-F56D5D7CBFE6}"/>
          </ac:spMkLst>
        </pc:spChg>
        <pc:spChg chg="mod">
          <ac:chgData name="Al Friend" userId="S::esafriend1r@glow.sch.uk::e5ed79da-d858-46d4-9eed-a7a24903f2de" providerId="AD" clId="Web-{A1CFC69C-BD10-061B-1145-C9DAF1E74ECA}" dt="2024-07-07T17:15:26.824" v="18" actId="20577"/>
          <ac:spMkLst>
            <pc:docMk/>
            <pc:sldMk cId="910063448" sldId="624"/>
            <ac:spMk id="3" creationId="{10AAE6C9-2718-BF30-0BF1-4F0C1E41E053}"/>
          </ac:spMkLst>
        </pc:spChg>
      </pc:sldChg>
    </pc:docChg>
  </pc:docChgLst>
  <pc:docChgLst>
    <pc:chgData name="Al Friend" userId="e5ed79da-d858-46d4-9eed-a7a24903f2de" providerId="ADAL" clId="{32D40E80-45FD-411E-9A36-48BCEB0B6053}"/>
    <pc:docChg chg="custSel addSld delSld modSld">
      <pc:chgData name="Al Friend" userId="e5ed79da-d858-46d4-9eed-a7a24903f2de" providerId="ADAL" clId="{32D40E80-45FD-411E-9A36-48BCEB0B6053}" dt="2024-09-25T08:08:29.372" v="191" actId="20577"/>
      <pc:docMkLst>
        <pc:docMk/>
      </pc:docMkLst>
      <pc:sldChg chg="modSp">
        <pc:chgData name="Al Friend" userId="e5ed79da-d858-46d4-9eed-a7a24903f2de" providerId="ADAL" clId="{32D40E80-45FD-411E-9A36-48BCEB0B6053}" dt="2024-09-25T08:08:29.372" v="191" actId="20577"/>
        <pc:sldMkLst>
          <pc:docMk/>
          <pc:sldMk cId="831658751" sldId="497"/>
        </pc:sldMkLst>
        <pc:spChg chg="mod">
          <ac:chgData name="Al Friend" userId="e5ed79da-d858-46d4-9eed-a7a24903f2de" providerId="ADAL" clId="{32D40E80-45FD-411E-9A36-48BCEB0B6053}" dt="2024-09-25T08:08:29.372" v="191" actId="20577"/>
          <ac:spMkLst>
            <pc:docMk/>
            <pc:sldMk cId="831658751" sldId="497"/>
            <ac:spMk id="5" creationId="{74506FC4-1315-A160-3087-BDB7683CC0CC}"/>
          </ac:spMkLst>
        </pc:spChg>
      </pc:sldChg>
      <pc:sldChg chg="modSp">
        <pc:chgData name="Al Friend" userId="e5ed79da-d858-46d4-9eed-a7a24903f2de" providerId="ADAL" clId="{32D40E80-45FD-411E-9A36-48BCEB0B6053}" dt="2024-09-19T14:46:27.054" v="81" actId="20577"/>
        <pc:sldMkLst>
          <pc:docMk/>
          <pc:sldMk cId="3844814172" sldId="498"/>
        </pc:sldMkLst>
        <pc:spChg chg="mod">
          <ac:chgData name="Al Friend" userId="e5ed79da-d858-46d4-9eed-a7a24903f2de" providerId="ADAL" clId="{32D40E80-45FD-411E-9A36-48BCEB0B6053}" dt="2024-09-19T14:46:27.054" v="81" actId="20577"/>
          <ac:spMkLst>
            <pc:docMk/>
            <pc:sldMk cId="3844814172" sldId="498"/>
            <ac:spMk id="4" creationId="{64E6C5A6-C8B6-44E7-AC4F-4DD9B8000FF1}"/>
          </ac:spMkLst>
        </pc:spChg>
      </pc:sldChg>
      <pc:sldChg chg="modSp">
        <pc:chgData name="Al Friend" userId="e5ed79da-d858-46d4-9eed-a7a24903f2de" providerId="ADAL" clId="{32D40E80-45FD-411E-9A36-48BCEB0B6053}" dt="2024-09-19T14:46:34.545" v="90" actId="20577"/>
        <pc:sldMkLst>
          <pc:docMk/>
          <pc:sldMk cId="1374977604" sldId="499"/>
        </pc:sldMkLst>
        <pc:spChg chg="mod">
          <ac:chgData name="Al Friend" userId="e5ed79da-d858-46d4-9eed-a7a24903f2de" providerId="ADAL" clId="{32D40E80-45FD-411E-9A36-48BCEB0B6053}" dt="2024-09-19T14:46:34.545" v="90" actId="20577"/>
          <ac:spMkLst>
            <pc:docMk/>
            <pc:sldMk cId="1374977604" sldId="499"/>
            <ac:spMk id="4" creationId="{64E6C5A6-C8B6-44E7-AC4F-4DD9B8000FF1}"/>
          </ac:spMkLst>
        </pc:spChg>
      </pc:sldChg>
      <pc:sldChg chg="modSp modAnim">
        <pc:chgData name="Al Friend" userId="e5ed79da-d858-46d4-9eed-a7a24903f2de" providerId="ADAL" clId="{32D40E80-45FD-411E-9A36-48BCEB0B6053}" dt="2024-09-25T08:07:16.936" v="186"/>
        <pc:sldMkLst>
          <pc:docMk/>
          <pc:sldMk cId="2118686002" sldId="500"/>
        </pc:sldMkLst>
        <pc:spChg chg="mod">
          <ac:chgData name="Al Friend" userId="e5ed79da-d858-46d4-9eed-a7a24903f2de" providerId="ADAL" clId="{32D40E80-45FD-411E-9A36-48BCEB0B6053}" dt="2024-09-25T08:07:16.936" v="186"/>
          <ac:spMkLst>
            <pc:docMk/>
            <pc:sldMk cId="2118686002" sldId="500"/>
            <ac:spMk id="4" creationId="{64E6C5A6-C8B6-44E7-AC4F-4DD9B8000FF1}"/>
          </ac:spMkLst>
        </pc:spChg>
      </pc:sldChg>
      <pc:sldChg chg="modSp modAnim">
        <pc:chgData name="Al Friend" userId="e5ed79da-d858-46d4-9eed-a7a24903f2de" providerId="ADAL" clId="{32D40E80-45FD-411E-9A36-48BCEB0B6053}" dt="2024-09-19T15:06:30.002" v="170"/>
        <pc:sldMkLst>
          <pc:docMk/>
          <pc:sldMk cId="3419363118" sldId="501"/>
        </pc:sldMkLst>
        <pc:spChg chg="mod">
          <ac:chgData name="Al Friend" userId="e5ed79da-d858-46d4-9eed-a7a24903f2de" providerId="ADAL" clId="{32D40E80-45FD-411E-9A36-48BCEB0B6053}" dt="2024-09-19T15:06:01.713" v="152" actId="20577"/>
          <ac:spMkLst>
            <pc:docMk/>
            <pc:sldMk cId="3419363118" sldId="501"/>
            <ac:spMk id="4" creationId="{64E6C5A6-C8B6-44E7-AC4F-4DD9B8000FF1}"/>
          </ac:spMkLst>
        </pc:spChg>
      </pc:sldChg>
      <pc:sldChg chg="modSp">
        <pc:chgData name="Al Friend" userId="e5ed79da-d858-46d4-9eed-a7a24903f2de" providerId="ADAL" clId="{32D40E80-45FD-411E-9A36-48BCEB0B6053}" dt="2024-09-17T15:20:22.767" v="19" actId="1038"/>
        <pc:sldMkLst>
          <pc:docMk/>
          <pc:sldMk cId="1117637440" sldId="559"/>
        </pc:sldMkLst>
        <pc:spChg chg="mod">
          <ac:chgData name="Al Friend" userId="e5ed79da-d858-46d4-9eed-a7a24903f2de" providerId="ADAL" clId="{32D40E80-45FD-411E-9A36-48BCEB0B6053}" dt="2024-09-17T14:31:11.690" v="1" actId="14100"/>
          <ac:spMkLst>
            <pc:docMk/>
            <pc:sldMk cId="1117637440" sldId="559"/>
            <ac:spMk id="4" creationId="{64E6C5A6-C8B6-44E7-AC4F-4DD9B8000FF1}"/>
          </ac:spMkLst>
        </pc:spChg>
        <pc:spChg chg="mod">
          <ac:chgData name="Al Friend" userId="e5ed79da-d858-46d4-9eed-a7a24903f2de" providerId="ADAL" clId="{32D40E80-45FD-411E-9A36-48BCEB0B6053}" dt="2024-09-17T15:20:22.767" v="19" actId="1038"/>
          <ac:spMkLst>
            <pc:docMk/>
            <pc:sldMk cId="1117637440" sldId="559"/>
            <ac:spMk id="5" creationId="{C9C1C709-4D47-F58B-E061-28DF9D479173}"/>
          </ac:spMkLst>
        </pc:spChg>
        <pc:spChg chg="mod">
          <ac:chgData name="Al Friend" userId="e5ed79da-d858-46d4-9eed-a7a24903f2de" providerId="ADAL" clId="{32D40E80-45FD-411E-9A36-48BCEB0B6053}" dt="2024-09-17T14:31:57.154" v="7" actId="1076"/>
          <ac:spMkLst>
            <pc:docMk/>
            <pc:sldMk cId="1117637440" sldId="559"/>
            <ac:spMk id="7" creationId="{FFCF916D-B844-E035-FB33-215F6E9169BF}"/>
          </ac:spMkLst>
        </pc:spChg>
      </pc:sldChg>
      <pc:sldChg chg="modSp">
        <pc:chgData name="Al Friend" userId="e5ed79da-d858-46d4-9eed-a7a24903f2de" providerId="ADAL" clId="{32D40E80-45FD-411E-9A36-48BCEB0B6053}" dt="2024-09-17T14:31:42.214" v="5" actId="27636"/>
        <pc:sldMkLst>
          <pc:docMk/>
          <pc:sldMk cId="2489710584" sldId="560"/>
        </pc:sldMkLst>
        <pc:spChg chg="mod">
          <ac:chgData name="Al Friend" userId="e5ed79da-d858-46d4-9eed-a7a24903f2de" providerId="ADAL" clId="{32D40E80-45FD-411E-9A36-48BCEB0B6053}" dt="2024-09-17T14:31:42.214" v="5" actId="27636"/>
          <ac:spMkLst>
            <pc:docMk/>
            <pc:sldMk cId="2489710584" sldId="560"/>
            <ac:spMk id="4" creationId="{64E6C5A6-C8B6-44E7-AC4F-4DD9B8000FF1}"/>
          </ac:spMkLst>
        </pc:spChg>
      </pc:sldChg>
      <pc:sldChg chg="addSp modSp modAnim">
        <pc:chgData name="Al Friend" userId="e5ed79da-d858-46d4-9eed-a7a24903f2de" providerId="ADAL" clId="{32D40E80-45FD-411E-9A36-48BCEB0B6053}" dt="2024-09-19T14:52:06.451" v="115"/>
        <pc:sldMkLst>
          <pc:docMk/>
          <pc:sldMk cId="195889250" sldId="606"/>
        </pc:sldMkLst>
        <pc:spChg chg="mod">
          <ac:chgData name="Al Friend" userId="e5ed79da-d858-46d4-9eed-a7a24903f2de" providerId="ADAL" clId="{32D40E80-45FD-411E-9A36-48BCEB0B6053}" dt="2024-09-19T14:46:11.290" v="63" actId="20577"/>
          <ac:spMkLst>
            <pc:docMk/>
            <pc:sldMk cId="195889250" sldId="606"/>
            <ac:spMk id="4" creationId="{6A4C349F-ACCF-C4D0-04C5-E162BCEF5BF5}"/>
          </ac:spMkLst>
        </pc:spChg>
        <pc:spChg chg="add mod">
          <ac:chgData name="Al Friend" userId="e5ed79da-d858-46d4-9eed-a7a24903f2de" providerId="ADAL" clId="{32D40E80-45FD-411E-9A36-48BCEB0B6053}" dt="2024-09-19T14:51:31.977" v="112" actId="692"/>
          <ac:spMkLst>
            <pc:docMk/>
            <pc:sldMk cId="195889250" sldId="606"/>
            <ac:spMk id="5" creationId="{4A749B7F-A9B4-4804-B8AF-4220974312E9}"/>
          </ac:spMkLst>
        </pc:spChg>
      </pc:sldChg>
      <pc:sldChg chg="delSp modSp add modTransition delAnim modAnim modNotesTx">
        <pc:chgData name="Al Friend" userId="e5ed79da-d858-46d4-9eed-a7a24903f2de" providerId="ADAL" clId="{32D40E80-45FD-411E-9A36-48BCEB0B6053}" dt="2024-09-25T08:07:09.068" v="185" actId="20577"/>
        <pc:sldMkLst>
          <pc:docMk/>
          <pc:sldMk cId="142273294" sldId="635"/>
        </pc:sldMkLst>
        <pc:spChg chg="mod">
          <ac:chgData name="Al Friend" userId="e5ed79da-d858-46d4-9eed-a7a24903f2de" providerId="ADAL" clId="{32D40E80-45FD-411E-9A36-48BCEB0B6053}" dt="2024-09-25T08:07:09.068" v="185" actId="20577"/>
          <ac:spMkLst>
            <pc:docMk/>
            <pc:sldMk cId="142273294" sldId="635"/>
            <ac:spMk id="4" creationId="{64E6C5A6-C8B6-44E7-AC4F-4DD9B8000FF1}"/>
          </ac:spMkLst>
        </pc:spChg>
        <pc:spChg chg="del">
          <ac:chgData name="Al Friend" userId="e5ed79da-d858-46d4-9eed-a7a24903f2de" providerId="ADAL" clId="{32D40E80-45FD-411E-9A36-48BCEB0B6053}" dt="2024-09-25T08:00:51.271" v="175" actId="478"/>
          <ac:spMkLst>
            <pc:docMk/>
            <pc:sldMk cId="142273294" sldId="635"/>
            <ac:spMk id="8" creationId="{7958E7E9-47BD-4932-9A33-7D87103BF3AA}"/>
          </ac:spMkLst>
        </pc:spChg>
        <pc:spChg chg="del">
          <ac:chgData name="Al Friend" userId="e5ed79da-d858-46d4-9eed-a7a24903f2de" providerId="ADAL" clId="{32D40E80-45FD-411E-9A36-48BCEB0B6053}" dt="2024-09-25T08:00:50.168" v="174" actId="478"/>
          <ac:spMkLst>
            <pc:docMk/>
            <pc:sldMk cId="142273294" sldId="635"/>
            <ac:spMk id="9" creationId="{208F4821-DCA7-4182-B540-6A5D897B39F4}"/>
          </ac:spMkLst>
        </pc:spChg>
      </pc:sldChg>
      <pc:sldChg chg="add del">
        <pc:chgData name="Al Friend" userId="e5ed79da-d858-46d4-9eed-a7a24903f2de" providerId="ADAL" clId="{32D40E80-45FD-411E-9A36-48BCEB0B6053}" dt="2024-09-25T08:08:14.050" v="188"/>
        <pc:sldMkLst>
          <pc:docMk/>
          <pc:sldMk cId="514347985" sldId="63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4A3955F4-B1A6-4812-98ED-2D6D02D94E35}">
      <dgm:prSet phldrT="[Text]"/>
      <dgm:spPr/>
      <dgm:t>
        <a:bodyPr/>
        <a:lstStyle/>
        <a:p>
          <a:r>
            <a:rPr lang="en-US" b="1" dirty="0"/>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dirty="0"/>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6">
        <dgm:presLayoutVars>
          <dgm:chMax val="1"/>
          <dgm:bulletEnabled val="1"/>
        </dgm:presLayoutVars>
      </dgm:prSet>
      <dgm:spPr/>
    </dgm:pt>
    <dgm:pt modelId="{19C32B8D-512E-49A1-A0E6-109384C61E4D}" type="pres">
      <dgm:prSet presAssocID="{13A3E740-D063-442F-85E3-8C13FFBDAFFB}" presName="descendantText" presStyleLbl="alignAcc1" presStyleIdx="0" presStyleCnt="6">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6">
        <dgm:presLayoutVars>
          <dgm:chMax val="1"/>
          <dgm:bulletEnabled val="1"/>
        </dgm:presLayoutVars>
      </dgm:prSet>
      <dgm:spPr/>
    </dgm:pt>
    <dgm:pt modelId="{0DFDFC6D-8604-4378-B6A3-6A6720006C95}" type="pres">
      <dgm:prSet presAssocID="{711BDD39-3FCE-427A-B0DC-2C28CEED9EDF}" presName="descendantText" presStyleLbl="alignAcc1" presStyleIdx="1" presStyleCnt="6">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6">
        <dgm:presLayoutVars>
          <dgm:chMax val="1"/>
          <dgm:bulletEnabled val="1"/>
        </dgm:presLayoutVars>
      </dgm:prSet>
      <dgm:spPr/>
    </dgm:pt>
    <dgm:pt modelId="{56AFEC8A-7D45-4965-A718-64DE087BA59E}" type="pres">
      <dgm:prSet presAssocID="{4C2AC2DB-DA7B-4EE8-A271-F42910EF38FA}" presName="descendantText" presStyleLbl="alignAcc1" presStyleIdx="2" presStyleCnt="6">
        <dgm:presLayoutVars>
          <dgm:bulletEnabled val="1"/>
        </dgm:presLayoutVars>
      </dgm:prSet>
      <dgm:spPr/>
    </dgm:pt>
    <dgm:pt modelId="{E061B53C-41F2-4FB1-8AB8-871078ECF09F}" type="pres">
      <dgm:prSet presAssocID="{E3247148-B6B0-4C23-B610-041B2044E035}"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3" presStyleCnt="6">
        <dgm:presLayoutVars>
          <dgm:chMax val="1"/>
          <dgm:bulletEnabled val="1"/>
        </dgm:presLayoutVars>
      </dgm:prSet>
      <dgm:spPr/>
    </dgm:pt>
    <dgm:pt modelId="{B2D4CD90-7709-4B59-AC85-D09667CFC12B}" type="pres">
      <dgm:prSet presAssocID="{4C515B8D-87D1-4362-95C3-18B42B452625}" presName="descendantText" presStyleLbl="alignAcc1" presStyleIdx="3" presStyleCnt="6">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4" presStyleCnt="6">
        <dgm:presLayoutVars>
          <dgm:chMax val="1"/>
          <dgm:bulletEnabled val="1"/>
        </dgm:presLayoutVars>
      </dgm:prSet>
      <dgm:spPr/>
    </dgm:pt>
    <dgm:pt modelId="{90709722-0E94-45E4-BEDD-48CB660682DD}" type="pres">
      <dgm:prSet presAssocID="{780589F0-2154-4E4C-8595-8806E5EF917A}" presName="descendantText" presStyleLbl="alignAcc1" presStyleIdx="4" presStyleCnt="6">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5" presStyleCnt="6">
        <dgm:presLayoutVars>
          <dgm:chMax val="1"/>
          <dgm:bulletEnabled val="1"/>
        </dgm:presLayoutVars>
      </dgm:prSet>
      <dgm:spPr/>
    </dgm:pt>
    <dgm:pt modelId="{C92F1771-01AA-4FF3-B7EC-0229DB7A592C}" type="pres">
      <dgm:prSet presAssocID="{9EC5D7E7-13E1-4749-A134-4C83AB922A61}" presName="descendantText" presStyleLbl="alignAcc1" presStyleIdx="5" presStyleCnt="6">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3"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4"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4944EAFC-B2B0-4E7D-94E9-B17B5C2D380E}" srcId="{AADFB80D-C2E8-416C-B522-D5F6D93F18D7}" destId="{9EC5D7E7-13E1-4749-A134-4C83AB922A61}" srcOrd="5"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4B8D09CE-12DA-4A98-A079-57B4B36ABD66}" type="presParOf" srcId="{7EBBDEE6-A55E-47FA-9020-5BC46200AFFC}" destId="{3E2A20E0-2799-4B60-847C-0291A143F060}" srcOrd="6"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7" destOrd="0" presId="urn:microsoft.com/office/officeart/2005/8/layout/chevron2"/>
    <dgm:cxn modelId="{5FCECAA4-B55F-4524-B52B-5579AFC35055}" type="presParOf" srcId="{7EBBDEE6-A55E-47FA-9020-5BC46200AFFC}" destId="{BC0413A5-5CFC-41A1-A4D1-32D9D3A580EB}" srcOrd="8"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9" destOrd="0" presId="urn:microsoft.com/office/officeart/2005/8/layout/chevron2"/>
    <dgm:cxn modelId="{9C5603DB-FB5F-489A-A5FC-119F4545BE24}" type="presParOf" srcId="{7EBBDEE6-A55E-47FA-9020-5BC46200AFFC}" destId="{5FCAE6DF-E40E-46F3-84CF-149E85A19097}" srcOrd="10"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21106" y="123128"/>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SDD</a:t>
          </a:r>
        </a:p>
      </dsp:txBody>
      <dsp:txXfrm rot="-5400000">
        <a:off x="1" y="284603"/>
        <a:ext cx="565164" cy="242213"/>
      </dsp:txXfrm>
    </dsp:sp>
    <dsp:sp modelId="{19C32B8D-512E-49A1-A0E6-109384C61E4D}">
      <dsp:nvSpPr>
        <dsp:cNvPr id="0" name=""/>
        <dsp:cNvSpPr/>
      </dsp:nvSpPr>
      <dsp:spPr>
        <a:xfrm rot="5400000">
          <a:off x="3997824" y="-343063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565164" y="27640"/>
        <a:ext cx="7364497" cy="473559"/>
      </dsp:txXfrm>
    </dsp:sp>
    <dsp:sp modelId="{AAD30B60-88C6-4919-B6DD-9F480459E84E}">
      <dsp:nvSpPr>
        <dsp:cNvPr id="0" name=""/>
        <dsp:cNvSpPr/>
      </dsp:nvSpPr>
      <dsp:spPr>
        <a:xfrm rot="5400000">
          <a:off x="-121106" y="831111"/>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DDD</a:t>
          </a:r>
        </a:p>
      </dsp:txBody>
      <dsp:txXfrm rot="-5400000">
        <a:off x="1" y="992586"/>
        <a:ext cx="565164" cy="242213"/>
      </dsp:txXfrm>
    </dsp:sp>
    <dsp:sp modelId="{0DFDFC6D-8604-4378-B6A3-6A6720006C95}">
      <dsp:nvSpPr>
        <dsp:cNvPr id="0" name=""/>
        <dsp:cNvSpPr/>
      </dsp:nvSpPr>
      <dsp:spPr>
        <a:xfrm rot="5400000">
          <a:off x="3997824" y="-2722655"/>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565164" y="735623"/>
        <a:ext cx="7364497" cy="473559"/>
      </dsp:txXfrm>
    </dsp:sp>
    <dsp:sp modelId="{3451A250-69C4-4911-A975-CCB8D5F6053B}">
      <dsp:nvSpPr>
        <dsp:cNvPr id="0" name=""/>
        <dsp:cNvSpPr/>
      </dsp:nvSpPr>
      <dsp:spPr>
        <a:xfrm rot="5400000">
          <a:off x="-121106" y="1539095"/>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WDD</a:t>
          </a:r>
        </a:p>
      </dsp:txBody>
      <dsp:txXfrm rot="-5400000">
        <a:off x="1" y="1700570"/>
        <a:ext cx="565164" cy="242213"/>
      </dsp:txXfrm>
    </dsp:sp>
    <dsp:sp modelId="{56AFEC8A-7D45-4965-A718-64DE087BA59E}">
      <dsp:nvSpPr>
        <dsp:cNvPr id="0" name=""/>
        <dsp:cNvSpPr/>
      </dsp:nvSpPr>
      <dsp:spPr>
        <a:xfrm rot="5400000">
          <a:off x="3997824" y="-2014671"/>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565164" y="1443607"/>
        <a:ext cx="7364497" cy="473559"/>
      </dsp:txXfrm>
    </dsp:sp>
    <dsp:sp modelId="{17253025-0BE3-46B4-B2C8-BFD879D75B26}">
      <dsp:nvSpPr>
        <dsp:cNvPr id="0" name=""/>
        <dsp:cNvSpPr/>
      </dsp:nvSpPr>
      <dsp:spPr>
        <a:xfrm rot="5400000">
          <a:off x="-121106" y="2247078"/>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2408553"/>
        <a:ext cx="565164" cy="242213"/>
      </dsp:txXfrm>
    </dsp:sp>
    <dsp:sp modelId="{B2D4CD90-7709-4B59-AC85-D09667CFC12B}">
      <dsp:nvSpPr>
        <dsp:cNvPr id="0" name=""/>
        <dsp:cNvSpPr/>
      </dsp:nvSpPr>
      <dsp:spPr>
        <a:xfrm rot="5400000">
          <a:off x="3997824" y="-130668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Assignment</a:t>
          </a:r>
        </a:p>
      </dsp:txBody>
      <dsp:txXfrm rot="-5400000">
        <a:off x="565164" y="2151590"/>
        <a:ext cx="7364497" cy="473559"/>
      </dsp:txXfrm>
    </dsp:sp>
    <dsp:sp modelId="{056CCBB6-5CE0-4348-89C6-99FB2D3AB62B}">
      <dsp:nvSpPr>
        <dsp:cNvPr id="0" name=""/>
        <dsp:cNvSpPr/>
      </dsp:nvSpPr>
      <dsp:spPr>
        <a:xfrm rot="5400000">
          <a:off x="-121106" y="2955062"/>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C/Sys</a:t>
          </a:r>
        </a:p>
      </dsp:txBody>
      <dsp:txXfrm rot="-5400000">
        <a:off x="1" y="3116537"/>
        <a:ext cx="565164" cy="242213"/>
      </dsp:txXfrm>
    </dsp:sp>
    <dsp:sp modelId="{90709722-0E94-45E4-BEDD-48CB660682DD}">
      <dsp:nvSpPr>
        <dsp:cNvPr id="0" name=""/>
        <dsp:cNvSpPr/>
      </dsp:nvSpPr>
      <dsp:spPr>
        <a:xfrm rot="5400000">
          <a:off x="3997824" y="-598704"/>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565164" y="2859574"/>
        <a:ext cx="7364497" cy="473559"/>
      </dsp:txXfrm>
    </dsp:sp>
    <dsp:sp modelId="{EB2E52AE-8FCF-47D0-B499-CFCFAF1883A9}">
      <dsp:nvSpPr>
        <dsp:cNvPr id="0" name=""/>
        <dsp:cNvSpPr/>
      </dsp:nvSpPr>
      <dsp:spPr>
        <a:xfrm rot="5400000">
          <a:off x="-121106" y="3663045"/>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3824520"/>
        <a:ext cx="565164" cy="242213"/>
      </dsp:txXfrm>
    </dsp:sp>
    <dsp:sp modelId="{C92F1771-01AA-4FF3-B7EC-0229DB7A592C}">
      <dsp:nvSpPr>
        <dsp:cNvPr id="0" name=""/>
        <dsp:cNvSpPr/>
      </dsp:nvSpPr>
      <dsp:spPr>
        <a:xfrm rot="5400000">
          <a:off x="3997824" y="10927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Exam</a:t>
          </a:r>
        </a:p>
      </dsp:txBody>
      <dsp:txXfrm rot="-5400000">
        <a:off x="565164" y="3567556"/>
        <a:ext cx="7364497" cy="473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Assignment</a:t>
          </a: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Exam</a:t>
          </a:r>
        </a:p>
      </dsp:txBody>
      <dsp:txXfrm rot="-5400000">
        <a:off x="675223" y="3415682"/>
        <a:ext cx="740185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8056"/>
          </a:xfrm>
          <a:prstGeom prst="rect">
            <a:avLst/>
          </a:prstGeom>
        </p:spPr>
        <p:txBody>
          <a:bodyPr vert="horz" lIns="94826" tIns="47413" rIns="94826" bIns="47413" rtlCol="0"/>
          <a:lstStyle>
            <a:lvl1pPr algn="l">
              <a:defRPr sz="1200"/>
            </a:lvl1pPr>
          </a:lstStyle>
          <a:p>
            <a:endParaRPr lang="en-GB"/>
          </a:p>
        </p:txBody>
      </p:sp>
      <p:sp>
        <p:nvSpPr>
          <p:cNvPr id="3" name="Date Placeholder 2"/>
          <p:cNvSpPr>
            <a:spLocks noGrp="1"/>
          </p:cNvSpPr>
          <p:nvPr>
            <p:ph type="dt" idx="1"/>
          </p:nvPr>
        </p:nvSpPr>
        <p:spPr>
          <a:xfrm>
            <a:off x="3777607" y="0"/>
            <a:ext cx="2889938" cy="498056"/>
          </a:xfrm>
          <a:prstGeom prst="rect">
            <a:avLst/>
          </a:prstGeom>
        </p:spPr>
        <p:txBody>
          <a:bodyPr vert="horz" lIns="94826" tIns="47413" rIns="94826" bIns="47413" rtlCol="0"/>
          <a:lstStyle>
            <a:lvl1pPr algn="r">
              <a:defRPr sz="1200"/>
            </a:lvl1pPr>
          </a:lstStyle>
          <a:p>
            <a:fld id="{0E35528A-819C-4AD3-BDC3-2CDCE7BEAF53}" type="datetimeFigureOut">
              <a:rPr lang="en-GB" smtClean="0"/>
              <a:t>25/09/2024</a:t>
            </a:fld>
            <a:endParaRPr lang="en-GB"/>
          </a:p>
        </p:txBody>
      </p:sp>
      <p:sp>
        <p:nvSpPr>
          <p:cNvPr id="4" name="Slide Image Placeholder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4826" tIns="47413" rIns="94826" bIns="47413" rtlCol="0" anchor="ctr"/>
          <a:lstStyle/>
          <a:p>
            <a:endParaRPr lang="en-GB"/>
          </a:p>
        </p:txBody>
      </p:sp>
      <p:sp>
        <p:nvSpPr>
          <p:cNvPr id="5" name="Notes Placeholder 4"/>
          <p:cNvSpPr>
            <a:spLocks noGrp="1"/>
          </p:cNvSpPr>
          <p:nvPr>
            <p:ph type="body" sz="quarter" idx="3"/>
          </p:nvPr>
        </p:nvSpPr>
        <p:spPr>
          <a:xfrm>
            <a:off x="666909" y="4777194"/>
            <a:ext cx="5335270" cy="3908614"/>
          </a:xfrm>
          <a:prstGeom prst="rect">
            <a:avLst/>
          </a:prstGeom>
        </p:spPr>
        <p:txBody>
          <a:bodyPr vert="horz" lIns="94826" tIns="47413" rIns="94826" bIns="4741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5"/>
            <a:ext cx="2889938" cy="498055"/>
          </a:xfrm>
          <a:prstGeom prst="rect">
            <a:avLst/>
          </a:prstGeom>
        </p:spPr>
        <p:txBody>
          <a:bodyPr vert="horz" lIns="94826" tIns="47413" rIns="94826" bIns="47413"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428585"/>
            <a:ext cx="2889938" cy="498055"/>
          </a:xfrm>
          <a:prstGeom prst="rect">
            <a:avLst/>
          </a:prstGeom>
        </p:spPr>
        <p:txBody>
          <a:bodyPr vert="horz" lIns="94826" tIns="47413" rIns="94826" bIns="47413" rtlCol="0" anchor="b"/>
          <a:lstStyle>
            <a:lvl1pPr algn="r">
              <a:defRPr sz="12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278655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Actual parameter passed to the formal parameter.</a:t>
            </a:r>
          </a:p>
          <a:p>
            <a:r>
              <a:rPr lang="en-GB" dirty="0"/>
              <a:t>Actual parameter can be a variable – value passed.</a:t>
            </a:r>
          </a:p>
        </p:txBody>
      </p:sp>
      <p:sp>
        <p:nvSpPr>
          <p:cNvPr id="4" name="Slide Number Placeholder 3"/>
          <p:cNvSpPr>
            <a:spLocks noGrp="1"/>
          </p:cNvSpPr>
          <p:nvPr>
            <p:ph type="sldNum" sz="quarter" idx="5"/>
          </p:nvPr>
        </p:nvSpPr>
        <p:spPr/>
        <p:txBody>
          <a:bodyPr/>
          <a:lstStyle/>
          <a:p>
            <a:fld id="{B71FE5B5-A979-4370-A255-218EAB36A5F4}" type="slidenum">
              <a:rPr lang="en-GB" smtClean="0"/>
              <a:t>14</a:t>
            </a:fld>
            <a:endParaRPr lang="en-GB"/>
          </a:p>
        </p:txBody>
      </p:sp>
    </p:spTree>
    <p:extLst>
      <p:ext uri="{BB962C8B-B14F-4D97-AF65-F5344CB8AC3E}">
        <p14:creationId xmlns:p14="http://schemas.microsoft.com/office/powerpoint/2010/main" val="40491289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124</a:t>
            </a:fld>
            <a:endParaRPr lang="en-GB"/>
          </a:p>
        </p:txBody>
      </p:sp>
    </p:spTree>
    <p:extLst>
      <p:ext uri="{BB962C8B-B14F-4D97-AF65-F5344CB8AC3E}">
        <p14:creationId xmlns:p14="http://schemas.microsoft.com/office/powerpoint/2010/main" val="366601857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125</a:t>
            </a:fld>
            <a:endParaRPr lang="en-GB"/>
          </a:p>
        </p:txBody>
      </p:sp>
    </p:spTree>
    <p:extLst>
      <p:ext uri="{BB962C8B-B14F-4D97-AF65-F5344CB8AC3E}">
        <p14:creationId xmlns:p14="http://schemas.microsoft.com/office/powerpoint/2010/main" val="398321579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Scrum: https://www.youtube.com/watch?v=XU0llRltyFM</a:t>
            </a:r>
          </a:p>
        </p:txBody>
      </p:sp>
      <p:sp>
        <p:nvSpPr>
          <p:cNvPr id="4" name="Slide Number Placeholder 3"/>
          <p:cNvSpPr>
            <a:spLocks noGrp="1"/>
          </p:cNvSpPr>
          <p:nvPr>
            <p:ph type="sldNum" sz="quarter" idx="5"/>
          </p:nvPr>
        </p:nvSpPr>
        <p:spPr/>
        <p:txBody>
          <a:bodyPr/>
          <a:lstStyle/>
          <a:p>
            <a:fld id="{B71FE5B5-A979-4370-A255-218EAB36A5F4}" type="slidenum">
              <a:rPr lang="en-GB" smtClean="0"/>
              <a:t>126</a:t>
            </a:fld>
            <a:endParaRPr lang="en-GB"/>
          </a:p>
        </p:txBody>
      </p:sp>
    </p:spTree>
    <p:extLst>
      <p:ext uri="{BB962C8B-B14F-4D97-AF65-F5344CB8AC3E}">
        <p14:creationId xmlns:p14="http://schemas.microsoft.com/office/powerpoint/2010/main" val="19365620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130</a:t>
            </a:fld>
            <a:endParaRPr lang="en-GB"/>
          </a:p>
        </p:txBody>
      </p:sp>
    </p:spTree>
    <p:extLst>
      <p:ext uri="{BB962C8B-B14F-4D97-AF65-F5344CB8AC3E}">
        <p14:creationId xmlns:p14="http://schemas.microsoft.com/office/powerpoint/2010/main" val="24428196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136</a:t>
            </a:fld>
            <a:endParaRPr lang="en-GB"/>
          </a:p>
        </p:txBody>
      </p:sp>
    </p:spTree>
    <p:extLst>
      <p:ext uri="{BB962C8B-B14F-4D97-AF65-F5344CB8AC3E}">
        <p14:creationId xmlns:p14="http://schemas.microsoft.com/office/powerpoint/2010/main" val="14761578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137</a:t>
            </a:fld>
            <a:endParaRPr lang="en-GB"/>
          </a:p>
        </p:txBody>
      </p:sp>
    </p:spTree>
    <p:extLst>
      <p:ext uri="{BB962C8B-B14F-4D97-AF65-F5344CB8AC3E}">
        <p14:creationId xmlns:p14="http://schemas.microsoft.com/office/powerpoint/2010/main" val="414168239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138</a:t>
            </a:fld>
            <a:endParaRPr lang="en-GB"/>
          </a:p>
        </p:txBody>
      </p:sp>
    </p:spTree>
    <p:extLst>
      <p:ext uri="{BB962C8B-B14F-4D97-AF65-F5344CB8AC3E}">
        <p14:creationId xmlns:p14="http://schemas.microsoft.com/office/powerpoint/2010/main" val="179927978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139</a:t>
            </a:fld>
            <a:endParaRPr lang="en-GB"/>
          </a:p>
        </p:txBody>
      </p:sp>
    </p:spTree>
    <p:extLst>
      <p:ext uri="{BB962C8B-B14F-4D97-AF65-F5344CB8AC3E}">
        <p14:creationId xmlns:p14="http://schemas.microsoft.com/office/powerpoint/2010/main" val="121396373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140</a:t>
            </a:fld>
            <a:endParaRPr lang="en-GB"/>
          </a:p>
        </p:txBody>
      </p:sp>
    </p:spTree>
    <p:extLst>
      <p:ext uri="{BB962C8B-B14F-4D97-AF65-F5344CB8AC3E}">
        <p14:creationId xmlns:p14="http://schemas.microsoft.com/office/powerpoint/2010/main" val="272024414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141</a:t>
            </a:fld>
            <a:endParaRPr lang="en-GB"/>
          </a:p>
        </p:txBody>
      </p:sp>
    </p:spTree>
    <p:extLst>
      <p:ext uri="{BB962C8B-B14F-4D97-AF65-F5344CB8AC3E}">
        <p14:creationId xmlns:p14="http://schemas.microsoft.com/office/powerpoint/2010/main" val="226814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54569321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142</a:t>
            </a:fld>
            <a:endParaRPr lang="en-GB"/>
          </a:p>
        </p:txBody>
      </p:sp>
    </p:spTree>
    <p:extLst>
      <p:ext uri="{BB962C8B-B14F-4D97-AF65-F5344CB8AC3E}">
        <p14:creationId xmlns:p14="http://schemas.microsoft.com/office/powerpoint/2010/main" val="354499768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144</a:t>
            </a:fld>
            <a:endParaRPr lang="en-GB"/>
          </a:p>
        </p:txBody>
      </p:sp>
    </p:spTree>
    <p:extLst>
      <p:ext uri="{BB962C8B-B14F-4D97-AF65-F5344CB8AC3E}">
        <p14:creationId xmlns:p14="http://schemas.microsoft.com/office/powerpoint/2010/main" val="4630890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145</a:t>
            </a:fld>
            <a:endParaRPr lang="en-GB"/>
          </a:p>
        </p:txBody>
      </p:sp>
    </p:spTree>
    <p:extLst>
      <p:ext uri="{BB962C8B-B14F-4D97-AF65-F5344CB8AC3E}">
        <p14:creationId xmlns:p14="http://schemas.microsoft.com/office/powerpoint/2010/main" val="205110569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147</a:t>
            </a:fld>
            <a:endParaRPr lang="en-GB"/>
          </a:p>
        </p:txBody>
      </p:sp>
    </p:spTree>
    <p:extLst>
      <p:ext uri="{BB962C8B-B14F-4D97-AF65-F5344CB8AC3E}">
        <p14:creationId xmlns:p14="http://schemas.microsoft.com/office/powerpoint/2010/main" val="2462158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1443726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3807941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a:t>
            </a:fld>
            <a:endParaRPr lang="en-GB"/>
          </a:p>
        </p:txBody>
      </p:sp>
    </p:spTree>
    <p:extLst>
      <p:ext uri="{BB962C8B-B14F-4D97-AF65-F5344CB8AC3E}">
        <p14:creationId xmlns:p14="http://schemas.microsoft.com/office/powerpoint/2010/main" val="3423119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19</a:t>
            </a:fld>
            <a:endParaRPr lang="en-GB"/>
          </a:p>
        </p:txBody>
      </p:sp>
    </p:spTree>
    <p:extLst>
      <p:ext uri="{BB962C8B-B14F-4D97-AF65-F5344CB8AC3E}">
        <p14:creationId xmlns:p14="http://schemas.microsoft.com/office/powerpoint/2010/main" val="2864479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Local – sub-program only</a:t>
            </a:r>
          </a:p>
          <a:p>
            <a:r>
              <a:rPr lang="en-GB" dirty="0"/>
              <a:t>Global – whole program</a:t>
            </a:r>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2744716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Local – sub-program only</a:t>
            </a:r>
          </a:p>
          <a:p>
            <a:r>
              <a:rPr lang="en-GB" dirty="0"/>
              <a:t>Global – whole program</a:t>
            </a:r>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3595238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a:t>
            </a:fld>
            <a:endParaRPr lang="en-GB"/>
          </a:p>
        </p:txBody>
      </p:sp>
    </p:spTree>
    <p:extLst>
      <p:ext uri="{BB962C8B-B14F-4D97-AF65-F5344CB8AC3E}">
        <p14:creationId xmlns:p14="http://schemas.microsoft.com/office/powerpoint/2010/main" val="996170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cs typeface="Calibri"/>
              </a:rPr>
              <a:t>Global variables can be changed in subprograms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300962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a:t>
            </a:fld>
            <a:endParaRPr lang="en-GB"/>
          </a:p>
        </p:txBody>
      </p:sp>
    </p:spTree>
    <p:extLst>
      <p:ext uri="{BB962C8B-B14F-4D97-AF65-F5344CB8AC3E}">
        <p14:creationId xmlns:p14="http://schemas.microsoft.com/office/powerpoint/2010/main" val="3666018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functions: https://docs.python.org/3/library/functions.html</a:t>
            </a:r>
          </a:p>
        </p:txBody>
      </p:sp>
      <p:sp>
        <p:nvSpPr>
          <p:cNvPr id="4" name="Slide Number Placeholder 3"/>
          <p:cNvSpPr>
            <a:spLocks noGrp="1"/>
          </p:cNvSpPr>
          <p:nvPr>
            <p:ph type="sldNum" sz="quarter" idx="10"/>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3327080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27</a:t>
            </a:fld>
            <a:endParaRPr lang="en-GB"/>
          </a:p>
        </p:txBody>
      </p:sp>
    </p:spTree>
    <p:extLst>
      <p:ext uri="{BB962C8B-B14F-4D97-AF65-F5344CB8AC3E}">
        <p14:creationId xmlns:p14="http://schemas.microsoft.com/office/powerpoint/2010/main" val="4141783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28</a:t>
            </a:fld>
            <a:endParaRPr lang="en-GB"/>
          </a:p>
        </p:txBody>
      </p:sp>
    </p:spTree>
    <p:extLst>
      <p:ext uri="{BB962C8B-B14F-4D97-AF65-F5344CB8AC3E}">
        <p14:creationId xmlns:p14="http://schemas.microsoft.com/office/powerpoint/2010/main" val="1437254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33</a:t>
            </a:fld>
            <a:endParaRPr lang="en-GB"/>
          </a:p>
        </p:txBody>
      </p:sp>
    </p:spTree>
    <p:extLst>
      <p:ext uri="{BB962C8B-B14F-4D97-AF65-F5344CB8AC3E}">
        <p14:creationId xmlns:p14="http://schemas.microsoft.com/office/powerpoint/2010/main" val="29418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34</a:t>
            </a:fld>
            <a:endParaRPr lang="en-GB"/>
          </a:p>
        </p:txBody>
      </p:sp>
    </p:spTree>
    <p:extLst>
      <p:ext uri="{BB962C8B-B14F-4D97-AF65-F5344CB8AC3E}">
        <p14:creationId xmlns:p14="http://schemas.microsoft.com/office/powerpoint/2010/main" val="2940848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39</a:t>
            </a:fld>
            <a:endParaRPr lang="en-GB"/>
          </a:p>
        </p:txBody>
      </p:sp>
    </p:spTree>
    <p:extLst>
      <p:ext uri="{BB962C8B-B14F-4D97-AF65-F5344CB8AC3E}">
        <p14:creationId xmlns:p14="http://schemas.microsoft.com/office/powerpoint/2010/main" val="3060995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3177864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13 % 5 = 2 r 3</a:t>
            </a:r>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442136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3565895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994237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a:t>
            </a:fld>
            <a:endParaRPr lang="en-GB"/>
          </a:p>
        </p:txBody>
      </p:sp>
    </p:spTree>
    <p:extLst>
      <p:ext uri="{BB962C8B-B14F-4D97-AF65-F5344CB8AC3E}">
        <p14:creationId xmlns:p14="http://schemas.microsoft.com/office/powerpoint/2010/main" val="411756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51</a:t>
            </a:fld>
            <a:endParaRPr lang="en-GB"/>
          </a:p>
        </p:txBody>
      </p:sp>
    </p:spTree>
    <p:extLst>
      <p:ext uri="{BB962C8B-B14F-4D97-AF65-F5344CB8AC3E}">
        <p14:creationId xmlns:p14="http://schemas.microsoft.com/office/powerpoint/2010/main" val="1191911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52</a:t>
            </a:fld>
            <a:endParaRPr lang="en-GB"/>
          </a:p>
        </p:txBody>
      </p:sp>
    </p:spTree>
    <p:extLst>
      <p:ext uri="{BB962C8B-B14F-4D97-AF65-F5344CB8AC3E}">
        <p14:creationId xmlns:p14="http://schemas.microsoft.com/office/powerpoint/2010/main" val="1317793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236602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Hell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3648799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Hell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163851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Hell</a:t>
            </a:r>
          </a:p>
          <a:p>
            <a:r>
              <a:rPr lang="en-GB" dirty="0"/>
              <a:t>Start value defaults to 0</a:t>
            </a:r>
          </a:p>
        </p:txBody>
      </p:sp>
      <p:sp>
        <p:nvSpPr>
          <p:cNvPr id="4" name="Slide Number Placeholder 3"/>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223032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2106543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lo wo</a:t>
            </a:r>
          </a:p>
        </p:txBody>
      </p:sp>
      <p:sp>
        <p:nvSpPr>
          <p:cNvPr id="4" name="Slide Number Placeholder 3"/>
          <p:cNvSpPr>
            <a:spLocks noGrp="1"/>
          </p:cNvSpPr>
          <p:nvPr>
            <p:ph type="sldNum" sz="quarter" idx="5"/>
          </p:nvPr>
        </p:nvSpPr>
        <p:spPr/>
        <p:txBody>
          <a:bodyPr/>
          <a:lstStyle/>
          <a:p>
            <a:fld id="{B71FE5B5-A979-4370-A255-218EAB36A5F4}" type="slidenum">
              <a:rPr lang="en-GB" smtClean="0"/>
              <a:t>58</a:t>
            </a:fld>
            <a:endParaRPr lang="en-GB"/>
          </a:p>
        </p:txBody>
      </p:sp>
    </p:spTree>
    <p:extLst>
      <p:ext uri="{BB962C8B-B14F-4D97-AF65-F5344CB8AC3E}">
        <p14:creationId xmlns:p14="http://schemas.microsoft.com/office/powerpoint/2010/main" val="1057402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1321489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world</a:t>
            </a:r>
          </a:p>
          <a:p>
            <a:r>
              <a:rPr lang="en-GB" dirty="0"/>
              <a:t>Good for excluding start characters</a:t>
            </a:r>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352169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a:t>
            </a:fld>
            <a:endParaRPr lang="en-GB"/>
          </a:p>
        </p:txBody>
      </p:sp>
    </p:spTree>
    <p:extLst>
      <p:ext uri="{BB962C8B-B14F-4D97-AF65-F5344CB8AC3E}">
        <p14:creationId xmlns:p14="http://schemas.microsoft.com/office/powerpoint/2010/main" val="35701228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world</a:t>
            </a:r>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66689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17550503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63</a:t>
            </a:fld>
            <a:endParaRPr lang="en-GB"/>
          </a:p>
        </p:txBody>
      </p:sp>
    </p:spTree>
    <p:extLst>
      <p:ext uri="{BB962C8B-B14F-4D97-AF65-F5344CB8AC3E}">
        <p14:creationId xmlns:p14="http://schemas.microsoft.com/office/powerpoint/2010/main" val="3638637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Good for including end characters</a:t>
            </a:r>
          </a:p>
        </p:txBody>
      </p:sp>
      <p:sp>
        <p:nvSpPr>
          <p:cNvPr id="4" name="Slide Number Placeholder 3"/>
          <p:cNvSpPr>
            <a:spLocks noGrp="1"/>
          </p:cNvSpPr>
          <p:nvPr>
            <p:ph type="sldNum" sz="quarter" idx="5"/>
          </p:nvPr>
        </p:nvSpPr>
        <p:spPr/>
        <p:txBody>
          <a:bodyPr/>
          <a:lstStyle/>
          <a:p>
            <a:fld id="{B71FE5B5-A979-4370-A255-218EAB36A5F4}" type="slidenum">
              <a:rPr lang="en-GB" smtClean="0"/>
              <a:t>64</a:t>
            </a:fld>
            <a:endParaRPr lang="en-GB"/>
          </a:p>
        </p:txBody>
      </p:sp>
    </p:spTree>
    <p:extLst>
      <p:ext uri="{BB962C8B-B14F-4D97-AF65-F5344CB8AC3E}">
        <p14:creationId xmlns:p14="http://schemas.microsoft.com/office/powerpoint/2010/main" val="25396446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33571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66</a:t>
            </a:fld>
            <a:endParaRPr lang="en-GB"/>
          </a:p>
        </p:txBody>
      </p:sp>
    </p:spTree>
    <p:extLst>
      <p:ext uri="{BB962C8B-B14F-4D97-AF65-F5344CB8AC3E}">
        <p14:creationId xmlns:p14="http://schemas.microsoft.com/office/powerpoint/2010/main" val="10916260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Everything read to, or written from, a file is a string.  It will need to be cast to the required data type</a:t>
            </a:r>
            <a:r>
              <a:rPr lang="en-GB" baseline="0" dirty="0"/>
              <a:t> if different.</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67</a:t>
            </a:fld>
            <a:endParaRPr lang="en-GB"/>
          </a:p>
        </p:txBody>
      </p:sp>
    </p:spTree>
    <p:extLst>
      <p:ext uri="{BB962C8B-B14F-4D97-AF65-F5344CB8AC3E}">
        <p14:creationId xmlns:p14="http://schemas.microsoft.com/office/powerpoint/2010/main" val="3557852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68</a:t>
            </a:fld>
            <a:endParaRPr lang="en-GB"/>
          </a:p>
        </p:txBody>
      </p:sp>
    </p:spTree>
    <p:extLst>
      <p:ext uri="{BB962C8B-B14F-4D97-AF65-F5344CB8AC3E}">
        <p14:creationId xmlns:p14="http://schemas.microsoft.com/office/powerpoint/2010/main" val="9629494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69</a:t>
            </a:fld>
            <a:endParaRPr lang="en-GB"/>
          </a:p>
        </p:txBody>
      </p:sp>
    </p:spTree>
    <p:extLst>
      <p:ext uri="{BB962C8B-B14F-4D97-AF65-F5344CB8AC3E}">
        <p14:creationId xmlns:p14="http://schemas.microsoft.com/office/powerpoint/2010/main" val="27875684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70</a:t>
            </a:fld>
            <a:endParaRPr lang="en-GB"/>
          </a:p>
        </p:txBody>
      </p:sp>
    </p:spTree>
    <p:extLst>
      <p:ext uri="{BB962C8B-B14F-4D97-AF65-F5344CB8AC3E}">
        <p14:creationId xmlns:p14="http://schemas.microsoft.com/office/powerpoint/2010/main" val="306480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a:t>
            </a:r>
            <a:r>
              <a:rPr lang="en-GB" baseline="0" dirty="0"/>
              <a:t>: </a:t>
            </a:r>
            <a:r>
              <a:rPr lang="en-GB" baseline="0" dirty="0" err="1"/>
              <a:t>len</a:t>
            </a:r>
            <a:r>
              <a:rPr lang="en-GB" baseline="0" dirty="0"/>
              <a:t>(“Hello”) </a:t>
            </a:r>
            <a:r>
              <a:rPr lang="en-GB" baseline="0" dirty="0">
                <a:sym typeface="Wingdings" panose="05000000000000000000" pitchFamily="2" charset="2"/>
              </a:rPr>
              <a:t> 5</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a:t>
            </a:fld>
            <a:endParaRPr lang="en-GB"/>
          </a:p>
        </p:txBody>
      </p:sp>
    </p:spTree>
    <p:extLst>
      <p:ext uri="{BB962C8B-B14F-4D97-AF65-F5344CB8AC3E}">
        <p14:creationId xmlns:p14="http://schemas.microsoft.com/office/powerpoint/2010/main" val="3061140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71</a:t>
            </a:fld>
            <a:endParaRPr lang="en-GB"/>
          </a:p>
        </p:txBody>
      </p:sp>
    </p:spTree>
    <p:extLst>
      <p:ext uri="{BB962C8B-B14F-4D97-AF65-F5344CB8AC3E}">
        <p14:creationId xmlns:p14="http://schemas.microsoft.com/office/powerpoint/2010/main" val="2917447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72</a:t>
            </a:fld>
            <a:endParaRPr lang="en-GB"/>
          </a:p>
        </p:txBody>
      </p:sp>
    </p:spTree>
    <p:extLst>
      <p:ext uri="{BB962C8B-B14F-4D97-AF65-F5344CB8AC3E}">
        <p14:creationId xmlns:p14="http://schemas.microsoft.com/office/powerpoint/2010/main" val="948541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Only strings can be written to a file</a:t>
            </a:r>
          </a:p>
        </p:txBody>
      </p:sp>
      <p:sp>
        <p:nvSpPr>
          <p:cNvPr id="4" name="Slide Number Placeholder 3"/>
          <p:cNvSpPr>
            <a:spLocks noGrp="1"/>
          </p:cNvSpPr>
          <p:nvPr>
            <p:ph type="sldNum" sz="quarter" idx="10"/>
          </p:nvPr>
        </p:nvSpPr>
        <p:spPr/>
        <p:txBody>
          <a:bodyPr/>
          <a:lstStyle/>
          <a:p>
            <a:fld id="{B71FE5B5-A979-4370-A255-218EAB36A5F4}" type="slidenum">
              <a:rPr lang="en-GB" smtClean="0"/>
              <a:t>73</a:t>
            </a:fld>
            <a:endParaRPr lang="en-GB"/>
          </a:p>
        </p:txBody>
      </p:sp>
    </p:spTree>
    <p:extLst>
      <p:ext uri="{BB962C8B-B14F-4D97-AF65-F5344CB8AC3E}">
        <p14:creationId xmlns:p14="http://schemas.microsoft.com/office/powerpoint/2010/main" val="1609032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Only strings can be written to a file</a:t>
            </a:r>
          </a:p>
        </p:txBody>
      </p:sp>
      <p:sp>
        <p:nvSpPr>
          <p:cNvPr id="4" name="Slide Number Placeholder 3"/>
          <p:cNvSpPr>
            <a:spLocks noGrp="1"/>
          </p:cNvSpPr>
          <p:nvPr>
            <p:ph type="sldNum" sz="quarter" idx="10"/>
          </p:nvPr>
        </p:nvSpPr>
        <p:spPr/>
        <p:txBody>
          <a:bodyPr/>
          <a:lstStyle/>
          <a:p>
            <a:fld id="{B71FE5B5-A979-4370-A255-218EAB36A5F4}" type="slidenum">
              <a:rPr lang="en-GB" smtClean="0"/>
              <a:t>74</a:t>
            </a:fld>
            <a:endParaRPr lang="en-GB"/>
          </a:p>
        </p:txBody>
      </p:sp>
    </p:spTree>
    <p:extLst>
      <p:ext uri="{BB962C8B-B14F-4D97-AF65-F5344CB8AC3E}">
        <p14:creationId xmlns:p14="http://schemas.microsoft.com/office/powerpoint/2010/main" val="21297661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Comma Separated Values (csv) </a:t>
            </a:r>
          </a:p>
        </p:txBody>
      </p:sp>
      <p:sp>
        <p:nvSpPr>
          <p:cNvPr id="4" name="Slide Number Placeholder 3"/>
          <p:cNvSpPr>
            <a:spLocks noGrp="1"/>
          </p:cNvSpPr>
          <p:nvPr>
            <p:ph type="sldNum" sz="quarter" idx="10"/>
          </p:nvPr>
        </p:nvSpPr>
        <p:spPr/>
        <p:txBody>
          <a:bodyPr/>
          <a:lstStyle/>
          <a:p>
            <a:fld id="{B71FE5B5-A979-4370-A255-218EAB36A5F4}" type="slidenum">
              <a:rPr lang="en-GB" smtClean="0"/>
              <a:t>75</a:t>
            </a:fld>
            <a:endParaRPr lang="en-GB"/>
          </a:p>
        </p:txBody>
      </p:sp>
    </p:spTree>
    <p:extLst>
      <p:ext uri="{BB962C8B-B14F-4D97-AF65-F5344CB8AC3E}">
        <p14:creationId xmlns:p14="http://schemas.microsoft.com/office/powerpoint/2010/main" val="31066300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Comma Separated Values (csv) </a:t>
            </a:r>
          </a:p>
        </p:txBody>
      </p:sp>
      <p:sp>
        <p:nvSpPr>
          <p:cNvPr id="4" name="Slide Number Placeholder 3"/>
          <p:cNvSpPr>
            <a:spLocks noGrp="1"/>
          </p:cNvSpPr>
          <p:nvPr>
            <p:ph type="sldNum" sz="quarter" idx="10"/>
          </p:nvPr>
        </p:nvSpPr>
        <p:spPr/>
        <p:txBody>
          <a:bodyPr/>
          <a:lstStyle/>
          <a:p>
            <a:fld id="{B71FE5B5-A979-4370-A255-218EAB36A5F4}" type="slidenum">
              <a:rPr lang="en-GB" smtClean="0"/>
              <a:t>76</a:t>
            </a:fld>
            <a:endParaRPr lang="en-GB"/>
          </a:p>
        </p:txBody>
      </p:sp>
    </p:spTree>
    <p:extLst>
      <p:ext uri="{BB962C8B-B14F-4D97-AF65-F5344CB8AC3E}">
        <p14:creationId xmlns:p14="http://schemas.microsoft.com/office/powerpoint/2010/main" val="16790047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77</a:t>
            </a:fld>
            <a:endParaRPr lang="en-GB"/>
          </a:p>
        </p:txBody>
      </p:sp>
    </p:spTree>
    <p:extLst>
      <p:ext uri="{BB962C8B-B14F-4D97-AF65-F5344CB8AC3E}">
        <p14:creationId xmlns:p14="http://schemas.microsoft.com/office/powerpoint/2010/main" val="6649691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Method – a function associated with an object</a:t>
            </a:r>
          </a:p>
        </p:txBody>
      </p:sp>
      <p:sp>
        <p:nvSpPr>
          <p:cNvPr id="4" name="Slide Number Placeholder 3"/>
          <p:cNvSpPr>
            <a:spLocks noGrp="1"/>
          </p:cNvSpPr>
          <p:nvPr>
            <p:ph type="sldNum" sz="quarter" idx="10"/>
          </p:nvPr>
        </p:nvSpPr>
        <p:spPr/>
        <p:txBody>
          <a:bodyPr/>
          <a:lstStyle/>
          <a:p>
            <a:fld id="{B71FE5B5-A979-4370-A255-218EAB36A5F4}" type="slidenum">
              <a:rPr lang="en-GB" smtClean="0"/>
              <a:t>78</a:t>
            </a:fld>
            <a:endParaRPr lang="en-GB"/>
          </a:p>
        </p:txBody>
      </p:sp>
    </p:spTree>
    <p:extLst>
      <p:ext uri="{BB962C8B-B14F-4D97-AF65-F5344CB8AC3E}">
        <p14:creationId xmlns:p14="http://schemas.microsoft.com/office/powerpoint/2010/main" val="5344741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79</a:t>
            </a:fld>
            <a:endParaRPr lang="en-GB"/>
          </a:p>
        </p:txBody>
      </p:sp>
    </p:spTree>
    <p:extLst>
      <p:ext uri="{BB962C8B-B14F-4D97-AF65-F5344CB8AC3E}">
        <p14:creationId xmlns:p14="http://schemas.microsoft.com/office/powerpoint/2010/main" val="36012791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80</a:t>
            </a:fld>
            <a:endParaRPr lang="en-GB"/>
          </a:p>
        </p:txBody>
      </p:sp>
    </p:spTree>
    <p:extLst>
      <p:ext uri="{BB962C8B-B14F-4D97-AF65-F5344CB8AC3E}">
        <p14:creationId xmlns:p14="http://schemas.microsoft.com/office/powerpoint/2010/main" val="654425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a:t>
            </a:r>
            <a:r>
              <a:rPr lang="en-GB" baseline="0" dirty="0"/>
              <a:t>: </a:t>
            </a:r>
            <a:r>
              <a:rPr lang="en-GB" baseline="0" dirty="0" err="1"/>
              <a:t>len</a:t>
            </a:r>
            <a:r>
              <a:rPr lang="en-GB" baseline="0" dirty="0"/>
              <a:t>(“Hello”) </a:t>
            </a:r>
            <a:r>
              <a:rPr lang="en-GB" baseline="0" dirty="0">
                <a:sym typeface="Wingdings" panose="05000000000000000000" pitchFamily="2" charset="2"/>
              </a:rPr>
              <a:t> 5</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20026375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81</a:t>
            </a:fld>
            <a:endParaRPr lang="en-GB"/>
          </a:p>
        </p:txBody>
      </p:sp>
    </p:spTree>
    <p:extLst>
      <p:ext uri="{BB962C8B-B14F-4D97-AF65-F5344CB8AC3E}">
        <p14:creationId xmlns:p14="http://schemas.microsoft.com/office/powerpoint/2010/main" val="41971666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82</a:t>
            </a:fld>
            <a:endParaRPr lang="en-GB"/>
          </a:p>
        </p:txBody>
      </p:sp>
    </p:spTree>
    <p:extLst>
      <p:ext uri="{BB962C8B-B14F-4D97-AF65-F5344CB8AC3E}">
        <p14:creationId xmlns:p14="http://schemas.microsoft.com/office/powerpoint/2010/main" val="21022144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83</a:t>
            </a:fld>
            <a:endParaRPr lang="en-GB"/>
          </a:p>
        </p:txBody>
      </p:sp>
    </p:spTree>
    <p:extLst>
      <p:ext uri="{BB962C8B-B14F-4D97-AF65-F5344CB8AC3E}">
        <p14:creationId xmlns:p14="http://schemas.microsoft.com/office/powerpoint/2010/main" val="12395144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84</a:t>
            </a:fld>
            <a:endParaRPr lang="en-GB"/>
          </a:p>
        </p:txBody>
      </p:sp>
    </p:spTree>
    <p:extLst>
      <p:ext uri="{BB962C8B-B14F-4D97-AF65-F5344CB8AC3E}">
        <p14:creationId xmlns:p14="http://schemas.microsoft.com/office/powerpoint/2010/main" val="31542143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85</a:t>
            </a:fld>
            <a:endParaRPr lang="en-GB"/>
          </a:p>
        </p:txBody>
      </p:sp>
    </p:spTree>
    <p:extLst>
      <p:ext uri="{BB962C8B-B14F-4D97-AF65-F5344CB8AC3E}">
        <p14:creationId xmlns:p14="http://schemas.microsoft.com/office/powerpoint/2010/main" val="7134277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read mode</a:t>
            </a:r>
          </a:p>
          <a:p>
            <a:pPr defTabSz="875264">
              <a:defRPr/>
            </a:pPr>
            <a:r>
              <a:rPr lang="en-GB" dirty="0"/>
              <a:t>3</a:t>
            </a:r>
            <a:r>
              <a:rPr lang="en-GB" baseline="0" dirty="0"/>
              <a:t> reads the contents of the file and assigns to the variable</a:t>
            </a:r>
          </a:p>
          <a:p>
            <a:pPr defTabSz="875264">
              <a:defRPr/>
            </a:pPr>
            <a:r>
              <a:rPr lang="en-GB" baseline="0" dirty="0"/>
              <a:t>7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86</a:t>
            </a:fld>
            <a:endParaRPr lang="en-GB"/>
          </a:p>
        </p:txBody>
      </p:sp>
    </p:spTree>
    <p:extLst>
      <p:ext uri="{BB962C8B-B14F-4D97-AF65-F5344CB8AC3E}">
        <p14:creationId xmlns:p14="http://schemas.microsoft.com/office/powerpoint/2010/main" val="3528920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7113156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This only works if the number of lines in the file are known</a:t>
            </a:r>
          </a:p>
          <a:p>
            <a:pPr defTabSz="875264">
              <a:defRPr/>
            </a:pPr>
            <a:r>
              <a:rPr lang="en-GB" baseline="0" dirty="0"/>
              <a:t>5 reads the next line of the file and assigns to the variable</a:t>
            </a:r>
          </a:p>
        </p:txBody>
      </p:sp>
      <p:sp>
        <p:nvSpPr>
          <p:cNvPr id="4" name="Slide Number Placeholder 3"/>
          <p:cNvSpPr>
            <a:spLocks noGrp="1"/>
          </p:cNvSpPr>
          <p:nvPr>
            <p:ph type="sldNum" sz="quarter" idx="10"/>
          </p:nvPr>
        </p:nvSpPr>
        <p:spPr/>
        <p:txBody>
          <a:bodyPr/>
          <a:lstStyle/>
          <a:p>
            <a:fld id="{B71FE5B5-A979-4370-A255-218EAB36A5F4}" type="slidenum">
              <a:rPr lang="en-GB" smtClean="0"/>
              <a:t>88</a:t>
            </a:fld>
            <a:endParaRPr lang="en-GB"/>
          </a:p>
        </p:txBody>
      </p:sp>
    </p:spTree>
    <p:extLst>
      <p:ext uri="{BB962C8B-B14F-4D97-AF65-F5344CB8AC3E}">
        <p14:creationId xmlns:p14="http://schemas.microsoft.com/office/powerpoint/2010/main" val="6994361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26239955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This only works if the number of lines in the file are known</a:t>
            </a:r>
          </a:p>
          <a:p>
            <a:pPr defTabSz="875264">
              <a:defRPr/>
            </a:pPr>
            <a:r>
              <a:rPr lang="en-GB" baseline="0" dirty="0"/>
              <a:t>6 reads the next line of the file, strips any leading or trailing whitespace, and assigns to the array</a:t>
            </a:r>
          </a:p>
        </p:txBody>
      </p:sp>
      <p:sp>
        <p:nvSpPr>
          <p:cNvPr id="4" name="Slide Number Placeholder 3"/>
          <p:cNvSpPr>
            <a:spLocks noGrp="1"/>
          </p:cNvSpPr>
          <p:nvPr>
            <p:ph type="sldNum" sz="quarter" idx="10"/>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339782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a:t>
            </a:fld>
            <a:endParaRPr lang="en-GB"/>
          </a:p>
        </p:txBody>
      </p:sp>
    </p:spTree>
    <p:extLst>
      <p:ext uri="{BB962C8B-B14F-4D97-AF65-F5344CB8AC3E}">
        <p14:creationId xmlns:p14="http://schemas.microsoft.com/office/powerpoint/2010/main" val="8037272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91</a:t>
            </a:fld>
            <a:endParaRPr lang="en-GB"/>
          </a:p>
        </p:txBody>
      </p:sp>
    </p:spTree>
    <p:extLst>
      <p:ext uri="{BB962C8B-B14F-4D97-AF65-F5344CB8AC3E}">
        <p14:creationId xmlns:p14="http://schemas.microsoft.com/office/powerpoint/2010/main" val="37513175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Unknown lines in file.  Loops until all lines are read in.</a:t>
            </a:r>
          </a:p>
        </p:txBody>
      </p:sp>
      <p:sp>
        <p:nvSpPr>
          <p:cNvPr id="4" name="Slide Number Placeholder 3"/>
          <p:cNvSpPr>
            <a:spLocks noGrp="1"/>
          </p:cNvSpPr>
          <p:nvPr>
            <p:ph type="sldNum" sz="quarter" idx="10"/>
          </p:nvPr>
        </p:nvSpPr>
        <p:spPr/>
        <p:txBody>
          <a:bodyPr/>
          <a:lstStyle/>
          <a:p>
            <a:fld id="{B71FE5B5-A979-4370-A255-218EAB36A5F4}" type="slidenum">
              <a:rPr lang="en-GB" smtClean="0"/>
              <a:t>92</a:t>
            </a:fld>
            <a:endParaRPr lang="en-GB"/>
          </a:p>
        </p:txBody>
      </p:sp>
    </p:spTree>
    <p:extLst>
      <p:ext uri="{BB962C8B-B14F-4D97-AF65-F5344CB8AC3E}">
        <p14:creationId xmlns:p14="http://schemas.microsoft.com/office/powerpoint/2010/main" val="33837136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US" altLang="en-US" sz="1200" dirty="0">
              <a:solidFill>
                <a:srgbClr val="000000"/>
              </a:solidFill>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5028371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36858227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30472595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98</a:t>
            </a:fld>
            <a:endParaRPr lang="en-GB"/>
          </a:p>
        </p:txBody>
      </p:sp>
    </p:spTree>
    <p:extLst>
      <p:ext uri="{BB962C8B-B14F-4D97-AF65-F5344CB8AC3E}">
        <p14:creationId xmlns:p14="http://schemas.microsoft.com/office/powerpoint/2010/main" val="8711647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99</a:t>
            </a:fld>
            <a:endParaRPr lang="en-GB"/>
          </a:p>
        </p:txBody>
      </p:sp>
    </p:spTree>
    <p:extLst>
      <p:ext uri="{BB962C8B-B14F-4D97-AF65-F5344CB8AC3E}">
        <p14:creationId xmlns:p14="http://schemas.microsoft.com/office/powerpoint/2010/main" val="33276465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17533960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sz="1200" baseline="0" dirty="0"/>
              <a:t>['London', 'UK', '66.8\n']</a:t>
            </a:r>
          </a:p>
          <a:p>
            <a:pPr defTabSz="875264">
              <a:defRPr/>
            </a:pPr>
            <a:r>
              <a:rPr lang="en-GB" sz="1200" baseline="0" dirty="0"/>
              <a:t>['Paris', 'France', '67.4\n']</a:t>
            </a:r>
          </a:p>
          <a:p>
            <a:pPr defTabSz="875264">
              <a:defRPr/>
            </a:pPr>
            <a:r>
              <a:rPr lang="en-GB" sz="1200" baseline="0" dirty="0"/>
              <a:t>['Berlin', 'Germany', '83.2\n']</a:t>
            </a:r>
          </a:p>
          <a:p>
            <a:pPr defTabSz="875264">
              <a:defRPr/>
            </a:pPr>
            <a:r>
              <a:rPr lang="en-GB" sz="1200" baseline="0" dirty="0"/>
              <a:t>['Oslo', 'Norway', '5.4\n']</a:t>
            </a:r>
          </a:p>
          <a:p>
            <a:pPr defTabSz="875264">
              <a:defRPr/>
            </a:pPr>
            <a:r>
              <a:rPr lang="en-GB" sz="1200" baseline="0" dirty="0"/>
              <a:t>['Madrid', 'Spain', '46.8\n']</a:t>
            </a:r>
          </a:p>
          <a:p>
            <a:pPr defTabSz="875264">
              <a:defRPr/>
            </a:pPr>
            <a:r>
              <a:rPr lang="en-GB" sz="1200" baseline="0" dirty="0"/>
              <a:t>['Rome', 'Italy', '60.5']</a:t>
            </a:r>
          </a:p>
        </p:txBody>
      </p:sp>
      <p:sp>
        <p:nvSpPr>
          <p:cNvPr id="4" name="Slide Number Placeholder 3"/>
          <p:cNvSpPr>
            <a:spLocks noGrp="1"/>
          </p:cNvSpPr>
          <p:nvPr>
            <p:ph type="sldNum" sz="quarter" idx="10"/>
          </p:nvPr>
        </p:nvSpPr>
        <p:spPr/>
        <p:txBody>
          <a:bodyPr/>
          <a:lstStyle/>
          <a:p>
            <a:fld id="{B71FE5B5-A979-4370-A255-218EAB36A5F4}" type="slidenum">
              <a:rPr lang="en-GB" smtClean="0"/>
              <a:t>101</a:t>
            </a:fld>
            <a:endParaRPr lang="en-GB"/>
          </a:p>
        </p:txBody>
      </p:sp>
    </p:spTree>
    <p:extLst>
      <p:ext uri="{BB962C8B-B14F-4D97-AF65-F5344CB8AC3E}">
        <p14:creationId xmlns:p14="http://schemas.microsoft.com/office/powerpoint/2010/main" val="25368843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102</a:t>
            </a:fld>
            <a:endParaRPr lang="en-GB"/>
          </a:p>
        </p:txBody>
      </p:sp>
    </p:spTree>
    <p:extLst>
      <p:ext uri="{BB962C8B-B14F-4D97-AF65-F5344CB8AC3E}">
        <p14:creationId xmlns:p14="http://schemas.microsoft.com/office/powerpoint/2010/main" val="4062586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10419086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103</a:t>
            </a:fld>
            <a:endParaRPr lang="en-GB"/>
          </a:p>
        </p:txBody>
      </p:sp>
    </p:spTree>
    <p:extLst>
      <p:ext uri="{BB962C8B-B14F-4D97-AF65-F5344CB8AC3E}">
        <p14:creationId xmlns:p14="http://schemas.microsoft.com/office/powerpoint/2010/main" val="18643016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EB7E1-C4EF-7716-AE9C-0EBA1141F2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F812E-5C1C-05E6-C712-3C5F1EFC26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3B8A9F-0E6C-8DEF-C931-E89291768E85}"/>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DB8436A3-D9BD-5422-6046-52AE17B6089D}"/>
              </a:ext>
            </a:extLst>
          </p:cNvPr>
          <p:cNvSpPr>
            <a:spLocks noGrp="1"/>
          </p:cNvSpPr>
          <p:nvPr>
            <p:ph type="sldNum" sz="quarter" idx="10"/>
          </p:nvPr>
        </p:nvSpPr>
        <p:spPr/>
        <p:txBody>
          <a:bodyPr/>
          <a:lstStyle/>
          <a:p>
            <a:fld id="{B71FE5B5-A979-4370-A255-218EAB36A5F4}" type="slidenum">
              <a:rPr lang="en-GB" smtClean="0"/>
              <a:t>104</a:t>
            </a:fld>
            <a:endParaRPr lang="en-GB"/>
          </a:p>
        </p:txBody>
      </p:sp>
    </p:spTree>
    <p:extLst>
      <p:ext uri="{BB962C8B-B14F-4D97-AF65-F5344CB8AC3E}">
        <p14:creationId xmlns:p14="http://schemas.microsoft.com/office/powerpoint/2010/main" val="43543986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06F2D-66E2-8F2B-11BC-AAC5C18EAF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0AFE61-5AC5-F4D3-F8BC-DDBF01FA0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F8A2A8-913D-1508-70CA-F073A49C7EA9}"/>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6F1B8B77-974A-CD6C-27DD-49A38A704F97}"/>
              </a:ext>
            </a:extLst>
          </p:cNvPr>
          <p:cNvSpPr>
            <a:spLocks noGrp="1"/>
          </p:cNvSpPr>
          <p:nvPr>
            <p:ph type="sldNum" sz="quarter" idx="10"/>
          </p:nvPr>
        </p:nvSpPr>
        <p:spPr/>
        <p:txBody>
          <a:bodyPr/>
          <a:lstStyle/>
          <a:p>
            <a:fld id="{B71FE5B5-A979-4370-A255-218EAB36A5F4}" type="slidenum">
              <a:rPr lang="en-GB" smtClean="0"/>
              <a:t>105</a:t>
            </a:fld>
            <a:endParaRPr lang="en-GB"/>
          </a:p>
        </p:txBody>
      </p:sp>
    </p:spTree>
    <p:extLst>
      <p:ext uri="{BB962C8B-B14F-4D97-AF65-F5344CB8AC3E}">
        <p14:creationId xmlns:p14="http://schemas.microsoft.com/office/powerpoint/2010/main" val="16247791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106</a:t>
            </a:fld>
            <a:endParaRPr lang="en-GB"/>
          </a:p>
        </p:txBody>
      </p:sp>
    </p:spTree>
    <p:extLst>
      <p:ext uri="{BB962C8B-B14F-4D97-AF65-F5344CB8AC3E}">
        <p14:creationId xmlns:p14="http://schemas.microsoft.com/office/powerpoint/2010/main" val="7054343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107</a:t>
            </a:fld>
            <a:endParaRPr lang="en-GB"/>
          </a:p>
        </p:txBody>
      </p:sp>
    </p:spTree>
    <p:extLst>
      <p:ext uri="{BB962C8B-B14F-4D97-AF65-F5344CB8AC3E}">
        <p14:creationId xmlns:p14="http://schemas.microsoft.com/office/powerpoint/2010/main" val="19601742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108</a:t>
            </a:fld>
            <a:endParaRPr lang="en-GB"/>
          </a:p>
        </p:txBody>
      </p:sp>
    </p:spTree>
    <p:extLst>
      <p:ext uri="{BB962C8B-B14F-4D97-AF65-F5344CB8AC3E}">
        <p14:creationId xmlns:p14="http://schemas.microsoft.com/office/powerpoint/2010/main" val="17326618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Display position of min / max:</a:t>
            </a:r>
          </a:p>
          <a:p>
            <a:pPr defTabSz="875264">
              <a:defRPr/>
            </a:pPr>
            <a:r>
              <a:rPr lang="en-GB" baseline="0" dirty="0"/>
              <a:t>  2.5  position = 0  # initialise variable</a:t>
            </a:r>
          </a:p>
          <a:p>
            <a:pPr defTabSz="875264">
              <a:defRPr/>
            </a:pPr>
            <a:r>
              <a:rPr lang="en-GB" baseline="0" dirty="0">
                <a:latin typeface="Consolas" panose="020B0609020204030204" pitchFamily="49" charset="0"/>
              </a:rPr>
              <a:t>  6.5  position = index  # update variable</a:t>
            </a:r>
          </a:p>
          <a:p>
            <a:pPr defTabSz="875264">
              <a:defRPr/>
            </a:pPr>
            <a:r>
              <a:rPr lang="en-GB" baseline="0" dirty="0">
                <a:latin typeface="Consolas" panose="020B0609020204030204" pitchFamily="49" charset="0"/>
              </a:rPr>
              <a:t>  8.5  print(position)  # display variable</a:t>
            </a:r>
          </a:p>
        </p:txBody>
      </p:sp>
      <p:sp>
        <p:nvSpPr>
          <p:cNvPr id="4" name="Slide Number Placeholder 3"/>
          <p:cNvSpPr>
            <a:spLocks noGrp="1"/>
          </p:cNvSpPr>
          <p:nvPr>
            <p:ph type="sldNum" sz="quarter" idx="10"/>
          </p:nvPr>
        </p:nvSpPr>
        <p:spPr/>
        <p:txBody>
          <a:bodyPr/>
          <a:lstStyle/>
          <a:p>
            <a:fld id="{B71FE5B5-A979-4370-A255-218EAB36A5F4}" type="slidenum">
              <a:rPr lang="en-GB" smtClean="0"/>
              <a:t>109</a:t>
            </a:fld>
            <a:endParaRPr lang="en-GB"/>
          </a:p>
        </p:txBody>
      </p:sp>
    </p:spTree>
    <p:extLst>
      <p:ext uri="{BB962C8B-B14F-4D97-AF65-F5344CB8AC3E}">
        <p14:creationId xmlns:p14="http://schemas.microsoft.com/office/powerpoint/2010/main" val="10982818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B71FE5B5-A979-4370-A255-218EAB36A5F4}" type="slidenum">
              <a:rPr lang="en-GB" smtClean="0"/>
              <a:t>110</a:t>
            </a:fld>
            <a:endParaRPr lang="en-GB"/>
          </a:p>
        </p:txBody>
      </p:sp>
    </p:spTree>
    <p:extLst>
      <p:ext uri="{BB962C8B-B14F-4D97-AF65-F5344CB8AC3E}">
        <p14:creationId xmlns:p14="http://schemas.microsoft.com/office/powerpoint/2010/main" val="49711619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C2C1D-75EE-144B-9B45-5A692D74A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D0C62F-4F5C-7CAE-096A-D6A5631BE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5B1C8A-4CE2-4CEB-CCD6-4C87A6919992}"/>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79E01DC6-E166-2786-D57B-4A8118AEEEB4}"/>
              </a:ext>
            </a:extLst>
          </p:cNvPr>
          <p:cNvSpPr>
            <a:spLocks noGrp="1"/>
          </p:cNvSpPr>
          <p:nvPr>
            <p:ph type="sldNum" sz="quarter" idx="10"/>
          </p:nvPr>
        </p:nvSpPr>
        <p:spPr/>
        <p:txBody>
          <a:bodyPr/>
          <a:lstStyle/>
          <a:p>
            <a:fld id="{B71FE5B5-A979-4370-A255-218EAB36A5F4}" type="slidenum">
              <a:rPr lang="en-GB" smtClean="0"/>
              <a:t>111</a:t>
            </a:fld>
            <a:endParaRPr lang="en-GB"/>
          </a:p>
        </p:txBody>
      </p:sp>
    </p:spTree>
    <p:extLst>
      <p:ext uri="{BB962C8B-B14F-4D97-AF65-F5344CB8AC3E}">
        <p14:creationId xmlns:p14="http://schemas.microsoft.com/office/powerpoint/2010/main" val="15537970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112</a:t>
            </a:fld>
            <a:endParaRPr lang="en-GB"/>
          </a:p>
        </p:txBody>
      </p:sp>
    </p:spTree>
    <p:extLst>
      <p:ext uri="{BB962C8B-B14F-4D97-AF65-F5344CB8AC3E}">
        <p14:creationId xmlns:p14="http://schemas.microsoft.com/office/powerpoint/2010/main" val="236681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22310541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113</a:t>
            </a:fld>
            <a:endParaRPr lang="en-GB"/>
          </a:p>
        </p:txBody>
      </p:sp>
    </p:spTree>
    <p:extLst>
      <p:ext uri="{BB962C8B-B14F-4D97-AF65-F5344CB8AC3E}">
        <p14:creationId xmlns:p14="http://schemas.microsoft.com/office/powerpoint/2010/main" val="29763919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arrays?</a:t>
            </a:r>
          </a:p>
        </p:txBody>
      </p:sp>
      <p:sp>
        <p:nvSpPr>
          <p:cNvPr id="4" name="Slide Number Placeholder 3"/>
          <p:cNvSpPr>
            <a:spLocks noGrp="1"/>
          </p:cNvSpPr>
          <p:nvPr>
            <p:ph type="sldNum" sz="quarter" idx="5"/>
          </p:nvPr>
        </p:nvSpPr>
        <p:spPr/>
        <p:txBody>
          <a:bodyPr/>
          <a:lstStyle/>
          <a:p>
            <a:fld id="{B71FE5B5-A979-4370-A255-218EAB36A5F4}" type="slidenum">
              <a:rPr lang="en-GB" smtClean="0"/>
              <a:t>114</a:t>
            </a:fld>
            <a:endParaRPr lang="en-GB"/>
          </a:p>
        </p:txBody>
      </p:sp>
    </p:spTree>
    <p:extLst>
      <p:ext uri="{BB962C8B-B14F-4D97-AF65-F5344CB8AC3E}">
        <p14:creationId xmlns:p14="http://schemas.microsoft.com/office/powerpoint/2010/main" val="1022344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records?</a:t>
            </a:r>
          </a:p>
        </p:txBody>
      </p:sp>
      <p:sp>
        <p:nvSpPr>
          <p:cNvPr id="4" name="Slide Number Placeholder 3"/>
          <p:cNvSpPr>
            <a:spLocks noGrp="1"/>
          </p:cNvSpPr>
          <p:nvPr>
            <p:ph type="sldNum" sz="quarter" idx="5"/>
          </p:nvPr>
        </p:nvSpPr>
        <p:spPr/>
        <p:txBody>
          <a:bodyPr/>
          <a:lstStyle/>
          <a:p>
            <a:fld id="{B71FE5B5-A979-4370-A255-218EAB36A5F4}" type="slidenum">
              <a:rPr lang="en-GB" smtClean="0"/>
              <a:t>115</a:t>
            </a:fld>
            <a:endParaRPr lang="en-GB"/>
          </a:p>
        </p:txBody>
      </p:sp>
    </p:spTree>
    <p:extLst>
      <p:ext uri="{BB962C8B-B14F-4D97-AF65-F5344CB8AC3E}">
        <p14:creationId xmlns:p14="http://schemas.microsoft.com/office/powerpoint/2010/main" val="26200232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116</a:t>
            </a:fld>
            <a:endParaRPr lang="en-GB"/>
          </a:p>
        </p:txBody>
      </p:sp>
    </p:spTree>
    <p:extLst>
      <p:ext uri="{BB962C8B-B14F-4D97-AF65-F5344CB8AC3E}">
        <p14:creationId xmlns:p14="http://schemas.microsoft.com/office/powerpoint/2010/main" val="18097554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Python uses a special type of class for implementing records</a:t>
            </a:r>
          </a:p>
          <a:p>
            <a:pPr defTabSz="875264">
              <a:defRPr/>
            </a:pPr>
            <a:r>
              <a:rPr lang="en-GB" baseline="0" dirty="0"/>
              <a:t>Class name has a capital</a:t>
            </a:r>
          </a:p>
        </p:txBody>
      </p:sp>
      <p:sp>
        <p:nvSpPr>
          <p:cNvPr id="4" name="Slide Number Placeholder 3"/>
          <p:cNvSpPr>
            <a:spLocks noGrp="1"/>
          </p:cNvSpPr>
          <p:nvPr>
            <p:ph type="sldNum" sz="quarter" idx="10"/>
          </p:nvPr>
        </p:nvSpPr>
        <p:spPr/>
        <p:txBody>
          <a:bodyPr/>
          <a:lstStyle/>
          <a:p>
            <a:fld id="{B71FE5B5-A979-4370-A255-218EAB36A5F4}" type="slidenum">
              <a:rPr lang="en-GB" smtClean="0"/>
              <a:t>117</a:t>
            </a:fld>
            <a:endParaRPr lang="en-GB"/>
          </a:p>
        </p:txBody>
      </p:sp>
    </p:spTree>
    <p:extLst>
      <p:ext uri="{BB962C8B-B14F-4D97-AF65-F5344CB8AC3E}">
        <p14:creationId xmlns:p14="http://schemas.microsoft.com/office/powerpoint/2010/main" val="285219302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Python uses a special type of class for implementing records</a:t>
            </a:r>
          </a:p>
        </p:txBody>
      </p:sp>
      <p:sp>
        <p:nvSpPr>
          <p:cNvPr id="4" name="Slide Number Placeholder 3"/>
          <p:cNvSpPr>
            <a:spLocks noGrp="1"/>
          </p:cNvSpPr>
          <p:nvPr>
            <p:ph type="sldNum" sz="quarter" idx="10"/>
          </p:nvPr>
        </p:nvSpPr>
        <p:spPr/>
        <p:txBody>
          <a:bodyPr/>
          <a:lstStyle/>
          <a:p>
            <a:fld id="{B71FE5B5-A979-4370-A255-218EAB36A5F4}" type="slidenum">
              <a:rPr lang="en-GB" smtClean="0"/>
              <a:t>118</a:t>
            </a:fld>
            <a:endParaRPr lang="en-GB"/>
          </a:p>
        </p:txBody>
      </p:sp>
    </p:spTree>
    <p:extLst>
      <p:ext uri="{BB962C8B-B14F-4D97-AF65-F5344CB8AC3E}">
        <p14:creationId xmlns:p14="http://schemas.microsoft.com/office/powerpoint/2010/main" val="200017666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119</a:t>
            </a:fld>
            <a:endParaRPr lang="en-GB"/>
          </a:p>
        </p:txBody>
      </p:sp>
    </p:spTree>
    <p:extLst>
      <p:ext uri="{BB962C8B-B14F-4D97-AF65-F5344CB8AC3E}">
        <p14:creationId xmlns:p14="http://schemas.microsoft.com/office/powerpoint/2010/main" val="372275608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120</a:t>
            </a:fld>
            <a:endParaRPr lang="en-GB"/>
          </a:p>
        </p:txBody>
      </p:sp>
    </p:spTree>
    <p:extLst>
      <p:ext uri="{BB962C8B-B14F-4D97-AF65-F5344CB8AC3E}">
        <p14:creationId xmlns:p14="http://schemas.microsoft.com/office/powerpoint/2010/main" val="346959926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121</a:t>
            </a:fld>
            <a:endParaRPr lang="en-GB"/>
          </a:p>
        </p:txBody>
      </p:sp>
    </p:spTree>
    <p:extLst>
      <p:ext uri="{BB962C8B-B14F-4D97-AF65-F5344CB8AC3E}">
        <p14:creationId xmlns:p14="http://schemas.microsoft.com/office/powerpoint/2010/main" val="195879547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122</a:t>
            </a:fld>
            <a:endParaRPr lang="en-GB"/>
          </a:p>
        </p:txBody>
      </p:sp>
    </p:spTree>
    <p:extLst>
      <p:ext uri="{BB962C8B-B14F-4D97-AF65-F5344CB8AC3E}">
        <p14:creationId xmlns:p14="http://schemas.microsoft.com/office/powerpoint/2010/main" val="3771907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25/09/2024</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25/09/2024</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25/09/2024</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25/09/2024</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25/09/2024</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25/09/2024</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25/09/2024</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25/09/2024</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25/09/2024</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25/09/2024</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25/09/2024</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25/09/2024</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Higher Computing Science</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009330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Function</a:t>
            </a:r>
          </a:p>
        </p:txBody>
      </p:sp>
      <p:sp>
        <p:nvSpPr>
          <p:cNvPr id="3" name="Content Placeholder 2"/>
          <p:cNvSpPr>
            <a:spLocks noGrp="1"/>
          </p:cNvSpPr>
          <p:nvPr>
            <p:ph idx="1"/>
          </p:nvPr>
        </p:nvSpPr>
        <p:spPr/>
        <p:txBody>
          <a:bodyPr/>
          <a:lstStyle/>
          <a:p>
            <a:r>
              <a:rPr lang="en-GB" dirty="0"/>
              <a:t> </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949577"/>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9835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fontScale="85000" lnSpcReduction="20000"/>
          </a:bodyPr>
          <a:lstStyle/>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ages = [</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13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9</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names = [</a:t>
            </a:r>
            <a:r>
              <a:rPr lang="en-US" altLang="en-US" sz="4400" dirty="0">
                <a:solidFill>
                  <a:srgbClr val="183691"/>
                </a:solidFill>
                <a:latin typeface="Consolas" panose="020B0609020204030204" pitchFamily="49" charset="0"/>
              </a:rPr>
              <a:t>"Sam"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"Beth"</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"Ivy"</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3</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for</a:t>
            </a:r>
            <a:r>
              <a:rPr lang="en-US" altLang="en-US" sz="4400" dirty="0">
                <a:solidFill>
                  <a:srgbClr val="000000"/>
                </a:solidFill>
                <a:latin typeface="Consolas" panose="020B0609020204030204" pitchFamily="49" charset="0"/>
              </a:rPr>
              <a:t> index </a:t>
            </a:r>
            <a:r>
              <a:rPr lang="en-US" altLang="en-US" sz="4400" dirty="0">
                <a:solidFill>
                  <a:srgbClr val="A71D5D"/>
                </a:solidFill>
                <a:latin typeface="Consolas" panose="020B0609020204030204" pitchFamily="49" charset="0"/>
              </a:rPr>
              <a:t>in</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range</a:t>
            </a:r>
            <a:r>
              <a:rPr lang="en-US" altLang="en-US" sz="4400" dirty="0">
                <a:solidFill>
                  <a:srgbClr val="000000"/>
                </a:solidFill>
                <a:latin typeface="Consolas" panose="020B0609020204030204" pitchFamily="49" charset="0"/>
              </a:rPr>
              <a:t>(</a:t>
            </a:r>
            <a:r>
              <a:rPr lang="en-US" altLang="en-US" sz="4400" dirty="0" err="1">
                <a:solidFill>
                  <a:srgbClr val="0086B3"/>
                </a:solidFill>
                <a:latin typeface="Consolas" panose="020B0609020204030204" pitchFamily="49" charset="0"/>
              </a:rPr>
              <a:t>len</a:t>
            </a:r>
            <a:r>
              <a:rPr lang="en-US" altLang="en-US" sz="4400" dirty="0">
                <a:solidFill>
                  <a:srgbClr val="000000"/>
                </a:solidFill>
                <a:latin typeface="Consolas" panose="020B0609020204030204" pitchFamily="49" charset="0"/>
              </a:rPr>
              <a:t>(ages)):</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5     </a:t>
            </a:r>
            <a:r>
              <a:rPr lang="en-US" altLang="en-US" sz="4400" dirty="0">
                <a:solidFill>
                  <a:srgbClr val="000000"/>
                </a:solidFill>
                <a:latin typeface="Consolas" panose="020B0609020204030204" pitchFamily="49" charset="0"/>
              </a:rPr>
              <a:t>text = names[index] + </a:t>
            </a:r>
            <a:r>
              <a:rPr lang="en-US" altLang="en-US" sz="4400" dirty="0">
                <a:solidFill>
                  <a:srgbClr val="183691"/>
                </a:solidFill>
                <a:latin typeface="Consolas" panose="020B0609020204030204" pitchFamily="49" charset="0"/>
              </a:rPr>
              <a:t>" is "</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6 </a:t>
            </a:r>
            <a:r>
              <a:rPr lang="en-US" altLang="en-US" sz="4400" dirty="0">
                <a:solidFill>
                  <a:srgbClr val="000000"/>
                </a:solidFill>
                <a:latin typeface="Consolas" panose="020B0609020204030204" pitchFamily="49" charset="0"/>
              </a:rPr>
              <a:t>    text = text + </a:t>
            </a:r>
            <a:r>
              <a:rPr lang="en-US" altLang="en-US" sz="4400" dirty="0">
                <a:solidFill>
                  <a:srgbClr val="0086B3"/>
                </a:solidFill>
                <a:latin typeface="Consolas" panose="020B0609020204030204" pitchFamily="49" charset="0"/>
              </a:rPr>
              <a:t>str</a:t>
            </a:r>
            <a:r>
              <a:rPr lang="en-US" altLang="en-US" sz="4400" dirty="0">
                <a:solidFill>
                  <a:srgbClr val="000000"/>
                </a:solidFill>
                <a:latin typeface="Consolas" panose="020B0609020204030204" pitchFamily="49" charset="0"/>
              </a:rPr>
              <a:t>(ages[index])</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8 </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(text)</a:t>
            </a:r>
            <a:endParaRPr lang="en-US" altLang="en-US" sz="4400" dirty="0">
              <a:latin typeface="Consolas" panose="020B0609020204030204" pitchFamily="49" charset="0"/>
            </a:endParaRPr>
          </a:p>
          <a:p>
            <a:pPr marL="0" lvl="0" indent="0" eaLnBrk="0" fontAlgn="base" hangingPunct="0">
              <a:lnSpc>
                <a:spcPct val="100000"/>
              </a:lnSpc>
              <a:spcBef>
                <a:spcPct val="0"/>
              </a:spcBef>
              <a:spcAft>
                <a:spcPts val="600"/>
              </a:spcAft>
              <a:buNone/>
            </a:pP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Traverse Parallel Arrays</a:t>
            </a:r>
          </a:p>
        </p:txBody>
      </p:sp>
    </p:spTree>
    <p:extLst>
      <p:ext uri="{BB962C8B-B14F-4D97-AF65-F5344CB8AC3E}">
        <p14:creationId xmlns:p14="http://schemas.microsoft.com/office/powerpoint/2010/main" val="200149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20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20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2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7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563143"/>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GB"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data = </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split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(data)</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32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parallel arrays</a:t>
            </a:r>
          </a:p>
        </p:txBody>
      </p:sp>
      <p:sp>
        <p:nvSpPr>
          <p:cNvPr id="5" name="Callout: Bent Line with No Border 7">
            <a:extLst>
              <a:ext uri="{FF2B5EF4-FFF2-40B4-BE49-F238E27FC236}">
                <a16:creationId xmlns:a16="http://schemas.microsoft.com/office/drawing/2014/main" id="{C9C1C709-4D47-F58B-E061-28DF9D479173}"/>
              </a:ext>
            </a:extLst>
          </p:cNvPr>
          <p:cNvSpPr/>
          <p:nvPr/>
        </p:nvSpPr>
        <p:spPr>
          <a:xfrm>
            <a:off x="6808417" y="4763709"/>
            <a:ext cx="3517775" cy="862642"/>
          </a:xfrm>
          <a:prstGeom prst="callout2">
            <a:avLst>
              <a:gd name="adj1" fmla="val 52750"/>
              <a:gd name="adj2" fmla="val -2245"/>
              <a:gd name="adj3" fmla="val 52749"/>
              <a:gd name="adj4" fmla="val -25086"/>
              <a:gd name="adj5" fmla="val -16188"/>
              <a:gd name="adj6" fmla="val -344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Create array of strings</a:t>
            </a:r>
          </a:p>
        </p:txBody>
      </p:sp>
      <p:sp>
        <p:nvSpPr>
          <p:cNvPr id="7" name="Callout: Bent Line with No Border 7">
            <a:extLst>
              <a:ext uri="{FF2B5EF4-FFF2-40B4-BE49-F238E27FC236}">
                <a16:creationId xmlns:a16="http://schemas.microsoft.com/office/drawing/2014/main" id="{FFCF916D-B844-E035-FB33-215F6E9169BF}"/>
              </a:ext>
            </a:extLst>
          </p:cNvPr>
          <p:cNvSpPr/>
          <p:nvPr/>
        </p:nvSpPr>
        <p:spPr>
          <a:xfrm>
            <a:off x="7738739" y="3244553"/>
            <a:ext cx="2635574" cy="862642"/>
          </a:xfrm>
          <a:prstGeom prst="callout2">
            <a:avLst>
              <a:gd name="adj1" fmla="val 51278"/>
              <a:gd name="adj2" fmla="val -295"/>
              <a:gd name="adj3" fmla="val 52495"/>
              <a:gd name="adj4" fmla="val -42571"/>
              <a:gd name="adj5" fmla="val 99573"/>
              <a:gd name="adj6" fmla="val -42473"/>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Split at commas</a:t>
            </a:r>
          </a:p>
        </p:txBody>
      </p:sp>
    </p:spTree>
    <p:extLst>
      <p:ext uri="{BB962C8B-B14F-4D97-AF65-F5344CB8AC3E}">
        <p14:creationId xmlns:p14="http://schemas.microsoft.com/office/powerpoint/2010/main" val="11176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data = </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split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(data)</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parallel arrays</a:t>
            </a:r>
          </a:p>
        </p:txBody>
      </p:sp>
    </p:spTree>
    <p:extLst>
      <p:ext uri="{BB962C8B-B14F-4D97-AF65-F5344CB8AC3E}">
        <p14:creationId xmlns:p14="http://schemas.microsoft.com/office/powerpoint/2010/main" val="24897105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standard algorithms:</a:t>
            </a:r>
          </a:p>
          <a:p>
            <a:pPr lvl="1"/>
            <a:r>
              <a:rPr lang="en-GB" sz="2800" dirty="0"/>
              <a:t>linear search</a:t>
            </a:r>
          </a:p>
          <a:p>
            <a:pPr lvl="1"/>
            <a:r>
              <a:rPr lang="en-GB" sz="2800" dirty="0"/>
              <a:t>find minimum and maximum</a:t>
            </a:r>
          </a:p>
          <a:p>
            <a:pPr lvl="1"/>
            <a:r>
              <a:rPr lang="en-GB" sz="2800" dirty="0"/>
              <a:t>count occurrences</a:t>
            </a:r>
          </a:p>
        </p:txBody>
      </p:sp>
    </p:spTree>
    <p:extLst>
      <p:ext uri="{BB962C8B-B14F-4D97-AF65-F5344CB8AC3E}">
        <p14:creationId xmlns:p14="http://schemas.microsoft.com/office/powerpoint/2010/main" val="38611548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20027-F85B-37BC-5382-1AACF0BB52B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4E8E7B3-BE90-845C-9F30-F422858512B7}"/>
              </a:ext>
            </a:extLst>
          </p:cNvPr>
          <p:cNvSpPr>
            <a:spLocks noGrp="1"/>
          </p:cNvSpPr>
          <p:nvPr>
            <p:ph type="title"/>
          </p:nvPr>
        </p:nvSpPr>
        <p:spPr/>
        <p:txBody>
          <a:bodyPr/>
          <a:lstStyle/>
          <a:p>
            <a:r>
              <a:rPr lang="en-GB" dirty="0"/>
              <a:t>Linear search algorithm</a:t>
            </a:r>
          </a:p>
        </p:txBody>
      </p:sp>
      <p:sp>
        <p:nvSpPr>
          <p:cNvPr id="4" name="Content Placeholder 3">
            <a:extLst>
              <a:ext uri="{FF2B5EF4-FFF2-40B4-BE49-F238E27FC236}">
                <a16:creationId xmlns:a16="http://schemas.microsoft.com/office/drawing/2014/main" id="{13BF8AD8-1ED3-DB18-D1D4-4FACDA1D90C9}"/>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Set found to False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values or until found is True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matches the search value,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Set found to True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5" name="TextBox 4">
            <a:extLst>
              <a:ext uri="{FF2B5EF4-FFF2-40B4-BE49-F238E27FC236}">
                <a16:creationId xmlns:a16="http://schemas.microsoft.com/office/drawing/2014/main" id="{E236E8A1-643E-A13C-B3DF-8586F549C29D}"/>
              </a:ext>
            </a:extLst>
          </p:cNvPr>
          <p:cNvSpPr txBox="1"/>
          <p:nvPr/>
        </p:nvSpPr>
        <p:spPr>
          <a:xfrm>
            <a:off x="4429760" y="5908100"/>
            <a:ext cx="6924040" cy="584775"/>
          </a:xfrm>
          <a:prstGeom prst="rect">
            <a:avLst/>
          </a:prstGeom>
          <a:noFill/>
        </p:spPr>
        <p:txBody>
          <a:bodyPr wrap="square">
            <a:spAutoFit/>
          </a:bodyPr>
          <a:lstStyle/>
          <a:p>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"Carl"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endParaRPr lang="en-GB" sz="3200" dirty="0"/>
          </a:p>
        </p:txBody>
      </p:sp>
    </p:spTree>
    <p:extLst>
      <p:ext uri="{BB962C8B-B14F-4D97-AF65-F5344CB8AC3E}">
        <p14:creationId xmlns:p14="http://schemas.microsoft.com/office/powerpoint/2010/main" val="260782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127B2-A813-4432-2A7A-ED9E48AFC4C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6BE1A8-C3CA-21F4-675E-654448CF8B28}"/>
              </a:ext>
            </a:extLst>
          </p:cNvPr>
          <p:cNvSpPr>
            <a:spLocks noGrp="1"/>
          </p:cNvSpPr>
          <p:nvPr>
            <p:ph type="title"/>
          </p:nvPr>
        </p:nvSpPr>
        <p:spPr/>
        <p:txBody>
          <a:bodyPr/>
          <a:lstStyle/>
          <a:p>
            <a:r>
              <a:rPr lang="en-GB" dirty="0"/>
              <a:t>Linear search (1/3)</a:t>
            </a:r>
          </a:p>
        </p:txBody>
      </p:sp>
      <p:sp>
        <p:nvSpPr>
          <p:cNvPr id="4" name="Content Placeholder 3">
            <a:extLst>
              <a:ext uri="{FF2B5EF4-FFF2-40B4-BE49-F238E27FC236}">
                <a16:creationId xmlns:a16="http://schemas.microsoft.com/office/drawing/2014/main" id="{6A4C349F-ACCF-C4D0-04C5-E162BCEF5BF5}"/>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1 </a:t>
            </a: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"Carl"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3 </a:t>
            </a:r>
            <a:r>
              <a:rPr lang="en-US" altLang="en-US" sz="3200" dirty="0">
                <a:solidFill>
                  <a:srgbClr val="000000"/>
                </a:solidFill>
                <a:latin typeface="Consolas" panose="020B0609020204030204" pitchFamily="49" charset="0"/>
              </a:rPr>
              <a:t>found = </a:t>
            </a:r>
            <a:r>
              <a:rPr lang="en-US" altLang="en-US" sz="3200" dirty="0">
                <a:solidFill>
                  <a:srgbClr val="A71D5D"/>
                </a:solidFill>
                <a:latin typeface="Consolas" panose="020B0609020204030204" pitchFamily="49" charset="0"/>
              </a:rPr>
              <a:t>False</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4 </a:t>
            </a:r>
            <a:r>
              <a:rPr lang="en-US" altLang="en-US" sz="3200" dirty="0">
                <a:solidFill>
                  <a:srgbClr val="000000"/>
                </a:solidFill>
                <a:latin typeface="Consolas" panose="020B0609020204030204" pitchFamily="49" charset="0"/>
              </a:rPr>
              <a:t>index = </a:t>
            </a:r>
            <a:r>
              <a:rPr lang="en-US" altLang="en-US" sz="3200" dirty="0">
                <a:solidFill>
                  <a:srgbClr val="0086B3"/>
                </a:solidFill>
                <a:latin typeface="Consolas" panose="020B0609020204030204" pitchFamily="49" charset="0"/>
              </a:rPr>
              <a:t>0</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5 </a:t>
            </a:r>
            <a:r>
              <a:rPr lang="en-US" altLang="en-US" sz="3200" dirty="0">
                <a:solidFill>
                  <a:srgbClr val="000000"/>
                </a:solidFill>
                <a:latin typeface="Consolas" panose="020B0609020204030204" pitchFamily="49" charset="0"/>
              </a:rPr>
              <a:t>target = </a:t>
            </a:r>
            <a:r>
              <a:rPr lang="en-US" altLang="en-US" sz="3200" dirty="0">
                <a:solidFill>
                  <a:srgbClr val="183691"/>
                </a:solidFill>
                <a:latin typeface="Consolas" panose="020B0609020204030204" pitchFamily="49" charset="0"/>
              </a:rPr>
              <a:t>"Carl"</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6</a:t>
            </a:r>
            <a:endParaRPr lang="en-US" altLang="en-US" sz="3200" dirty="0">
              <a:solidFill>
                <a:srgbClr val="0086B3"/>
              </a:solidFill>
              <a:latin typeface="Consolas" panose="020B0609020204030204" pitchFamily="49" charset="0"/>
            </a:endParaRP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p:txBody>
      </p:sp>
      <p:sp>
        <p:nvSpPr>
          <p:cNvPr id="5" name="Callout: Bent Line with No Border 4">
            <a:extLst>
              <a:ext uri="{FF2B5EF4-FFF2-40B4-BE49-F238E27FC236}">
                <a16:creationId xmlns:a16="http://schemas.microsoft.com/office/drawing/2014/main" id="{4A749B7F-A9B4-4804-B8AF-4220974312E9}"/>
              </a:ext>
            </a:extLst>
          </p:cNvPr>
          <p:cNvSpPr/>
          <p:nvPr/>
        </p:nvSpPr>
        <p:spPr>
          <a:xfrm>
            <a:off x="4678268" y="2414528"/>
            <a:ext cx="1417732" cy="485083"/>
          </a:xfrm>
          <a:prstGeom prst="callout2">
            <a:avLst>
              <a:gd name="adj1" fmla="val 49585"/>
              <a:gd name="adj2" fmla="val -2678"/>
              <a:gd name="adj3" fmla="val 49161"/>
              <a:gd name="adj4" fmla="val -117334"/>
              <a:gd name="adj5" fmla="val 106524"/>
              <a:gd name="adj6" fmla="val -13500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Flag</a:t>
            </a:r>
          </a:p>
        </p:txBody>
      </p:sp>
    </p:spTree>
    <p:extLst>
      <p:ext uri="{BB962C8B-B14F-4D97-AF65-F5344CB8AC3E}">
        <p14:creationId xmlns:p14="http://schemas.microsoft.com/office/powerpoint/2010/main" val="19588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
                                        <p:tgtEl>
                                          <p:spTgt spid="4">
                                            <p:txEl>
                                              <p:pRg st="4" end="4"/>
                                            </p:txEl>
                                          </p:spTgt>
                                        </p:tgtEl>
                                      </p:cBhvr>
                                    </p:animEffect>
                                  </p:childTnLst>
                                </p:cTn>
                              </p:par>
                            </p:childTnLst>
                          </p:cTn>
                        </p:par>
                        <p:par>
                          <p:cTn id="27" fill="hold">
                            <p:stCondLst>
                              <p:cond delay="10"/>
                            </p:stCondLst>
                            <p:childTnLst>
                              <p:par>
                                <p:cTn id="28" presetID="22" presetClass="entr" presetSubtype="8"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Linear search (2/3)</a:t>
            </a:r>
            <a:endParaRPr lang="en-GB" dirty="0"/>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7 </a:t>
            </a:r>
            <a:r>
              <a:rPr lang="en-US" altLang="en-US" sz="3200" dirty="0">
                <a:solidFill>
                  <a:srgbClr val="A71D5D"/>
                </a:solidFill>
                <a:latin typeface="Consolas" panose="020B0609020204030204" pitchFamily="49" charset="0"/>
              </a:rPr>
              <a:t>while not</a:t>
            </a:r>
            <a:r>
              <a:rPr lang="en-US" altLang="en-US" sz="3200" dirty="0">
                <a:solidFill>
                  <a:srgbClr val="000000"/>
                </a:solidFill>
                <a:latin typeface="Consolas" panose="020B0609020204030204" pitchFamily="49" charset="0"/>
              </a:rPr>
              <a:t> found </a:t>
            </a:r>
            <a:r>
              <a:rPr lang="en-US" altLang="en-US" sz="3200" dirty="0">
                <a:solidFill>
                  <a:srgbClr val="A71D5D"/>
                </a:solidFill>
                <a:latin typeface="Consolas" panose="020B0609020204030204" pitchFamily="49" charset="0"/>
              </a:rPr>
              <a:t>and</a:t>
            </a:r>
            <a:r>
              <a:rPr lang="en-US" altLang="en-US" sz="3200" dirty="0">
                <a:solidFill>
                  <a:srgbClr val="000000"/>
                </a:solidFill>
                <a:latin typeface="Consolas" panose="020B0609020204030204" pitchFamily="49" charset="0"/>
              </a:rPr>
              <a:t> index &lt;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(names):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8</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9 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names[index] == target: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10 </a:t>
            </a:r>
            <a:r>
              <a:rPr lang="en-US" altLang="en-US" sz="3200" dirty="0">
                <a:solidFill>
                  <a:srgbClr val="000000"/>
                </a:solidFill>
                <a:latin typeface="Consolas" panose="020B0609020204030204" pitchFamily="49" charset="0"/>
              </a:rPr>
              <a:t>        found = </a:t>
            </a:r>
            <a:r>
              <a:rPr lang="en-US" altLang="en-US" sz="3200" dirty="0">
                <a:solidFill>
                  <a:srgbClr val="A71D5D"/>
                </a:solidFill>
                <a:latin typeface="Consolas" panose="020B0609020204030204" pitchFamily="49" charset="0"/>
              </a:rPr>
              <a:t>True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11</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12 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else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13         </a:t>
            </a:r>
            <a:r>
              <a:rPr lang="en-US" altLang="en-US" sz="3200" dirty="0">
                <a:solidFill>
                  <a:srgbClr val="000000"/>
                </a:solidFill>
                <a:latin typeface="Consolas" panose="020B0609020204030204" pitchFamily="49" charset="0"/>
              </a:rPr>
              <a:t>index = index + </a:t>
            </a:r>
            <a:r>
              <a:rPr lang="en-US" altLang="en-US" sz="3200" dirty="0">
                <a:solidFill>
                  <a:srgbClr val="0086B3"/>
                </a:solidFill>
                <a:latin typeface="Consolas" panose="020B0609020204030204" pitchFamily="49" charset="0"/>
              </a:rPr>
              <a:t>1</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14</a:t>
            </a:r>
          </a:p>
        </p:txBody>
      </p:sp>
    </p:spTree>
    <p:extLst>
      <p:ext uri="{BB962C8B-B14F-4D97-AF65-F5344CB8AC3E}">
        <p14:creationId xmlns:p14="http://schemas.microsoft.com/office/powerpoint/2010/main" val="384481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2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7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
                                        <p:tgtEl>
                                          <p:spTgt spid="4">
                                            <p:txEl>
                                              <p:pRg st="4" end="4"/>
                                            </p:txEl>
                                          </p:spTgt>
                                        </p:tgtEl>
                                      </p:cBhvr>
                                    </p:animEffect>
                                  </p:childTnLst>
                                </p:cTn>
                              </p:par>
                            </p:childTnLst>
                          </p:cTn>
                        </p:par>
                        <p:par>
                          <p:cTn id="27" fill="hold">
                            <p:stCondLst>
                              <p:cond delay="10"/>
                            </p:stCondLst>
                            <p:childTnLst>
                              <p:par>
                                <p:cTn id="28" presetID="22" presetClass="entr" presetSubtype="8"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2000"/>
                                        <p:tgtEl>
                                          <p:spTgt spid="4">
                                            <p:txEl>
                                              <p:pRg st="6" end="6"/>
                                            </p:txEl>
                                          </p:spTgt>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Linear search (3/3)</a:t>
            </a:r>
            <a:endParaRPr lang="en-GB" dirty="0"/>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15 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found:</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"Found at index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18 </a:t>
            </a:r>
            <a:r>
              <a:rPr lang="en-US" altLang="en-US" sz="3200" dirty="0">
                <a:solidFill>
                  <a:srgbClr val="A71D5D"/>
                </a:solidFill>
                <a:latin typeface="Consolas" panose="020B0609020204030204" pitchFamily="49" charset="0"/>
              </a:rPr>
              <a:t>else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19 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"Not found"</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Tree>
    <p:extLst>
      <p:ext uri="{BB962C8B-B14F-4D97-AF65-F5344CB8AC3E}">
        <p14:creationId xmlns:p14="http://schemas.microsoft.com/office/powerpoint/2010/main" val="137497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maximum algorithm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Store first value as the maximum</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remaining values</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is bigger than maximum,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Store current value as maximum</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5" name="TextBox 4">
            <a:extLst>
              <a:ext uri="{FF2B5EF4-FFF2-40B4-BE49-F238E27FC236}">
                <a16:creationId xmlns:a16="http://schemas.microsoft.com/office/drawing/2014/main" id="{74506FC4-1315-A160-3087-BDB7683CC0CC}"/>
              </a:ext>
            </a:extLst>
          </p:cNvPr>
          <p:cNvSpPr txBox="1"/>
          <p:nvPr/>
        </p:nvSpPr>
        <p:spPr>
          <a:xfrm>
            <a:off x="6238240" y="5908100"/>
            <a:ext cx="5115560" cy="584775"/>
          </a:xfrm>
          <a:prstGeom prst="rect">
            <a:avLst/>
          </a:prstGeom>
          <a:noFill/>
        </p:spPr>
        <p:txBody>
          <a:bodyPr wrap="square">
            <a:spAutoFit/>
          </a:bodyPr>
          <a:lstStyle/>
          <a:p>
            <a:pPr lvl="0" eaLnBrk="0" fontAlgn="base" hangingPunct="0">
              <a:spcBef>
                <a:spcPct val="0"/>
              </a:spcBef>
              <a:spcAft>
                <a:spcPct val="0"/>
              </a:spcAft>
            </a:pP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endParaRPr lang="en-US" altLang="en-US" sz="3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3165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minimum / maximum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minimum = heights[</a:t>
            </a:r>
            <a:r>
              <a:rPr lang="en-US" altLang="en-US" sz="3200" dirty="0">
                <a:solidFill>
                  <a:srgbClr val="0086B3"/>
                </a:solidFill>
                <a:latin typeface="Consolas" panose="020B0609020204030204" pitchFamily="49" charset="0"/>
              </a:rPr>
              <a:t>0</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(heights)):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heights[index] &lt; minimum:</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minimum = heights[index]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"Minimum: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(minimum))</a:t>
            </a:r>
            <a:endParaRPr lang="en-US" altLang="en-US" sz="4400" dirty="0">
              <a:latin typeface="Arial" panose="020B0604020202020204" pitchFamily="34" charset="0"/>
            </a:endParaRPr>
          </a:p>
        </p:txBody>
      </p:sp>
      <p:sp>
        <p:nvSpPr>
          <p:cNvPr id="8" name="Callout: Bent Line with No Border 7">
            <a:extLst>
              <a:ext uri="{FF2B5EF4-FFF2-40B4-BE49-F238E27FC236}">
                <a16:creationId xmlns:a16="http://schemas.microsoft.com/office/drawing/2014/main" id="{7958E7E9-47BD-4932-9A33-7D87103BF3AA}"/>
              </a:ext>
            </a:extLst>
          </p:cNvPr>
          <p:cNvSpPr/>
          <p:nvPr/>
        </p:nvSpPr>
        <p:spPr>
          <a:xfrm>
            <a:off x="6962573" y="2352386"/>
            <a:ext cx="2785421" cy="463905"/>
          </a:xfrm>
          <a:prstGeom prst="callout2">
            <a:avLst>
              <a:gd name="adj1" fmla="val 49585"/>
              <a:gd name="adj2" fmla="val -2678"/>
              <a:gd name="adj3" fmla="val 49837"/>
              <a:gd name="adj4" fmla="val -19996"/>
              <a:gd name="adj5" fmla="val 52677"/>
              <a:gd name="adj6" fmla="val -4094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First value</a:t>
            </a:r>
          </a:p>
        </p:txBody>
      </p:sp>
      <p:sp>
        <p:nvSpPr>
          <p:cNvPr id="9" name="Callout: Bent Line with No Border 8">
            <a:extLst>
              <a:ext uri="{FF2B5EF4-FFF2-40B4-BE49-F238E27FC236}">
                <a16:creationId xmlns:a16="http://schemas.microsoft.com/office/drawing/2014/main" id="{208F4821-DCA7-4182-B540-6A5D897B39F4}"/>
              </a:ext>
            </a:extLst>
          </p:cNvPr>
          <p:cNvSpPr/>
          <p:nvPr/>
        </p:nvSpPr>
        <p:spPr>
          <a:xfrm>
            <a:off x="7642047" y="2883760"/>
            <a:ext cx="2785421" cy="463905"/>
          </a:xfrm>
          <a:prstGeom prst="callout2">
            <a:avLst>
              <a:gd name="adj1" fmla="val 49585"/>
              <a:gd name="adj2" fmla="val -2678"/>
              <a:gd name="adj3" fmla="val 54122"/>
              <a:gd name="adj4" fmla="val -50921"/>
              <a:gd name="adj5" fmla="val 113965"/>
              <a:gd name="adj6" fmla="val -6116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Second value</a:t>
            </a:r>
          </a:p>
        </p:txBody>
      </p:sp>
    </p:spTree>
    <p:extLst>
      <p:ext uri="{BB962C8B-B14F-4D97-AF65-F5344CB8AC3E}">
        <p14:creationId xmlns:p14="http://schemas.microsoft.com/office/powerpoint/2010/main" val="211868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2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2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2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uiExpand="1" animBg="1"/>
      <p:bldP spid="9" grpId="0" uiExpan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Procedure</a:t>
            </a:r>
          </a:p>
        </p:txBody>
      </p:sp>
      <p:sp>
        <p:nvSpPr>
          <p:cNvPr id="3" name="Content Placeholder 2"/>
          <p:cNvSpPr>
            <a:spLocks noGrp="1"/>
          </p:cNvSpPr>
          <p:nvPr>
            <p:ph idx="1"/>
          </p:nvPr>
        </p:nvSpPr>
        <p:spPr/>
        <p:txBody>
          <a:bodyPr/>
          <a:lstStyle/>
          <a:p>
            <a:r>
              <a:rPr lang="en-GB" dirty="0"/>
              <a:t>Procedures do not return a value</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664035" y="2949577"/>
            <a:ext cx="6863929"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answer = number ** </a:t>
            </a:r>
            <a:r>
              <a:rPr lang="en-US" altLang="en-US" sz="3600" dirty="0">
                <a:solidFill>
                  <a:srgbClr val="0086B3"/>
                </a:solidFill>
                <a:latin typeface="Consolas" panose="020B0609020204030204" pitchFamily="49" charset="0"/>
              </a:rPr>
              <a:t>2</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print</a:t>
            </a:r>
            <a:r>
              <a:rPr lang="en-US" altLang="en-US" sz="3600" dirty="0">
                <a:solidFill>
                  <a:srgbClr val="000000"/>
                </a:solidFill>
                <a:latin typeface="Consolas" panose="020B0609020204030204" pitchFamily="49" charset="0"/>
              </a:rPr>
              <a:t>(answer)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3" name="Callout: Bent Line with No Border 12">
            <a:extLst>
              <a:ext uri="{FF2B5EF4-FFF2-40B4-BE49-F238E27FC236}">
                <a16:creationId xmlns:a16="http://schemas.microsoft.com/office/drawing/2014/main" id="{2B744526-5130-4CB8-AA7B-89D68714A5DC}"/>
              </a:ext>
            </a:extLst>
          </p:cNvPr>
          <p:cNvSpPr/>
          <p:nvPr/>
        </p:nvSpPr>
        <p:spPr>
          <a:xfrm>
            <a:off x="1261233" y="2215130"/>
            <a:ext cx="1574538" cy="862642"/>
          </a:xfrm>
          <a:prstGeom prst="callout2">
            <a:avLst>
              <a:gd name="adj1" fmla="val 48750"/>
              <a:gd name="adj2" fmla="val 104056"/>
              <a:gd name="adj3" fmla="val 48313"/>
              <a:gd name="adj4" fmla="val 134636"/>
              <a:gd name="adj5" fmla="val 95818"/>
              <a:gd name="adj6" fmla="val 13474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Keyword</a:t>
            </a: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4485199" y="6028970"/>
            <a:ext cx="2426393"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Procedure call</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6000683" y="2413000"/>
            <a:ext cx="2728236" cy="401640"/>
          </a:xfrm>
          <a:prstGeom prst="callout2">
            <a:avLst>
              <a:gd name="adj1" fmla="val 49438"/>
              <a:gd name="adj2" fmla="val -6442"/>
              <a:gd name="adj3" fmla="val 48724"/>
              <a:gd name="adj4" fmla="val -35846"/>
              <a:gd name="adj5" fmla="val 163839"/>
              <a:gd name="adj6" fmla="val -3569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Procedure name</a:t>
            </a:r>
            <a:endParaRPr lang="en-GB" sz="2800" dirty="0">
              <a:solidFill>
                <a:srgbClr val="7030A0"/>
              </a:solidFill>
            </a:endParaRPr>
          </a:p>
        </p:txBody>
      </p:sp>
    </p:spTree>
    <p:extLst>
      <p:ext uri="{BB962C8B-B14F-4D97-AF65-F5344CB8AC3E}">
        <p14:creationId xmlns:p14="http://schemas.microsoft.com/office/powerpoint/2010/main" val="35192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1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left)">
                                      <p:cBhvr>
                                        <p:cTn id="17" dur="1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left)">
                                      <p:cBhvr>
                                        <p:cTn id="22" dur="1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10"/>
                                        <p:tgtEl>
                                          <p:spTgt spid="12">
                                            <p:txEl>
                                              <p:pRg st="3" end="3"/>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wipe(left)">
                                      <p:cBhvr>
                                        <p:cTn id="31" dur="1500"/>
                                        <p:tgtEl>
                                          <p:spTgt spid="1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uiExpand="1" build="p"/>
      <p:bldP spid="13" grpId="0" animBg="1"/>
      <p:bldP spid="14" grpId="0" animBg="1"/>
      <p:bldP spid="15"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minimum / maximum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minimum = heights[</a:t>
            </a:r>
            <a:r>
              <a:rPr lang="en-US" altLang="en-US" sz="3200" dirty="0">
                <a:solidFill>
                  <a:srgbClr val="0086B3"/>
                </a:solidFill>
                <a:latin typeface="Consolas" panose="020B0609020204030204" pitchFamily="49" charset="0"/>
              </a:rPr>
              <a:t>0</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(heights)):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heights[index] &lt; minimum:</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minimum = heights[index]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"Minimum: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(minimum))</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1422732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C64EE-D30C-D6E7-24E9-C3B1A0E84CD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FD871AC-C30E-3013-CE64-FB1D56272309}"/>
              </a:ext>
            </a:extLst>
          </p:cNvPr>
          <p:cNvSpPr>
            <a:spLocks noGrp="1"/>
          </p:cNvSpPr>
          <p:nvPr>
            <p:ph type="title"/>
          </p:nvPr>
        </p:nvSpPr>
        <p:spPr/>
        <p:txBody>
          <a:bodyPr/>
          <a:lstStyle/>
          <a:p>
            <a:r>
              <a:rPr lang="en-GB" dirty="0"/>
              <a:t>Count occurrences algorithm</a:t>
            </a:r>
          </a:p>
        </p:txBody>
      </p:sp>
      <p:sp>
        <p:nvSpPr>
          <p:cNvPr id="4" name="Content Placeholder 3">
            <a:extLst>
              <a:ext uri="{FF2B5EF4-FFF2-40B4-BE49-F238E27FC236}">
                <a16:creationId xmlns:a16="http://schemas.microsoft.com/office/drawing/2014/main" id="{252F2364-A116-F269-DF48-E06833A23CF2}"/>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Set count to zero</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values</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matches the search value,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Add one to count</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2" name="TextBox 1">
            <a:extLst>
              <a:ext uri="{FF2B5EF4-FFF2-40B4-BE49-F238E27FC236}">
                <a16:creationId xmlns:a16="http://schemas.microsoft.com/office/drawing/2014/main" id="{49A73B82-8BD6-2D0F-FE7A-ABC7F68CC664}"/>
              </a:ext>
            </a:extLst>
          </p:cNvPr>
          <p:cNvSpPr txBox="1"/>
          <p:nvPr/>
        </p:nvSpPr>
        <p:spPr>
          <a:xfrm>
            <a:off x="4429760" y="5908100"/>
            <a:ext cx="6924040" cy="584775"/>
          </a:xfrm>
          <a:prstGeom prst="rect">
            <a:avLst/>
          </a:prstGeom>
          <a:noFill/>
        </p:spPr>
        <p:txBody>
          <a:bodyPr wrap="square">
            <a:spAutoFit/>
          </a:bodyPr>
          <a:lstStyle/>
          <a:p>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endParaRPr lang="en-GB" sz="3200" dirty="0"/>
          </a:p>
        </p:txBody>
      </p:sp>
    </p:spTree>
    <p:extLst>
      <p:ext uri="{BB962C8B-B14F-4D97-AF65-F5344CB8AC3E}">
        <p14:creationId xmlns:p14="http://schemas.microsoft.com/office/powerpoint/2010/main" val="266461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Count occurrences</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count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r>
              <a:rPr lang="en-US" altLang="en-US" sz="3200" dirty="0">
                <a:solidFill>
                  <a:srgbClr val="000000"/>
                </a:solidFill>
                <a:latin typeface="Consolas" panose="020B0609020204030204" pitchFamily="49" charset="0"/>
              </a:rPr>
              <a:t> target = </a:t>
            </a:r>
            <a:r>
              <a:rPr lang="en-US" altLang="en-US" sz="3200" dirty="0">
                <a:solidFill>
                  <a:srgbClr val="183691"/>
                </a:solidFill>
                <a:latin typeface="Consolas" panose="020B0609020204030204" pitchFamily="49" charset="0"/>
              </a:rPr>
              <a:t>"Beth"</a:t>
            </a: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(names)):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names[index] == target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count = count + </a:t>
            </a:r>
            <a:r>
              <a:rPr lang="en-US" altLang="en-US" sz="3200" dirty="0">
                <a:solidFill>
                  <a:srgbClr val="0086B3"/>
                </a:solidFill>
                <a:latin typeface="Consolas" panose="020B0609020204030204" pitchFamily="49" charset="0"/>
              </a:rPr>
              <a:t>1</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9 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"Found: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(count))</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341936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20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0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2000"/>
                                        <p:tgtEl>
                                          <p:spTgt spid="4">
                                            <p:txEl>
                                              <p:pRg st="6" end="6"/>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wipe(left)">
                                      <p:cBhvr>
                                        <p:cTn id="45"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records</a:t>
            </a:r>
          </a:p>
          <a:p>
            <a:r>
              <a:rPr lang="en-GB" sz="2800" dirty="0"/>
              <a:t>Describe, exemplify and implement arrays of records </a:t>
            </a:r>
          </a:p>
        </p:txBody>
      </p:sp>
    </p:spTree>
    <p:extLst>
      <p:ext uri="{BB962C8B-B14F-4D97-AF65-F5344CB8AC3E}">
        <p14:creationId xmlns:p14="http://schemas.microsoft.com/office/powerpoint/2010/main" val="42847831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Revision</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p:nvPr/>
        </p:nvCxnSpPr>
        <p:spPr>
          <a:xfrm flipH="1">
            <a:off x="2237014"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202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9015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sp>
        <p:nvSpPr>
          <p:cNvPr id="10" name="TextBox 9">
            <a:extLst>
              <a:ext uri="{FF2B5EF4-FFF2-40B4-BE49-F238E27FC236}">
                <a16:creationId xmlns:a16="http://schemas.microsoft.com/office/drawing/2014/main" id="{A377BF64-05A1-4714-A93C-E7E6D9BBDA17}"/>
              </a:ext>
            </a:extLst>
          </p:cNvPr>
          <p:cNvSpPr txBox="1"/>
          <p:nvPr/>
        </p:nvSpPr>
        <p:spPr>
          <a:xfrm>
            <a:off x="3758597" y="6075361"/>
            <a:ext cx="4674806" cy="523220"/>
          </a:xfrm>
          <a:prstGeom prst="rect">
            <a:avLst/>
          </a:prstGeom>
          <a:noFill/>
        </p:spPr>
        <p:txBody>
          <a:bodyPr wrap="none" rtlCol="0">
            <a:spAutoFit/>
          </a:bodyPr>
          <a:lstStyle/>
          <a:p>
            <a:r>
              <a:rPr lang="en-GB" sz="2800" b="1" dirty="0">
                <a:solidFill>
                  <a:srgbClr val="7030A0"/>
                </a:solidFill>
              </a:rPr>
              <a:t>Array: </a:t>
            </a:r>
            <a:r>
              <a:rPr lang="en-GB" sz="2400" dirty="0">
                <a:solidFill>
                  <a:srgbClr val="7030A0"/>
                </a:solidFill>
              </a:rPr>
              <a:t>all elements same data type</a:t>
            </a:r>
          </a:p>
        </p:txBody>
      </p:sp>
    </p:spTree>
    <p:extLst>
      <p:ext uri="{BB962C8B-B14F-4D97-AF65-F5344CB8AC3E}">
        <p14:creationId xmlns:p14="http://schemas.microsoft.com/office/powerpoint/2010/main" val="9064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2500"/>
                            </p:stCondLst>
                            <p:childTnLst>
                              <p:par>
                                <p:cTn id="13" presetID="22" presetClass="entr" presetSubtype="1" fill="hold" nodeType="after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grpId="0" nodeType="afterEffect">
                                  <p:stCondLst>
                                    <p:cond delay="50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a:cxnSpLocks/>
          </p:cNvCxnSpPr>
          <p:nvPr/>
        </p:nvCxnSpPr>
        <p:spPr>
          <a:xfrm>
            <a:off x="1353285" y="3353413"/>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a:off x="1353285" y="4217772"/>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a:off x="1353285" y="5000365"/>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2835263" cy="1169551"/>
          </a:xfrm>
          <a:prstGeom prst="rect">
            <a:avLst/>
          </a:prstGeom>
          <a:noFill/>
        </p:spPr>
        <p:txBody>
          <a:bodyPr wrap="none" rtlCol="0">
            <a:spAutoFit/>
          </a:bodyPr>
          <a:lstStyle/>
          <a:p>
            <a:r>
              <a:rPr lang="en-GB" sz="2800" b="1" dirty="0">
                <a:solidFill>
                  <a:srgbClr val="7030A0"/>
                </a:solidFill>
              </a:rPr>
              <a:t>Record</a:t>
            </a:r>
          </a:p>
          <a:p>
            <a:endParaRPr lang="en-GB" dirty="0">
              <a:solidFill>
                <a:srgbClr val="7030A0"/>
              </a:solidFill>
            </a:endParaRPr>
          </a:p>
          <a:p>
            <a:r>
              <a:rPr lang="en-GB" sz="2400" dirty="0">
                <a:solidFill>
                  <a:srgbClr val="7030A0"/>
                </a:solidFill>
              </a:rPr>
              <a:t>Related items of data</a:t>
            </a:r>
          </a:p>
        </p:txBody>
      </p:sp>
      <p:sp>
        <p:nvSpPr>
          <p:cNvPr id="10" name="TextBox 9">
            <a:extLst>
              <a:ext uri="{FF2B5EF4-FFF2-40B4-BE49-F238E27FC236}">
                <a16:creationId xmlns:a16="http://schemas.microsoft.com/office/drawing/2014/main" id="{A377BF64-05A1-4714-A93C-E7E6D9BBDA17}"/>
              </a:ext>
            </a:extLst>
          </p:cNvPr>
          <p:cNvSpPr txBox="1"/>
          <p:nvPr/>
        </p:nvSpPr>
        <p:spPr>
          <a:xfrm>
            <a:off x="2667978" y="6070111"/>
            <a:ext cx="6856044" cy="523220"/>
          </a:xfrm>
          <a:prstGeom prst="rect">
            <a:avLst/>
          </a:prstGeom>
          <a:noFill/>
        </p:spPr>
        <p:txBody>
          <a:bodyPr wrap="none" rtlCol="0">
            <a:spAutoFit/>
          </a:bodyPr>
          <a:lstStyle/>
          <a:p>
            <a:r>
              <a:rPr lang="en-GB" sz="2800" b="1" dirty="0">
                <a:solidFill>
                  <a:srgbClr val="7030A0"/>
                </a:solidFill>
              </a:rPr>
              <a:t>Array of Records: </a:t>
            </a:r>
            <a:r>
              <a:rPr lang="en-GB" sz="2400" dirty="0">
                <a:solidFill>
                  <a:srgbClr val="7030A0"/>
                </a:solidFill>
              </a:rPr>
              <a:t>used to hold more than 1 record</a:t>
            </a:r>
          </a:p>
        </p:txBody>
      </p:sp>
      <p:cxnSp>
        <p:nvCxnSpPr>
          <p:cNvPr id="16" name="Straight Arrow Connector 15">
            <a:extLst>
              <a:ext uri="{FF2B5EF4-FFF2-40B4-BE49-F238E27FC236}">
                <a16:creationId xmlns:a16="http://schemas.microsoft.com/office/drawing/2014/main" id="{5F33892E-A36E-47F8-A248-A37215353470}"/>
              </a:ext>
            </a:extLst>
          </p:cNvPr>
          <p:cNvCxnSpPr>
            <a:cxnSpLocks/>
          </p:cNvCxnSpPr>
          <p:nvPr/>
        </p:nvCxnSpPr>
        <p:spPr>
          <a:xfrm>
            <a:off x="1353285" y="5870402"/>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16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1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spTree>
    <p:extLst>
      <p:ext uri="{BB962C8B-B14F-4D97-AF65-F5344CB8AC3E}">
        <p14:creationId xmlns:p14="http://schemas.microsoft.com/office/powerpoint/2010/main" val="166504506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from</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dataclasses</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import</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class</a:t>
            </a:r>
            <a:r>
              <a:rPr lang="en-US" altLang="en-US" sz="3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name: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 = </a:t>
            </a:r>
            <a:r>
              <a:rPr lang="en-US" altLang="en-US" sz="3200" dirty="0">
                <a:solidFill>
                  <a:srgbClr val="183691"/>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age: </a:t>
            </a:r>
            <a:r>
              <a:rPr lang="en-US" altLang="en-US" sz="3200" dirty="0">
                <a:solidFill>
                  <a:srgbClr val="0086B3"/>
                </a:solidFill>
                <a:latin typeface="Consolas" panose="020B0609020204030204" pitchFamily="49" charset="0"/>
              </a:rPr>
              <a:t>int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height: </a:t>
            </a:r>
            <a:r>
              <a:rPr lang="en-US" altLang="en-US" sz="3200" dirty="0">
                <a:solidFill>
                  <a:srgbClr val="0086B3"/>
                </a:solidFill>
                <a:latin typeface="Consolas" panose="020B0609020204030204" pitchFamily="49" charset="0"/>
              </a:rPr>
              <a:t>float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0.0</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Define a record</a:t>
            </a:r>
          </a:p>
        </p:txBody>
      </p:sp>
      <p:sp>
        <p:nvSpPr>
          <p:cNvPr id="5" name="Callout: Bent Line with No Border 4">
            <a:extLst>
              <a:ext uri="{FF2B5EF4-FFF2-40B4-BE49-F238E27FC236}">
                <a16:creationId xmlns:a16="http://schemas.microsoft.com/office/drawing/2014/main" id="{C4ED02BE-AD7E-412A-A83A-702DE77E5156}"/>
              </a:ext>
            </a:extLst>
          </p:cNvPr>
          <p:cNvSpPr/>
          <p:nvPr/>
        </p:nvSpPr>
        <p:spPr>
          <a:xfrm>
            <a:off x="3516388" y="5934359"/>
            <a:ext cx="901853" cy="463905"/>
          </a:xfrm>
          <a:prstGeom prst="callout2">
            <a:avLst>
              <a:gd name="adj1" fmla="val 51125"/>
              <a:gd name="adj2" fmla="val -207"/>
              <a:gd name="adj3" fmla="val 50864"/>
              <a:gd name="adj4" fmla="val -30768"/>
              <a:gd name="adj5" fmla="val -52173"/>
              <a:gd name="adj6" fmla="val -5032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6" name="Callout: Bent Line with No Border 5">
            <a:extLst>
              <a:ext uri="{FF2B5EF4-FFF2-40B4-BE49-F238E27FC236}">
                <a16:creationId xmlns:a16="http://schemas.microsoft.com/office/drawing/2014/main" id="{142215BD-0F6F-40B3-9355-2CADF4251B4D}"/>
              </a:ext>
            </a:extLst>
          </p:cNvPr>
          <p:cNvSpPr/>
          <p:nvPr/>
        </p:nvSpPr>
        <p:spPr>
          <a:xfrm>
            <a:off x="5344715" y="5954738"/>
            <a:ext cx="1651385" cy="463905"/>
          </a:xfrm>
          <a:prstGeom prst="callout2">
            <a:avLst>
              <a:gd name="adj1" fmla="val 50612"/>
              <a:gd name="adj2" fmla="val -27"/>
              <a:gd name="adj3" fmla="val 50350"/>
              <a:gd name="adj4" fmla="val -22173"/>
              <a:gd name="adj5" fmla="val -57339"/>
              <a:gd name="adj6" fmla="val -4047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datatype</a:t>
            </a:r>
          </a:p>
        </p:txBody>
      </p:sp>
      <p:sp>
        <p:nvSpPr>
          <p:cNvPr id="7" name="Callout: Bent Line with No Border 7">
            <a:extLst>
              <a:ext uri="{FF2B5EF4-FFF2-40B4-BE49-F238E27FC236}">
                <a16:creationId xmlns:a16="http://schemas.microsoft.com/office/drawing/2014/main" id="{72950DBA-CBBD-4D67-AFB5-C4B28864A134}"/>
              </a:ext>
            </a:extLst>
          </p:cNvPr>
          <p:cNvSpPr/>
          <p:nvPr/>
        </p:nvSpPr>
        <p:spPr>
          <a:xfrm>
            <a:off x="4499333" y="2596686"/>
            <a:ext cx="3145912" cy="404813"/>
          </a:xfrm>
          <a:prstGeom prst="callout2">
            <a:avLst>
              <a:gd name="adj1" fmla="val 52750"/>
              <a:gd name="adj2" fmla="val -2245"/>
              <a:gd name="adj3" fmla="val 53926"/>
              <a:gd name="adj4" fmla="val -21684"/>
              <a:gd name="adj5" fmla="val 138893"/>
              <a:gd name="adj6" fmla="val -41713"/>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decorator - Python</a:t>
            </a:r>
          </a:p>
        </p:txBody>
      </p:sp>
      <p:sp>
        <p:nvSpPr>
          <p:cNvPr id="8" name="Callout: Line with No Border 7">
            <a:extLst>
              <a:ext uri="{FF2B5EF4-FFF2-40B4-BE49-F238E27FC236}">
                <a16:creationId xmlns:a16="http://schemas.microsoft.com/office/drawing/2014/main" id="{E133D613-C835-4E92-9C28-72C1031D7A31}"/>
              </a:ext>
            </a:extLst>
          </p:cNvPr>
          <p:cNvSpPr/>
          <p:nvPr/>
        </p:nvSpPr>
        <p:spPr>
          <a:xfrm>
            <a:off x="9192266" y="1825624"/>
            <a:ext cx="2051050" cy="612648"/>
          </a:xfrm>
          <a:prstGeom prst="callout1">
            <a:avLst>
              <a:gd name="adj1" fmla="val 52371"/>
              <a:gd name="adj2" fmla="val -245"/>
              <a:gd name="adj3" fmla="val 53226"/>
              <a:gd name="adj4" fmla="val -3815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import code</a:t>
            </a:r>
          </a:p>
        </p:txBody>
      </p:sp>
      <p:sp>
        <p:nvSpPr>
          <p:cNvPr id="9" name="Callout: Line with No Border 8">
            <a:extLst>
              <a:ext uri="{FF2B5EF4-FFF2-40B4-BE49-F238E27FC236}">
                <a16:creationId xmlns:a16="http://schemas.microsoft.com/office/drawing/2014/main" id="{293510E8-2DAC-44EE-BFFA-5659C477CF7F}"/>
              </a:ext>
            </a:extLst>
          </p:cNvPr>
          <p:cNvSpPr/>
          <p:nvPr/>
        </p:nvSpPr>
        <p:spPr>
          <a:xfrm>
            <a:off x="4418241" y="3536527"/>
            <a:ext cx="3308095" cy="612648"/>
          </a:xfrm>
          <a:prstGeom prst="callout1">
            <a:avLst>
              <a:gd name="adj1" fmla="val 52371"/>
              <a:gd name="adj2" fmla="val -245"/>
              <a:gd name="adj3" fmla="val 52190"/>
              <a:gd name="adj4" fmla="val -2337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name of record type</a:t>
            </a:r>
          </a:p>
        </p:txBody>
      </p:sp>
      <p:sp>
        <p:nvSpPr>
          <p:cNvPr id="10" name="Callout: Line with No Border 9">
            <a:extLst>
              <a:ext uri="{FF2B5EF4-FFF2-40B4-BE49-F238E27FC236}">
                <a16:creationId xmlns:a16="http://schemas.microsoft.com/office/drawing/2014/main" id="{B2D0CA51-0668-460D-B857-CF5BC1A32545}"/>
              </a:ext>
            </a:extLst>
          </p:cNvPr>
          <p:cNvSpPr/>
          <p:nvPr/>
        </p:nvSpPr>
        <p:spPr>
          <a:xfrm>
            <a:off x="6996101" y="5222390"/>
            <a:ext cx="1976450" cy="612648"/>
          </a:xfrm>
          <a:prstGeom prst="callout1">
            <a:avLst>
              <a:gd name="adj1" fmla="val 52371"/>
              <a:gd name="adj2" fmla="val -245"/>
              <a:gd name="adj3" fmla="val 51154"/>
              <a:gd name="adj4" fmla="val -4458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initial value</a:t>
            </a:r>
          </a:p>
        </p:txBody>
      </p:sp>
    </p:spTree>
    <p:extLst>
      <p:ext uri="{BB962C8B-B14F-4D97-AF65-F5344CB8AC3E}">
        <p14:creationId xmlns:p14="http://schemas.microsoft.com/office/powerpoint/2010/main" val="12192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10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1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10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10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P spid="9" grpId="0" animBg="1"/>
      <p:bldP spid="10"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from</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dataclasses</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import</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class</a:t>
            </a:r>
            <a:r>
              <a:rPr lang="en-US" altLang="en-US" sz="3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name: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 = </a:t>
            </a:r>
            <a:r>
              <a:rPr lang="en-US" altLang="en-US" sz="3200" dirty="0">
                <a:solidFill>
                  <a:srgbClr val="183691"/>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age: </a:t>
            </a:r>
            <a:r>
              <a:rPr lang="en-US" altLang="en-US" sz="3200" dirty="0">
                <a:solidFill>
                  <a:srgbClr val="0086B3"/>
                </a:solidFill>
                <a:latin typeface="Consolas" panose="020B0609020204030204" pitchFamily="49" charset="0"/>
              </a:rPr>
              <a:t>int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height: </a:t>
            </a:r>
            <a:r>
              <a:rPr lang="en-US" altLang="en-US" sz="3200" dirty="0">
                <a:solidFill>
                  <a:srgbClr val="0086B3"/>
                </a:solidFill>
                <a:latin typeface="Consolas" panose="020B0609020204030204" pitchFamily="49" charset="0"/>
              </a:rPr>
              <a:t>float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0.0</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Define a record</a:t>
            </a:r>
          </a:p>
        </p:txBody>
      </p:sp>
    </p:spTree>
    <p:extLst>
      <p:ext uri="{BB962C8B-B14F-4D97-AF65-F5344CB8AC3E}">
        <p14:creationId xmlns:p14="http://schemas.microsoft.com/office/powerpoint/2010/main" val="4781100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GB" sz="3200" dirty="0">
                <a:latin typeface="Consolas" panose="020B0609020204030204" pitchFamily="49" charset="0"/>
              </a:rPr>
              <a:t>8   student1 = Pupil("Sam", 5, 1.23)</a:t>
            </a:r>
          </a:p>
          <a:p>
            <a:pPr marL="0" marR="0" indent="0">
              <a:spcBef>
                <a:spcPts val="0"/>
              </a:spcBef>
              <a:spcAft>
                <a:spcPts val="1200"/>
              </a:spcAft>
              <a:buNone/>
            </a:pPr>
            <a:r>
              <a:rPr lang="en-GB" sz="3200" dirty="0">
                <a:latin typeface="Consolas" panose="020B0609020204030204" pitchFamily="49" charset="0"/>
              </a:rPr>
              <a:t>9</a:t>
            </a:r>
          </a:p>
          <a:p>
            <a:pPr marL="0" marR="0" indent="0">
              <a:spcBef>
                <a:spcPts val="0"/>
              </a:spcBef>
              <a:spcAft>
                <a:spcPts val="1200"/>
              </a:spcAft>
              <a:buNone/>
            </a:pPr>
            <a:r>
              <a:rPr lang="en-GB" sz="3200" dirty="0">
                <a:latin typeface="Consolas" panose="020B0609020204030204" pitchFamily="49" charset="0"/>
              </a:rPr>
              <a:t>10  print(student1)</a:t>
            </a:r>
          </a:p>
          <a:p>
            <a:pPr marL="0" marR="0" indent="0">
              <a:spcBef>
                <a:spcPts val="0"/>
              </a:spcBef>
              <a:spcAft>
                <a:spcPts val="1200"/>
              </a:spcAft>
              <a:buNone/>
            </a:pPr>
            <a:r>
              <a:rPr lang="en-GB" sz="3200" dirty="0">
                <a:latin typeface="Consolas" panose="020B0609020204030204" pitchFamily="49" charset="0"/>
              </a:rPr>
              <a:t>11</a:t>
            </a:r>
          </a:p>
          <a:p>
            <a:pPr marL="0" marR="0" indent="0">
              <a:spcBef>
                <a:spcPts val="0"/>
              </a:spcBef>
              <a:spcAft>
                <a:spcPts val="1200"/>
              </a:spcAft>
              <a:buNone/>
            </a:pPr>
            <a:r>
              <a:rPr lang="en-GB" sz="3200" dirty="0">
                <a:latin typeface="Consolas" panose="020B0609020204030204" pitchFamily="49" charset="0"/>
              </a:rPr>
              <a:t>12 </a:t>
            </a:r>
            <a:r>
              <a:rPr lang="en-GB" sz="3200" dirty="0">
                <a:effectLst/>
                <a:latin typeface="Consolas" panose="020B0609020204030204" pitchFamily="49" charset="0"/>
              </a:rPr>
              <a:t> print(student1.name)</a:t>
            </a:r>
          </a:p>
          <a:p>
            <a:pPr marL="0" marR="0" indent="0">
              <a:spcBef>
                <a:spcPts val="0"/>
              </a:spcBef>
              <a:spcAft>
                <a:spcPts val="1200"/>
              </a:spcAft>
              <a:buNone/>
            </a:pPr>
            <a:r>
              <a:rPr lang="en-GB" sz="3200" dirty="0">
                <a:latin typeface="Consolas" panose="020B0609020204030204" pitchFamily="49" charset="0"/>
              </a:rPr>
              <a:t>13</a:t>
            </a:r>
          </a:p>
          <a:p>
            <a:pPr marL="0" marR="0" indent="0">
              <a:spcBef>
                <a:spcPts val="0"/>
              </a:spcBef>
              <a:spcAft>
                <a:spcPts val="1200"/>
              </a:spcAft>
              <a:buNone/>
            </a:pPr>
            <a:r>
              <a:rPr lang="en-GB" sz="3200" dirty="0">
                <a:latin typeface="Consolas" panose="020B0609020204030204" pitchFamily="49" charset="0"/>
              </a:rPr>
              <a:t>14  student1.age = 6</a:t>
            </a:r>
          </a:p>
        </p:txBody>
      </p:sp>
      <p:sp>
        <p:nvSpPr>
          <p:cNvPr id="3" name="Title 2"/>
          <p:cNvSpPr>
            <a:spLocks noGrp="1"/>
          </p:cNvSpPr>
          <p:nvPr>
            <p:ph type="title"/>
          </p:nvPr>
        </p:nvSpPr>
        <p:spPr/>
        <p:txBody>
          <a:bodyPr/>
          <a:lstStyle/>
          <a:p>
            <a:r>
              <a:rPr lang="en-GB" dirty="0"/>
              <a:t>Declare a record</a:t>
            </a:r>
          </a:p>
        </p:txBody>
      </p:sp>
      <p:sp>
        <p:nvSpPr>
          <p:cNvPr id="13" name="Callout: Bent Line with No Border 12">
            <a:extLst>
              <a:ext uri="{FF2B5EF4-FFF2-40B4-BE49-F238E27FC236}">
                <a16:creationId xmlns:a16="http://schemas.microsoft.com/office/drawing/2014/main" id="{4B6FE4C8-4F40-4F6B-B5DB-95E52815A6DB}"/>
              </a:ext>
            </a:extLst>
          </p:cNvPr>
          <p:cNvSpPr/>
          <p:nvPr/>
        </p:nvSpPr>
        <p:spPr>
          <a:xfrm>
            <a:off x="2704178" y="2426301"/>
            <a:ext cx="2785421" cy="463905"/>
          </a:xfrm>
          <a:prstGeom prst="callout2">
            <a:avLst>
              <a:gd name="adj1" fmla="val 49585"/>
              <a:gd name="adj2" fmla="val -2678"/>
              <a:gd name="adj3" fmla="val 49837"/>
              <a:gd name="adj4" fmla="val -19996"/>
              <a:gd name="adj5" fmla="val -35952"/>
              <a:gd name="adj6" fmla="val -2509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name</a:t>
            </a:r>
          </a:p>
        </p:txBody>
      </p:sp>
      <p:sp>
        <p:nvSpPr>
          <p:cNvPr id="14" name="Callout: Bent Line with No Border 13">
            <a:extLst>
              <a:ext uri="{FF2B5EF4-FFF2-40B4-BE49-F238E27FC236}">
                <a16:creationId xmlns:a16="http://schemas.microsoft.com/office/drawing/2014/main" id="{3722D76D-4B2B-4731-B9D8-21D6BAF98E92}"/>
              </a:ext>
            </a:extLst>
          </p:cNvPr>
          <p:cNvSpPr/>
          <p:nvPr/>
        </p:nvSpPr>
        <p:spPr>
          <a:xfrm>
            <a:off x="6067449" y="4803736"/>
            <a:ext cx="2785421" cy="463905"/>
          </a:xfrm>
          <a:prstGeom prst="callout2">
            <a:avLst>
              <a:gd name="adj1" fmla="val 49585"/>
              <a:gd name="adj2" fmla="val -2678"/>
              <a:gd name="adj3" fmla="val 49837"/>
              <a:gd name="adj4" fmla="val -19996"/>
              <a:gd name="adj5" fmla="val -38347"/>
              <a:gd name="adj6" fmla="val -3381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15" name="Callout: Bent Line with No Border 14">
            <a:extLst>
              <a:ext uri="{FF2B5EF4-FFF2-40B4-BE49-F238E27FC236}">
                <a16:creationId xmlns:a16="http://schemas.microsoft.com/office/drawing/2014/main" id="{ED36199A-57C9-4A7A-BBC0-F42B62736EAC}"/>
              </a:ext>
            </a:extLst>
          </p:cNvPr>
          <p:cNvSpPr/>
          <p:nvPr/>
        </p:nvSpPr>
        <p:spPr>
          <a:xfrm>
            <a:off x="5411018" y="2426301"/>
            <a:ext cx="2785421" cy="463905"/>
          </a:xfrm>
          <a:prstGeom prst="callout2">
            <a:avLst>
              <a:gd name="adj1" fmla="val 49585"/>
              <a:gd name="adj2" fmla="val -2678"/>
              <a:gd name="adj3" fmla="val 49837"/>
              <a:gd name="adj4" fmla="val -19996"/>
              <a:gd name="adj5" fmla="val -33899"/>
              <a:gd name="adj6" fmla="val -2560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type</a:t>
            </a:r>
          </a:p>
        </p:txBody>
      </p:sp>
      <p:grpSp>
        <p:nvGrpSpPr>
          <p:cNvPr id="9" name="Group 8">
            <a:extLst>
              <a:ext uri="{FF2B5EF4-FFF2-40B4-BE49-F238E27FC236}">
                <a16:creationId xmlns:a16="http://schemas.microsoft.com/office/drawing/2014/main" id="{BA92F59C-90FE-D2E8-75E2-5FA414EE51A2}"/>
              </a:ext>
            </a:extLst>
          </p:cNvPr>
          <p:cNvGrpSpPr/>
          <p:nvPr/>
        </p:nvGrpSpPr>
        <p:grpSpPr>
          <a:xfrm>
            <a:off x="5231130" y="2343922"/>
            <a:ext cx="5973138" cy="546283"/>
            <a:chOff x="5231130" y="2343922"/>
            <a:chExt cx="5973138" cy="546283"/>
          </a:xfrm>
        </p:grpSpPr>
        <p:sp>
          <p:nvSpPr>
            <p:cNvPr id="16" name="Callout: Bent Line with No Border 15">
              <a:extLst>
                <a:ext uri="{FF2B5EF4-FFF2-40B4-BE49-F238E27FC236}">
                  <a16:creationId xmlns:a16="http://schemas.microsoft.com/office/drawing/2014/main" id="{FE1433C9-49A0-44F8-BAF4-4E37D416EDFF}"/>
                </a:ext>
              </a:extLst>
            </p:cNvPr>
            <p:cNvSpPr/>
            <p:nvPr/>
          </p:nvSpPr>
          <p:spPr>
            <a:xfrm>
              <a:off x="8418847" y="2426300"/>
              <a:ext cx="2785421" cy="463905"/>
            </a:xfrm>
            <a:prstGeom prst="callout2">
              <a:avLst>
                <a:gd name="adj1" fmla="val 49585"/>
                <a:gd name="adj2" fmla="val -2678"/>
                <a:gd name="adj3" fmla="val 49837"/>
                <a:gd name="adj4" fmla="val -19996"/>
                <a:gd name="adj5" fmla="val -16343"/>
                <a:gd name="adj6" fmla="val -2245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values</a:t>
              </a:r>
            </a:p>
          </p:txBody>
        </p:sp>
        <p:cxnSp>
          <p:nvCxnSpPr>
            <p:cNvPr id="6" name="Straight Connector 5">
              <a:extLst>
                <a:ext uri="{FF2B5EF4-FFF2-40B4-BE49-F238E27FC236}">
                  <a16:creationId xmlns:a16="http://schemas.microsoft.com/office/drawing/2014/main" id="{5B28E02D-93F2-3F67-BDC6-6F59F4E49182}"/>
                </a:ext>
              </a:extLst>
            </p:cNvPr>
            <p:cNvCxnSpPr>
              <a:cxnSpLocks/>
            </p:cNvCxnSpPr>
            <p:nvPr/>
          </p:nvCxnSpPr>
          <p:spPr>
            <a:xfrm>
              <a:off x="5231130" y="2343922"/>
              <a:ext cx="301752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353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1000"/>
                                        <p:tgtEl>
                                          <p:spTgt spid="4">
                                            <p:txEl>
                                              <p:pRg st="1" end="1"/>
                                            </p:txEl>
                                          </p:spTgt>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wipe(left)">
                                      <p:cBhvr>
                                        <p:cTn id="31" dur="10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wipe(left)">
                                      <p:cBhvr>
                                        <p:cTn id="36" dur="1000"/>
                                        <p:tgtEl>
                                          <p:spTgt spid="4">
                                            <p:txEl>
                                              <p:pRg st="3" end="3"/>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wipe(left)">
                                      <p:cBhvr>
                                        <p:cTn id="40" dur="1000"/>
                                        <p:tgtEl>
                                          <p:spTgt spid="4">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
                                            <p:txEl>
                                              <p:pRg st="5" end="5"/>
                                            </p:txEl>
                                          </p:spTgt>
                                        </p:tgtEl>
                                        <p:attrNameLst>
                                          <p:attrName>style.visibility</p:attrName>
                                        </p:attrNameLst>
                                      </p:cBhvr>
                                      <p:to>
                                        <p:strVal val="visible"/>
                                      </p:to>
                                    </p:set>
                                    <p:animEffect transition="in" filter="wipe(left)">
                                      <p:cBhvr>
                                        <p:cTn id="50" dur="1000"/>
                                        <p:tgtEl>
                                          <p:spTgt spid="4">
                                            <p:txEl>
                                              <p:pRg st="5" end="5"/>
                                            </p:txEl>
                                          </p:spTgt>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Effect transition="in" filter="wipe(left)">
                                      <p:cBhvr>
                                        <p:cTn id="54"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animBg="1"/>
      <p:bldP spid="14" grpId="0" uiExpand="1"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Procedure</a:t>
            </a:r>
          </a:p>
        </p:txBody>
      </p:sp>
      <p:sp>
        <p:nvSpPr>
          <p:cNvPr id="3" name="Content Placeholder 2"/>
          <p:cNvSpPr>
            <a:spLocks noGrp="1"/>
          </p:cNvSpPr>
          <p:nvPr>
            <p:ph idx="1"/>
          </p:nvPr>
        </p:nvSpPr>
        <p:spPr/>
        <p:txBody>
          <a:bodyPr/>
          <a:lstStyle/>
          <a:p>
            <a:r>
              <a:rPr lang="en-GB" dirty="0"/>
              <a:t> </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664035" y="2949577"/>
            <a:ext cx="6863929"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answer = number ** </a:t>
            </a:r>
            <a:r>
              <a:rPr lang="en-US" altLang="en-US" sz="3600" dirty="0">
                <a:solidFill>
                  <a:srgbClr val="0086B3"/>
                </a:solidFill>
                <a:latin typeface="Consolas" panose="020B0609020204030204" pitchFamily="49" charset="0"/>
              </a:rPr>
              <a:t>2</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print</a:t>
            </a:r>
            <a:r>
              <a:rPr lang="en-US" altLang="en-US" sz="3600" dirty="0">
                <a:solidFill>
                  <a:srgbClr val="000000"/>
                </a:solidFill>
                <a:latin typeface="Consolas" panose="020B0609020204030204" pitchFamily="49" charset="0"/>
              </a:rPr>
              <a:t>(answer)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7576082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GB" sz="3200" dirty="0">
                <a:latin typeface="Consolas" panose="020B0609020204030204" pitchFamily="49" charset="0"/>
              </a:rPr>
              <a:t>8   student1 = Pupil("Sam", 5, 1.23)</a:t>
            </a:r>
          </a:p>
          <a:p>
            <a:pPr marL="0" marR="0" indent="0">
              <a:spcBef>
                <a:spcPts val="0"/>
              </a:spcBef>
              <a:spcAft>
                <a:spcPts val="1200"/>
              </a:spcAft>
              <a:buNone/>
            </a:pPr>
            <a:r>
              <a:rPr lang="en-GB" sz="3200" dirty="0">
                <a:latin typeface="Consolas" panose="020B0609020204030204" pitchFamily="49" charset="0"/>
              </a:rPr>
              <a:t>9</a:t>
            </a:r>
          </a:p>
          <a:p>
            <a:pPr marL="0" marR="0" indent="0">
              <a:spcBef>
                <a:spcPts val="0"/>
              </a:spcBef>
              <a:spcAft>
                <a:spcPts val="1200"/>
              </a:spcAft>
              <a:buNone/>
            </a:pPr>
            <a:r>
              <a:rPr lang="en-GB" sz="3200" dirty="0">
                <a:latin typeface="Consolas" panose="020B0609020204030204" pitchFamily="49" charset="0"/>
              </a:rPr>
              <a:t>10  print(student1)</a:t>
            </a:r>
          </a:p>
          <a:p>
            <a:pPr marL="0" marR="0" indent="0">
              <a:spcBef>
                <a:spcPts val="0"/>
              </a:spcBef>
              <a:spcAft>
                <a:spcPts val="1200"/>
              </a:spcAft>
              <a:buNone/>
            </a:pPr>
            <a:r>
              <a:rPr lang="en-GB" sz="3200" dirty="0">
                <a:latin typeface="Consolas" panose="020B0609020204030204" pitchFamily="49" charset="0"/>
              </a:rPr>
              <a:t>11</a:t>
            </a:r>
          </a:p>
          <a:p>
            <a:pPr marL="0" marR="0" indent="0">
              <a:spcBef>
                <a:spcPts val="0"/>
              </a:spcBef>
              <a:spcAft>
                <a:spcPts val="1200"/>
              </a:spcAft>
              <a:buNone/>
            </a:pPr>
            <a:r>
              <a:rPr lang="en-GB" sz="3200" dirty="0">
                <a:latin typeface="Consolas" panose="020B0609020204030204" pitchFamily="49" charset="0"/>
              </a:rPr>
              <a:t>12</a:t>
            </a:r>
            <a:r>
              <a:rPr lang="en-GB" sz="3200" dirty="0">
                <a:effectLst/>
                <a:latin typeface="Consolas" panose="020B0609020204030204" pitchFamily="49" charset="0"/>
              </a:rPr>
              <a:t>  print(student1.name)</a:t>
            </a:r>
          </a:p>
          <a:p>
            <a:pPr marL="0" marR="0" indent="0">
              <a:spcBef>
                <a:spcPts val="0"/>
              </a:spcBef>
              <a:spcAft>
                <a:spcPts val="1200"/>
              </a:spcAft>
              <a:buNone/>
            </a:pPr>
            <a:r>
              <a:rPr lang="en-GB" sz="3200" dirty="0">
                <a:latin typeface="Consolas" panose="020B0609020204030204" pitchFamily="49" charset="0"/>
              </a:rPr>
              <a:t>13</a:t>
            </a:r>
          </a:p>
          <a:p>
            <a:pPr marL="0" marR="0" indent="0">
              <a:spcBef>
                <a:spcPts val="0"/>
              </a:spcBef>
              <a:spcAft>
                <a:spcPts val="1200"/>
              </a:spcAft>
              <a:buNone/>
            </a:pPr>
            <a:r>
              <a:rPr lang="en-GB" sz="3200" dirty="0">
                <a:latin typeface="Consolas" panose="020B0609020204030204" pitchFamily="49" charset="0"/>
              </a:rPr>
              <a:t>14  student1.age = 6</a:t>
            </a:r>
          </a:p>
        </p:txBody>
      </p:sp>
      <p:sp>
        <p:nvSpPr>
          <p:cNvPr id="3" name="Title 2"/>
          <p:cNvSpPr>
            <a:spLocks noGrp="1"/>
          </p:cNvSpPr>
          <p:nvPr>
            <p:ph type="title"/>
          </p:nvPr>
        </p:nvSpPr>
        <p:spPr/>
        <p:txBody>
          <a:bodyPr/>
          <a:lstStyle/>
          <a:p>
            <a:r>
              <a:rPr lang="en-GB" dirty="0"/>
              <a:t>Declare a record</a:t>
            </a:r>
          </a:p>
        </p:txBody>
      </p:sp>
    </p:spTree>
    <p:extLst>
      <p:ext uri="{BB962C8B-B14F-4D97-AF65-F5344CB8AC3E}">
        <p14:creationId xmlns:p14="http://schemas.microsoft.com/office/powerpoint/2010/main" val="9228003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GB" sz="3200" dirty="0">
                <a:latin typeface="Consolas" panose="020B0609020204030204" pitchFamily="49" charset="0"/>
              </a:rPr>
              <a:t>15  student2 = Pupil("Beth", 16, 1.65)</a:t>
            </a:r>
          </a:p>
          <a:p>
            <a:pPr marL="0" marR="0" indent="0">
              <a:spcBef>
                <a:spcPts val="0"/>
              </a:spcBef>
              <a:spcAft>
                <a:spcPts val="1200"/>
              </a:spcAft>
              <a:buNone/>
            </a:pPr>
            <a:r>
              <a:rPr lang="en-GB" sz="3200" dirty="0">
                <a:latin typeface="Consolas" panose="020B0609020204030204" pitchFamily="49" charset="0"/>
              </a:rPr>
              <a:t>16  student3 = Pupil("Ivy", 9, 1.42)</a:t>
            </a:r>
          </a:p>
          <a:p>
            <a:pPr marL="0" marR="0" indent="0">
              <a:spcBef>
                <a:spcPts val="0"/>
              </a:spcBef>
              <a:spcAft>
                <a:spcPts val="1200"/>
              </a:spcAft>
              <a:buNone/>
            </a:pPr>
            <a:r>
              <a:rPr lang="en-GB" sz="3200" dirty="0">
                <a:latin typeface="Consolas" panose="020B0609020204030204" pitchFamily="49" charset="0"/>
              </a:rPr>
              <a:t>17</a:t>
            </a:r>
          </a:p>
          <a:p>
            <a:pPr marL="0" marR="0" indent="0">
              <a:spcBef>
                <a:spcPts val="0"/>
              </a:spcBef>
              <a:spcAft>
                <a:spcPts val="1200"/>
              </a:spcAft>
              <a:buNone/>
            </a:pPr>
            <a:r>
              <a:rPr lang="en-GB" sz="3200" dirty="0">
                <a:latin typeface="Consolas" panose="020B0609020204030204" pitchFamily="49" charset="0"/>
              </a:rPr>
              <a:t>18  students = [student1, student2, student3]</a:t>
            </a:r>
          </a:p>
          <a:p>
            <a:pPr marL="0" marR="0" indent="0">
              <a:spcBef>
                <a:spcPts val="0"/>
              </a:spcBef>
              <a:spcAft>
                <a:spcPts val="1200"/>
              </a:spcAft>
              <a:buNone/>
            </a:pPr>
            <a:r>
              <a:rPr lang="en-GB" sz="3200" dirty="0">
                <a:latin typeface="Consolas" panose="020B0609020204030204" pitchFamily="49" charset="0"/>
              </a:rPr>
              <a:t>19</a:t>
            </a:r>
          </a:p>
          <a:p>
            <a:pPr marL="0" marR="0" indent="0">
              <a:spcBef>
                <a:spcPts val="0"/>
              </a:spcBef>
              <a:spcAft>
                <a:spcPts val="1200"/>
              </a:spcAft>
              <a:buNone/>
            </a:pPr>
            <a:r>
              <a:rPr lang="en-GB" sz="3200" dirty="0">
                <a:latin typeface="Consolas" panose="020B0609020204030204" pitchFamily="49" charset="0"/>
              </a:rPr>
              <a:t>20</a:t>
            </a:r>
            <a:r>
              <a:rPr lang="en-GB" sz="3200" dirty="0">
                <a:effectLst/>
                <a:latin typeface="Consolas" panose="020B0609020204030204" pitchFamily="49" charset="0"/>
              </a:rPr>
              <a:t>  print(students[1].name)</a:t>
            </a:r>
          </a:p>
          <a:p>
            <a:pPr marL="0" marR="0" indent="0">
              <a:spcBef>
                <a:spcPts val="0"/>
              </a:spcBef>
              <a:spcAft>
                <a:spcPts val="1200"/>
              </a:spcAft>
              <a:buNone/>
            </a:pPr>
            <a:r>
              <a:rPr lang="en-GB" sz="3200" dirty="0">
                <a:latin typeface="Consolas" panose="020B0609020204030204" pitchFamily="49" charset="0"/>
              </a:rPr>
              <a:t>21</a:t>
            </a:r>
          </a:p>
          <a:p>
            <a:pPr marL="0" marR="0" indent="0">
              <a:spcBef>
                <a:spcPts val="0"/>
              </a:spcBef>
              <a:spcAft>
                <a:spcPts val="1200"/>
              </a:spcAft>
              <a:buNone/>
            </a:pPr>
            <a:r>
              <a:rPr lang="en-GB" sz="3200" dirty="0">
                <a:latin typeface="Consolas" panose="020B0609020204030204" pitchFamily="49" charset="0"/>
              </a:rPr>
              <a:t>22  students[2].age = 10</a:t>
            </a:r>
          </a:p>
        </p:txBody>
      </p:sp>
      <p:sp>
        <p:nvSpPr>
          <p:cNvPr id="3" name="Title 2"/>
          <p:cNvSpPr>
            <a:spLocks noGrp="1"/>
          </p:cNvSpPr>
          <p:nvPr>
            <p:ph type="title"/>
          </p:nvPr>
        </p:nvSpPr>
        <p:spPr/>
        <p:txBody>
          <a:bodyPr/>
          <a:lstStyle/>
          <a:p>
            <a:r>
              <a:rPr lang="en-GB" dirty="0"/>
              <a:t>Array of records</a:t>
            </a:r>
          </a:p>
        </p:txBody>
      </p:sp>
    </p:spTree>
    <p:extLst>
      <p:ext uri="{BB962C8B-B14F-4D97-AF65-F5344CB8AC3E}">
        <p14:creationId xmlns:p14="http://schemas.microsoft.com/office/powerpoint/2010/main" val="410515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00"/>
                                        <p:tgtEl>
                                          <p:spTgt spid="4">
                                            <p:txEl>
                                              <p:pRg st="5" end="5"/>
                                            </p:txEl>
                                          </p:spTgt>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GB" sz="3200">
                <a:latin typeface="Consolas" panose="020B0609020204030204" pitchFamily="49" charset="0"/>
              </a:rPr>
              <a:t>1  </a:t>
            </a:r>
            <a:r>
              <a:rPr lang="en-GB" sz="3200" dirty="0">
                <a:latin typeface="Consolas" panose="020B0609020204030204" pitchFamily="49" charset="0"/>
              </a:rPr>
              <a:t>pupils = [Pupil() for index in range(4)]</a:t>
            </a:r>
          </a:p>
        </p:txBody>
      </p:sp>
      <p:sp>
        <p:nvSpPr>
          <p:cNvPr id="3" name="Title 2"/>
          <p:cNvSpPr>
            <a:spLocks noGrp="1"/>
          </p:cNvSpPr>
          <p:nvPr>
            <p:ph type="title"/>
          </p:nvPr>
        </p:nvSpPr>
        <p:spPr/>
        <p:txBody>
          <a:bodyPr/>
          <a:lstStyle/>
          <a:p>
            <a:r>
              <a:rPr lang="en-GB" dirty="0"/>
              <a:t>Array of records</a:t>
            </a:r>
          </a:p>
        </p:txBody>
      </p:sp>
    </p:spTree>
    <p:extLst>
      <p:ext uri="{BB962C8B-B14F-4D97-AF65-F5344CB8AC3E}">
        <p14:creationId xmlns:p14="http://schemas.microsoft.com/office/powerpoint/2010/main" val="62429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methodologies</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7313887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compare the development methodologies:</a:t>
            </a:r>
          </a:p>
          <a:p>
            <a:pPr lvl="1"/>
            <a:r>
              <a:rPr lang="en-GB" sz="2800" dirty="0"/>
              <a:t>iterative development process</a:t>
            </a:r>
          </a:p>
          <a:p>
            <a:pPr lvl="1"/>
            <a:r>
              <a:rPr lang="en-GB" sz="2800" dirty="0"/>
              <a:t>agile methodologies</a:t>
            </a:r>
          </a:p>
        </p:txBody>
      </p:sp>
    </p:spTree>
    <p:extLst>
      <p:ext uri="{BB962C8B-B14F-4D97-AF65-F5344CB8AC3E}">
        <p14:creationId xmlns:p14="http://schemas.microsoft.com/office/powerpoint/2010/main" val="12337168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9413-6BDA-4547-A029-427F839863A8}"/>
              </a:ext>
            </a:extLst>
          </p:cNvPr>
          <p:cNvSpPr>
            <a:spLocks noGrp="1"/>
          </p:cNvSpPr>
          <p:nvPr>
            <p:ph type="title"/>
          </p:nvPr>
        </p:nvSpPr>
        <p:spPr/>
        <p:txBody>
          <a:bodyPr/>
          <a:lstStyle/>
          <a:p>
            <a:r>
              <a:rPr lang="en-GB" dirty="0"/>
              <a:t>Methodologies</a:t>
            </a:r>
          </a:p>
        </p:txBody>
      </p:sp>
      <p:sp>
        <p:nvSpPr>
          <p:cNvPr id="6" name="Rectangle 5">
            <a:extLst>
              <a:ext uri="{FF2B5EF4-FFF2-40B4-BE49-F238E27FC236}">
                <a16:creationId xmlns:a16="http://schemas.microsoft.com/office/drawing/2014/main" id="{8DB28075-4643-458B-BC04-680B340A64D4}"/>
              </a:ext>
            </a:extLst>
          </p:cNvPr>
          <p:cNvSpPr/>
          <p:nvPr/>
        </p:nvSpPr>
        <p:spPr>
          <a:xfrm>
            <a:off x="2699333" y="1984714"/>
            <a:ext cx="2160000" cy="180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7" name="Rectangle 6">
            <a:extLst>
              <a:ext uri="{FF2B5EF4-FFF2-40B4-BE49-F238E27FC236}">
                <a16:creationId xmlns:a16="http://schemas.microsoft.com/office/drawing/2014/main" id="{09F5BE75-4E10-48F3-93D6-AB16CE19F2C3}"/>
              </a:ext>
            </a:extLst>
          </p:cNvPr>
          <p:cNvSpPr/>
          <p:nvPr/>
        </p:nvSpPr>
        <p:spPr>
          <a:xfrm>
            <a:off x="4859333" y="1984714"/>
            <a:ext cx="2160000" cy="180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8" name="Rectangle 7">
            <a:extLst>
              <a:ext uri="{FF2B5EF4-FFF2-40B4-BE49-F238E27FC236}">
                <a16:creationId xmlns:a16="http://schemas.microsoft.com/office/drawing/2014/main" id="{6E47FB5A-3DC9-41E9-BBF7-7A2A421904F9}"/>
              </a:ext>
            </a:extLst>
          </p:cNvPr>
          <p:cNvSpPr/>
          <p:nvPr/>
        </p:nvSpPr>
        <p:spPr>
          <a:xfrm>
            <a:off x="7019333" y="1984714"/>
            <a:ext cx="2160000" cy="180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9" name="Rectangle 8">
            <a:extLst>
              <a:ext uri="{FF2B5EF4-FFF2-40B4-BE49-F238E27FC236}">
                <a16:creationId xmlns:a16="http://schemas.microsoft.com/office/drawing/2014/main" id="{9919B3CB-7DD3-4309-842A-D31941FA6891}"/>
              </a:ext>
            </a:extLst>
          </p:cNvPr>
          <p:cNvSpPr/>
          <p:nvPr/>
        </p:nvSpPr>
        <p:spPr>
          <a:xfrm>
            <a:off x="9179333" y="1984714"/>
            <a:ext cx="2160000" cy="180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sp>
        <p:nvSpPr>
          <p:cNvPr id="14" name="Rectangle 13">
            <a:extLst>
              <a:ext uri="{FF2B5EF4-FFF2-40B4-BE49-F238E27FC236}">
                <a16:creationId xmlns:a16="http://schemas.microsoft.com/office/drawing/2014/main" id="{98EC0360-87C0-45DA-82BD-7DB3EB7DFC57}"/>
              </a:ext>
            </a:extLst>
          </p:cNvPr>
          <p:cNvSpPr/>
          <p:nvPr/>
        </p:nvSpPr>
        <p:spPr>
          <a:xfrm rot="16200000">
            <a:off x="2065193" y="5056775"/>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15" name="Rectangle 14">
            <a:extLst>
              <a:ext uri="{FF2B5EF4-FFF2-40B4-BE49-F238E27FC236}">
                <a16:creationId xmlns:a16="http://schemas.microsoft.com/office/drawing/2014/main" id="{28CE3319-8381-4967-8AF1-8431120516A3}"/>
              </a:ext>
            </a:extLst>
          </p:cNvPr>
          <p:cNvSpPr/>
          <p:nvPr/>
        </p:nvSpPr>
        <p:spPr>
          <a:xfrm rot="16200000">
            <a:off x="2596632" y="5056788"/>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16" name="Rectangle 15">
            <a:extLst>
              <a:ext uri="{FF2B5EF4-FFF2-40B4-BE49-F238E27FC236}">
                <a16:creationId xmlns:a16="http://schemas.microsoft.com/office/drawing/2014/main" id="{0B772C97-349A-497A-9DA8-6535E9EAF007}"/>
              </a:ext>
            </a:extLst>
          </p:cNvPr>
          <p:cNvSpPr/>
          <p:nvPr/>
        </p:nvSpPr>
        <p:spPr>
          <a:xfrm rot="16200000">
            <a:off x="3135157" y="5056788"/>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17" name="Rectangle 16">
            <a:extLst>
              <a:ext uri="{FF2B5EF4-FFF2-40B4-BE49-F238E27FC236}">
                <a16:creationId xmlns:a16="http://schemas.microsoft.com/office/drawing/2014/main" id="{A495B7DE-D3F0-4700-97DE-ED3A3BF8D166}"/>
              </a:ext>
            </a:extLst>
          </p:cNvPr>
          <p:cNvSpPr/>
          <p:nvPr/>
        </p:nvSpPr>
        <p:spPr>
          <a:xfrm rot="16200000">
            <a:off x="3673682" y="5056788"/>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nvGrpSpPr>
          <p:cNvPr id="18" name="Group 17">
            <a:extLst>
              <a:ext uri="{FF2B5EF4-FFF2-40B4-BE49-F238E27FC236}">
                <a16:creationId xmlns:a16="http://schemas.microsoft.com/office/drawing/2014/main" id="{55AE8E8F-58BE-49E1-9E79-C5C266A01A05}"/>
              </a:ext>
            </a:extLst>
          </p:cNvPr>
          <p:cNvGrpSpPr/>
          <p:nvPr/>
        </p:nvGrpSpPr>
        <p:grpSpPr>
          <a:xfrm>
            <a:off x="4856671" y="4426769"/>
            <a:ext cx="2154836" cy="1800003"/>
            <a:chOff x="3916662" y="2529003"/>
            <a:chExt cx="2154836" cy="1800003"/>
          </a:xfrm>
        </p:grpSpPr>
        <p:sp>
          <p:nvSpPr>
            <p:cNvPr id="19" name="Rectangle 18">
              <a:extLst>
                <a:ext uri="{FF2B5EF4-FFF2-40B4-BE49-F238E27FC236}">
                  <a16:creationId xmlns:a16="http://schemas.microsoft.com/office/drawing/2014/main" id="{537A9E0E-EA59-476D-8417-37D0FEE7FBAC}"/>
                </a:ext>
              </a:extLst>
            </p:cNvPr>
            <p:cNvSpPr/>
            <p:nvPr/>
          </p:nvSpPr>
          <p:spPr>
            <a:xfrm rot="16200000">
              <a:off x="3286662" y="3159006"/>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20" name="Rectangle 19">
              <a:extLst>
                <a:ext uri="{FF2B5EF4-FFF2-40B4-BE49-F238E27FC236}">
                  <a16:creationId xmlns:a16="http://schemas.microsoft.com/office/drawing/2014/main" id="{027F4657-68E9-49CA-97E2-AB5E68F5CA29}"/>
                </a:ext>
              </a:extLst>
            </p:cNvPr>
            <p:cNvSpPr/>
            <p:nvPr/>
          </p:nvSpPr>
          <p:spPr>
            <a:xfrm rot="16200000">
              <a:off x="3822235" y="3159006"/>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21" name="Rectangle 20">
              <a:extLst>
                <a:ext uri="{FF2B5EF4-FFF2-40B4-BE49-F238E27FC236}">
                  <a16:creationId xmlns:a16="http://schemas.microsoft.com/office/drawing/2014/main" id="{7CAA558D-AC76-45BA-AF39-17674DAC2C9E}"/>
                </a:ext>
              </a:extLst>
            </p:cNvPr>
            <p:cNvSpPr/>
            <p:nvPr/>
          </p:nvSpPr>
          <p:spPr>
            <a:xfrm rot="16200000">
              <a:off x="4364449" y="315900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22" name="Rectangle 21">
              <a:extLst>
                <a:ext uri="{FF2B5EF4-FFF2-40B4-BE49-F238E27FC236}">
                  <a16:creationId xmlns:a16="http://schemas.microsoft.com/office/drawing/2014/main" id="{A6DFECCF-F020-422C-AFE5-9E849280D956}"/>
                </a:ext>
              </a:extLst>
            </p:cNvPr>
            <p:cNvSpPr/>
            <p:nvPr/>
          </p:nvSpPr>
          <p:spPr>
            <a:xfrm rot="16200000">
              <a:off x="4901498" y="3159003"/>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grpSp>
        <p:nvGrpSpPr>
          <p:cNvPr id="23" name="Group 22">
            <a:extLst>
              <a:ext uri="{FF2B5EF4-FFF2-40B4-BE49-F238E27FC236}">
                <a16:creationId xmlns:a16="http://schemas.microsoft.com/office/drawing/2014/main" id="{6834B240-C012-4519-A40E-74F5A2348EA0}"/>
              </a:ext>
            </a:extLst>
          </p:cNvPr>
          <p:cNvGrpSpPr/>
          <p:nvPr/>
        </p:nvGrpSpPr>
        <p:grpSpPr>
          <a:xfrm>
            <a:off x="7024497" y="4426769"/>
            <a:ext cx="2174467" cy="1800006"/>
            <a:chOff x="6067070" y="2528994"/>
            <a:chExt cx="2174467" cy="1800006"/>
          </a:xfrm>
        </p:grpSpPr>
        <p:sp>
          <p:nvSpPr>
            <p:cNvPr id="24" name="Rectangle 23">
              <a:extLst>
                <a:ext uri="{FF2B5EF4-FFF2-40B4-BE49-F238E27FC236}">
                  <a16:creationId xmlns:a16="http://schemas.microsoft.com/office/drawing/2014/main" id="{D43FD8BE-D4A1-47B3-A584-6C8F096C096F}"/>
                </a:ext>
              </a:extLst>
            </p:cNvPr>
            <p:cNvSpPr/>
            <p:nvPr/>
          </p:nvSpPr>
          <p:spPr>
            <a:xfrm rot="16200000">
              <a:off x="5437070" y="3159000"/>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25" name="Rectangle 24">
              <a:extLst>
                <a:ext uri="{FF2B5EF4-FFF2-40B4-BE49-F238E27FC236}">
                  <a16:creationId xmlns:a16="http://schemas.microsoft.com/office/drawing/2014/main" id="{C93A6FF8-F8A1-4362-8A9A-DD2769F24969}"/>
                </a:ext>
              </a:extLst>
            </p:cNvPr>
            <p:cNvSpPr/>
            <p:nvPr/>
          </p:nvSpPr>
          <p:spPr>
            <a:xfrm rot="16200000">
              <a:off x="5972937" y="3158995"/>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26" name="Rectangle 25">
              <a:extLst>
                <a:ext uri="{FF2B5EF4-FFF2-40B4-BE49-F238E27FC236}">
                  <a16:creationId xmlns:a16="http://schemas.microsoft.com/office/drawing/2014/main" id="{32153907-ADAE-43E0-88CA-FC245629EAB9}"/>
                </a:ext>
              </a:extLst>
            </p:cNvPr>
            <p:cNvSpPr/>
            <p:nvPr/>
          </p:nvSpPr>
          <p:spPr>
            <a:xfrm rot="16200000">
              <a:off x="6522237" y="315899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27" name="Rectangle 26">
              <a:extLst>
                <a:ext uri="{FF2B5EF4-FFF2-40B4-BE49-F238E27FC236}">
                  <a16:creationId xmlns:a16="http://schemas.microsoft.com/office/drawing/2014/main" id="{CDB39380-4A60-4A56-A189-45A580640EBD}"/>
                </a:ext>
              </a:extLst>
            </p:cNvPr>
            <p:cNvSpPr/>
            <p:nvPr/>
          </p:nvSpPr>
          <p:spPr>
            <a:xfrm rot="16200000">
              <a:off x="7071537" y="3158994"/>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grpSp>
        <p:nvGrpSpPr>
          <p:cNvPr id="28" name="Group 27">
            <a:extLst>
              <a:ext uri="{FF2B5EF4-FFF2-40B4-BE49-F238E27FC236}">
                <a16:creationId xmlns:a16="http://schemas.microsoft.com/office/drawing/2014/main" id="{60E70B7C-31F7-4B56-B146-B8A3E89C1764}"/>
              </a:ext>
            </a:extLst>
          </p:cNvPr>
          <p:cNvGrpSpPr/>
          <p:nvPr/>
        </p:nvGrpSpPr>
        <p:grpSpPr>
          <a:xfrm>
            <a:off x="9208264" y="4426763"/>
            <a:ext cx="2174467" cy="1800006"/>
            <a:chOff x="8250837" y="2528994"/>
            <a:chExt cx="2174467" cy="1800006"/>
          </a:xfrm>
        </p:grpSpPr>
        <p:sp>
          <p:nvSpPr>
            <p:cNvPr id="29" name="Rectangle 28">
              <a:extLst>
                <a:ext uri="{FF2B5EF4-FFF2-40B4-BE49-F238E27FC236}">
                  <a16:creationId xmlns:a16="http://schemas.microsoft.com/office/drawing/2014/main" id="{AC5D923E-278C-4F23-A219-B845D547507F}"/>
                </a:ext>
              </a:extLst>
            </p:cNvPr>
            <p:cNvSpPr/>
            <p:nvPr/>
          </p:nvSpPr>
          <p:spPr>
            <a:xfrm rot="16200000">
              <a:off x="7620837" y="3159000"/>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30" name="Rectangle 29">
              <a:extLst>
                <a:ext uri="{FF2B5EF4-FFF2-40B4-BE49-F238E27FC236}">
                  <a16:creationId xmlns:a16="http://schemas.microsoft.com/office/drawing/2014/main" id="{47C4F0B9-7FE2-4F67-9804-03F3CD639611}"/>
                </a:ext>
              </a:extLst>
            </p:cNvPr>
            <p:cNvSpPr/>
            <p:nvPr/>
          </p:nvSpPr>
          <p:spPr>
            <a:xfrm rot="16200000">
              <a:off x="8156704" y="3158995"/>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31" name="Rectangle 30">
              <a:extLst>
                <a:ext uri="{FF2B5EF4-FFF2-40B4-BE49-F238E27FC236}">
                  <a16:creationId xmlns:a16="http://schemas.microsoft.com/office/drawing/2014/main" id="{3F3B09DC-ACB7-4392-8A09-FAEB60BFAF1C}"/>
                </a:ext>
              </a:extLst>
            </p:cNvPr>
            <p:cNvSpPr/>
            <p:nvPr/>
          </p:nvSpPr>
          <p:spPr>
            <a:xfrm rot="16200000">
              <a:off x="8706004" y="315899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32" name="Rectangle 31">
              <a:extLst>
                <a:ext uri="{FF2B5EF4-FFF2-40B4-BE49-F238E27FC236}">
                  <a16:creationId xmlns:a16="http://schemas.microsoft.com/office/drawing/2014/main" id="{0AF1BA9F-C67D-4D91-8831-9C42BE369FAF}"/>
                </a:ext>
              </a:extLst>
            </p:cNvPr>
            <p:cNvSpPr/>
            <p:nvPr/>
          </p:nvSpPr>
          <p:spPr>
            <a:xfrm rot="16200000">
              <a:off x="9255304" y="3158994"/>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sp>
        <p:nvSpPr>
          <p:cNvPr id="33" name="TextBox 32">
            <a:extLst>
              <a:ext uri="{FF2B5EF4-FFF2-40B4-BE49-F238E27FC236}">
                <a16:creationId xmlns:a16="http://schemas.microsoft.com/office/drawing/2014/main" id="{D98A016B-45E0-43ED-BACC-FC2C3D928560}"/>
              </a:ext>
            </a:extLst>
          </p:cNvPr>
          <p:cNvSpPr txBox="1"/>
          <p:nvPr/>
        </p:nvSpPr>
        <p:spPr>
          <a:xfrm>
            <a:off x="539333" y="2536372"/>
            <a:ext cx="1915781" cy="707886"/>
          </a:xfrm>
          <a:prstGeom prst="rect">
            <a:avLst/>
          </a:prstGeom>
          <a:noFill/>
        </p:spPr>
        <p:txBody>
          <a:bodyPr wrap="none" rtlCol="0">
            <a:spAutoFit/>
          </a:bodyPr>
          <a:lstStyle/>
          <a:p>
            <a:r>
              <a:rPr lang="en-GB" sz="4000" dirty="0"/>
              <a:t>Iterative</a:t>
            </a:r>
          </a:p>
        </p:txBody>
      </p:sp>
      <p:sp>
        <p:nvSpPr>
          <p:cNvPr id="34" name="TextBox 33">
            <a:extLst>
              <a:ext uri="{FF2B5EF4-FFF2-40B4-BE49-F238E27FC236}">
                <a16:creationId xmlns:a16="http://schemas.microsoft.com/office/drawing/2014/main" id="{C6F520ED-811C-4FE3-BFFB-FDCC924481B8}"/>
              </a:ext>
            </a:extLst>
          </p:cNvPr>
          <p:cNvSpPr txBox="1"/>
          <p:nvPr/>
        </p:nvSpPr>
        <p:spPr>
          <a:xfrm>
            <a:off x="1242923" y="4972830"/>
            <a:ext cx="1212191" cy="707886"/>
          </a:xfrm>
          <a:prstGeom prst="rect">
            <a:avLst/>
          </a:prstGeom>
          <a:noFill/>
        </p:spPr>
        <p:txBody>
          <a:bodyPr wrap="none" rtlCol="0">
            <a:spAutoFit/>
          </a:bodyPr>
          <a:lstStyle/>
          <a:p>
            <a:r>
              <a:rPr lang="en-GB" sz="4000" dirty="0"/>
              <a:t>Agile</a:t>
            </a:r>
          </a:p>
        </p:txBody>
      </p:sp>
      <p:sp>
        <p:nvSpPr>
          <p:cNvPr id="44" name="Arrow: Curved Up 43">
            <a:extLst>
              <a:ext uri="{FF2B5EF4-FFF2-40B4-BE49-F238E27FC236}">
                <a16:creationId xmlns:a16="http://schemas.microsoft.com/office/drawing/2014/main" id="{7878002C-B885-4F71-AD0A-3F7A49F71790}"/>
              </a:ext>
            </a:extLst>
          </p:cNvPr>
          <p:cNvSpPr/>
          <p:nvPr/>
        </p:nvSpPr>
        <p:spPr>
          <a:xfrm flipH="1">
            <a:off x="4374059" y="3784713"/>
            <a:ext cx="970549" cy="379379"/>
          </a:xfrm>
          <a:prstGeom prst="curved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5" name="Arrow: Curved Up 44">
            <a:extLst>
              <a:ext uri="{FF2B5EF4-FFF2-40B4-BE49-F238E27FC236}">
                <a16:creationId xmlns:a16="http://schemas.microsoft.com/office/drawing/2014/main" id="{830C9DBD-BE0B-4182-969E-7C99D1C5D185}"/>
              </a:ext>
            </a:extLst>
          </p:cNvPr>
          <p:cNvSpPr/>
          <p:nvPr/>
        </p:nvSpPr>
        <p:spPr>
          <a:xfrm flipH="1">
            <a:off x="6534058" y="3784713"/>
            <a:ext cx="970549" cy="379379"/>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Arrow: Curved Up 45">
            <a:extLst>
              <a:ext uri="{FF2B5EF4-FFF2-40B4-BE49-F238E27FC236}">
                <a16:creationId xmlns:a16="http://schemas.microsoft.com/office/drawing/2014/main" id="{02DAF8AF-CEC8-452A-A4EB-61FBDD352DD7}"/>
              </a:ext>
            </a:extLst>
          </p:cNvPr>
          <p:cNvSpPr/>
          <p:nvPr/>
        </p:nvSpPr>
        <p:spPr>
          <a:xfrm flipH="1">
            <a:off x="8694057" y="3784713"/>
            <a:ext cx="970549" cy="379379"/>
          </a:xfrm>
          <a:prstGeom prst="curvedUp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82627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10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10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1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10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10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10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1000"/>
                                        <p:tgtEl>
                                          <p:spTgt spid="18"/>
                                        </p:tgtEl>
                                      </p:cBhvr>
                                    </p:animEffect>
                                  </p:childTnLst>
                                </p:cTn>
                              </p:par>
                            </p:childTnLst>
                          </p:cTn>
                        </p:par>
                        <p:par>
                          <p:cTn id="56" fill="hold">
                            <p:stCondLst>
                              <p:cond delay="1000"/>
                            </p:stCondLst>
                            <p:childTnLst>
                              <p:par>
                                <p:cTn id="57" presetID="22" presetClass="entr" presetSubtype="8" fill="hold" nodeType="afterEffect">
                                  <p:stCondLst>
                                    <p:cond delay="50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1000"/>
                                        <p:tgtEl>
                                          <p:spTgt spid="23"/>
                                        </p:tgtEl>
                                      </p:cBhvr>
                                    </p:animEffect>
                                  </p:childTnLst>
                                </p:cTn>
                              </p:par>
                            </p:childTnLst>
                          </p:cTn>
                        </p:par>
                        <p:par>
                          <p:cTn id="60" fill="hold">
                            <p:stCondLst>
                              <p:cond delay="2500"/>
                            </p:stCondLst>
                            <p:childTnLst>
                              <p:par>
                                <p:cTn id="61" presetID="22" presetClass="entr" presetSubtype="8" fill="hold" nodeType="afterEffect">
                                  <p:stCondLst>
                                    <p:cond delay="500"/>
                                  </p:stCondLst>
                                  <p:childTnLst>
                                    <p:set>
                                      <p:cBhvr>
                                        <p:cTn id="62" dur="1" fill="hold">
                                          <p:stCondLst>
                                            <p:cond delay="0"/>
                                          </p:stCondLst>
                                        </p:cTn>
                                        <p:tgtEl>
                                          <p:spTgt spid="28"/>
                                        </p:tgtEl>
                                        <p:attrNameLst>
                                          <p:attrName>style.visibility</p:attrName>
                                        </p:attrNameLst>
                                      </p:cBhvr>
                                      <p:to>
                                        <p:strVal val="visible"/>
                                      </p:to>
                                    </p:set>
                                    <p:animEffect transition="in" filter="wipe(left)">
                                      <p:cBhvr>
                                        <p:cTn id="63" dur="10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down)">
                                      <p:cBhvr>
                                        <p:cTn id="68" dur="500"/>
                                        <p:tgtEl>
                                          <p:spTgt spid="4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down)">
                                      <p:cBhvr>
                                        <p:cTn id="71" dur="500"/>
                                        <p:tgtEl>
                                          <p:spTgt spid="45"/>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5" grpId="0" animBg="1"/>
      <p:bldP spid="16" grpId="0" animBg="1"/>
      <p:bldP spid="17" grpId="0" animBg="1"/>
      <p:bldP spid="33" grpId="0"/>
      <p:bldP spid="34" grpId="0"/>
      <p:bldP spid="44" grpId="0" animBg="1"/>
      <p:bldP spid="45" grpId="0" animBg="1"/>
      <p:bldP spid="4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1D69-CE5B-45D2-ABAE-F426792161F7}"/>
              </a:ext>
            </a:extLst>
          </p:cNvPr>
          <p:cNvSpPr>
            <a:spLocks noGrp="1"/>
          </p:cNvSpPr>
          <p:nvPr>
            <p:ph type="title"/>
          </p:nvPr>
        </p:nvSpPr>
        <p:spPr/>
        <p:txBody>
          <a:bodyPr/>
          <a:lstStyle/>
          <a:p>
            <a:r>
              <a:rPr lang="en-GB" dirty="0"/>
              <a:t>Agile</a:t>
            </a:r>
          </a:p>
        </p:txBody>
      </p:sp>
      <p:pic>
        <p:nvPicPr>
          <p:cNvPr id="5" name="Picture 4">
            <a:extLst>
              <a:ext uri="{FF2B5EF4-FFF2-40B4-BE49-F238E27FC236}">
                <a16:creationId xmlns:a16="http://schemas.microsoft.com/office/drawing/2014/main" id="{DAB7F66E-2CC5-4DC1-9B48-B5BC8D48A3E8}"/>
              </a:ext>
            </a:extLst>
          </p:cNvPr>
          <p:cNvPicPr>
            <a:picLocks noChangeAspect="1"/>
          </p:cNvPicPr>
          <p:nvPr/>
        </p:nvPicPr>
        <p:blipFill rotWithShape="1">
          <a:blip r:embed="rId3"/>
          <a:srcRect l="4124" t="27505" r="1124" b="4718"/>
          <a:stretch/>
        </p:blipFill>
        <p:spPr>
          <a:xfrm>
            <a:off x="838200" y="2295524"/>
            <a:ext cx="10518236" cy="3495675"/>
          </a:xfrm>
          <a:prstGeom prst="rect">
            <a:avLst/>
          </a:prstGeom>
        </p:spPr>
      </p:pic>
    </p:spTree>
    <p:extLst>
      <p:ext uri="{BB962C8B-B14F-4D97-AF65-F5344CB8AC3E}">
        <p14:creationId xmlns:p14="http://schemas.microsoft.com/office/powerpoint/2010/main" val="21858353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CE21-E5CD-4220-867F-B4D9CCFCEFD0}"/>
              </a:ext>
            </a:extLst>
          </p:cNvPr>
          <p:cNvSpPr>
            <a:spLocks noGrp="1"/>
          </p:cNvSpPr>
          <p:nvPr>
            <p:ph type="title"/>
          </p:nvPr>
        </p:nvSpPr>
        <p:spPr/>
        <p:txBody>
          <a:bodyPr/>
          <a:lstStyle/>
          <a:p>
            <a:r>
              <a:rPr lang="en-GB" dirty="0"/>
              <a:t>Waterfall vs Agile</a:t>
            </a:r>
          </a:p>
        </p:txBody>
      </p:sp>
      <p:pic>
        <p:nvPicPr>
          <p:cNvPr id="3" name="Picture 2">
            <a:extLst>
              <a:ext uri="{FF2B5EF4-FFF2-40B4-BE49-F238E27FC236}">
                <a16:creationId xmlns:a16="http://schemas.microsoft.com/office/drawing/2014/main" id="{8AA38230-D434-4890-9BB1-17B3E71490D5}"/>
              </a:ext>
            </a:extLst>
          </p:cNvPr>
          <p:cNvPicPr>
            <a:picLocks noChangeAspect="1"/>
          </p:cNvPicPr>
          <p:nvPr/>
        </p:nvPicPr>
        <p:blipFill rotWithShape="1">
          <a:blip r:embed="rId2"/>
          <a:srcRect l="2327" t="20060" r="2327" b="10679"/>
          <a:stretch/>
        </p:blipFill>
        <p:spPr>
          <a:xfrm>
            <a:off x="838199" y="1962149"/>
            <a:ext cx="10515599" cy="4343945"/>
          </a:xfrm>
          <a:prstGeom prst="rect">
            <a:avLst/>
          </a:prstGeom>
        </p:spPr>
      </p:pic>
    </p:spTree>
    <p:extLst>
      <p:ext uri="{BB962C8B-B14F-4D97-AF65-F5344CB8AC3E}">
        <p14:creationId xmlns:p14="http://schemas.microsoft.com/office/powerpoint/2010/main" val="378592901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4DF5-6F52-4562-AC95-66A5808FF7F6}"/>
              </a:ext>
            </a:extLst>
          </p:cNvPr>
          <p:cNvSpPr>
            <a:spLocks noGrp="1"/>
          </p:cNvSpPr>
          <p:nvPr>
            <p:ph type="title"/>
          </p:nvPr>
        </p:nvSpPr>
        <p:spPr/>
        <p:txBody>
          <a:bodyPr/>
          <a:lstStyle/>
          <a:p>
            <a:r>
              <a:rPr lang="en-GB" dirty="0"/>
              <a:t>Development methodologies</a:t>
            </a:r>
          </a:p>
        </p:txBody>
      </p:sp>
      <p:sp>
        <p:nvSpPr>
          <p:cNvPr id="6" name="AutoShape 3">
            <a:extLst>
              <a:ext uri="{FF2B5EF4-FFF2-40B4-BE49-F238E27FC236}">
                <a16:creationId xmlns:a16="http://schemas.microsoft.com/office/drawing/2014/main" id="{F196AE1A-3AA8-4184-9FF3-6F165B7A4720}"/>
              </a:ext>
            </a:extLst>
          </p:cNvPr>
          <p:cNvSpPr>
            <a:spLocks noChangeAspect="1" noChangeArrowheads="1" noTextEdit="1"/>
          </p:cNvSpPr>
          <p:nvPr/>
        </p:nvSpPr>
        <p:spPr bwMode="auto">
          <a:xfrm>
            <a:off x="838200" y="1865313"/>
            <a:ext cx="10515600"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Rectangle 5">
            <a:extLst>
              <a:ext uri="{FF2B5EF4-FFF2-40B4-BE49-F238E27FC236}">
                <a16:creationId xmlns:a16="http://schemas.microsoft.com/office/drawing/2014/main" id="{0D2D5828-DEDA-40E7-98F4-BB756D78D342}"/>
              </a:ext>
            </a:extLst>
          </p:cNvPr>
          <p:cNvSpPr>
            <a:spLocks noChangeArrowheads="1"/>
          </p:cNvSpPr>
          <p:nvPr/>
        </p:nvSpPr>
        <p:spPr bwMode="auto">
          <a:xfrm>
            <a:off x="846138"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6">
            <a:extLst>
              <a:ext uri="{FF2B5EF4-FFF2-40B4-BE49-F238E27FC236}">
                <a16:creationId xmlns:a16="http://schemas.microsoft.com/office/drawing/2014/main" id="{9C9D0CA6-797A-4C4C-B32B-51E02E712E93}"/>
              </a:ext>
            </a:extLst>
          </p:cNvPr>
          <p:cNvSpPr>
            <a:spLocks noChangeArrowheads="1"/>
          </p:cNvSpPr>
          <p:nvPr/>
        </p:nvSpPr>
        <p:spPr bwMode="auto">
          <a:xfrm>
            <a:off x="4340225"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Rectangle 7">
            <a:extLst>
              <a:ext uri="{FF2B5EF4-FFF2-40B4-BE49-F238E27FC236}">
                <a16:creationId xmlns:a16="http://schemas.microsoft.com/office/drawing/2014/main" id="{D9DF39E0-0C1C-4BBE-B2C8-2F599FA23FE0}"/>
              </a:ext>
            </a:extLst>
          </p:cNvPr>
          <p:cNvSpPr>
            <a:spLocks noChangeArrowheads="1"/>
          </p:cNvSpPr>
          <p:nvPr/>
        </p:nvSpPr>
        <p:spPr bwMode="auto">
          <a:xfrm>
            <a:off x="7834313"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8">
            <a:extLst>
              <a:ext uri="{FF2B5EF4-FFF2-40B4-BE49-F238E27FC236}">
                <a16:creationId xmlns:a16="http://schemas.microsoft.com/office/drawing/2014/main" id="{84F553DD-FBD6-4D36-B34C-3AC75DBB87BD}"/>
              </a:ext>
            </a:extLst>
          </p:cNvPr>
          <p:cNvSpPr>
            <a:spLocks noChangeArrowheads="1"/>
          </p:cNvSpPr>
          <p:nvPr/>
        </p:nvSpPr>
        <p:spPr bwMode="auto">
          <a:xfrm>
            <a:off x="846138"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Rectangle 9">
            <a:extLst>
              <a:ext uri="{FF2B5EF4-FFF2-40B4-BE49-F238E27FC236}">
                <a16:creationId xmlns:a16="http://schemas.microsoft.com/office/drawing/2014/main" id="{39BBE6E5-F1E9-4BDC-84FA-FE0E486BB8CF}"/>
              </a:ext>
            </a:extLst>
          </p:cNvPr>
          <p:cNvSpPr>
            <a:spLocks noChangeArrowheads="1"/>
          </p:cNvSpPr>
          <p:nvPr/>
        </p:nvSpPr>
        <p:spPr bwMode="auto">
          <a:xfrm>
            <a:off x="4340225"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Rectangle 10">
            <a:extLst>
              <a:ext uri="{FF2B5EF4-FFF2-40B4-BE49-F238E27FC236}">
                <a16:creationId xmlns:a16="http://schemas.microsoft.com/office/drawing/2014/main" id="{529BC9B6-8398-4C2C-A6BA-0BFD6BA6D392}"/>
              </a:ext>
            </a:extLst>
          </p:cNvPr>
          <p:cNvSpPr>
            <a:spLocks noChangeArrowheads="1"/>
          </p:cNvSpPr>
          <p:nvPr/>
        </p:nvSpPr>
        <p:spPr bwMode="auto">
          <a:xfrm>
            <a:off x="7834313"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Rectangle 11">
            <a:extLst>
              <a:ext uri="{FF2B5EF4-FFF2-40B4-BE49-F238E27FC236}">
                <a16:creationId xmlns:a16="http://schemas.microsoft.com/office/drawing/2014/main" id="{C9452781-8462-458B-A8AD-69DAF93D00FB}"/>
              </a:ext>
            </a:extLst>
          </p:cNvPr>
          <p:cNvSpPr>
            <a:spLocks noChangeArrowheads="1"/>
          </p:cNvSpPr>
          <p:nvPr/>
        </p:nvSpPr>
        <p:spPr bwMode="auto">
          <a:xfrm>
            <a:off x="846138"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12">
            <a:extLst>
              <a:ext uri="{FF2B5EF4-FFF2-40B4-BE49-F238E27FC236}">
                <a16:creationId xmlns:a16="http://schemas.microsoft.com/office/drawing/2014/main" id="{0EF1987F-6157-473B-8326-9CF43CB1C5A8}"/>
              </a:ext>
            </a:extLst>
          </p:cNvPr>
          <p:cNvSpPr>
            <a:spLocks noChangeArrowheads="1"/>
          </p:cNvSpPr>
          <p:nvPr/>
        </p:nvSpPr>
        <p:spPr bwMode="auto">
          <a:xfrm>
            <a:off x="4340225"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13">
            <a:extLst>
              <a:ext uri="{FF2B5EF4-FFF2-40B4-BE49-F238E27FC236}">
                <a16:creationId xmlns:a16="http://schemas.microsoft.com/office/drawing/2014/main" id="{60D7EEC7-B2D1-4AF3-B013-A22D80C6BD3D}"/>
              </a:ext>
            </a:extLst>
          </p:cNvPr>
          <p:cNvSpPr>
            <a:spLocks noChangeArrowheads="1"/>
          </p:cNvSpPr>
          <p:nvPr/>
        </p:nvSpPr>
        <p:spPr bwMode="auto">
          <a:xfrm>
            <a:off x="7834313"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14">
            <a:extLst>
              <a:ext uri="{FF2B5EF4-FFF2-40B4-BE49-F238E27FC236}">
                <a16:creationId xmlns:a16="http://schemas.microsoft.com/office/drawing/2014/main" id="{07B198A6-9DF5-4C11-8705-013F15F3C304}"/>
              </a:ext>
            </a:extLst>
          </p:cNvPr>
          <p:cNvSpPr>
            <a:spLocks noChangeArrowheads="1"/>
          </p:cNvSpPr>
          <p:nvPr/>
        </p:nvSpPr>
        <p:spPr bwMode="auto">
          <a:xfrm>
            <a:off x="846138"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15">
            <a:extLst>
              <a:ext uri="{FF2B5EF4-FFF2-40B4-BE49-F238E27FC236}">
                <a16:creationId xmlns:a16="http://schemas.microsoft.com/office/drawing/2014/main" id="{F501A3FA-BF2E-4D24-BE61-086756408D54}"/>
              </a:ext>
            </a:extLst>
          </p:cNvPr>
          <p:cNvSpPr>
            <a:spLocks noChangeArrowheads="1"/>
          </p:cNvSpPr>
          <p:nvPr/>
        </p:nvSpPr>
        <p:spPr bwMode="auto">
          <a:xfrm>
            <a:off x="4340225"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16">
            <a:extLst>
              <a:ext uri="{FF2B5EF4-FFF2-40B4-BE49-F238E27FC236}">
                <a16:creationId xmlns:a16="http://schemas.microsoft.com/office/drawing/2014/main" id="{27E1169C-122A-4959-92F6-275F396C0494}"/>
              </a:ext>
            </a:extLst>
          </p:cNvPr>
          <p:cNvSpPr>
            <a:spLocks noChangeArrowheads="1"/>
          </p:cNvSpPr>
          <p:nvPr/>
        </p:nvSpPr>
        <p:spPr bwMode="auto">
          <a:xfrm>
            <a:off x="7834313"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17">
            <a:extLst>
              <a:ext uri="{FF2B5EF4-FFF2-40B4-BE49-F238E27FC236}">
                <a16:creationId xmlns:a16="http://schemas.microsoft.com/office/drawing/2014/main" id="{0131713A-BC49-418F-BAB8-141A83501481}"/>
              </a:ext>
            </a:extLst>
          </p:cNvPr>
          <p:cNvSpPr>
            <a:spLocks noChangeArrowheads="1"/>
          </p:cNvSpPr>
          <p:nvPr/>
        </p:nvSpPr>
        <p:spPr bwMode="auto">
          <a:xfrm>
            <a:off x="846138"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18">
            <a:extLst>
              <a:ext uri="{FF2B5EF4-FFF2-40B4-BE49-F238E27FC236}">
                <a16:creationId xmlns:a16="http://schemas.microsoft.com/office/drawing/2014/main" id="{97347790-D968-41B5-AEEE-DC29DC2F9783}"/>
              </a:ext>
            </a:extLst>
          </p:cNvPr>
          <p:cNvSpPr>
            <a:spLocks noChangeArrowheads="1"/>
          </p:cNvSpPr>
          <p:nvPr/>
        </p:nvSpPr>
        <p:spPr bwMode="auto">
          <a:xfrm>
            <a:off x="4340225"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19">
            <a:extLst>
              <a:ext uri="{FF2B5EF4-FFF2-40B4-BE49-F238E27FC236}">
                <a16:creationId xmlns:a16="http://schemas.microsoft.com/office/drawing/2014/main" id="{ED301858-B1EF-4EAF-93ED-176086B8E5CE}"/>
              </a:ext>
            </a:extLst>
          </p:cNvPr>
          <p:cNvSpPr>
            <a:spLocks noChangeArrowheads="1"/>
          </p:cNvSpPr>
          <p:nvPr/>
        </p:nvSpPr>
        <p:spPr bwMode="auto">
          <a:xfrm>
            <a:off x="7834313"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20">
            <a:extLst>
              <a:ext uri="{FF2B5EF4-FFF2-40B4-BE49-F238E27FC236}">
                <a16:creationId xmlns:a16="http://schemas.microsoft.com/office/drawing/2014/main" id="{88958FC7-5A0A-4375-BA6F-58ADA8A6D508}"/>
              </a:ext>
            </a:extLst>
          </p:cNvPr>
          <p:cNvSpPr>
            <a:spLocks noChangeArrowheads="1"/>
          </p:cNvSpPr>
          <p:nvPr/>
        </p:nvSpPr>
        <p:spPr bwMode="auto">
          <a:xfrm>
            <a:off x="846138"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21">
            <a:extLst>
              <a:ext uri="{FF2B5EF4-FFF2-40B4-BE49-F238E27FC236}">
                <a16:creationId xmlns:a16="http://schemas.microsoft.com/office/drawing/2014/main" id="{C06677AF-CF4C-4FAB-8B8A-056E810500AE}"/>
              </a:ext>
            </a:extLst>
          </p:cNvPr>
          <p:cNvSpPr>
            <a:spLocks noChangeArrowheads="1"/>
          </p:cNvSpPr>
          <p:nvPr/>
        </p:nvSpPr>
        <p:spPr bwMode="auto">
          <a:xfrm>
            <a:off x="4340225"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Rectangle 22">
            <a:extLst>
              <a:ext uri="{FF2B5EF4-FFF2-40B4-BE49-F238E27FC236}">
                <a16:creationId xmlns:a16="http://schemas.microsoft.com/office/drawing/2014/main" id="{ECFAFC59-3937-47A4-8974-4FEF2A6386D8}"/>
              </a:ext>
            </a:extLst>
          </p:cNvPr>
          <p:cNvSpPr>
            <a:spLocks noChangeArrowheads="1"/>
          </p:cNvSpPr>
          <p:nvPr/>
        </p:nvSpPr>
        <p:spPr bwMode="auto">
          <a:xfrm>
            <a:off x="7834313"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Rectangle 23">
            <a:extLst>
              <a:ext uri="{FF2B5EF4-FFF2-40B4-BE49-F238E27FC236}">
                <a16:creationId xmlns:a16="http://schemas.microsoft.com/office/drawing/2014/main" id="{B3C7E9FB-5171-4A6E-8A7F-C2A8C57E88C6}"/>
              </a:ext>
            </a:extLst>
          </p:cNvPr>
          <p:cNvSpPr>
            <a:spLocks noChangeArrowheads="1"/>
          </p:cNvSpPr>
          <p:nvPr/>
        </p:nvSpPr>
        <p:spPr bwMode="auto">
          <a:xfrm>
            <a:off x="846138"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24">
            <a:extLst>
              <a:ext uri="{FF2B5EF4-FFF2-40B4-BE49-F238E27FC236}">
                <a16:creationId xmlns:a16="http://schemas.microsoft.com/office/drawing/2014/main" id="{AB0484CA-F8E6-44A4-97A8-CEC273C2CE26}"/>
              </a:ext>
            </a:extLst>
          </p:cNvPr>
          <p:cNvSpPr>
            <a:spLocks noChangeArrowheads="1"/>
          </p:cNvSpPr>
          <p:nvPr/>
        </p:nvSpPr>
        <p:spPr bwMode="auto">
          <a:xfrm>
            <a:off x="4340225"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Rectangle 25">
            <a:extLst>
              <a:ext uri="{FF2B5EF4-FFF2-40B4-BE49-F238E27FC236}">
                <a16:creationId xmlns:a16="http://schemas.microsoft.com/office/drawing/2014/main" id="{FC33ED7C-543A-4EBE-BDF9-73A91766B984}"/>
              </a:ext>
            </a:extLst>
          </p:cNvPr>
          <p:cNvSpPr>
            <a:spLocks noChangeArrowheads="1"/>
          </p:cNvSpPr>
          <p:nvPr/>
        </p:nvSpPr>
        <p:spPr bwMode="auto">
          <a:xfrm>
            <a:off x="7834313"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Line 26">
            <a:extLst>
              <a:ext uri="{FF2B5EF4-FFF2-40B4-BE49-F238E27FC236}">
                <a16:creationId xmlns:a16="http://schemas.microsoft.com/office/drawing/2014/main" id="{74AE2079-0650-420C-85F2-987170AF16D1}"/>
              </a:ext>
            </a:extLst>
          </p:cNvPr>
          <p:cNvSpPr>
            <a:spLocks noChangeShapeType="1"/>
          </p:cNvSpPr>
          <p:nvPr/>
        </p:nvSpPr>
        <p:spPr bwMode="auto">
          <a:xfrm>
            <a:off x="4340225"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27">
            <a:extLst>
              <a:ext uri="{FF2B5EF4-FFF2-40B4-BE49-F238E27FC236}">
                <a16:creationId xmlns:a16="http://schemas.microsoft.com/office/drawing/2014/main" id="{33C2475B-99C8-4C2F-9226-89726579221D}"/>
              </a:ext>
            </a:extLst>
          </p:cNvPr>
          <p:cNvSpPr>
            <a:spLocks noChangeShapeType="1"/>
          </p:cNvSpPr>
          <p:nvPr/>
        </p:nvSpPr>
        <p:spPr bwMode="auto">
          <a:xfrm>
            <a:off x="7834313"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Line 28">
            <a:extLst>
              <a:ext uri="{FF2B5EF4-FFF2-40B4-BE49-F238E27FC236}">
                <a16:creationId xmlns:a16="http://schemas.microsoft.com/office/drawing/2014/main" id="{930B084D-D624-42F0-9E65-7598FE81CF5D}"/>
              </a:ext>
            </a:extLst>
          </p:cNvPr>
          <p:cNvSpPr>
            <a:spLocks noChangeShapeType="1"/>
          </p:cNvSpPr>
          <p:nvPr/>
        </p:nvSpPr>
        <p:spPr bwMode="auto">
          <a:xfrm>
            <a:off x="839788" y="2444750"/>
            <a:ext cx="10494963"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Line 29">
            <a:extLst>
              <a:ext uri="{FF2B5EF4-FFF2-40B4-BE49-F238E27FC236}">
                <a16:creationId xmlns:a16="http://schemas.microsoft.com/office/drawing/2014/main" id="{B9B17563-4D1F-4B29-9E03-D10F613F32D4}"/>
              </a:ext>
            </a:extLst>
          </p:cNvPr>
          <p:cNvSpPr>
            <a:spLocks noChangeShapeType="1"/>
          </p:cNvSpPr>
          <p:nvPr/>
        </p:nvSpPr>
        <p:spPr bwMode="auto">
          <a:xfrm>
            <a:off x="839788" y="2960688"/>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 name="Line 30">
            <a:extLst>
              <a:ext uri="{FF2B5EF4-FFF2-40B4-BE49-F238E27FC236}">
                <a16:creationId xmlns:a16="http://schemas.microsoft.com/office/drawing/2014/main" id="{E09C675B-1F92-4D72-820E-EC084F54BF10}"/>
              </a:ext>
            </a:extLst>
          </p:cNvPr>
          <p:cNvSpPr>
            <a:spLocks noChangeShapeType="1"/>
          </p:cNvSpPr>
          <p:nvPr/>
        </p:nvSpPr>
        <p:spPr bwMode="auto">
          <a:xfrm>
            <a:off x="839788" y="3478213"/>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Line 31">
            <a:extLst>
              <a:ext uri="{FF2B5EF4-FFF2-40B4-BE49-F238E27FC236}">
                <a16:creationId xmlns:a16="http://schemas.microsoft.com/office/drawing/2014/main" id="{14181553-A20F-4390-8D2F-EAF6205FCC1D}"/>
              </a:ext>
            </a:extLst>
          </p:cNvPr>
          <p:cNvSpPr>
            <a:spLocks noChangeShapeType="1"/>
          </p:cNvSpPr>
          <p:nvPr/>
        </p:nvSpPr>
        <p:spPr bwMode="auto">
          <a:xfrm>
            <a:off x="839788" y="3994150"/>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 name="Line 32">
            <a:extLst>
              <a:ext uri="{FF2B5EF4-FFF2-40B4-BE49-F238E27FC236}">
                <a16:creationId xmlns:a16="http://schemas.microsoft.com/office/drawing/2014/main" id="{3C4AE47E-CACE-4F60-92FE-B828377516F9}"/>
              </a:ext>
            </a:extLst>
          </p:cNvPr>
          <p:cNvSpPr>
            <a:spLocks noChangeShapeType="1"/>
          </p:cNvSpPr>
          <p:nvPr/>
        </p:nvSpPr>
        <p:spPr bwMode="auto">
          <a:xfrm>
            <a:off x="839788" y="4937125"/>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Line 33">
            <a:extLst>
              <a:ext uri="{FF2B5EF4-FFF2-40B4-BE49-F238E27FC236}">
                <a16:creationId xmlns:a16="http://schemas.microsoft.com/office/drawing/2014/main" id="{9FA68702-C55A-4359-8454-E4208C99E3D1}"/>
              </a:ext>
            </a:extLst>
          </p:cNvPr>
          <p:cNvSpPr>
            <a:spLocks noChangeShapeType="1"/>
          </p:cNvSpPr>
          <p:nvPr/>
        </p:nvSpPr>
        <p:spPr bwMode="auto">
          <a:xfrm>
            <a:off x="839788" y="5453063"/>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Line 34">
            <a:extLst>
              <a:ext uri="{FF2B5EF4-FFF2-40B4-BE49-F238E27FC236}">
                <a16:creationId xmlns:a16="http://schemas.microsoft.com/office/drawing/2014/main" id="{869625F1-3552-4982-933B-0932C732D9E6}"/>
              </a:ext>
            </a:extLst>
          </p:cNvPr>
          <p:cNvSpPr>
            <a:spLocks noChangeShapeType="1"/>
          </p:cNvSpPr>
          <p:nvPr/>
        </p:nvSpPr>
        <p:spPr bwMode="auto">
          <a:xfrm>
            <a:off x="846138"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Line 35">
            <a:extLst>
              <a:ext uri="{FF2B5EF4-FFF2-40B4-BE49-F238E27FC236}">
                <a16:creationId xmlns:a16="http://schemas.microsoft.com/office/drawing/2014/main" id="{ED9AEE3E-EC58-4597-A112-467921FA29BD}"/>
              </a:ext>
            </a:extLst>
          </p:cNvPr>
          <p:cNvSpPr>
            <a:spLocks noChangeShapeType="1"/>
          </p:cNvSpPr>
          <p:nvPr/>
        </p:nvSpPr>
        <p:spPr bwMode="auto">
          <a:xfrm>
            <a:off x="11328400"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Line 36">
            <a:extLst>
              <a:ext uri="{FF2B5EF4-FFF2-40B4-BE49-F238E27FC236}">
                <a16:creationId xmlns:a16="http://schemas.microsoft.com/office/drawing/2014/main" id="{64A3DAA0-ED5D-41BC-ACB1-4BF1991F14F9}"/>
              </a:ext>
            </a:extLst>
          </p:cNvPr>
          <p:cNvSpPr>
            <a:spLocks noChangeShapeType="1"/>
          </p:cNvSpPr>
          <p:nvPr/>
        </p:nvSpPr>
        <p:spPr bwMode="auto">
          <a:xfrm>
            <a:off x="839788" y="1927225"/>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Line 37">
            <a:extLst>
              <a:ext uri="{FF2B5EF4-FFF2-40B4-BE49-F238E27FC236}">
                <a16:creationId xmlns:a16="http://schemas.microsoft.com/office/drawing/2014/main" id="{AD6EB5E9-E108-44F6-9915-1C0D8BB280B4}"/>
              </a:ext>
            </a:extLst>
          </p:cNvPr>
          <p:cNvSpPr>
            <a:spLocks noChangeShapeType="1"/>
          </p:cNvSpPr>
          <p:nvPr/>
        </p:nvSpPr>
        <p:spPr bwMode="auto">
          <a:xfrm>
            <a:off x="839788" y="5970588"/>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 name="Rectangle 38">
            <a:extLst>
              <a:ext uri="{FF2B5EF4-FFF2-40B4-BE49-F238E27FC236}">
                <a16:creationId xmlns:a16="http://schemas.microsoft.com/office/drawing/2014/main" id="{FA8DC2A2-2C18-4473-B75A-C8F700E9E598}"/>
              </a:ext>
            </a:extLst>
          </p:cNvPr>
          <p:cNvSpPr>
            <a:spLocks noChangeArrowheads="1"/>
          </p:cNvSpPr>
          <p:nvPr/>
        </p:nvSpPr>
        <p:spPr bwMode="auto">
          <a:xfrm>
            <a:off x="4432300" y="1968500"/>
            <a:ext cx="14509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FFFF"/>
                </a:solidFill>
                <a:effectLst/>
                <a:latin typeface="Calibri" panose="020F0502020204030204" pitchFamily="34" charset="0"/>
              </a:rPr>
              <a:t>Iterative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55701715-2B16-4647-846C-238BC45843A0}"/>
              </a:ext>
            </a:extLst>
          </p:cNvPr>
          <p:cNvSpPr>
            <a:spLocks noChangeArrowheads="1"/>
          </p:cNvSpPr>
          <p:nvPr/>
        </p:nvSpPr>
        <p:spPr bwMode="auto">
          <a:xfrm>
            <a:off x="7926388" y="1968500"/>
            <a:ext cx="9286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FFFFFF"/>
                </a:solidFill>
                <a:effectLst/>
                <a:latin typeface="Calibri" panose="020F0502020204030204" pitchFamily="34" charset="0"/>
              </a:rPr>
              <a:t>Agile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B4E09BC9-AE1B-4378-9C46-6E6B543A4699}"/>
              </a:ext>
            </a:extLst>
          </p:cNvPr>
          <p:cNvSpPr>
            <a:spLocks noChangeArrowheads="1"/>
          </p:cNvSpPr>
          <p:nvPr/>
        </p:nvSpPr>
        <p:spPr bwMode="auto">
          <a:xfrm>
            <a:off x="938213" y="2487613"/>
            <a:ext cx="26828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Client interaction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369D6254-9F22-4EBE-A340-0571B6FBC2D8}"/>
              </a:ext>
            </a:extLst>
          </p:cNvPr>
          <p:cNvSpPr>
            <a:spLocks noChangeArrowheads="1"/>
          </p:cNvSpPr>
          <p:nvPr/>
        </p:nvSpPr>
        <p:spPr bwMode="auto">
          <a:xfrm>
            <a:off x="4432300" y="2487613"/>
            <a:ext cx="25765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At the beginning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A7799AE2-3729-4668-B68D-74067EB7AFFF}"/>
              </a:ext>
            </a:extLst>
          </p:cNvPr>
          <p:cNvSpPr>
            <a:spLocks noChangeArrowheads="1"/>
          </p:cNvSpPr>
          <p:nvPr/>
        </p:nvSpPr>
        <p:spPr bwMode="auto">
          <a:xfrm>
            <a:off x="7926388" y="2487613"/>
            <a:ext cx="18907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Throughout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3C62852C-9427-45C6-B2E9-E39E7DF8CAF2}"/>
              </a:ext>
            </a:extLst>
          </p:cNvPr>
          <p:cNvSpPr>
            <a:spLocks noChangeArrowheads="1"/>
          </p:cNvSpPr>
          <p:nvPr/>
        </p:nvSpPr>
        <p:spPr bwMode="auto">
          <a:xfrm>
            <a:off x="938213" y="3001963"/>
            <a:ext cx="17145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Teamwork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E070F3EA-B536-4EEE-8CE6-4786DDF1B657}"/>
              </a:ext>
            </a:extLst>
          </p:cNvPr>
          <p:cNvSpPr>
            <a:spLocks noChangeArrowheads="1"/>
          </p:cNvSpPr>
          <p:nvPr/>
        </p:nvSpPr>
        <p:spPr bwMode="auto">
          <a:xfrm>
            <a:off x="4432300" y="3001963"/>
            <a:ext cx="24415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Separate teams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D04BCA7D-6945-40B9-B64B-9D1E509C0AC5}"/>
              </a:ext>
            </a:extLst>
          </p:cNvPr>
          <p:cNvSpPr>
            <a:spLocks noChangeArrowheads="1"/>
          </p:cNvSpPr>
          <p:nvPr/>
        </p:nvSpPr>
        <p:spPr bwMode="auto">
          <a:xfrm>
            <a:off x="7926388" y="3001963"/>
            <a:ext cx="21351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Collaboration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46">
            <a:extLst>
              <a:ext uri="{FF2B5EF4-FFF2-40B4-BE49-F238E27FC236}">
                <a16:creationId xmlns:a16="http://schemas.microsoft.com/office/drawing/2014/main" id="{A26C296F-CE85-424F-8235-AEE278A6B32A}"/>
              </a:ext>
            </a:extLst>
          </p:cNvPr>
          <p:cNvSpPr>
            <a:spLocks noChangeArrowheads="1"/>
          </p:cNvSpPr>
          <p:nvPr/>
        </p:nvSpPr>
        <p:spPr bwMode="auto">
          <a:xfrm>
            <a:off x="938213" y="3521075"/>
            <a:ext cx="24415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Documentation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E4A38C0E-A544-4BB0-8E42-7231B403F0B5}"/>
              </a:ext>
            </a:extLst>
          </p:cNvPr>
          <p:cNvSpPr>
            <a:spLocks noChangeArrowheads="1"/>
          </p:cNvSpPr>
          <p:nvPr/>
        </p:nvSpPr>
        <p:spPr bwMode="auto">
          <a:xfrm>
            <a:off x="4432300" y="3521075"/>
            <a:ext cx="32956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Detailed specification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EC1912A6-2D06-466B-82C1-DEDC50B85247}"/>
              </a:ext>
            </a:extLst>
          </p:cNvPr>
          <p:cNvSpPr>
            <a:spLocks noChangeArrowheads="1"/>
          </p:cNvSpPr>
          <p:nvPr/>
        </p:nvSpPr>
        <p:spPr bwMode="auto">
          <a:xfrm>
            <a:off x="7926388" y="3521075"/>
            <a:ext cx="13731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Minimal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C442667B-C630-48E3-AACB-3E1D4E182403}"/>
              </a:ext>
            </a:extLst>
          </p:cNvPr>
          <p:cNvSpPr>
            <a:spLocks noChangeArrowheads="1"/>
          </p:cNvSpPr>
          <p:nvPr/>
        </p:nvSpPr>
        <p:spPr bwMode="auto">
          <a:xfrm>
            <a:off x="938213" y="4035425"/>
            <a:ext cx="243650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Measurement of</a:t>
            </a:r>
          </a:p>
          <a:p>
            <a:r>
              <a:rPr lang="en-US" altLang="en-US" sz="2800" dirty="0">
                <a:solidFill>
                  <a:srgbClr val="000000"/>
                </a:solidFill>
                <a:latin typeface="Calibri" panose="020F0502020204030204" pitchFamily="34" charset="0"/>
              </a:rPr>
              <a:t>progress</a:t>
            </a:r>
            <a:r>
              <a:rPr kumimoji="0" lang="en-US" altLang="en-US" sz="2800" b="0" i="0" u="none" strike="noStrike" cap="none" normalizeH="0" baseline="0" dirty="0">
                <a:ln>
                  <a:noFill/>
                </a:ln>
                <a:solidFill>
                  <a:srgbClr val="000000"/>
                </a:solidFill>
                <a:effectLst/>
                <a:latin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50306D9E-4F58-4B77-8461-9CC5C6AE319B}"/>
              </a:ext>
            </a:extLst>
          </p:cNvPr>
          <p:cNvSpPr>
            <a:spLocks noChangeArrowheads="1"/>
          </p:cNvSpPr>
          <p:nvPr/>
        </p:nvSpPr>
        <p:spPr bwMode="auto">
          <a:xfrm>
            <a:off x="4432300" y="4035425"/>
            <a:ext cx="16478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Strict plan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91BE8DA9-9765-497A-8967-14BCEB0C7A84}"/>
              </a:ext>
            </a:extLst>
          </p:cNvPr>
          <p:cNvSpPr>
            <a:spLocks noChangeArrowheads="1"/>
          </p:cNvSpPr>
          <p:nvPr/>
        </p:nvSpPr>
        <p:spPr bwMode="auto">
          <a:xfrm>
            <a:off x="7926388" y="4035425"/>
            <a:ext cx="118586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Sprints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658906BB-855B-4880-8DC5-2B56E1A48726}"/>
              </a:ext>
            </a:extLst>
          </p:cNvPr>
          <p:cNvSpPr>
            <a:spLocks noChangeArrowheads="1"/>
          </p:cNvSpPr>
          <p:nvPr/>
        </p:nvSpPr>
        <p:spPr bwMode="auto">
          <a:xfrm>
            <a:off x="938213" y="4979988"/>
            <a:ext cx="33766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Adaptive vs predictive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BDA2AA89-3E6C-4847-9733-CDBC10C8A667}"/>
              </a:ext>
            </a:extLst>
          </p:cNvPr>
          <p:cNvSpPr>
            <a:spLocks noChangeArrowheads="1"/>
          </p:cNvSpPr>
          <p:nvPr/>
        </p:nvSpPr>
        <p:spPr bwMode="auto">
          <a:xfrm>
            <a:off x="4432300" y="4979988"/>
            <a:ext cx="16256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Predictive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23BB5F91-210F-4BF8-BC33-24C0B1BE1A76}"/>
              </a:ext>
            </a:extLst>
          </p:cNvPr>
          <p:cNvSpPr>
            <a:spLocks noChangeArrowheads="1"/>
          </p:cNvSpPr>
          <p:nvPr/>
        </p:nvSpPr>
        <p:spPr bwMode="auto">
          <a:xfrm>
            <a:off x="7926388" y="4979988"/>
            <a:ext cx="14716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Adaptive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AD8792BF-F228-4B79-8F7B-70CDD259A326}"/>
              </a:ext>
            </a:extLst>
          </p:cNvPr>
          <p:cNvSpPr>
            <a:spLocks noChangeArrowheads="1"/>
          </p:cNvSpPr>
          <p:nvPr/>
        </p:nvSpPr>
        <p:spPr bwMode="auto">
          <a:xfrm>
            <a:off x="938213" y="5494338"/>
            <a:ext cx="12287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Testing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C712CDE4-0039-47E8-8CA5-5075E8751254}"/>
              </a:ext>
            </a:extLst>
          </p:cNvPr>
          <p:cNvSpPr>
            <a:spLocks noChangeArrowheads="1"/>
          </p:cNvSpPr>
          <p:nvPr/>
        </p:nvSpPr>
        <p:spPr bwMode="auto">
          <a:xfrm>
            <a:off x="4432300" y="5494338"/>
            <a:ext cx="3321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After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F2673D40-7B0B-4240-9186-272594894233}"/>
              </a:ext>
            </a:extLst>
          </p:cNvPr>
          <p:cNvSpPr>
            <a:spLocks noChangeArrowheads="1"/>
          </p:cNvSpPr>
          <p:nvPr/>
        </p:nvSpPr>
        <p:spPr bwMode="auto">
          <a:xfrm>
            <a:off x="7926388" y="5494338"/>
            <a:ext cx="29321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With programming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64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1000"/>
                                        <p:tgtEl>
                                          <p:spTgt spid="4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10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10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1000"/>
                                        <p:tgtEl>
                                          <p:spTgt spid="4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10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left)">
                                      <p:cBhvr>
                                        <p:cTn id="33" dur="10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left)">
                                      <p:cBhvr>
                                        <p:cTn id="38" dur="1000"/>
                                        <p:tgtEl>
                                          <p:spTgt spid="4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10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1000"/>
                                        <p:tgtEl>
                                          <p:spTgt spid="5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left)">
                                      <p:cBhvr>
                                        <p:cTn id="51" dur="1000"/>
                                        <p:tgtEl>
                                          <p:spTgt spid="5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left)">
                                      <p:cBhvr>
                                        <p:cTn id="54" dur="10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10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1000"/>
                                        <p:tgtEl>
                                          <p:spTgt spid="5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left)">
                                      <p:cBhvr>
                                        <p:cTn id="67" dur="10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left)">
                                      <p:cBhvr>
                                        <p:cTn id="72" dur="10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left)">
                                      <p:cBhvr>
                                        <p:cTn id="77" dur="1000"/>
                                        <p:tgtEl>
                                          <p:spTgt spid="59"/>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wipe(left)">
                                      <p:cBhvr>
                                        <p:cTn id="80"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47" grpId="0"/>
      <p:bldP spid="48" grpId="0"/>
      <p:bldP spid="49" grpId="0"/>
      <p:bldP spid="50" grpId="0"/>
      <p:bldP spid="51" grpId="0"/>
      <p:bldP spid="53" grpId="0"/>
      <p:bldP spid="54" grpId="0"/>
      <p:bldP spid="55" grpId="0"/>
      <p:bldP spid="56" grpId="0"/>
      <p:bldP spid="57" grpId="0"/>
      <p:bldP spid="58" grpId="0"/>
      <p:bldP spid="59" grpId="0"/>
      <p:bldP spid="60"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13610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parameter passing </a:t>
            </a:r>
            <a:r>
              <a:rPr lang="en-GB" sz="2000" dirty="0"/>
              <a:t>(formal and actual)</a:t>
            </a:r>
          </a:p>
          <a:p>
            <a:r>
              <a:rPr lang="en-GB" dirty="0"/>
              <a:t>Describe, and exemplify the scope of local and global variables</a:t>
            </a:r>
          </a:p>
        </p:txBody>
      </p:sp>
    </p:spTree>
    <p:extLst>
      <p:ext uri="{BB962C8B-B14F-4D97-AF65-F5344CB8AC3E}">
        <p14:creationId xmlns:p14="http://schemas.microsoft.com/office/powerpoint/2010/main" val="18787483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Identify the:</a:t>
            </a:r>
          </a:p>
          <a:p>
            <a:pPr lvl="1"/>
            <a:r>
              <a:rPr lang="en-GB" sz="2800" dirty="0"/>
              <a:t>purpose</a:t>
            </a:r>
          </a:p>
          <a:p>
            <a:pPr lvl="1"/>
            <a:r>
              <a:rPr lang="en-GB" sz="2800" dirty="0"/>
              <a:t>scope</a:t>
            </a:r>
          </a:p>
          <a:p>
            <a:pPr lvl="1"/>
            <a:r>
              <a:rPr lang="en-GB" sz="2800" dirty="0"/>
              <a:t>boundaries</a:t>
            </a:r>
          </a:p>
          <a:p>
            <a:pPr lvl="1"/>
            <a:r>
              <a:rPr lang="en-GB" sz="2800" dirty="0"/>
              <a:t>functional requirements, in terms of:</a:t>
            </a:r>
          </a:p>
          <a:p>
            <a:pPr lvl="3"/>
            <a:r>
              <a:rPr lang="en-GB" sz="2800" dirty="0"/>
              <a:t>inputs</a:t>
            </a:r>
          </a:p>
          <a:p>
            <a:pPr lvl="3"/>
            <a:r>
              <a:rPr lang="en-GB" sz="2800" dirty="0"/>
              <a:t>processes</a:t>
            </a:r>
          </a:p>
          <a:p>
            <a:pPr lvl="3"/>
            <a:r>
              <a:rPr lang="en-GB" sz="2800" dirty="0"/>
              <a:t>outputs</a:t>
            </a:r>
          </a:p>
        </p:txBody>
      </p:sp>
    </p:spTree>
    <p:extLst>
      <p:ext uri="{BB962C8B-B14F-4D97-AF65-F5344CB8AC3E}">
        <p14:creationId xmlns:p14="http://schemas.microsoft.com/office/powerpoint/2010/main" val="33796801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9FF8-9529-4612-A6D4-5A293C9A0020}"/>
              </a:ext>
            </a:extLst>
          </p:cNvPr>
          <p:cNvSpPr>
            <a:spLocks noGrp="1"/>
          </p:cNvSpPr>
          <p:nvPr>
            <p:ph type="title"/>
          </p:nvPr>
        </p:nvSpPr>
        <p:spPr/>
        <p:txBody>
          <a:bodyPr/>
          <a:lstStyle/>
          <a:p>
            <a:r>
              <a:rPr lang="en-GB" dirty="0"/>
              <a:t>Purpose</a:t>
            </a:r>
          </a:p>
        </p:txBody>
      </p:sp>
      <p:sp>
        <p:nvSpPr>
          <p:cNvPr id="3" name="Content Placeholder 2">
            <a:extLst>
              <a:ext uri="{FF2B5EF4-FFF2-40B4-BE49-F238E27FC236}">
                <a16:creationId xmlns:a16="http://schemas.microsoft.com/office/drawing/2014/main" id="{72298E5A-6902-4001-9011-3FB4C7D7A877}"/>
              </a:ext>
            </a:extLst>
          </p:cNvPr>
          <p:cNvSpPr>
            <a:spLocks noGrp="1"/>
          </p:cNvSpPr>
          <p:nvPr>
            <p:ph idx="1"/>
          </p:nvPr>
        </p:nvSpPr>
        <p:spPr/>
        <p:txBody>
          <a:bodyPr/>
          <a:lstStyle/>
          <a:p>
            <a:r>
              <a:rPr lang="en-GB" dirty="0"/>
              <a:t>A general description of the software</a:t>
            </a:r>
          </a:p>
          <a:p>
            <a:endParaRPr lang="en-GB" dirty="0"/>
          </a:p>
          <a:p>
            <a:r>
              <a:rPr lang="en-GB" dirty="0"/>
              <a:t>The purpose of this program is to take 20 pupil names, their prelim marks and their assignment marks from a file. Calculate the percentage, and then find and display the name and percentage of the pupil with the highest percentage.</a:t>
            </a:r>
          </a:p>
        </p:txBody>
      </p:sp>
    </p:spTree>
    <p:extLst>
      <p:ext uri="{BB962C8B-B14F-4D97-AF65-F5344CB8AC3E}">
        <p14:creationId xmlns:p14="http://schemas.microsoft.com/office/powerpoint/2010/main" val="367325803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BC44-5CD7-472F-A411-229E56C1F1F1}"/>
              </a:ext>
            </a:extLst>
          </p:cNvPr>
          <p:cNvSpPr>
            <a:spLocks noGrp="1"/>
          </p:cNvSpPr>
          <p:nvPr>
            <p:ph type="title"/>
          </p:nvPr>
        </p:nvSpPr>
        <p:spPr/>
        <p:txBody>
          <a:bodyPr/>
          <a:lstStyle/>
          <a:p>
            <a:r>
              <a:rPr lang="en-GB" dirty="0"/>
              <a:t>Scope</a:t>
            </a:r>
          </a:p>
        </p:txBody>
      </p:sp>
      <p:sp>
        <p:nvSpPr>
          <p:cNvPr id="3" name="Content Placeholder 2">
            <a:extLst>
              <a:ext uri="{FF2B5EF4-FFF2-40B4-BE49-F238E27FC236}">
                <a16:creationId xmlns:a16="http://schemas.microsoft.com/office/drawing/2014/main" id="{8DCEB58E-C133-4481-B1ED-24A8516861BC}"/>
              </a:ext>
            </a:extLst>
          </p:cNvPr>
          <p:cNvSpPr>
            <a:spLocks noGrp="1"/>
          </p:cNvSpPr>
          <p:nvPr>
            <p:ph idx="1"/>
          </p:nvPr>
        </p:nvSpPr>
        <p:spPr/>
        <p:txBody>
          <a:bodyPr>
            <a:normAutofit fontScale="70000" lnSpcReduction="20000"/>
          </a:bodyPr>
          <a:lstStyle/>
          <a:p>
            <a:r>
              <a:rPr lang="en-GB" sz="4500" dirty="0"/>
              <a:t>A list of the deliverables, and any time limits</a:t>
            </a:r>
          </a:p>
          <a:p>
            <a:pPr marL="0" indent="0">
              <a:buNone/>
            </a:pPr>
            <a:endParaRPr lang="en-GB" dirty="0"/>
          </a:p>
          <a:p>
            <a:pPr>
              <a:spcAft>
                <a:spcPts val="1200"/>
              </a:spcAft>
            </a:pPr>
            <a:r>
              <a:rPr lang="en-GB" sz="4000" dirty="0"/>
              <a:t>This development involves creating a modular program. The deliverables include:</a:t>
            </a:r>
          </a:p>
          <a:p>
            <a:pPr lvl="1"/>
            <a:r>
              <a:rPr lang="en-GB" sz="4000" dirty="0"/>
              <a:t>detailed design of the program structure</a:t>
            </a:r>
          </a:p>
          <a:p>
            <a:pPr lvl="1"/>
            <a:r>
              <a:rPr lang="en-GB" sz="4000" dirty="0"/>
              <a:t>test plan with completed test data table</a:t>
            </a:r>
          </a:p>
          <a:p>
            <a:pPr lvl="1"/>
            <a:r>
              <a:rPr lang="en-GB" sz="4000" dirty="0"/>
              <a:t>working program</a:t>
            </a:r>
          </a:p>
          <a:p>
            <a:pPr lvl="1"/>
            <a:r>
              <a:rPr lang="en-GB" sz="4000" dirty="0"/>
              <a:t>results of testing</a:t>
            </a:r>
          </a:p>
          <a:p>
            <a:pPr lvl="1"/>
            <a:r>
              <a:rPr lang="en-GB" sz="4000" dirty="0"/>
              <a:t>evaluation report</a:t>
            </a:r>
          </a:p>
          <a:p>
            <a:pPr marL="0" indent="0">
              <a:buNone/>
            </a:pPr>
            <a:endParaRPr lang="en-GB" sz="3200" dirty="0"/>
          </a:p>
          <a:p>
            <a:pPr marL="914400" lvl="2" indent="0">
              <a:buNone/>
            </a:pPr>
            <a:r>
              <a:rPr lang="en-GB" sz="4000" dirty="0"/>
              <a:t>This development work must be completed within 4 hours.</a:t>
            </a:r>
          </a:p>
        </p:txBody>
      </p:sp>
    </p:spTree>
    <p:extLst>
      <p:ext uri="{BB962C8B-B14F-4D97-AF65-F5344CB8AC3E}">
        <p14:creationId xmlns:p14="http://schemas.microsoft.com/office/powerpoint/2010/main" val="59633661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9C3D-3117-4705-8784-165947DB4CBF}"/>
              </a:ext>
            </a:extLst>
          </p:cNvPr>
          <p:cNvSpPr>
            <a:spLocks noGrp="1"/>
          </p:cNvSpPr>
          <p:nvPr>
            <p:ph type="title"/>
          </p:nvPr>
        </p:nvSpPr>
        <p:spPr/>
        <p:txBody>
          <a:bodyPr/>
          <a:lstStyle/>
          <a:p>
            <a:r>
              <a:rPr lang="en-GB" dirty="0"/>
              <a:t>Boundaries</a:t>
            </a:r>
          </a:p>
        </p:txBody>
      </p:sp>
      <p:sp>
        <p:nvSpPr>
          <p:cNvPr id="3" name="Content Placeholder 2">
            <a:extLst>
              <a:ext uri="{FF2B5EF4-FFF2-40B4-BE49-F238E27FC236}">
                <a16:creationId xmlns:a16="http://schemas.microsoft.com/office/drawing/2014/main" id="{5A1C0E72-0DF4-4B1C-9580-9337F2736524}"/>
              </a:ext>
            </a:extLst>
          </p:cNvPr>
          <p:cNvSpPr>
            <a:spLocks noGrp="1"/>
          </p:cNvSpPr>
          <p:nvPr>
            <p:ph idx="1"/>
          </p:nvPr>
        </p:nvSpPr>
        <p:spPr/>
        <p:txBody>
          <a:bodyPr/>
          <a:lstStyle/>
          <a:p>
            <a:r>
              <a:rPr lang="en-GB" dirty="0"/>
              <a:t>The limits that help to define what is in the project and what is not. It can also clarify any assumptions made by the developers.</a:t>
            </a:r>
          </a:p>
          <a:p>
            <a:r>
              <a:rPr lang="en-GB" dirty="0"/>
              <a:t>The program will read the pupil data (name, prelim mark and assignment mark) for 20 pupils from a sequential file. The data is accurate, so there is no need to implement input validation.</a:t>
            </a:r>
          </a:p>
          <a:p>
            <a:r>
              <a:rPr lang="en-GB" dirty="0"/>
              <a:t>The pupil with the top mark will be the pupil who has the highest percentage. The only output needed is the name and percentage of the pupil with the highest percentage.</a:t>
            </a:r>
          </a:p>
        </p:txBody>
      </p:sp>
    </p:spTree>
    <p:extLst>
      <p:ext uri="{BB962C8B-B14F-4D97-AF65-F5344CB8AC3E}">
        <p14:creationId xmlns:p14="http://schemas.microsoft.com/office/powerpoint/2010/main" val="30927380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807D-69E7-435B-8628-C24F642E98BF}"/>
              </a:ext>
            </a:extLst>
          </p:cNvPr>
          <p:cNvSpPr>
            <a:spLocks noGrp="1"/>
          </p:cNvSpPr>
          <p:nvPr>
            <p:ph type="title"/>
          </p:nvPr>
        </p:nvSpPr>
        <p:spPr/>
        <p:txBody>
          <a:bodyPr/>
          <a:lstStyle/>
          <a:p>
            <a:r>
              <a:rPr lang="en-GB" dirty="0"/>
              <a:t>Functional requirements</a:t>
            </a:r>
          </a:p>
        </p:txBody>
      </p:sp>
      <p:sp>
        <p:nvSpPr>
          <p:cNvPr id="3" name="Content Placeholder 2">
            <a:extLst>
              <a:ext uri="{FF2B5EF4-FFF2-40B4-BE49-F238E27FC236}">
                <a16:creationId xmlns:a16="http://schemas.microsoft.com/office/drawing/2014/main" id="{B7D41854-E438-47A1-9945-22099D2C31AD}"/>
              </a:ext>
            </a:extLst>
          </p:cNvPr>
          <p:cNvSpPr>
            <a:spLocks noGrp="1"/>
          </p:cNvSpPr>
          <p:nvPr>
            <p:ph idx="1"/>
          </p:nvPr>
        </p:nvSpPr>
        <p:spPr/>
        <p:txBody>
          <a:bodyPr>
            <a:normAutofit fontScale="85000" lnSpcReduction="20000"/>
          </a:bodyPr>
          <a:lstStyle/>
          <a:p>
            <a:r>
              <a:rPr lang="en-GB" dirty="0"/>
              <a:t>Features and functions that must be delivered by the system in terms of inputs, processes and outputs. </a:t>
            </a:r>
          </a:p>
          <a:p>
            <a:r>
              <a:rPr lang="en-GB" dirty="0"/>
              <a:t>Inputs are imported from a sequential file.  Outputs displayed on the screen.</a:t>
            </a:r>
          </a:p>
          <a:p>
            <a:r>
              <a:rPr lang="en-GB" dirty="0"/>
              <a:t>Each process should be a separate procedure or function that is called from the main program.</a:t>
            </a:r>
          </a:p>
          <a:p>
            <a:r>
              <a:rPr lang="en-GB" dirty="0"/>
              <a:t>Inputs: Pupil name</a:t>
            </a:r>
          </a:p>
          <a:p>
            <a:r>
              <a:rPr lang="en-GB" dirty="0"/>
              <a:t>Prelim mark</a:t>
            </a:r>
          </a:p>
          <a:p>
            <a:r>
              <a:rPr lang="en-GB" dirty="0"/>
              <a:t>Assignment mark</a:t>
            </a:r>
          </a:p>
          <a:p>
            <a:r>
              <a:rPr lang="en-GB" dirty="0"/>
              <a:t>Processes: Calculate the percentage for each pupil</a:t>
            </a:r>
          </a:p>
          <a:p>
            <a:r>
              <a:rPr lang="en-GB" dirty="0"/>
              <a:t>Find the name and percentage of the pupil with the highest percentage</a:t>
            </a:r>
          </a:p>
          <a:p>
            <a:r>
              <a:rPr lang="en-GB" dirty="0"/>
              <a:t>Output: Name of the pupil with the highest percentage</a:t>
            </a:r>
          </a:p>
          <a:p>
            <a:r>
              <a:rPr lang="en-GB" dirty="0"/>
              <a:t>The highest percentage</a:t>
            </a:r>
          </a:p>
        </p:txBody>
      </p:sp>
    </p:spTree>
    <p:extLst>
      <p:ext uri="{BB962C8B-B14F-4D97-AF65-F5344CB8AC3E}">
        <p14:creationId xmlns:p14="http://schemas.microsoft.com/office/powerpoint/2010/main" val="126639005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0464211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Identify the data types and structures required for a problem that relates to the implementation at this level.</a:t>
            </a:r>
          </a:p>
        </p:txBody>
      </p:sp>
    </p:spTree>
    <p:extLst>
      <p:ext uri="{BB962C8B-B14F-4D97-AF65-F5344CB8AC3E}">
        <p14:creationId xmlns:p14="http://schemas.microsoft.com/office/powerpoint/2010/main" val="32176861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Read and understand designs of solutions to problems at this level, using the following design techniques:</a:t>
            </a:r>
          </a:p>
          <a:p>
            <a:pPr lvl="1"/>
            <a:r>
              <a:rPr lang="en-GB" sz="2800" dirty="0"/>
              <a:t>structure diagrams</a:t>
            </a:r>
          </a:p>
          <a:p>
            <a:pPr lvl="1"/>
            <a:r>
              <a:rPr lang="en-GB" sz="2800" dirty="0"/>
              <a:t>pseudocode</a:t>
            </a:r>
          </a:p>
        </p:txBody>
      </p:sp>
    </p:spTree>
    <p:extLst>
      <p:ext uri="{BB962C8B-B14F-4D97-AF65-F5344CB8AC3E}">
        <p14:creationId xmlns:p14="http://schemas.microsoft.com/office/powerpoint/2010/main" val="78254537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Exemplify and implement efficient design solutions to a problem, using a recognised design technique, showing:</a:t>
            </a:r>
          </a:p>
          <a:p>
            <a:pPr lvl="1"/>
            <a:r>
              <a:rPr lang="en-GB" sz="2800" dirty="0"/>
              <a:t>top level design</a:t>
            </a:r>
          </a:p>
          <a:p>
            <a:pPr lvl="1"/>
            <a:r>
              <a:rPr lang="en-GB" sz="2800" dirty="0"/>
              <a:t>the data flow</a:t>
            </a:r>
          </a:p>
          <a:p>
            <a:pPr lvl="1"/>
            <a:r>
              <a:rPr lang="en-GB" sz="2800" dirty="0"/>
              <a:t>refinements</a:t>
            </a:r>
          </a:p>
        </p:txBody>
      </p:sp>
    </p:spTree>
    <p:extLst>
      <p:ext uri="{BB962C8B-B14F-4D97-AF65-F5344CB8AC3E}">
        <p14:creationId xmlns:p14="http://schemas.microsoft.com/office/powerpoint/2010/main" val="15114393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N5 Functions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739140" y="2490095"/>
            <a:ext cx="2666548"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14356" y="2490094"/>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effectLst/>
                <a:latin typeface="Consolas" panose="020B0609020204030204" pitchFamily="49" charset="0"/>
              </a:rPr>
              <a:t>6</a:t>
            </a:r>
          </a:p>
        </p:txBody>
      </p:sp>
      <p:sp>
        <p:nvSpPr>
          <p:cNvPr id="28" name="TextBox 27">
            <a:extLst>
              <a:ext uri="{FF2B5EF4-FFF2-40B4-BE49-F238E27FC236}">
                <a16:creationId xmlns:a16="http://schemas.microsoft.com/office/drawing/2014/main" id="{F011BBBB-743B-4F70-920B-92D86D92F2EF}"/>
              </a:ext>
            </a:extLst>
          </p:cNvPr>
          <p:cNvSpPr txBox="1"/>
          <p:nvPr/>
        </p:nvSpPr>
        <p:spPr>
          <a:xfrm>
            <a:off x="426721" y="4307546"/>
            <a:ext cx="2967952" cy="769441"/>
          </a:xfrm>
          <a:prstGeom prst="rect">
            <a:avLst/>
          </a:prstGeom>
          <a:noFill/>
        </p:spPr>
        <p:txBody>
          <a:bodyPr wrap="square">
            <a:spAutoFit/>
          </a:bodyPr>
          <a:lstStyle/>
          <a:p>
            <a:pPr algn="r"/>
            <a:r>
              <a:rPr lang="en-GB" sz="4400" dirty="0">
                <a:solidFill>
                  <a:srgbClr val="0086B3"/>
                </a:solidFill>
                <a:latin typeface="Consolas" panose="020B0609020204030204" pitchFamily="49" charset="0"/>
              </a:rPr>
              <a:t>3.1415, 2</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round()</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sp>
        <p:nvSpPr>
          <p:cNvPr id="39" name="TextBox 38">
            <a:extLst>
              <a:ext uri="{FF2B5EF4-FFF2-40B4-BE49-F238E27FC236}">
                <a16:creationId xmlns:a16="http://schemas.microsoft.com/office/drawing/2014/main" id="{A4585091-739A-4D3F-99EE-3F1D384F15D3}"/>
              </a:ext>
            </a:extLst>
          </p:cNvPr>
          <p:cNvSpPr txBox="1"/>
          <p:nvPr/>
        </p:nvSpPr>
        <p:spPr>
          <a:xfrm flipH="1">
            <a:off x="1828799" y="5911406"/>
            <a:ext cx="3227250" cy="523220"/>
          </a:xfrm>
          <a:prstGeom prst="rect">
            <a:avLst/>
          </a:prstGeom>
          <a:noFill/>
        </p:spPr>
        <p:txBody>
          <a:bodyPr wrap="square" rtlCol="0">
            <a:spAutoFit/>
          </a:bodyPr>
          <a:lstStyle/>
          <a:p>
            <a:pPr algn="r"/>
            <a:r>
              <a:rPr lang="en-GB" sz="2800" b="1" dirty="0">
                <a:solidFill>
                  <a:srgbClr val="7030A0"/>
                </a:solidFill>
              </a:rPr>
              <a:t>Zero, or more values</a:t>
            </a:r>
          </a:p>
        </p:txBody>
      </p:sp>
      <p:sp>
        <p:nvSpPr>
          <p:cNvPr id="40" name="TextBox 39">
            <a:extLst>
              <a:ext uri="{FF2B5EF4-FFF2-40B4-BE49-F238E27FC236}">
                <a16:creationId xmlns:a16="http://schemas.microsoft.com/office/drawing/2014/main" id="{AF3AC664-F820-45D5-9630-647A32E2EFAD}"/>
              </a:ext>
            </a:extLst>
          </p:cNvPr>
          <p:cNvSpPr txBox="1"/>
          <p:nvPr/>
        </p:nvSpPr>
        <p:spPr>
          <a:xfrm flipH="1">
            <a:off x="7223934" y="5692754"/>
            <a:ext cx="4663265" cy="954107"/>
          </a:xfrm>
          <a:prstGeom prst="rect">
            <a:avLst/>
          </a:prstGeom>
          <a:noFill/>
        </p:spPr>
        <p:txBody>
          <a:bodyPr wrap="square" rtlCol="0">
            <a:spAutoFit/>
          </a:bodyPr>
          <a:lstStyle/>
          <a:p>
            <a:r>
              <a:rPr lang="en-GB" sz="2800" b="1" dirty="0">
                <a:solidFill>
                  <a:srgbClr val="7030A0"/>
                </a:solidFill>
              </a:rPr>
              <a:t>Function: Returns a value</a:t>
            </a:r>
          </a:p>
          <a:p>
            <a:r>
              <a:rPr lang="en-GB" sz="2800" b="1" dirty="0">
                <a:solidFill>
                  <a:srgbClr val="7030A0"/>
                </a:solidFill>
              </a:rPr>
              <a:t>Procedure: Returns nothing</a:t>
            </a:r>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len</a:t>
              </a:r>
              <a:r>
                <a:rPr lang="en-GB" sz="3200" b="1" dirty="0"/>
                <a:t>()</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9384B7F1-BA4B-4730-F724-7D085D57DAB9}"/>
              </a:ext>
            </a:extLst>
          </p:cNvPr>
          <p:cNvSpPr txBox="1"/>
          <p:nvPr/>
        </p:nvSpPr>
        <p:spPr>
          <a:xfrm>
            <a:off x="8814356" y="4307546"/>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latin typeface="Consolas" panose="020B0609020204030204" pitchFamily="49" charset="0"/>
              </a:rPr>
              <a:t>3.14</a:t>
            </a:r>
            <a:endParaRPr lang="en-GB" sz="4400" dirty="0">
              <a:solidFill>
                <a:srgbClr val="0086B3"/>
              </a:solidFill>
              <a:effectLst/>
              <a:latin typeface="Consolas" panose="020B0609020204030204" pitchFamily="49" charset="0"/>
            </a:endParaRPr>
          </a:p>
        </p:txBody>
      </p:sp>
    </p:spTree>
    <p:extLst>
      <p:ext uri="{BB962C8B-B14F-4D97-AF65-F5344CB8AC3E}">
        <p14:creationId xmlns:p14="http://schemas.microsoft.com/office/powerpoint/2010/main" val="251078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10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0">
                                            <p:txEl>
                                              <p:pRg st="0" end="0"/>
                                            </p:txEl>
                                          </p:spTgt>
                                        </p:tgtEl>
                                        <p:attrNameLst>
                                          <p:attrName>style.visibility</p:attrName>
                                        </p:attrNameLst>
                                      </p:cBhvr>
                                      <p:to>
                                        <p:strVal val="visible"/>
                                      </p:to>
                                    </p:set>
                                    <p:animEffect transition="in" filter="wipe(left)">
                                      <p:cBhvr>
                                        <p:cTn id="41" dur="2000"/>
                                        <p:tgtEl>
                                          <p:spTgt spid="4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
                                            <p:txEl>
                                              <p:pRg st="1" end="1"/>
                                            </p:txEl>
                                          </p:spTgt>
                                        </p:tgtEl>
                                        <p:attrNameLst>
                                          <p:attrName>style.visibility</p:attrName>
                                        </p:attrNameLst>
                                      </p:cBhvr>
                                      <p:to>
                                        <p:strVal val="visible"/>
                                      </p:to>
                                    </p:set>
                                    <p:animEffect transition="in" filter="wipe(left)">
                                      <p:cBhvr>
                                        <p:cTn id="46" dur="2000"/>
                                        <p:tgtEl>
                                          <p:spTgt spid="40">
                                            <p:txEl>
                                              <p:pRg st="1" end="1"/>
                                            </p:txEl>
                                          </p:spTgt>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39" grpId="0"/>
      <p:bldP spid="40"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Parameter Passing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99723" y="2686207"/>
            <a:ext cx="6992554"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7372424" y="5818760"/>
            <a:ext cx="2785421"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Actual parameter</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6738200" y="1726635"/>
            <a:ext cx="2854077" cy="505431"/>
          </a:xfrm>
          <a:prstGeom prst="callout2">
            <a:avLst>
              <a:gd name="adj1" fmla="val 49438"/>
              <a:gd name="adj2" fmla="val -6442"/>
              <a:gd name="adj3" fmla="val 50138"/>
              <a:gd name="adj4" fmla="val -20619"/>
              <a:gd name="adj5" fmla="val 212601"/>
              <a:gd name="adj6" fmla="val -2059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Formal parameter</a:t>
            </a:r>
            <a:endParaRPr lang="en-GB" sz="2800" dirty="0">
              <a:solidFill>
                <a:srgbClr val="7030A0"/>
              </a:solidFill>
            </a:endParaRPr>
          </a:p>
        </p:txBody>
      </p:sp>
      <p:sp>
        <p:nvSpPr>
          <p:cNvPr id="7" name="Freeform: Shape 6">
            <a:extLst>
              <a:ext uri="{FF2B5EF4-FFF2-40B4-BE49-F238E27FC236}">
                <a16:creationId xmlns:a16="http://schemas.microsoft.com/office/drawing/2014/main" id="{272D29F5-849E-458B-A209-C0F25404477E}"/>
              </a:ext>
            </a:extLst>
          </p:cNvPr>
          <p:cNvSpPr/>
          <p:nvPr/>
        </p:nvSpPr>
        <p:spPr>
          <a:xfrm>
            <a:off x="6808580" y="2518217"/>
            <a:ext cx="2796780" cy="2491446"/>
          </a:xfrm>
          <a:custGeom>
            <a:avLst/>
            <a:gdLst>
              <a:gd name="connsiteX0" fmla="*/ 375138 w 3837364"/>
              <a:gd name="connsiteY0" fmla="*/ 2450038 h 2450038"/>
              <a:gd name="connsiteX1" fmla="*/ 3212123 w 3837364"/>
              <a:gd name="connsiteY1" fmla="*/ 1879514 h 2450038"/>
              <a:gd name="connsiteX2" fmla="*/ 3688861 w 3837364"/>
              <a:gd name="connsiteY2" fmla="*/ 816622 h 2450038"/>
              <a:gd name="connsiteX3" fmla="*/ 1211384 w 3837364"/>
              <a:gd name="connsiteY3" fmla="*/ 42899 h 2450038"/>
              <a:gd name="connsiteX4" fmla="*/ 0 w 3837364"/>
              <a:gd name="connsiteY4" fmla="*/ 167945 h 2450038"/>
              <a:gd name="connsiteX0" fmla="*/ 375138 w 3813094"/>
              <a:gd name="connsiteY0" fmla="*/ 2395033 h 2395033"/>
              <a:gd name="connsiteX1" fmla="*/ 3212123 w 3813094"/>
              <a:gd name="connsiteY1" fmla="*/ 1824509 h 2395033"/>
              <a:gd name="connsiteX2" fmla="*/ 3688861 w 3813094"/>
              <a:gd name="connsiteY2" fmla="*/ 761617 h 2395033"/>
              <a:gd name="connsiteX3" fmla="*/ 1541066 w 3813094"/>
              <a:gd name="connsiteY3" fmla="*/ 62539 h 2395033"/>
              <a:gd name="connsiteX4" fmla="*/ 0 w 3813094"/>
              <a:gd name="connsiteY4" fmla="*/ 112940 h 2395033"/>
              <a:gd name="connsiteX0" fmla="*/ 375138 w 3789325"/>
              <a:gd name="connsiteY0" fmla="*/ 2358161 h 2358161"/>
              <a:gd name="connsiteX1" fmla="*/ 3212123 w 3789325"/>
              <a:gd name="connsiteY1" fmla="*/ 1787637 h 2358161"/>
              <a:gd name="connsiteX2" fmla="*/ 3688861 w 3789325"/>
              <a:gd name="connsiteY2" fmla="*/ 724745 h 2358161"/>
              <a:gd name="connsiteX3" fmla="*/ 1864527 w 3789325"/>
              <a:gd name="connsiteY3" fmla="*/ 94091 h 2358161"/>
              <a:gd name="connsiteX4" fmla="*/ 0 w 3789325"/>
              <a:gd name="connsiteY4" fmla="*/ 76068 h 2358161"/>
              <a:gd name="connsiteX0" fmla="*/ 375138 w 3778377"/>
              <a:gd name="connsiteY0" fmla="*/ 2344321 h 2344321"/>
              <a:gd name="connsiteX1" fmla="*/ 3212123 w 3778377"/>
              <a:gd name="connsiteY1" fmla="*/ 1773797 h 2344321"/>
              <a:gd name="connsiteX2" fmla="*/ 3688861 w 3778377"/>
              <a:gd name="connsiteY2" fmla="*/ 710905 h 2344321"/>
              <a:gd name="connsiteX3" fmla="*/ 2013817 w 3778377"/>
              <a:gd name="connsiteY3" fmla="*/ 117573 h 2344321"/>
              <a:gd name="connsiteX4" fmla="*/ 0 w 3778377"/>
              <a:gd name="connsiteY4" fmla="*/ 62228 h 2344321"/>
              <a:gd name="connsiteX0" fmla="*/ 375138 w 3706999"/>
              <a:gd name="connsiteY0" fmla="*/ 2344321 h 2344321"/>
              <a:gd name="connsiteX1" fmla="*/ 2745593 w 3706999"/>
              <a:gd name="connsiteY1" fmla="*/ 1935528 h 2344321"/>
              <a:gd name="connsiteX2" fmla="*/ 3688861 w 3706999"/>
              <a:gd name="connsiteY2" fmla="*/ 710905 h 2344321"/>
              <a:gd name="connsiteX3" fmla="*/ 2013817 w 3706999"/>
              <a:gd name="connsiteY3" fmla="*/ 117573 h 2344321"/>
              <a:gd name="connsiteX4" fmla="*/ 0 w 3706999"/>
              <a:gd name="connsiteY4" fmla="*/ 62228 h 2344321"/>
              <a:gd name="connsiteX0" fmla="*/ 375138 w 3689161"/>
              <a:gd name="connsiteY0" fmla="*/ 2344321 h 2344321"/>
              <a:gd name="connsiteX1" fmla="*/ 2135993 w 3689161"/>
              <a:gd name="connsiteY1" fmla="*/ 2072377 h 2344321"/>
              <a:gd name="connsiteX2" fmla="*/ 3688861 w 3689161"/>
              <a:gd name="connsiteY2" fmla="*/ 710905 h 2344321"/>
              <a:gd name="connsiteX3" fmla="*/ 2013817 w 3689161"/>
              <a:gd name="connsiteY3" fmla="*/ 117573 h 2344321"/>
              <a:gd name="connsiteX4" fmla="*/ 0 w 3689161"/>
              <a:gd name="connsiteY4" fmla="*/ 62228 h 2344321"/>
              <a:gd name="connsiteX0" fmla="*/ 375138 w 3720255"/>
              <a:gd name="connsiteY0" fmla="*/ 2344321 h 2344321"/>
              <a:gd name="connsiteX1" fmla="*/ 2135993 w 3720255"/>
              <a:gd name="connsiteY1" fmla="*/ 2072377 h 2344321"/>
              <a:gd name="connsiteX2" fmla="*/ 3719963 w 3720255"/>
              <a:gd name="connsiteY2" fmla="*/ 984603 h 2344321"/>
              <a:gd name="connsiteX3" fmla="*/ 2013817 w 3720255"/>
              <a:gd name="connsiteY3" fmla="*/ 117573 h 2344321"/>
              <a:gd name="connsiteX4" fmla="*/ 0 w 3720255"/>
              <a:gd name="connsiteY4" fmla="*/ 62228 h 2344321"/>
              <a:gd name="connsiteX0" fmla="*/ 375138 w 3757570"/>
              <a:gd name="connsiteY0" fmla="*/ 2344321 h 2344321"/>
              <a:gd name="connsiteX1" fmla="*/ 2135993 w 3757570"/>
              <a:gd name="connsiteY1" fmla="*/ 2072377 h 2344321"/>
              <a:gd name="connsiteX2" fmla="*/ 3757286 w 3757570"/>
              <a:gd name="connsiteY2" fmla="*/ 1133893 h 2344321"/>
              <a:gd name="connsiteX3" fmla="*/ 2013817 w 3757570"/>
              <a:gd name="connsiteY3" fmla="*/ 117573 h 2344321"/>
              <a:gd name="connsiteX4" fmla="*/ 0 w 3757570"/>
              <a:gd name="connsiteY4" fmla="*/ 62228 h 2344321"/>
              <a:gd name="connsiteX0" fmla="*/ 375138 w 3782447"/>
              <a:gd name="connsiteY0" fmla="*/ 2344321 h 2344321"/>
              <a:gd name="connsiteX1" fmla="*/ 2135993 w 3782447"/>
              <a:gd name="connsiteY1" fmla="*/ 2072377 h 2344321"/>
              <a:gd name="connsiteX2" fmla="*/ 3782168 w 3782447"/>
              <a:gd name="connsiteY2" fmla="*/ 897518 h 2344321"/>
              <a:gd name="connsiteX3" fmla="*/ 2013817 w 3782447"/>
              <a:gd name="connsiteY3" fmla="*/ 117573 h 2344321"/>
              <a:gd name="connsiteX4" fmla="*/ 0 w 3782447"/>
              <a:gd name="connsiteY4" fmla="*/ 62228 h 2344321"/>
              <a:gd name="connsiteX0" fmla="*/ 375138 w 3552350"/>
              <a:gd name="connsiteY0" fmla="*/ 2344321 h 2344321"/>
              <a:gd name="connsiteX1" fmla="*/ 2135993 w 3552350"/>
              <a:gd name="connsiteY1" fmla="*/ 2072377 h 2344321"/>
              <a:gd name="connsiteX2" fmla="*/ 3552013 w 3552350"/>
              <a:gd name="connsiteY2" fmla="*/ 916179 h 2344321"/>
              <a:gd name="connsiteX3" fmla="*/ 2013817 w 3552350"/>
              <a:gd name="connsiteY3" fmla="*/ 117573 h 2344321"/>
              <a:gd name="connsiteX4" fmla="*/ 0 w 3552350"/>
              <a:gd name="connsiteY4" fmla="*/ 62228 h 2344321"/>
              <a:gd name="connsiteX0" fmla="*/ 375138 w 3553704"/>
              <a:gd name="connsiteY0" fmla="*/ 2344321 h 2344321"/>
              <a:gd name="connsiteX1" fmla="*/ 2272842 w 3553704"/>
              <a:gd name="connsiteY1" fmla="*/ 2022613 h 2344321"/>
              <a:gd name="connsiteX2" fmla="*/ 3552013 w 3553704"/>
              <a:gd name="connsiteY2" fmla="*/ 916179 h 2344321"/>
              <a:gd name="connsiteX3" fmla="*/ 2013817 w 3553704"/>
              <a:gd name="connsiteY3" fmla="*/ 117573 h 2344321"/>
              <a:gd name="connsiteX4" fmla="*/ 0 w 3553704"/>
              <a:gd name="connsiteY4" fmla="*/ 62228 h 2344321"/>
              <a:gd name="connsiteX0" fmla="*/ 375138 w 3553717"/>
              <a:gd name="connsiteY0" fmla="*/ 2344321 h 2344321"/>
              <a:gd name="connsiteX1" fmla="*/ 2272842 w 3553717"/>
              <a:gd name="connsiteY1" fmla="*/ 2022613 h 2344321"/>
              <a:gd name="connsiteX2" fmla="*/ 3552013 w 3553717"/>
              <a:gd name="connsiteY2" fmla="*/ 916179 h 2344321"/>
              <a:gd name="connsiteX3" fmla="*/ 2013817 w 3553717"/>
              <a:gd name="connsiteY3" fmla="*/ 117573 h 2344321"/>
              <a:gd name="connsiteX4" fmla="*/ 0 w 3553717"/>
              <a:gd name="connsiteY4" fmla="*/ 62228 h 2344321"/>
              <a:gd name="connsiteX0" fmla="*/ 375138 w 3590965"/>
              <a:gd name="connsiteY0" fmla="*/ 2344321 h 2344321"/>
              <a:gd name="connsiteX1" fmla="*/ 2272842 w 3590965"/>
              <a:gd name="connsiteY1" fmla="*/ 2022613 h 2344321"/>
              <a:gd name="connsiteX2" fmla="*/ 3589335 w 3590965"/>
              <a:gd name="connsiteY2" fmla="*/ 1015705 h 2344321"/>
              <a:gd name="connsiteX3" fmla="*/ 2013817 w 3590965"/>
              <a:gd name="connsiteY3" fmla="*/ 117573 h 2344321"/>
              <a:gd name="connsiteX4" fmla="*/ 0 w 3590965"/>
              <a:gd name="connsiteY4" fmla="*/ 62228 h 2344321"/>
              <a:gd name="connsiteX0" fmla="*/ 375138 w 3589608"/>
              <a:gd name="connsiteY0" fmla="*/ 2344321 h 2344321"/>
              <a:gd name="connsiteX1" fmla="*/ 2272842 w 3589608"/>
              <a:gd name="connsiteY1" fmla="*/ 2022613 h 2344321"/>
              <a:gd name="connsiteX2" fmla="*/ 3589335 w 3589608"/>
              <a:gd name="connsiteY2" fmla="*/ 1015705 h 2344321"/>
              <a:gd name="connsiteX3" fmla="*/ 2013817 w 3589608"/>
              <a:gd name="connsiteY3" fmla="*/ 117573 h 2344321"/>
              <a:gd name="connsiteX4" fmla="*/ 0 w 3589608"/>
              <a:gd name="connsiteY4" fmla="*/ 62228 h 2344321"/>
              <a:gd name="connsiteX0" fmla="*/ 375138 w 3591237"/>
              <a:gd name="connsiteY0" fmla="*/ 2344321 h 2344321"/>
              <a:gd name="connsiteX1" fmla="*/ 2291503 w 3591237"/>
              <a:gd name="connsiteY1" fmla="*/ 2028833 h 2344321"/>
              <a:gd name="connsiteX2" fmla="*/ 3589335 w 3591237"/>
              <a:gd name="connsiteY2" fmla="*/ 1015705 h 2344321"/>
              <a:gd name="connsiteX3" fmla="*/ 2013817 w 3591237"/>
              <a:gd name="connsiteY3" fmla="*/ 117573 h 2344321"/>
              <a:gd name="connsiteX4" fmla="*/ 0 w 3591237"/>
              <a:gd name="connsiteY4" fmla="*/ 62228 h 2344321"/>
              <a:gd name="connsiteX0" fmla="*/ 375138 w 3590424"/>
              <a:gd name="connsiteY0" fmla="*/ 2344321 h 2344321"/>
              <a:gd name="connsiteX1" fmla="*/ 2229299 w 3590424"/>
              <a:gd name="connsiteY1" fmla="*/ 2078596 h 2344321"/>
              <a:gd name="connsiteX2" fmla="*/ 3589335 w 3590424"/>
              <a:gd name="connsiteY2" fmla="*/ 1015705 h 2344321"/>
              <a:gd name="connsiteX3" fmla="*/ 2013817 w 3590424"/>
              <a:gd name="connsiteY3" fmla="*/ 117573 h 2344321"/>
              <a:gd name="connsiteX4" fmla="*/ 0 w 3590424"/>
              <a:gd name="connsiteY4" fmla="*/ 62228 h 2344321"/>
              <a:gd name="connsiteX0" fmla="*/ 375138 w 3590532"/>
              <a:gd name="connsiteY0" fmla="*/ 2344321 h 2344321"/>
              <a:gd name="connsiteX1" fmla="*/ 2229299 w 3590532"/>
              <a:gd name="connsiteY1" fmla="*/ 2078596 h 2344321"/>
              <a:gd name="connsiteX2" fmla="*/ 3589335 w 3590532"/>
              <a:gd name="connsiteY2" fmla="*/ 1015705 h 2344321"/>
              <a:gd name="connsiteX3" fmla="*/ 2013817 w 3590532"/>
              <a:gd name="connsiteY3" fmla="*/ 117573 h 2344321"/>
              <a:gd name="connsiteX4" fmla="*/ 0 w 3590532"/>
              <a:gd name="connsiteY4" fmla="*/ 62228 h 2344321"/>
              <a:gd name="connsiteX0" fmla="*/ 375138 w 3602852"/>
              <a:gd name="connsiteY0" fmla="*/ 2344321 h 2344321"/>
              <a:gd name="connsiteX1" fmla="*/ 2229299 w 3602852"/>
              <a:gd name="connsiteY1" fmla="*/ 2078596 h 2344321"/>
              <a:gd name="connsiteX2" fmla="*/ 3601776 w 3602852"/>
              <a:gd name="connsiteY2" fmla="*/ 1121452 h 2344321"/>
              <a:gd name="connsiteX3" fmla="*/ 2013817 w 3602852"/>
              <a:gd name="connsiteY3" fmla="*/ 117573 h 2344321"/>
              <a:gd name="connsiteX4" fmla="*/ 0 w 3602852"/>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74428"/>
              <a:gd name="connsiteY0" fmla="*/ 2344321 h 2344321"/>
              <a:gd name="connsiteX1" fmla="*/ 2229299 w 3674428"/>
              <a:gd name="connsiteY1" fmla="*/ 2078596 h 2344321"/>
              <a:gd name="connsiteX2" fmla="*/ 3287252 w 3674428"/>
              <a:gd name="connsiteY2" fmla="*/ 1564537 h 2344321"/>
              <a:gd name="connsiteX3" fmla="*/ 3601776 w 3674428"/>
              <a:gd name="connsiteY3" fmla="*/ 1121452 h 2344321"/>
              <a:gd name="connsiteX4" fmla="*/ 2013817 w 3674428"/>
              <a:gd name="connsiteY4" fmla="*/ 117573 h 2344321"/>
              <a:gd name="connsiteX5" fmla="*/ 0 w 3674428"/>
              <a:gd name="connsiteY5" fmla="*/ 62228 h 2344321"/>
              <a:gd name="connsiteX0" fmla="*/ 375138 w 3784109"/>
              <a:gd name="connsiteY0" fmla="*/ 2344321 h 2344321"/>
              <a:gd name="connsiteX1" fmla="*/ 2229299 w 3784109"/>
              <a:gd name="connsiteY1" fmla="*/ 2078596 h 2344321"/>
              <a:gd name="connsiteX2" fmla="*/ 3287252 w 3784109"/>
              <a:gd name="connsiteY2" fmla="*/ 1564537 h 2344321"/>
              <a:gd name="connsiteX3" fmla="*/ 3726184 w 3784109"/>
              <a:gd name="connsiteY3" fmla="*/ 785550 h 2344321"/>
              <a:gd name="connsiteX4" fmla="*/ 2013817 w 3784109"/>
              <a:gd name="connsiteY4" fmla="*/ 117573 h 2344321"/>
              <a:gd name="connsiteX5" fmla="*/ 0 w 3784109"/>
              <a:gd name="connsiteY5" fmla="*/ 62228 h 2344321"/>
              <a:gd name="connsiteX0" fmla="*/ 375138 w 3869369"/>
              <a:gd name="connsiteY0" fmla="*/ 2344321 h 2344321"/>
              <a:gd name="connsiteX1" fmla="*/ 2229299 w 3869369"/>
              <a:gd name="connsiteY1" fmla="*/ 2078596 h 2344321"/>
              <a:gd name="connsiteX2" fmla="*/ 3616934 w 3869369"/>
              <a:gd name="connsiteY2" fmla="*/ 1701385 h 2344321"/>
              <a:gd name="connsiteX3" fmla="*/ 3726184 w 3869369"/>
              <a:gd name="connsiteY3" fmla="*/ 785550 h 2344321"/>
              <a:gd name="connsiteX4" fmla="*/ 2013817 w 3869369"/>
              <a:gd name="connsiteY4" fmla="*/ 117573 h 2344321"/>
              <a:gd name="connsiteX5" fmla="*/ 0 w 3869369"/>
              <a:gd name="connsiteY5" fmla="*/ 62228 h 2344321"/>
              <a:gd name="connsiteX0" fmla="*/ 375138 w 3837224"/>
              <a:gd name="connsiteY0" fmla="*/ 2344321 h 2344321"/>
              <a:gd name="connsiteX1" fmla="*/ 2229299 w 3837224"/>
              <a:gd name="connsiteY1" fmla="*/ 2078596 h 2344321"/>
              <a:gd name="connsiteX2" fmla="*/ 3616934 w 3837224"/>
              <a:gd name="connsiteY2" fmla="*/ 1701385 h 2344321"/>
              <a:gd name="connsiteX3" fmla="*/ 3676420 w 3837224"/>
              <a:gd name="connsiteY3" fmla="*/ 729566 h 2344321"/>
              <a:gd name="connsiteX4" fmla="*/ 2013817 w 3837224"/>
              <a:gd name="connsiteY4" fmla="*/ 117573 h 2344321"/>
              <a:gd name="connsiteX5" fmla="*/ 0 w 3837224"/>
              <a:gd name="connsiteY5" fmla="*/ 62228 h 2344321"/>
              <a:gd name="connsiteX0" fmla="*/ 375138 w 3826237"/>
              <a:gd name="connsiteY0" fmla="*/ 2344321 h 2344321"/>
              <a:gd name="connsiteX1" fmla="*/ 2229299 w 3826237"/>
              <a:gd name="connsiteY1" fmla="*/ 2078596 h 2344321"/>
              <a:gd name="connsiteX2" fmla="*/ 3592052 w 3826237"/>
              <a:gd name="connsiteY2" fmla="*/ 1744928 h 2344321"/>
              <a:gd name="connsiteX3" fmla="*/ 3676420 w 3826237"/>
              <a:gd name="connsiteY3" fmla="*/ 729566 h 2344321"/>
              <a:gd name="connsiteX4" fmla="*/ 2013817 w 3826237"/>
              <a:gd name="connsiteY4" fmla="*/ 117573 h 2344321"/>
              <a:gd name="connsiteX5" fmla="*/ 0 w 3826237"/>
              <a:gd name="connsiteY5" fmla="*/ 62228 h 2344321"/>
              <a:gd name="connsiteX0" fmla="*/ 381359 w 3832458"/>
              <a:gd name="connsiteY0" fmla="*/ 2317336 h 2317336"/>
              <a:gd name="connsiteX1" fmla="*/ 2235520 w 3832458"/>
              <a:gd name="connsiteY1" fmla="*/ 2051611 h 2317336"/>
              <a:gd name="connsiteX2" fmla="*/ 3598273 w 3832458"/>
              <a:gd name="connsiteY2" fmla="*/ 1717943 h 2317336"/>
              <a:gd name="connsiteX3" fmla="*/ 3682641 w 3832458"/>
              <a:gd name="connsiteY3" fmla="*/ 702581 h 2317336"/>
              <a:gd name="connsiteX4" fmla="*/ 2020038 w 3832458"/>
              <a:gd name="connsiteY4" fmla="*/ 90588 h 2317336"/>
              <a:gd name="connsiteX5" fmla="*/ 0 w 3832458"/>
              <a:gd name="connsiteY5" fmla="*/ 78786 h 2317336"/>
              <a:gd name="connsiteX0" fmla="*/ 381359 w 3832458"/>
              <a:gd name="connsiteY0" fmla="*/ 2317336 h 2317336"/>
              <a:gd name="connsiteX1" fmla="*/ 2042687 w 3832458"/>
              <a:gd name="connsiteY1" fmla="*/ 2082713 h 2317336"/>
              <a:gd name="connsiteX2" fmla="*/ 3598273 w 3832458"/>
              <a:gd name="connsiteY2" fmla="*/ 1717943 h 2317336"/>
              <a:gd name="connsiteX3" fmla="*/ 3682641 w 3832458"/>
              <a:gd name="connsiteY3" fmla="*/ 702581 h 2317336"/>
              <a:gd name="connsiteX4" fmla="*/ 2020038 w 3832458"/>
              <a:gd name="connsiteY4" fmla="*/ 90588 h 2317336"/>
              <a:gd name="connsiteX5" fmla="*/ 0 w 3832458"/>
              <a:gd name="connsiteY5" fmla="*/ 78786 h 2317336"/>
              <a:gd name="connsiteX0" fmla="*/ 381359 w 3835136"/>
              <a:gd name="connsiteY0" fmla="*/ 2317336 h 2317336"/>
              <a:gd name="connsiteX1" fmla="*/ 2042687 w 3835136"/>
              <a:gd name="connsiteY1" fmla="*/ 2082713 h 2317336"/>
              <a:gd name="connsiteX2" fmla="*/ 3604493 w 3835136"/>
              <a:gd name="connsiteY2" fmla="*/ 1724163 h 2317336"/>
              <a:gd name="connsiteX3" fmla="*/ 3682641 w 3835136"/>
              <a:gd name="connsiteY3" fmla="*/ 702581 h 2317336"/>
              <a:gd name="connsiteX4" fmla="*/ 2020038 w 3835136"/>
              <a:gd name="connsiteY4" fmla="*/ 90588 h 2317336"/>
              <a:gd name="connsiteX5" fmla="*/ 0 w 3835136"/>
              <a:gd name="connsiteY5" fmla="*/ 78786 h 2317336"/>
              <a:gd name="connsiteX0" fmla="*/ 381359 w 3824520"/>
              <a:gd name="connsiteY0" fmla="*/ 2317336 h 2317336"/>
              <a:gd name="connsiteX1" fmla="*/ 2042687 w 3824520"/>
              <a:gd name="connsiteY1" fmla="*/ 2082713 h 2317336"/>
              <a:gd name="connsiteX2" fmla="*/ 3604493 w 3824520"/>
              <a:gd name="connsiteY2" fmla="*/ 1724163 h 2317336"/>
              <a:gd name="connsiteX3" fmla="*/ 3682641 w 3824520"/>
              <a:gd name="connsiteY3" fmla="*/ 702581 h 2317336"/>
              <a:gd name="connsiteX4" fmla="*/ 2020038 w 3824520"/>
              <a:gd name="connsiteY4" fmla="*/ 90588 h 2317336"/>
              <a:gd name="connsiteX5" fmla="*/ 0 w 3824520"/>
              <a:gd name="connsiteY5" fmla="*/ 78786 h 2317336"/>
              <a:gd name="connsiteX0" fmla="*/ 381359 w 3819091"/>
              <a:gd name="connsiteY0" fmla="*/ 2317336 h 2317336"/>
              <a:gd name="connsiteX1" fmla="*/ 2042687 w 3819091"/>
              <a:gd name="connsiteY1" fmla="*/ 2082713 h 2317336"/>
              <a:gd name="connsiteX2" fmla="*/ 3604493 w 3819091"/>
              <a:gd name="connsiteY2" fmla="*/ 1724163 h 2317336"/>
              <a:gd name="connsiteX3" fmla="*/ 3682641 w 3819091"/>
              <a:gd name="connsiteY3" fmla="*/ 702581 h 2317336"/>
              <a:gd name="connsiteX4" fmla="*/ 2020038 w 3819091"/>
              <a:gd name="connsiteY4" fmla="*/ 90588 h 2317336"/>
              <a:gd name="connsiteX5" fmla="*/ 0 w 3819091"/>
              <a:gd name="connsiteY5" fmla="*/ 78786 h 2317336"/>
              <a:gd name="connsiteX0" fmla="*/ 381359 w 3819091"/>
              <a:gd name="connsiteY0" fmla="*/ 2317336 h 2317336"/>
              <a:gd name="connsiteX1" fmla="*/ 2042687 w 3819091"/>
              <a:gd name="connsiteY1" fmla="*/ 2082713 h 2317336"/>
              <a:gd name="connsiteX2" fmla="*/ 3604493 w 3819091"/>
              <a:gd name="connsiteY2" fmla="*/ 1724163 h 2317336"/>
              <a:gd name="connsiteX3" fmla="*/ 3682641 w 3819091"/>
              <a:gd name="connsiteY3" fmla="*/ 702581 h 2317336"/>
              <a:gd name="connsiteX4" fmla="*/ 2020038 w 3819091"/>
              <a:gd name="connsiteY4" fmla="*/ 90588 h 2317336"/>
              <a:gd name="connsiteX5" fmla="*/ 0 w 3819091"/>
              <a:gd name="connsiteY5" fmla="*/ 78786 h 2317336"/>
              <a:gd name="connsiteX0" fmla="*/ 381359 w 3837393"/>
              <a:gd name="connsiteY0" fmla="*/ 2317336 h 2317336"/>
              <a:gd name="connsiteX1" fmla="*/ 2042687 w 3837393"/>
              <a:gd name="connsiteY1" fmla="*/ 2082713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837393"/>
              <a:gd name="connsiteY0" fmla="*/ 2317336 h 2317336"/>
              <a:gd name="connsiteX1" fmla="*/ 2042687 w 3837393"/>
              <a:gd name="connsiteY1" fmla="*/ 2082713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837393"/>
              <a:gd name="connsiteY0" fmla="*/ 2317336 h 2317336"/>
              <a:gd name="connsiteX1" fmla="*/ 2042687 w 3837393"/>
              <a:gd name="connsiteY1" fmla="*/ 2113815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907890"/>
              <a:gd name="connsiteY0" fmla="*/ 2317336 h 2317336"/>
              <a:gd name="connsiteX1" fmla="*/ 2042687 w 3907890"/>
              <a:gd name="connsiteY1" fmla="*/ 2113815 h 2317336"/>
              <a:gd name="connsiteX2" fmla="*/ 3728153 w 3907890"/>
              <a:gd name="connsiteY2" fmla="*/ 1686841 h 2317336"/>
              <a:gd name="connsiteX3" fmla="*/ 3682641 w 3907890"/>
              <a:gd name="connsiteY3" fmla="*/ 702581 h 2317336"/>
              <a:gd name="connsiteX4" fmla="*/ 2020038 w 3907890"/>
              <a:gd name="connsiteY4" fmla="*/ 90588 h 2317336"/>
              <a:gd name="connsiteX5" fmla="*/ 0 w 3907890"/>
              <a:gd name="connsiteY5" fmla="*/ 78786 h 2317336"/>
              <a:gd name="connsiteX0" fmla="*/ 381359 w 3780030"/>
              <a:gd name="connsiteY0" fmla="*/ 2317336 h 2317336"/>
              <a:gd name="connsiteX1" fmla="*/ 2042687 w 3780030"/>
              <a:gd name="connsiteY1" fmla="*/ 2113815 h 2317336"/>
              <a:gd name="connsiteX2" fmla="*/ 3431125 w 3780030"/>
              <a:gd name="connsiteY2" fmla="*/ 1665070 h 2317336"/>
              <a:gd name="connsiteX3" fmla="*/ 3682641 w 3780030"/>
              <a:gd name="connsiteY3" fmla="*/ 702581 h 2317336"/>
              <a:gd name="connsiteX4" fmla="*/ 2020038 w 3780030"/>
              <a:gd name="connsiteY4" fmla="*/ 90588 h 2317336"/>
              <a:gd name="connsiteX5" fmla="*/ 0 w 3780030"/>
              <a:gd name="connsiteY5" fmla="*/ 78786 h 2317336"/>
              <a:gd name="connsiteX0" fmla="*/ 381359 w 3625751"/>
              <a:gd name="connsiteY0" fmla="*/ 2317336 h 2317336"/>
              <a:gd name="connsiteX1" fmla="*/ 2042687 w 3625751"/>
              <a:gd name="connsiteY1" fmla="*/ 2113815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25751"/>
              <a:gd name="connsiteY0" fmla="*/ 2317336 h 2317336"/>
              <a:gd name="connsiteX1" fmla="*/ 2042687 w 3625751"/>
              <a:gd name="connsiteY1" fmla="*/ 2113815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25751"/>
              <a:gd name="connsiteY0" fmla="*/ 2317336 h 2317336"/>
              <a:gd name="connsiteX1" fmla="*/ 2034200 w 3625751"/>
              <a:gd name="connsiteY1" fmla="*/ 2026729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03850"/>
              <a:gd name="connsiteY0" fmla="*/ 2317336 h 2317336"/>
              <a:gd name="connsiteX1" fmla="*/ 2034200 w 3603850"/>
              <a:gd name="connsiteY1" fmla="*/ 2026729 h 2317336"/>
              <a:gd name="connsiteX2" fmla="*/ 3388692 w 3603850"/>
              <a:gd name="connsiteY2" fmla="*/ 1512670 h 2317336"/>
              <a:gd name="connsiteX3" fmla="*/ 3453506 w 3603850"/>
              <a:gd name="connsiteY3" fmla="*/ 651781 h 2317336"/>
              <a:gd name="connsiteX4" fmla="*/ 2020038 w 3603850"/>
              <a:gd name="connsiteY4" fmla="*/ 90588 h 2317336"/>
              <a:gd name="connsiteX5" fmla="*/ 0 w 3603850"/>
              <a:gd name="connsiteY5" fmla="*/ 78786 h 2317336"/>
              <a:gd name="connsiteX0" fmla="*/ 381359 w 3603851"/>
              <a:gd name="connsiteY0" fmla="*/ 2317336 h 2317336"/>
              <a:gd name="connsiteX1" fmla="*/ 1013260 w 3603851"/>
              <a:gd name="connsiteY1" fmla="*/ 2213502 h 2317336"/>
              <a:gd name="connsiteX2" fmla="*/ 2034200 w 3603851"/>
              <a:gd name="connsiteY2" fmla="*/ 2026729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1097 w 3603851"/>
              <a:gd name="connsiteY1" fmla="*/ 2003045 h 2317336"/>
              <a:gd name="connsiteX2" fmla="*/ 2034200 w 3603851"/>
              <a:gd name="connsiteY2" fmla="*/ 2026729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1097 w 3603851"/>
              <a:gd name="connsiteY1" fmla="*/ 2003045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0"/>
              <a:gd name="connsiteY0" fmla="*/ 2317336 h 2317336"/>
              <a:gd name="connsiteX1" fmla="*/ 809583 w 3603850"/>
              <a:gd name="connsiteY1" fmla="*/ 2032073 h 2317336"/>
              <a:gd name="connsiteX2" fmla="*/ 2017226 w 3603850"/>
              <a:gd name="connsiteY2" fmla="*/ 1932386 h 2317336"/>
              <a:gd name="connsiteX3" fmla="*/ 3388692 w 3603850"/>
              <a:gd name="connsiteY3" fmla="*/ 1512670 h 2317336"/>
              <a:gd name="connsiteX4" fmla="*/ 3453506 w 3603850"/>
              <a:gd name="connsiteY4" fmla="*/ 651781 h 2317336"/>
              <a:gd name="connsiteX5" fmla="*/ 2020038 w 3603850"/>
              <a:gd name="connsiteY5" fmla="*/ 90588 h 2317336"/>
              <a:gd name="connsiteX6" fmla="*/ 0 w 3603850"/>
              <a:gd name="connsiteY6" fmla="*/ 78786 h 2317336"/>
              <a:gd name="connsiteX0" fmla="*/ 381359 w 3603850"/>
              <a:gd name="connsiteY0" fmla="*/ 2331812 h 2331812"/>
              <a:gd name="connsiteX1" fmla="*/ 809583 w 3603850"/>
              <a:gd name="connsiteY1" fmla="*/ 2046549 h 2331812"/>
              <a:gd name="connsiteX2" fmla="*/ 2017226 w 3603850"/>
              <a:gd name="connsiteY2" fmla="*/ 1946862 h 2331812"/>
              <a:gd name="connsiteX3" fmla="*/ 3388692 w 3603850"/>
              <a:gd name="connsiteY3" fmla="*/ 1527146 h 2331812"/>
              <a:gd name="connsiteX4" fmla="*/ 3453506 w 3603850"/>
              <a:gd name="connsiteY4" fmla="*/ 666257 h 2331812"/>
              <a:gd name="connsiteX5" fmla="*/ 2020038 w 3603850"/>
              <a:gd name="connsiteY5" fmla="*/ 105064 h 2331812"/>
              <a:gd name="connsiteX6" fmla="*/ 631367 w 3603850"/>
              <a:gd name="connsiteY6" fmla="*/ 35 h 2331812"/>
              <a:gd name="connsiteX7" fmla="*/ 0 w 3603850"/>
              <a:gd name="connsiteY7" fmla="*/ 93262 h 2331812"/>
              <a:gd name="connsiteX0" fmla="*/ 381359 w 3603850"/>
              <a:gd name="connsiteY0" fmla="*/ 2447906 h 2447906"/>
              <a:gd name="connsiteX1" fmla="*/ 809583 w 3603850"/>
              <a:gd name="connsiteY1" fmla="*/ 2162643 h 2447906"/>
              <a:gd name="connsiteX2" fmla="*/ 2017226 w 3603850"/>
              <a:gd name="connsiteY2" fmla="*/ 2062956 h 2447906"/>
              <a:gd name="connsiteX3" fmla="*/ 3388692 w 3603850"/>
              <a:gd name="connsiteY3" fmla="*/ 1643240 h 2447906"/>
              <a:gd name="connsiteX4" fmla="*/ 3453506 w 3603850"/>
              <a:gd name="connsiteY4" fmla="*/ 782351 h 2447906"/>
              <a:gd name="connsiteX5" fmla="*/ 2020038 w 3603850"/>
              <a:gd name="connsiteY5" fmla="*/ 221158 h 2447906"/>
              <a:gd name="connsiteX6" fmla="*/ 673800 w 3603850"/>
              <a:gd name="connsiteY6" fmla="*/ 14 h 2447906"/>
              <a:gd name="connsiteX7" fmla="*/ 0 w 3603850"/>
              <a:gd name="connsiteY7" fmla="*/ 209356 h 2447906"/>
              <a:gd name="connsiteX0" fmla="*/ 160709 w 3383200"/>
              <a:gd name="connsiteY0" fmla="*/ 2447907 h 2447907"/>
              <a:gd name="connsiteX1" fmla="*/ 588933 w 3383200"/>
              <a:gd name="connsiteY1" fmla="*/ 2162644 h 2447907"/>
              <a:gd name="connsiteX2" fmla="*/ 1796576 w 3383200"/>
              <a:gd name="connsiteY2" fmla="*/ 2062957 h 2447907"/>
              <a:gd name="connsiteX3" fmla="*/ 3168042 w 3383200"/>
              <a:gd name="connsiteY3" fmla="*/ 1643241 h 2447907"/>
              <a:gd name="connsiteX4" fmla="*/ 3232856 w 3383200"/>
              <a:gd name="connsiteY4" fmla="*/ 782352 h 2447907"/>
              <a:gd name="connsiteX5" fmla="*/ 1799388 w 3383200"/>
              <a:gd name="connsiteY5" fmla="*/ 221159 h 2447907"/>
              <a:gd name="connsiteX6" fmla="*/ 453150 w 3383200"/>
              <a:gd name="connsiteY6" fmla="*/ 15 h 2447907"/>
              <a:gd name="connsiteX7" fmla="*/ 0 w 3383200"/>
              <a:gd name="connsiteY7" fmla="*/ 202100 h 2447907"/>
              <a:gd name="connsiteX0" fmla="*/ 160709 w 3383200"/>
              <a:gd name="connsiteY0" fmla="*/ 2491447 h 2491447"/>
              <a:gd name="connsiteX1" fmla="*/ 588933 w 3383200"/>
              <a:gd name="connsiteY1" fmla="*/ 2206184 h 2491447"/>
              <a:gd name="connsiteX2" fmla="*/ 1796576 w 3383200"/>
              <a:gd name="connsiteY2" fmla="*/ 2106497 h 2491447"/>
              <a:gd name="connsiteX3" fmla="*/ 3168042 w 3383200"/>
              <a:gd name="connsiteY3" fmla="*/ 1686781 h 2491447"/>
              <a:gd name="connsiteX4" fmla="*/ 3232856 w 3383200"/>
              <a:gd name="connsiteY4" fmla="*/ 825892 h 2491447"/>
              <a:gd name="connsiteX5" fmla="*/ 1799388 w 3383200"/>
              <a:gd name="connsiteY5" fmla="*/ 264699 h 2491447"/>
              <a:gd name="connsiteX6" fmla="*/ 597420 w 3383200"/>
              <a:gd name="connsiteY6" fmla="*/ 12 h 2491447"/>
              <a:gd name="connsiteX7" fmla="*/ 0 w 3383200"/>
              <a:gd name="connsiteY7" fmla="*/ 245640 h 2491447"/>
              <a:gd name="connsiteX0" fmla="*/ 50384 w 3272875"/>
              <a:gd name="connsiteY0" fmla="*/ 2491446 h 2491446"/>
              <a:gd name="connsiteX1" fmla="*/ 478608 w 3272875"/>
              <a:gd name="connsiteY1" fmla="*/ 2206183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0557"/>
              <a:gd name="connsiteY0" fmla="*/ 2491446 h 2491446"/>
              <a:gd name="connsiteX1" fmla="*/ 334336 w 3270557"/>
              <a:gd name="connsiteY1" fmla="*/ 2198926 h 2491446"/>
              <a:gd name="connsiteX2" fmla="*/ 1686251 w 3270557"/>
              <a:gd name="connsiteY2" fmla="*/ 2106496 h 2491446"/>
              <a:gd name="connsiteX3" fmla="*/ 3057717 w 3270557"/>
              <a:gd name="connsiteY3" fmla="*/ 1686780 h 2491446"/>
              <a:gd name="connsiteX4" fmla="*/ 3122531 w 3270557"/>
              <a:gd name="connsiteY4" fmla="*/ 825891 h 2491446"/>
              <a:gd name="connsiteX5" fmla="*/ 1723008 w 3270557"/>
              <a:gd name="connsiteY5" fmla="*/ 235669 h 2491446"/>
              <a:gd name="connsiteX6" fmla="*/ 487095 w 3270557"/>
              <a:gd name="connsiteY6" fmla="*/ 11 h 2491446"/>
              <a:gd name="connsiteX7" fmla="*/ 0 w 3270557"/>
              <a:gd name="connsiteY7" fmla="*/ 289182 h 249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557" h="2491446">
                <a:moveTo>
                  <a:pt x="50384" y="2491446"/>
                </a:moveTo>
                <a:cubicBezTo>
                  <a:pt x="193125" y="2396358"/>
                  <a:pt x="-46028" y="2337557"/>
                  <a:pt x="334336" y="2198926"/>
                </a:cubicBezTo>
                <a:cubicBezTo>
                  <a:pt x="898351" y="2128719"/>
                  <a:pt x="1232354" y="2191854"/>
                  <a:pt x="1686251" y="2106496"/>
                </a:cubicBezTo>
                <a:cubicBezTo>
                  <a:pt x="2140148" y="2021138"/>
                  <a:pt x="2629918" y="1970713"/>
                  <a:pt x="3057717" y="1686780"/>
                </a:cubicBezTo>
                <a:cubicBezTo>
                  <a:pt x="3311344" y="1440171"/>
                  <a:pt x="3344983" y="1067743"/>
                  <a:pt x="3122531" y="825891"/>
                </a:cubicBezTo>
                <a:cubicBezTo>
                  <a:pt x="2900080" y="584039"/>
                  <a:pt x="2193364" y="346706"/>
                  <a:pt x="1723008" y="235669"/>
                </a:cubicBezTo>
                <a:cubicBezTo>
                  <a:pt x="1252652" y="124632"/>
                  <a:pt x="823768" y="1978"/>
                  <a:pt x="487095" y="11"/>
                </a:cubicBezTo>
                <a:cubicBezTo>
                  <a:pt x="150422" y="-1956"/>
                  <a:pt x="105228" y="273644"/>
                  <a:pt x="0" y="289182"/>
                </a:cubicBez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1046524B-83D6-88AD-D6B0-A21C4B2A3FB4}"/>
              </a:ext>
            </a:extLst>
          </p:cNvPr>
          <p:cNvSpPr txBox="1"/>
          <p:nvPr/>
        </p:nvSpPr>
        <p:spPr>
          <a:xfrm>
            <a:off x="9801759" y="3429000"/>
            <a:ext cx="1205202" cy="523220"/>
          </a:xfrm>
          <a:prstGeom prst="rect">
            <a:avLst/>
          </a:prstGeom>
          <a:noFill/>
        </p:spPr>
        <p:txBody>
          <a:bodyPr wrap="none" rtlCol="0">
            <a:spAutoFit/>
          </a:bodyPr>
          <a:lstStyle/>
          <a:p>
            <a:r>
              <a:rPr lang="en-GB" sz="2800" b="1" dirty="0">
                <a:solidFill>
                  <a:srgbClr val="7030A0"/>
                </a:solidFill>
              </a:rPr>
              <a:t>Passed</a:t>
            </a:r>
          </a:p>
        </p:txBody>
      </p:sp>
    </p:spTree>
    <p:extLst>
      <p:ext uri="{BB962C8B-B14F-4D97-AF65-F5344CB8AC3E}">
        <p14:creationId xmlns:p14="http://schemas.microsoft.com/office/powerpoint/2010/main" val="82275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7" grpId="0" animBg="1"/>
      <p:bldP spid="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DC16-F1B9-4340-9B06-9E0C1F6CC828}"/>
              </a:ext>
            </a:extLst>
          </p:cNvPr>
          <p:cNvSpPr>
            <a:spLocks noGrp="1"/>
          </p:cNvSpPr>
          <p:nvPr>
            <p:ph type="title"/>
          </p:nvPr>
        </p:nvSpPr>
        <p:spPr/>
        <p:txBody>
          <a:bodyPr/>
          <a:lstStyle/>
          <a:p>
            <a:r>
              <a:rPr lang="en-GB" dirty="0"/>
              <a:t>Data Flow – N5</a:t>
            </a:r>
          </a:p>
        </p:txBody>
      </p:sp>
      <p:sp>
        <p:nvSpPr>
          <p:cNvPr id="3" name="Text Placeholder 2">
            <a:extLst>
              <a:ext uri="{FF2B5EF4-FFF2-40B4-BE49-F238E27FC236}">
                <a16:creationId xmlns:a16="http://schemas.microsoft.com/office/drawing/2014/main" id="{056D0ED8-12E8-4A03-951F-56F049561ABD}"/>
              </a:ext>
            </a:extLst>
          </p:cNvPr>
          <p:cNvSpPr>
            <a:spLocks noGrp="1"/>
          </p:cNvSpPr>
          <p:nvPr>
            <p:ph type="body" idx="1"/>
          </p:nvPr>
        </p:nvSpPr>
        <p:spPr>
          <a:xfrm>
            <a:off x="836612" y="1554243"/>
            <a:ext cx="2375852" cy="484521"/>
          </a:xfrm>
        </p:spPr>
        <p:txBody>
          <a:bodyPr/>
          <a:lstStyle/>
          <a:p>
            <a:r>
              <a:rPr lang="en-GB" dirty="0"/>
              <a:t>Main Program</a:t>
            </a:r>
          </a:p>
        </p:txBody>
      </p:sp>
      <p:sp>
        <p:nvSpPr>
          <p:cNvPr id="4" name="Content Placeholder 3">
            <a:extLst>
              <a:ext uri="{FF2B5EF4-FFF2-40B4-BE49-F238E27FC236}">
                <a16:creationId xmlns:a16="http://schemas.microsoft.com/office/drawing/2014/main" id="{BF991E58-FF32-462E-BAF2-B6A574EE763D}"/>
              </a:ext>
            </a:extLst>
          </p:cNvPr>
          <p:cNvSpPr>
            <a:spLocks noGrp="1"/>
          </p:cNvSpPr>
          <p:nvPr>
            <p:ph sz="half" idx="2"/>
          </p:nvPr>
        </p:nvSpPr>
        <p:spPr>
          <a:xfrm>
            <a:off x="836612" y="3125773"/>
            <a:ext cx="6643853" cy="3313120"/>
          </a:xfrm>
        </p:spPr>
        <p:txBody>
          <a:bodyPr>
            <a:normAutofit/>
          </a:bodyPr>
          <a:lstStyle/>
          <a:p>
            <a:pPr marL="0" indent="0">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length = </a:t>
            </a:r>
            <a:r>
              <a:rPr lang="en-US" altLang="en-US" sz="3600" dirty="0" err="1">
                <a:solidFill>
                  <a:srgbClr val="0086B3"/>
                </a:solidFill>
                <a:latin typeface="Consolas" panose="020B0609020204030204" pitchFamily="49" charset="0"/>
              </a:rPr>
              <a:t>len</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"Hi"</a:t>
            </a:r>
            <a:r>
              <a:rPr lang="en-US" altLang="en-US" sz="3600" dirty="0">
                <a:solidFill>
                  <a:srgbClr val="000000"/>
                </a:solidFill>
                <a:latin typeface="Consolas" panose="020B0609020204030204" pitchFamily="49" charset="0"/>
              </a:rPr>
              <a:t>)</a:t>
            </a:r>
          </a:p>
          <a:p>
            <a:pPr marL="0" indent="0">
              <a:buNone/>
            </a:pPr>
            <a:r>
              <a:rPr lang="en-US" altLang="en-US" sz="3600" dirty="0">
                <a:solidFill>
                  <a:srgbClr val="B2B2B2"/>
                </a:solidFill>
                <a:latin typeface="Consolas" panose="020B0609020204030204" pitchFamily="49" charset="0"/>
              </a:rPr>
              <a:t>2 </a:t>
            </a:r>
            <a:endParaRPr lang="en-US" altLang="en-US" sz="3600" dirty="0">
              <a:solidFill>
                <a:srgbClr val="000000"/>
              </a:solidFill>
              <a:latin typeface="Consolas" panose="020B0609020204030204" pitchFamily="49" charset="0"/>
            </a:endParaRPr>
          </a:p>
          <a:p>
            <a:pPr marL="0" indent="0">
              <a:buNone/>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pi = </a:t>
            </a:r>
            <a:r>
              <a:rPr lang="en-US" altLang="en-US" sz="3600" dirty="0">
                <a:solidFill>
                  <a:srgbClr val="0086B3"/>
                </a:solidFill>
                <a:latin typeface="Consolas" panose="020B0609020204030204" pitchFamily="49" charset="0"/>
              </a:rPr>
              <a:t>round</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3.1415</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2</a:t>
            </a:r>
            <a:r>
              <a:rPr lang="en-US" altLang="en-US" sz="3600" dirty="0">
                <a:solidFill>
                  <a:srgbClr val="000000"/>
                </a:solidFill>
                <a:latin typeface="Consolas" panose="020B0609020204030204" pitchFamily="49" charset="0"/>
              </a:rPr>
              <a:t>)</a:t>
            </a:r>
            <a:endParaRPr lang="en-US" altLang="en-US" sz="3600" dirty="0">
              <a:latin typeface="Arial" panose="020B0604020202020204" pitchFamily="34" charset="0"/>
            </a:endParaRPr>
          </a:p>
        </p:txBody>
      </p:sp>
      <p:sp>
        <p:nvSpPr>
          <p:cNvPr id="5" name="Text Placeholder 4">
            <a:extLst>
              <a:ext uri="{FF2B5EF4-FFF2-40B4-BE49-F238E27FC236}">
                <a16:creationId xmlns:a16="http://schemas.microsoft.com/office/drawing/2014/main" id="{CABD0FE6-89C0-491F-8A31-CBB202E90EFB}"/>
              </a:ext>
            </a:extLst>
          </p:cNvPr>
          <p:cNvSpPr>
            <a:spLocks noGrp="1"/>
          </p:cNvSpPr>
          <p:nvPr>
            <p:ph type="body" sz="quarter" idx="3"/>
          </p:nvPr>
        </p:nvSpPr>
        <p:spPr>
          <a:xfrm>
            <a:off x="8206298" y="1554243"/>
            <a:ext cx="2138485" cy="484521"/>
          </a:xfrm>
        </p:spPr>
        <p:txBody>
          <a:bodyPr/>
          <a:lstStyle/>
          <a:p>
            <a:r>
              <a:rPr lang="en-GB" dirty="0"/>
              <a:t>Sub-programs</a:t>
            </a:r>
          </a:p>
        </p:txBody>
      </p:sp>
      <p:sp>
        <p:nvSpPr>
          <p:cNvPr id="6" name="Content Placeholder 5">
            <a:extLst>
              <a:ext uri="{FF2B5EF4-FFF2-40B4-BE49-F238E27FC236}">
                <a16:creationId xmlns:a16="http://schemas.microsoft.com/office/drawing/2014/main" id="{25621651-20C0-40E2-8E50-E2BC893F8BB5}"/>
              </a:ext>
            </a:extLst>
          </p:cNvPr>
          <p:cNvSpPr>
            <a:spLocks noGrp="1"/>
          </p:cNvSpPr>
          <p:nvPr>
            <p:ph sz="quarter" idx="4"/>
          </p:nvPr>
        </p:nvSpPr>
        <p:spPr>
          <a:xfrm>
            <a:off x="8209475" y="2165684"/>
            <a:ext cx="3145912" cy="4235116"/>
          </a:xfrm>
        </p:spPr>
        <p:txBody>
          <a:bodyPr>
            <a:normAutofit/>
          </a:bodyPr>
          <a:lstStyle/>
          <a:p>
            <a:pPr marL="0" indent="0">
              <a:buNone/>
            </a:pPr>
            <a:r>
              <a:rPr lang="en-GB" dirty="0">
                <a:solidFill>
                  <a:srgbClr val="7030A0"/>
                </a:solidFill>
              </a:rPr>
              <a:t>function</a:t>
            </a:r>
            <a:r>
              <a:rPr lang="en-GB" dirty="0"/>
              <a:t>: </a:t>
            </a:r>
            <a:r>
              <a:rPr lang="en-US" altLang="en-US" dirty="0" err="1">
                <a:solidFill>
                  <a:srgbClr val="0086B3"/>
                </a:solidFill>
                <a:latin typeface="Consolas" panose="020B0609020204030204" pitchFamily="49" charset="0"/>
              </a:rPr>
              <a:t>len</a:t>
            </a:r>
            <a:endParaRPr lang="en-GB" dirty="0"/>
          </a:p>
          <a:p>
            <a:pPr marL="457200" lvl="1" indent="0">
              <a:buNone/>
            </a:pPr>
            <a:r>
              <a:rPr lang="en-GB" sz="2800" dirty="0"/>
              <a:t>in: </a:t>
            </a:r>
            <a:r>
              <a:rPr lang="en-US" altLang="en-US" sz="2800" dirty="0">
                <a:solidFill>
                  <a:srgbClr val="183691"/>
                </a:solidFill>
                <a:latin typeface="Consolas" panose="020B0609020204030204" pitchFamily="49" charset="0"/>
              </a:rPr>
              <a:t>"Hello"</a:t>
            </a:r>
            <a:endParaRPr lang="en-GB" sz="2800" dirty="0"/>
          </a:p>
          <a:p>
            <a:pPr marL="457200" lvl="1" indent="0">
              <a:buNone/>
            </a:pPr>
            <a:r>
              <a:rPr lang="en-GB" sz="2800" dirty="0"/>
              <a:t>out: </a:t>
            </a:r>
            <a:r>
              <a:rPr lang="en-US" sz="2800" dirty="0">
                <a:solidFill>
                  <a:srgbClr val="0086B3"/>
                </a:solidFill>
                <a:latin typeface="Consolas" panose="020B0609020204030204" pitchFamily="49" charset="0"/>
              </a:rPr>
              <a:t>2</a:t>
            </a:r>
          </a:p>
          <a:p>
            <a:pPr marL="457200" lvl="1" indent="0">
              <a:buNone/>
            </a:pPr>
            <a:endParaRPr lang="en-US" altLang="en-US" sz="2800" dirty="0">
              <a:solidFill>
                <a:srgbClr val="0086B3"/>
              </a:solidFill>
              <a:latin typeface="Consolas" panose="020B0609020204030204" pitchFamily="49" charset="0"/>
            </a:endParaRPr>
          </a:p>
          <a:p>
            <a:pPr marL="0" indent="0">
              <a:buNone/>
            </a:pPr>
            <a:r>
              <a:rPr lang="en-GB" dirty="0">
                <a:solidFill>
                  <a:srgbClr val="7030A0"/>
                </a:solidFill>
              </a:rPr>
              <a:t>function: </a:t>
            </a:r>
            <a:r>
              <a:rPr lang="en-US" altLang="en-US" dirty="0">
                <a:solidFill>
                  <a:srgbClr val="0086B3"/>
                </a:solidFill>
                <a:latin typeface="Consolas" panose="020B0609020204030204" pitchFamily="49" charset="0"/>
              </a:rPr>
              <a:t>round</a:t>
            </a:r>
            <a:endParaRPr lang="en-US" altLang="en-US" dirty="0">
              <a:solidFill>
                <a:srgbClr val="7030A0"/>
              </a:solidFill>
            </a:endParaRPr>
          </a:p>
          <a:p>
            <a:pPr marL="457200" lvl="1" indent="0">
              <a:buNone/>
            </a:pPr>
            <a:r>
              <a:rPr lang="en-GB" sz="2800" dirty="0"/>
              <a:t>in: </a:t>
            </a:r>
            <a:r>
              <a:rPr lang="en-US" sz="2800" dirty="0">
                <a:solidFill>
                  <a:srgbClr val="0086B3"/>
                </a:solidFill>
                <a:latin typeface="Consolas" panose="020B0609020204030204" pitchFamily="49" charset="0"/>
              </a:rPr>
              <a:t>3.1415 </a:t>
            </a:r>
            <a:r>
              <a:rPr lang="en-US" sz="2800" dirty="0">
                <a:solidFill>
                  <a:srgbClr val="7030A0"/>
                </a:solidFill>
                <a:latin typeface="Consolas" panose="020B0609020204030204" pitchFamily="49" charset="0"/>
              </a:rPr>
              <a:t>&amp;</a:t>
            </a:r>
            <a:r>
              <a:rPr lang="en-US" sz="2800" dirty="0">
                <a:solidFill>
                  <a:srgbClr val="0086B3"/>
                </a:solidFill>
                <a:latin typeface="Consolas" panose="020B0609020204030204" pitchFamily="49" charset="0"/>
              </a:rPr>
              <a:t> 2</a:t>
            </a:r>
            <a:endParaRPr lang="en-GB" sz="2800" dirty="0"/>
          </a:p>
          <a:p>
            <a:pPr marL="457200" lvl="1" indent="0">
              <a:buNone/>
            </a:pPr>
            <a:r>
              <a:rPr lang="en-GB" sz="2800" dirty="0"/>
              <a:t>out: </a:t>
            </a:r>
            <a:r>
              <a:rPr lang="en-US" sz="2800" dirty="0">
                <a:solidFill>
                  <a:srgbClr val="0086B3"/>
                </a:solidFill>
                <a:latin typeface="Consolas" panose="020B0609020204030204" pitchFamily="49" charset="0"/>
              </a:rPr>
              <a:t>3.14</a:t>
            </a:r>
            <a:endParaRPr lang="en-GB" sz="2800" dirty="0"/>
          </a:p>
        </p:txBody>
      </p:sp>
      <p:sp>
        <p:nvSpPr>
          <p:cNvPr id="11" name="Callout: Bent Line with No Border 7">
            <a:extLst>
              <a:ext uri="{FF2B5EF4-FFF2-40B4-BE49-F238E27FC236}">
                <a16:creationId xmlns:a16="http://schemas.microsoft.com/office/drawing/2014/main" id="{BAC9D8DB-ABCA-4F67-B600-02A2BC08B7C9}"/>
              </a:ext>
            </a:extLst>
          </p:cNvPr>
          <p:cNvSpPr/>
          <p:nvPr/>
        </p:nvSpPr>
        <p:spPr>
          <a:xfrm flipH="1">
            <a:off x="2280717" y="4932020"/>
            <a:ext cx="2916089" cy="404813"/>
          </a:xfrm>
          <a:prstGeom prst="callout2">
            <a:avLst>
              <a:gd name="adj1" fmla="val 51574"/>
              <a:gd name="adj2" fmla="val -40"/>
              <a:gd name="adj3" fmla="val 52161"/>
              <a:gd name="adj4" fmla="val -21439"/>
              <a:gd name="adj5" fmla="val -55195"/>
              <a:gd name="adj6" fmla="val -2141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Actual parameters</a:t>
            </a:r>
          </a:p>
        </p:txBody>
      </p:sp>
      <p:cxnSp>
        <p:nvCxnSpPr>
          <p:cNvPr id="17" name="Straight Arrow Connector 16">
            <a:extLst>
              <a:ext uri="{FF2B5EF4-FFF2-40B4-BE49-F238E27FC236}">
                <a16:creationId xmlns:a16="http://schemas.microsoft.com/office/drawing/2014/main" id="{452C6EB4-D9F4-40E5-BF0D-986D882CF283}"/>
              </a:ext>
            </a:extLst>
          </p:cNvPr>
          <p:cNvCxnSpPr>
            <a:cxnSpLocks/>
          </p:cNvCxnSpPr>
          <p:nvPr/>
        </p:nvCxnSpPr>
        <p:spPr>
          <a:xfrm flipV="1">
            <a:off x="6096000" y="2876543"/>
            <a:ext cx="2538845" cy="463352"/>
          </a:xfrm>
          <a:prstGeom prst="straightConnector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a:extLst>
              <a:ext uri="{FF2B5EF4-FFF2-40B4-BE49-F238E27FC236}">
                <a16:creationId xmlns:a16="http://schemas.microsoft.com/office/drawing/2014/main" id="{6AD1AF2C-C734-4487-960D-E3302B849975}"/>
              </a:ext>
            </a:extLst>
          </p:cNvPr>
          <p:cNvCxnSpPr>
            <a:cxnSpLocks/>
          </p:cNvCxnSpPr>
          <p:nvPr/>
        </p:nvCxnSpPr>
        <p:spPr>
          <a:xfrm flipV="1">
            <a:off x="6096000" y="3350250"/>
            <a:ext cx="2489730" cy="123599"/>
          </a:xfrm>
          <a:prstGeom prst="straightConnector1">
            <a:avLst/>
          </a:prstGeom>
          <a:noFill/>
          <a:ln w="38100">
            <a:solidFill>
              <a:schemeClr val="accent6">
                <a:lumMod val="75000"/>
              </a:schemeClr>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6463EB01-473F-40E2-9B0C-7DFD6390BBBC}"/>
              </a:ext>
            </a:extLst>
          </p:cNvPr>
          <p:cNvCxnSpPr>
            <a:cxnSpLocks/>
          </p:cNvCxnSpPr>
          <p:nvPr/>
        </p:nvCxnSpPr>
        <p:spPr>
          <a:xfrm>
            <a:off x="6830766" y="4560858"/>
            <a:ext cx="1754964" cy="148302"/>
          </a:xfrm>
          <a:prstGeom prst="straightConnector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a:extLst>
              <a:ext uri="{FF2B5EF4-FFF2-40B4-BE49-F238E27FC236}">
                <a16:creationId xmlns:a16="http://schemas.microsoft.com/office/drawing/2014/main" id="{F4482037-A748-4DED-AA60-D7F19F6FED59}"/>
              </a:ext>
            </a:extLst>
          </p:cNvPr>
          <p:cNvCxnSpPr>
            <a:cxnSpLocks/>
          </p:cNvCxnSpPr>
          <p:nvPr/>
        </p:nvCxnSpPr>
        <p:spPr>
          <a:xfrm>
            <a:off x="6830766" y="4709160"/>
            <a:ext cx="1754964" cy="433900"/>
          </a:xfrm>
          <a:prstGeom prst="straightConnector1">
            <a:avLst/>
          </a:prstGeom>
          <a:noFill/>
          <a:ln w="38100">
            <a:solidFill>
              <a:schemeClr val="accent6">
                <a:lumMod val="75000"/>
              </a:schemeClr>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57" name="Rectangle 4">
            <a:extLst>
              <a:ext uri="{FF2B5EF4-FFF2-40B4-BE49-F238E27FC236}">
                <a16:creationId xmlns:a16="http://schemas.microsoft.com/office/drawing/2014/main" id="{A30AA5B8-5C42-4E00-AEDC-0B03421A8B2C}"/>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Callout: Bent Line with No Border 7">
            <a:extLst>
              <a:ext uri="{FF2B5EF4-FFF2-40B4-BE49-F238E27FC236}">
                <a16:creationId xmlns:a16="http://schemas.microsoft.com/office/drawing/2014/main" id="{18ADAFC1-1EC6-6123-6386-BF60E9A46802}"/>
              </a:ext>
            </a:extLst>
          </p:cNvPr>
          <p:cNvSpPr/>
          <p:nvPr/>
        </p:nvSpPr>
        <p:spPr>
          <a:xfrm flipH="1">
            <a:off x="1665402" y="2518206"/>
            <a:ext cx="2916089" cy="404813"/>
          </a:xfrm>
          <a:prstGeom prst="callout2">
            <a:avLst>
              <a:gd name="adj1" fmla="val 51574"/>
              <a:gd name="adj2" fmla="val -40"/>
              <a:gd name="adj3" fmla="val 52161"/>
              <a:gd name="adj4" fmla="val -21439"/>
              <a:gd name="adj5" fmla="val 146217"/>
              <a:gd name="adj6" fmla="val -2115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Actual parameter</a:t>
            </a:r>
          </a:p>
        </p:txBody>
      </p:sp>
    </p:spTree>
    <p:extLst>
      <p:ext uri="{BB962C8B-B14F-4D97-AF65-F5344CB8AC3E}">
        <p14:creationId xmlns:p14="http://schemas.microsoft.com/office/powerpoint/2010/main" val="90553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75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10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wipe(left)">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righ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wipe(left)">
                                      <p:cBhvr>
                                        <p:cTn id="36" dur="10"/>
                                        <p:tgtEl>
                                          <p:spTgt spid="4">
                                            <p:txEl>
                                              <p:pRg st="1" end="1"/>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left)">
                                      <p:cBhvr>
                                        <p:cTn id="40" dur="1500"/>
                                        <p:tgtEl>
                                          <p:spTgt spid="4">
                                            <p:txEl>
                                              <p:pRg st="2" end="2"/>
                                            </p:txEl>
                                          </p:spTgt>
                                        </p:tgtEl>
                                      </p:cBhvr>
                                    </p:animEffect>
                                  </p:childTnLst>
                                </p:cTn>
                              </p:par>
                            </p:childTnLst>
                          </p:cTn>
                        </p:par>
                        <p:par>
                          <p:cTn id="41" fill="hold">
                            <p:stCondLst>
                              <p:cond delay="151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1000"/>
                                        <p:tgtEl>
                                          <p:spTgt spid="20"/>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wipe(left)">
                                      <p:cBhvr>
                                        <p:cTn id="53" dur="750"/>
                                        <p:tgtEl>
                                          <p:spTgt spid="6">
                                            <p:txEl>
                                              <p:pRg st="4" end="4"/>
                                            </p:txEl>
                                          </p:spTgt>
                                        </p:tgtEl>
                                      </p:cBhvr>
                                    </p:animEffect>
                                  </p:childTnLst>
                                </p:cTn>
                              </p:par>
                            </p:childTnLst>
                          </p:cTn>
                        </p:par>
                        <p:par>
                          <p:cTn id="54" fill="hold">
                            <p:stCondLst>
                              <p:cond delay="1750"/>
                            </p:stCondLst>
                            <p:childTnLst>
                              <p:par>
                                <p:cTn id="55" presetID="22" presetClass="entr" presetSubtype="8" fill="hold" grpId="0" nodeType="after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wipe(left)">
                                      <p:cBhvr>
                                        <p:cTn id="57" dur="1500"/>
                                        <p:tgtEl>
                                          <p:spTgt spid="6">
                                            <p:txEl>
                                              <p:pRg st="5" end="5"/>
                                            </p:txEl>
                                          </p:spTgt>
                                        </p:tgtEl>
                                      </p:cBhvr>
                                    </p:animEffect>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Effect transition="in" filter="wipe(left)">
                                      <p:cBhvr>
                                        <p:cTn id="61" dur="500"/>
                                        <p:tgtEl>
                                          <p:spTgt spid="6">
                                            <p:txEl>
                                              <p:pRg st="6" end="6"/>
                                            </p:txEl>
                                          </p:spTgt>
                                        </p:tgtEl>
                                      </p:cBhvr>
                                    </p:animEffect>
                                  </p:childTnLst>
                                </p:cTn>
                              </p:par>
                            </p:childTnLst>
                          </p:cTn>
                        </p:par>
                        <p:par>
                          <p:cTn id="62" fill="hold">
                            <p:stCondLst>
                              <p:cond delay="3750"/>
                            </p:stCondLst>
                            <p:childTnLst>
                              <p:par>
                                <p:cTn id="63" presetID="22" presetClass="entr" presetSubtype="2" fill="hold"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right)">
                                      <p:cBhvr>
                                        <p:cTn id="65" dur="1000"/>
                                        <p:tgtEl>
                                          <p:spTgt spid="22"/>
                                        </p:tgtEl>
                                      </p:cBhvr>
                                    </p:animEffect>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build="p"/>
      <p:bldP spid="11" grpId="0" animBg="1"/>
      <p:bldP spid="12"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N5 Functions – Parameters</a:t>
            </a:r>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2195019" y="2328033"/>
            <a:ext cx="2160000" cy="2686560"/>
            <a:chOff x="5556738" y="1690688"/>
            <a:chExt cx="2160000" cy="268656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len</a:t>
              </a:r>
              <a:r>
                <a:rPr lang="en-GB" sz="3200" b="1" dirty="0"/>
                <a:t>()</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a:cxnSpLocks/>
              <a:stCxn id="12" idx="0"/>
            </p:cNvCxnSpPr>
            <p:nvPr/>
          </p:nvCxnSpPr>
          <p:spPr>
            <a:xfrm flipV="1">
              <a:off x="5933470" y="2770687"/>
              <a:ext cx="0" cy="66293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a:cxnSpLocks/>
              <a:endCxn id="14" idx="0"/>
            </p:cNvCxnSpPr>
            <p:nvPr/>
          </p:nvCxnSpPr>
          <p:spPr>
            <a:xfrm>
              <a:off x="7400320" y="2758987"/>
              <a:ext cx="0" cy="161826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D89C5284-4A04-51B8-70F1-7DD16CBE7A6B}"/>
              </a:ext>
            </a:extLst>
          </p:cNvPr>
          <p:cNvSpPr txBox="1"/>
          <p:nvPr/>
        </p:nvSpPr>
        <p:spPr>
          <a:xfrm>
            <a:off x="1747840" y="4070970"/>
            <a:ext cx="1647821" cy="584775"/>
          </a:xfrm>
          <a:prstGeom prst="rect">
            <a:avLst/>
          </a:prstGeom>
          <a:noFill/>
        </p:spPr>
        <p:txBody>
          <a:bodyPr wrap="square">
            <a:spAutoFit/>
          </a:bodyPr>
          <a:lstStyle/>
          <a:p>
            <a:pPr algn="ctr"/>
            <a:r>
              <a:rPr lang="en-US" sz="3200" dirty="0">
                <a:solidFill>
                  <a:srgbClr val="183691"/>
                </a:solidFill>
                <a:latin typeface="Consolas" panose="020B0609020204030204" pitchFamily="49" charset="0"/>
              </a:rPr>
              <a:t>object</a:t>
            </a:r>
            <a:endParaRPr lang="en-GB" dirty="0">
              <a:solidFill>
                <a:srgbClr val="183691"/>
              </a:solidFill>
            </a:endParaRPr>
          </a:p>
        </p:txBody>
      </p:sp>
      <p:sp>
        <p:nvSpPr>
          <p:cNvPr id="14" name="TextBox 13">
            <a:extLst>
              <a:ext uri="{FF2B5EF4-FFF2-40B4-BE49-F238E27FC236}">
                <a16:creationId xmlns:a16="http://schemas.microsoft.com/office/drawing/2014/main" id="{32231066-41BD-96CE-1176-EBAAF6F2285A}"/>
              </a:ext>
            </a:extLst>
          </p:cNvPr>
          <p:cNvSpPr txBox="1"/>
          <p:nvPr/>
        </p:nvSpPr>
        <p:spPr>
          <a:xfrm>
            <a:off x="3214690" y="5014593"/>
            <a:ext cx="1647821" cy="584775"/>
          </a:xfrm>
          <a:prstGeom prst="rect">
            <a:avLst/>
          </a:prstGeom>
          <a:noFill/>
        </p:spPr>
        <p:txBody>
          <a:bodyPr wrap="square">
            <a:spAutoFit/>
          </a:bodyPr>
          <a:lstStyle/>
          <a:p>
            <a:pPr algn="ctr"/>
            <a:r>
              <a:rPr lang="en-US" sz="3200" dirty="0">
                <a:solidFill>
                  <a:srgbClr val="0086B3"/>
                </a:solidFill>
                <a:latin typeface="Consolas" panose="020B0609020204030204" pitchFamily="49" charset="0"/>
              </a:rPr>
              <a:t>length</a:t>
            </a:r>
            <a:endParaRPr lang="en-GB" dirty="0">
              <a:solidFill>
                <a:srgbClr val="0086B3"/>
              </a:solidFill>
            </a:endParaRPr>
          </a:p>
        </p:txBody>
      </p:sp>
      <p:grpSp>
        <p:nvGrpSpPr>
          <p:cNvPr id="22" name="Group 21">
            <a:extLst>
              <a:ext uri="{FF2B5EF4-FFF2-40B4-BE49-F238E27FC236}">
                <a16:creationId xmlns:a16="http://schemas.microsoft.com/office/drawing/2014/main" id="{00095B71-5A97-CEF8-6F91-9A8EFE2876D7}"/>
              </a:ext>
            </a:extLst>
          </p:cNvPr>
          <p:cNvGrpSpPr/>
          <p:nvPr/>
        </p:nvGrpSpPr>
        <p:grpSpPr>
          <a:xfrm>
            <a:off x="7776668" y="2328033"/>
            <a:ext cx="2160000" cy="2686560"/>
            <a:chOff x="5556738" y="1690688"/>
            <a:chExt cx="2160000" cy="2686560"/>
          </a:xfrm>
        </p:grpSpPr>
        <p:sp>
          <p:nvSpPr>
            <p:cNvPr id="23" name="Rectangle 22">
              <a:extLst>
                <a:ext uri="{FF2B5EF4-FFF2-40B4-BE49-F238E27FC236}">
                  <a16:creationId xmlns:a16="http://schemas.microsoft.com/office/drawing/2014/main" id="{573DC1CE-A52A-1330-5488-1B087AB1A2EE}"/>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round()</a:t>
              </a:r>
              <a:endParaRPr lang="en-GB" sz="2800" dirty="0"/>
            </a:p>
          </p:txBody>
        </p:sp>
        <p:cxnSp>
          <p:nvCxnSpPr>
            <p:cNvPr id="24" name="Straight Arrow Connector 23">
              <a:extLst>
                <a:ext uri="{FF2B5EF4-FFF2-40B4-BE49-F238E27FC236}">
                  <a16:creationId xmlns:a16="http://schemas.microsoft.com/office/drawing/2014/main" id="{2E68201B-8412-C750-1BC8-AA332AE89286}"/>
                </a:ext>
              </a:extLst>
            </p:cNvPr>
            <p:cNvCxnSpPr>
              <a:cxnSpLocks/>
              <a:stCxn id="27" idx="0"/>
            </p:cNvCxnSpPr>
            <p:nvPr/>
          </p:nvCxnSpPr>
          <p:spPr>
            <a:xfrm flipV="1">
              <a:off x="5933470" y="2770687"/>
              <a:ext cx="0" cy="66293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240454E-223E-2AEE-7D1E-94574A0C1F73}"/>
                </a:ext>
              </a:extLst>
            </p:cNvPr>
            <p:cNvCxnSpPr>
              <a:cxnSpLocks/>
              <a:endCxn id="33" idx="0"/>
            </p:cNvCxnSpPr>
            <p:nvPr/>
          </p:nvCxnSpPr>
          <p:spPr>
            <a:xfrm>
              <a:off x="7400320" y="2758987"/>
              <a:ext cx="0" cy="161826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C85571FF-485E-8619-A541-A27851FA0889}"/>
              </a:ext>
            </a:extLst>
          </p:cNvPr>
          <p:cNvSpPr txBox="1"/>
          <p:nvPr/>
        </p:nvSpPr>
        <p:spPr>
          <a:xfrm>
            <a:off x="7329489" y="4070970"/>
            <a:ext cx="1647821" cy="1077218"/>
          </a:xfrm>
          <a:prstGeom prst="rect">
            <a:avLst/>
          </a:prstGeom>
          <a:noFill/>
        </p:spPr>
        <p:txBody>
          <a:bodyPr wrap="square">
            <a:spAutoFit/>
          </a:bodyPr>
          <a:lstStyle/>
          <a:p>
            <a:pPr algn="ctr"/>
            <a:r>
              <a:rPr lang="en-US" sz="3200" dirty="0">
                <a:solidFill>
                  <a:srgbClr val="183691"/>
                </a:solidFill>
                <a:latin typeface="Consolas" panose="020B0609020204030204" pitchFamily="49" charset="0"/>
              </a:rPr>
              <a:t>number</a:t>
            </a:r>
          </a:p>
          <a:p>
            <a:pPr algn="ctr"/>
            <a:r>
              <a:rPr lang="en-US" sz="3200" dirty="0">
                <a:solidFill>
                  <a:srgbClr val="183691"/>
                </a:solidFill>
                <a:latin typeface="Consolas" panose="020B0609020204030204" pitchFamily="49" charset="0"/>
              </a:rPr>
              <a:t>digits</a:t>
            </a:r>
            <a:endParaRPr lang="en-GB" dirty="0">
              <a:solidFill>
                <a:srgbClr val="183691"/>
              </a:solidFill>
            </a:endParaRPr>
          </a:p>
        </p:txBody>
      </p:sp>
      <p:sp>
        <p:nvSpPr>
          <p:cNvPr id="33" name="TextBox 32">
            <a:extLst>
              <a:ext uri="{FF2B5EF4-FFF2-40B4-BE49-F238E27FC236}">
                <a16:creationId xmlns:a16="http://schemas.microsoft.com/office/drawing/2014/main" id="{2A314F5F-9175-2351-371D-0500BE6C2BB1}"/>
              </a:ext>
            </a:extLst>
          </p:cNvPr>
          <p:cNvSpPr txBox="1"/>
          <p:nvPr/>
        </p:nvSpPr>
        <p:spPr>
          <a:xfrm>
            <a:off x="8796339" y="5014593"/>
            <a:ext cx="1647821" cy="584775"/>
          </a:xfrm>
          <a:prstGeom prst="rect">
            <a:avLst/>
          </a:prstGeom>
          <a:noFill/>
        </p:spPr>
        <p:txBody>
          <a:bodyPr wrap="square">
            <a:spAutoFit/>
          </a:bodyPr>
          <a:lstStyle/>
          <a:p>
            <a:pPr algn="ctr"/>
            <a:r>
              <a:rPr lang="en-US" sz="3200" dirty="0">
                <a:solidFill>
                  <a:srgbClr val="0086B3"/>
                </a:solidFill>
                <a:latin typeface="Consolas" panose="020B0609020204030204" pitchFamily="49" charset="0"/>
              </a:rPr>
              <a:t>number</a:t>
            </a:r>
            <a:endParaRPr lang="en-GB" dirty="0">
              <a:solidFill>
                <a:srgbClr val="0086B3"/>
              </a:solidFill>
            </a:endParaRPr>
          </a:p>
        </p:txBody>
      </p:sp>
      <p:sp>
        <p:nvSpPr>
          <p:cNvPr id="50" name="Callout: Bent Line with No Border 7">
            <a:extLst>
              <a:ext uri="{FF2B5EF4-FFF2-40B4-BE49-F238E27FC236}">
                <a16:creationId xmlns:a16="http://schemas.microsoft.com/office/drawing/2014/main" id="{81CA37F2-6E2D-A1DC-901E-25458A024119}"/>
              </a:ext>
            </a:extLst>
          </p:cNvPr>
          <p:cNvSpPr/>
          <p:nvPr/>
        </p:nvSpPr>
        <p:spPr>
          <a:xfrm flipH="1">
            <a:off x="2761756" y="5880485"/>
            <a:ext cx="2916089" cy="404813"/>
          </a:xfrm>
          <a:prstGeom prst="callout2">
            <a:avLst>
              <a:gd name="adj1" fmla="val 49221"/>
              <a:gd name="adj2" fmla="val 100237"/>
              <a:gd name="adj3" fmla="val 49808"/>
              <a:gd name="adj4" fmla="val 106493"/>
              <a:gd name="adj5" fmla="val -305547"/>
              <a:gd name="adj6" fmla="val 10623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Actual parameter</a:t>
            </a:r>
          </a:p>
        </p:txBody>
      </p:sp>
      <p:sp>
        <p:nvSpPr>
          <p:cNvPr id="52" name="Callout: Bent Line with No Border 7">
            <a:extLst>
              <a:ext uri="{FF2B5EF4-FFF2-40B4-BE49-F238E27FC236}">
                <a16:creationId xmlns:a16="http://schemas.microsoft.com/office/drawing/2014/main" id="{219D1B4B-79CB-A1EC-BF66-8C53B909368F}"/>
              </a:ext>
            </a:extLst>
          </p:cNvPr>
          <p:cNvSpPr/>
          <p:nvPr/>
        </p:nvSpPr>
        <p:spPr>
          <a:xfrm flipH="1">
            <a:off x="6662737" y="5811125"/>
            <a:ext cx="2438396" cy="404813"/>
          </a:xfrm>
          <a:prstGeom prst="callout2">
            <a:avLst>
              <a:gd name="adj1" fmla="val 51574"/>
              <a:gd name="adj2" fmla="val -40"/>
              <a:gd name="adj3" fmla="val 52161"/>
              <a:gd name="adj4" fmla="val -21439"/>
              <a:gd name="adj5" fmla="val -55195"/>
              <a:gd name="adj6" fmla="val -2141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Returned value</a:t>
            </a:r>
          </a:p>
        </p:txBody>
      </p:sp>
      <p:sp>
        <p:nvSpPr>
          <p:cNvPr id="53" name="TextBox 52">
            <a:extLst>
              <a:ext uri="{FF2B5EF4-FFF2-40B4-BE49-F238E27FC236}">
                <a16:creationId xmlns:a16="http://schemas.microsoft.com/office/drawing/2014/main" id="{25FCD484-14F6-12E9-ED87-A59CEA989847}"/>
              </a:ext>
            </a:extLst>
          </p:cNvPr>
          <p:cNvSpPr txBox="1"/>
          <p:nvPr/>
        </p:nvSpPr>
        <p:spPr>
          <a:xfrm>
            <a:off x="10163175" y="0"/>
            <a:ext cx="2028825" cy="1569660"/>
          </a:xfrm>
          <a:prstGeom prst="rect">
            <a:avLst/>
          </a:prstGeom>
          <a:noFill/>
          <a:ln>
            <a:solidFill>
              <a:schemeClr val="tx1"/>
            </a:solidFill>
          </a:ln>
        </p:spPr>
        <p:txBody>
          <a:bodyPr wrap="square">
            <a:spAutoFit/>
          </a:bodyPr>
          <a:lstStyle/>
          <a:p>
            <a:r>
              <a:rPr lang="en-US" sz="3200" dirty="0">
                <a:solidFill>
                  <a:srgbClr val="183691"/>
                </a:solidFill>
                <a:latin typeface="Consolas" panose="020B0609020204030204" pitchFamily="49" charset="0"/>
              </a:rPr>
              <a:t>object:</a:t>
            </a:r>
          </a:p>
          <a:p>
            <a:r>
              <a:rPr lang="en-US" sz="3200" dirty="0">
                <a:solidFill>
                  <a:srgbClr val="183691"/>
                </a:solidFill>
                <a:latin typeface="Consolas" panose="020B0609020204030204" pitchFamily="49" charset="0"/>
              </a:rPr>
              <a:t>  String</a:t>
            </a:r>
          </a:p>
          <a:p>
            <a:r>
              <a:rPr lang="en-US" sz="3200" dirty="0">
                <a:solidFill>
                  <a:srgbClr val="183691"/>
                </a:solidFill>
                <a:latin typeface="Consolas" panose="020B0609020204030204" pitchFamily="49" charset="0"/>
              </a:rPr>
              <a:t>  Array</a:t>
            </a:r>
            <a:endParaRPr lang="en-GB" dirty="0">
              <a:solidFill>
                <a:srgbClr val="183691"/>
              </a:solidFill>
            </a:endParaRPr>
          </a:p>
        </p:txBody>
      </p:sp>
    </p:spTree>
    <p:extLst>
      <p:ext uri="{BB962C8B-B14F-4D97-AF65-F5344CB8AC3E}">
        <p14:creationId xmlns:p14="http://schemas.microsoft.com/office/powerpoint/2010/main" val="113589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20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2000"/>
                                        <p:tgtEl>
                                          <p:spTgt spid="22"/>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1500"/>
                                        <p:tgtEl>
                                          <p:spTgt spid="50"/>
                                        </p:tgtEl>
                                      </p:cBhvr>
                                    </p:animEffect>
                                  </p:childTnLst>
                                </p:cTn>
                              </p:par>
                            </p:childTnLst>
                          </p:cTn>
                        </p:par>
                        <p:par>
                          <p:cTn id="17" fill="hold">
                            <p:stCondLst>
                              <p:cond delay="3500"/>
                            </p:stCondLst>
                            <p:childTnLst>
                              <p:par>
                                <p:cTn id="18" presetID="22" presetClass="entr" presetSubtype="8"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left)">
                                      <p:cBhvr>
                                        <p:cTn id="20" dur="1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exemplify and implement user-interface design, in terms of input and output, using a wireframe.</a:t>
            </a:r>
          </a:p>
        </p:txBody>
      </p:sp>
    </p:spTree>
    <p:extLst>
      <p:ext uri="{BB962C8B-B14F-4D97-AF65-F5344CB8AC3E}">
        <p14:creationId xmlns:p14="http://schemas.microsoft.com/office/powerpoint/2010/main" val="9284852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820004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exemplify and implement a comprehensive final test plan to show that the functional requirements are met.</a:t>
            </a:r>
          </a:p>
          <a:p>
            <a:r>
              <a:rPr lang="en-GB" sz="3200" dirty="0"/>
              <a:t>Identify syntax, execution, and logic errors at this level.</a:t>
            </a:r>
          </a:p>
        </p:txBody>
      </p:sp>
    </p:spTree>
    <p:extLst>
      <p:ext uri="{BB962C8B-B14F-4D97-AF65-F5344CB8AC3E}">
        <p14:creationId xmlns:p14="http://schemas.microsoft.com/office/powerpoint/2010/main" val="16793209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exemplify debugging techniques:</a:t>
            </a:r>
          </a:p>
          <a:p>
            <a:pPr lvl="1"/>
            <a:r>
              <a:rPr lang="en-GB" sz="2800" dirty="0"/>
              <a:t>dry runs</a:t>
            </a:r>
          </a:p>
          <a:p>
            <a:pPr lvl="1"/>
            <a:r>
              <a:rPr lang="en-GB" sz="2800" dirty="0"/>
              <a:t>trace tables/tools</a:t>
            </a:r>
          </a:p>
          <a:p>
            <a:pPr lvl="1"/>
            <a:r>
              <a:rPr lang="en-GB" sz="2800" dirty="0"/>
              <a:t>breakpoints</a:t>
            </a:r>
          </a:p>
          <a:p>
            <a:pPr lvl="1"/>
            <a:r>
              <a:rPr lang="en-GB" sz="2800" dirty="0"/>
              <a:t>watchpoints</a:t>
            </a:r>
          </a:p>
        </p:txBody>
      </p:sp>
    </p:spTree>
    <p:extLst>
      <p:ext uri="{BB962C8B-B14F-4D97-AF65-F5344CB8AC3E}">
        <p14:creationId xmlns:p14="http://schemas.microsoft.com/office/powerpoint/2010/main" val="17025567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2951036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identify and exemplify the evaluation of a solution in terms of:</a:t>
            </a:r>
          </a:p>
          <a:p>
            <a:pPr lvl="1"/>
            <a:r>
              <a:rPr lang="en-GB" sz="2800" dirty="0"/>
              <a:t>fitness for purpose</a:t>
            </a:r>
          </a:p>
          <a:p>
            <a:pPr lvl="1"/>
            <a:r>
              <a:rPr lang="en-GB" sz="2800" dirty="0"/>
              <a:t>efficient use of coding constructs</a:t>
            </a:r>
          </a:p>
          <a:p>
            <a:pPr lvl="1"/>
            <a:r>
              <a:rPr lang="en-GB" sz="2800" dirty="0"/>
              <a:t>usability</a:t>
            </a:r>
          </a:p>
          <a:p>
            <a:pPr lvl="1"/>
            <a:r>
              <a:rPr lang="en-GB" sz="2800" dirty="0"/>
              <a:t>maintainability</a:t>
            </a:r>
          </a:p>
          <a:p>
            <a:pPr lvl="1"/>
            <a:r>
              <a:rPr lang="en-GB" sz="2800" dirty="0"/>
              <a:t>robustness</a:t>
            </a:r>
          </a:p>
        </p:txBody>
      </p:sp>
    </p:spTree>
    <p:extLst>
      <p:ext uri="{BB962C8B-B14F-4D97-AF65-F5344CB8AC3E}">
        <p14:creationId xmlns:p14="http://schemas.microsoft.com/office/powerpoint/2010/main" val="1934322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Parameter Passing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99723" y="2686207"/>
            <a:ext cx="6992554"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11716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Positional Parameters (Order Matters)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8" y="2196783"/>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2, 3</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9" name="An array is">
            <a:extLst>
              <a:ext uri="{FF2B5EF4-FFF2-40B4-BE49-F238E27FC236}">
                <a16:creationId xmlns:a16="http://schemas.microsoft.com/office/drawing/2014/main" id="{CE53807C-0EE1-242A-430E-565F7F51A109}"/>
              </a:ext>
            </a:extLst>
          </p:cNvPr>
          <p:cNvSpPr txBox="1"/>
          <p:nvPr/>
        </p:nvSpPr>
        <p:spPr>
          <a:xfrm>
            <a:off x="2191824" y="5908100"/>
            <a:ext cx="7808348" cy="584775"/>
          </a:xfrm>
          <a:prstGeom prst="rect">
            <a:avLst/>
          </a:prstGeom>
          <a:noFill/>
        </p:spPr>
        <p:txBody>
          <a:bodyPr wrap="square" rtlCol="0">
            <a:spAutoFit/>
          </a:bodyPr>
          <a:lstStyle/>
          <a:p>
            <a:pPr algn="ctr"/>
            <a:r>
              <a:rPr lang="en-GB" sz="3200" b="1" dirty="0">
                <a:solidFill>
                  <a:srgbClr val="7030A0"/>
                </a:solidFill>
              </a:rPr>
              <a:t>Actual parameters passed in order</a:t>
            </a:r>
          </a:p>
        </p:txBody>
      </p:sp>
    </p:spTree>
    <p:extLst>
      <p:ext uri="{BB962C8B-B14F-4D97-AF65-F5344CB8AC3E}">
        <p14:creationId xmlns:p14="http://schemas.microsoft.com/office/powerpoint/2010/main" val="140110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left)">
                                      <p:cBhvr>
                                        <p:cTn id="20" dur="10"/>
                                        <p:tgtEl>
                                          <p:spTgt spid="12">
                                            <p:txEl>
                                              <p:pRg st="3" end="3"/>
                                            </p:txEl>
                                          </p:spTgt>
                                        </p:tgtEl>
                                      </p:cBhvr>
                                    </p:animEffect>
                                  </p:childTnLst>
                                </p:cTn>
                              </p:par>
                            </p:childTnLst>
                          </p:cTn>
                        </p:par>
                        <p:par>
                          <p:cTn id="21" fill="hold">
                            <p:stCondLst>
                              <p:cond delay="3010"/>
                            </p:stCondLst>
                            <p:childTnLst>
                              <p:par>
                                <p:cTn id="22" presetID="22" presetClass="entr" presetSubtype="8" fill="hold" grpId="0" nodeType="after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wipe(left)">
                                      <p:cBhvr>
                                        <p:cTn id="24" dur="1500"/>
                                        <p:tgtEl>
                                          <p:spTgt spid="1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Positional Parameters (Order Matters)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8" y="2196783"/>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2, 3</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419859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left)">
                                      <p:cBhvr>
                                        <p:cTn id="20" dur="10"/>
                                        <p:tgtEl>
                                          <p:spTgt spid="12">
                                            <p:txEl>
                                              <p:pRg st="3" end="3"/>
                                            </p:txEl>
                                          </p:spTgt>
                                        </p:tgtEl>
                                      </p:cBhvr>
                                    </p:animEffect>
                                  </p:childTnLst>
                                </p:cTn>
                              </p:par>
                            </p:childTnLst>
                          </p:cTn>
                        </p:par>
                        <p:par>
                          <p:cTn id="21" fill="hold">
                            <p:stCondLst>
                              <p:cond delay="3010"/>
                            </p:stCondLst>
                            <p:childTnLst>
                              <p:par>
                                <p:cTn id="22" presetID="22" presetClass="entr" presetSubtype="8" fill="hold" grpId="0" nodeType="after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wipe(left)">
                                      <p:cBhvr>
                                        <p:cTn id="24" dur="1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 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838200" y="2274838"/>
            <a:ext cx="9300943" cy="2308324"/>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la-Latn" sz="3600" dirty="0">
                <a:solidFill>
                  <a:srgbClr val="183691"/>
                </a:solidFill>
                <a:latin typeface="Consolas" panose="020B0609020204030204" pitchFamily="49" charset="0"/>
              </a:rPr>
              <a:t>"""Raise a base to a power"""</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p:txBody>
      </p:sp>
      <p:sp>
        <p:nvSpPr>
          <p:cNvPr id="9" name="An array is">
            <a:extLst>
              <a:ext uri="{FF2B5EF4-FFF2-40B4-BE49-F238E27FC236}">
                <a16:creationId xmlns:a16="http://schemas.microsoft.com/office/drawing/2014/main" id="{CE53807C-0EE1-242A-430E-565F7F51A109}"/>
              </a:ext>
            </a:extLst>
          </p:cNvPr>
          <p:cNvSpPr txBox="1"/>
          <p:nvPr/>
        </p:nvSpPr>
        <p:spPr>
          <a:xfrm>
            <a:off x="2191824" y="5908100"/>
            <a:ext cx="7808348" cy="584775"/>
          </a:xfrm>
          <a:prstGeom prst="rect">
            <a:avLst/>
          </a:prstGeom>
          <a:noFill/>
        </p:spPr>
        <p:txBody>
          <a:bodyPr wrap="square" rtlCol="0">
            <a:spAutoFit/>
          </a:bodyPr>
          <a:lstStyle/>
          <a:p>
            <a:pPr algn="ctr"/>
            <a:r>
              <a:rPr lang="en-GB" sz="3200" b="1" dirty="0">
                <a:solidFill>
                  <a:srgbClr val="7030A0"/>
                </a:solidFill>
              </a:rPr>
              <a:t>Type </a:t>
            </a:r>
            <a:r>
              <a:rPr lang="en-GB" sz="3200" b="1" dirty="0">
                <a:latin typeface="Consolas" panose="020B0609020204030204" pitchFamily="49" charset="0"/>
              </a:rPr>
              <a:t>help(exp)</a:t>
            </a:r>
            <a:r>
              <a:rPr lang="en-GB" sz="3200" b="1" dirty="0">
                <a:solidFill>
                  <a:srgbClr val="7030A0"/>
                </a:solidFill>
              </a:rPr>
              <a:t> in console / shell to view </a:t>
            </a:r>
          </a:p>
        </p:txBody>
      </p:sp>
      <p:sp>
        <p:nvSpPr>
          <p:cNvPr id="3" name="Callout: Bent Line with No Border 2">
            <a:extLst>
              <a:ext uri="{FF2B5EF4-FFF2-40B4-BE49-F238E27FC236}">
                <a16:creationId xmlns:a16="http://schemas.microsoft.com/office/drawing/2014/main" id="{0E9DF95E-E94E-519C-BC97-FD68043A93A6}"/>
              </a:ext>
            </a:extLst>
          </p:cNvPr>
          <p:cNvSpPr/>
          <p:nvPr/>
        </p:nvSpPr>
        <p:spPr>
          <a:xfrm>
            <a:off x="9217082" y="1847725"/>
            <a:ext cx="1105638" cy="505431"/>
          </a:xfrm>
          <a:prstGeom prst="callout2">
            <a:avLst>
              <a:gd name="adj1" fmla="val 49948"/>
              <a:gd name="adj2" fmla="val -152"/>
              <a:gd name="adj3" fmla="val 50138"/>
              <a:gd name="adj4" fmla="val -35529"/>
              <a:gd name="adj5" fmla="val 235215"/>
              <a:gd name="adj6" fmla="val -9425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String</a:t>
            </a:r>
            <a:endParaRPr lang="en-GB" sz="2800" dirty="0">
              <a:solidFill>
                <a:srgbClr val="7030A0"/>
              </a:solidFill>
            </a:endParaRPr>
          </a:p>
        </p:txBody>
      </p:sp>
    </p:spTree>
    <p:extLst>
      <p:ext uri="{BB962C8B-B14F-4D97-AF65-F5344CB8AC3E}">
        <p14:creationId xmlns:p14="http://schemas.microsoft.com/office/powerpoint/2010/main" val="17257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1500"/>
                                        <p:tgtEl>
                                          <p:spTgt spid="12">
                                            <p:txEl>
                                              <p:pRg st="2" end="2"/>
                                            </p:tx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 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838200" y="2274838"/>
            <a:ext cx="9300943" cy="2308324"/>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la-Latn" sz="3600" dirty="0">
                <a:solidFill>
                  <a:srgbClr val="183691"/>
                </a:solidFill>
                <a:latin typeface="Consolas" panose="020B0609020204030204" pitchFamily="49" charset="0"/>
              </a:rPr>
              <a:t>"""Raise a base to a power"""</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p:txBody>
      </p:sp>
    </p:spTree>
    <p:extLst>
      <p:ext uri="{BB962C8B-B14F-4D97-AF65-F5344CB8AC3E}">
        <p14:creationId xmlns:p14="http://schemas.microsoft.com/office/powerpoint/2010/main" val="245614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1500"/>
                                        <p:tgtEl>
                                          <p:spTgt spid="12">
                                            <p:txEl>
                                              <p:pRg st="2" end="2"/>
                                            </p:tx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72336371"/>
              </p:ext>
            </p:extLst>
          </p:nvPr>
        </p:nvGraphicFramePr>
        <p:xfrm>
          <a:off x="2118360" y="1825625"/>
          <a:ext cx="79552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98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7" dur="500"/>
                                        <p:tgtEl>
                                          <p:spTgt spid="5">
                                            <p:graphicEl>
                                              <a:dgm id="{3451A250-69C4-4911-A975-CCB8D5F6053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32" dur="500"/>
                                        <p:tgtEl>
                                          <p:spTgt spid="5">
                                            <p:graphicEl>
                                              <a:dgm id="{56AFEC8A-7D45-4965-A718-64DE087BA59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37" dur="500"/>
                                        <p:tgtEl>
                                          <p:spTgt spid="5">
                                            <p:graphicEl>
                                              <a:dgm id="{17253025-0BE3-46B4-B2C8-BFD879D75B2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42" dur="500"/>
                                        <p:tgtEl>
                                          <p:spTgt spid="5">
                                            <p:graphicEl>
                                              <a:dgm id="{B2D4CD90-7709-4B59-AC85-D09667CFC12B}"/>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47" dur="500"/>
                                        <p:tgtEl>
                                          <p:spTgt spid="5">
                                            <p:graphicEl>
                                              <a:dgm id="{056CCBB6-5CE0-4348-89C6-99FB2D3AB62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52" dur="500"/>
                                        <p:tgtEl>
                                          <p:spTgt spid="5">
                                            <p:graphicEl>
                                              <a:dgm id="{90709722-0E94-45E4-BEDD-48CB660682D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57" dur="500"/>
                                        <p:tgtEl>
                                          <p:spTgt spid="5">
                                            <p:graphicEl>
                                              <a:dgm id="{EB2E52AE-8FCF-47D0-B499-CFCFAF1883A9}"/>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62" dur="500"/>
                                        <p:tgtEl>
                                          <p:spTgt spid="5">
                                            <p:graphicEl>
                                              <a:dgm id="{C92F1771-01AA-4FF3-B7EC-0229DB7A592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Scope</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354893" y="2644777"/>
            <a:ext cx="7066948"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4250848" y="5724170"/>
            <a:ext cx="2785421"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00B050"/>
                </a:solidFill>
              </a:rPr>
              <a:t>Global</a:t>
            </a:r>
            <a:r>
              <a:rPr lang="en-GB" sz="2800" b="1" dirty="0">
                <a:solidFill>
                  <a:srgbClr val="7030A0"/>
                </a:solidFill>
              </a:rPr>
              <a:t> variable</a:t>
            </a:r>
          </a:p>
        </p:txBody>
      </p:sp>
      <p:sp>
        <p:nvSpPr>
          <p:cNvPr id="7" name="Callout: Bent Line with No Border 6">
            <a:extLst>
              <a:ext uri="{FF2B5EF4-FFF2-40B4-BE49-F238E27FC236}">
                <a16:creationId xmlns:a16="http://schemas.microsoft.com/office/drawing/2014/main" id="{C57E178D-00D0-4E83-AA08-899B15A31766}"/>
              </a:ext>
            </a:extLst>
          </p:cNvPr>
          <p:cNvSpPr/>
          <p:nvPr/>
        </p:nvSpPr>
        <p:spPr>
          <a:xfrm>
            <a:off x="76082" y="3344621"/>
            <a:ext cx="2278811" cy="862642"/>
          </a:xfrm>
          <a:prstGeom prst="callout2">
            <a:avLst>
              <a:gd name="adj1" fmla="val 49854"/>
              <a:gd name="adj2" fmla="val 100085"/>
              <a:gd name="adj3" fmla="val 49800"/>
              <a:gd name="adj4" fmla="val 137984"/>
              <a:gd name="adj5" fmla="val 31059"/>
              <a:gd name="adj6" fmla="val 17030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FF0000"/>
                </a:solidFill>
              </a:rPr>
              <a:t>Local</a:t>
            </a:r>
            <a:r>
              <a:rPr lang="en-GB" sz="2800" b="1" dirty="0">
                <a:solidFill>
                  <a:srgbClr val="7030A0"/>
                </a:solidFill>
              </a:rPr>
              <a:t> variable</a:t>
            </a:r>
          </a:p>
        </p:txBody>
      </p:sp>
      <p:sp>
        <p:nvSpPr>
          <p:cNvPr id="10" name="Callout: Bent Line with No Border 9">
            <a:extLst>
              <a:ext uri="{FF2B5EF4-FFF2-40B4-BE49-F238E27FC236}">
                <a16:creationId xmlns:a16="http://schemas.microsoft.com/office/drawing/2014/main" id="{016FDEE0-BFB9-44DD-9EB9-5FE1ABFF2929}"/>
              </a:ext>
            </a:extLst>
          </p:cNvPr>
          <p:cNvSpPr/>
          <p:nvPr/>
        </p:nvSpPr>
        <p:spPr>
          <a:xfrm>
            <a:off x="3033527" y="1782135"/>
            <a:ext cx="2278811" cy="862642"/>
          </a:xfrm>
          <a:prstGeom prst="callout2">
            <a:avLst>
              <a:gd name="adj1" fmla="val 50387"/>
              <a:gd name="adj2" fmla="val 99895"/>
              <a:gd name="adj3" fmla="val 50395"/>
              <a:gd name="adj4" fmla="val 127277"/>
              <a:gd name="adj5" fmla="val 108960"/>
              <a:gd name="adj6" fmla="val 127075"/>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FF0000"/>
                </a:solidFill>
              </a:rPr>
              <a:t>Local</a:t>
            </a:r>
            <a:r>
              <a:rPr lang="en-GB" sz="2800" b="1" dirty="0">
                <a:solidFill>
                  <a:srgbClr val="7030A0"/>
                </a:solidFill>
              </a:rPr>
              <a:t> variable</a:t>
            </a:r>
          </a:p>
        </p:txBody>
      </p:sp>
      <p:sp>
        <p:nvSpPr>
          <p:cNvPr id="6" name="Right Brace 5">
            <a:extLst>
              <a:ext uri="{FF2B5EF4-FFF2-40B4-BE49-F238E27FC236}">
                <a16:creationId xmlns:a16="http://schemas.microsoft.com/office/drawing/2014/main" id="{054F8E42-DC99-4B53-A93C-AA9959ADA00D}"/>
              </a:ext>
            </a:extLst>
          </p:cNvPr>
          <p:cNvSpPr/>
          <p:nvPr/>
        </p:nvSpPr>
        <p:spPr>
          <a:xfrm>
            <a:off x="10206346" y="2393695"/>
            <a:ext cx="720121" cy="3113404"/>
          </a:xfrm>
          <a:prstGeom prst="rightBrace">
            <a:avLst>
              <a:gd name="adj1" fmla="val 0"/>
              <a:gd name="adj2" fmla="val 50000"/>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Right Brace 12">
            <a:extLst>
              <a:ext uri="{FF2B5EF4-FFF2-40B4-BE49-F238E27FC236}">
                <a16:creationId xmlns:a16="http://schemas.microsoft.com/office/drawing/2014/main" id="{3E7019F7-4959-4FF1-83CD-86C42113D1ED}"/>
              </a:ext>
            </a:extLst>
          </p:cNvPr>
          <p:cNvSpPr/>
          <p:nvPr/>
        </p:nvSpPr>
        <p:spPr>
          <a:xfrm>
            <a:off x="9202986" y="2644777"/>
            <a:ext cx="360257" cy="1712300"/>
          </a:xfrm>
          <a:prstGeom prst="rightBrace">
            <a:avLst>
              <a:gd name="adj1" fmla="val 5448"/>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6F125E78-69A7-417E-92C1-19C9724551BF}"/>
              </a:ext>
            </a:extLst>
          </p:cNvPr>
          <p:cNvSpPr txBox="1"/>
          <p:nvPr/>
        </p:nvSpPr>
        <p:spPr>
          <a:xfrm rot="16200000">
            <a:off x="9053680" y="3239317"/>
            <a:ext cx="1910459" cy="523220"/>
          </a:xfrm>
          <a:prstGeom prst="rect">
            <a:avLst/>
          </a:prstGeom>
          <a:noFill/>
        </p:spPr>
        <p:txBody>
          <a:bodyPr wrap="none" rtlCol="0">
            <a:spAutoFit/>
          </a:bodyPr>
          <a:lstStyle/>
          <a:p>
            <a:r>
              <a:rPr lang="en-GB" sz="2800" b="1" dirty="0">
                <a:solidFill>
                  <a:srgbClr val="FF0000"/>
                </a:solidFill>
              </a:rPr>
              <a:t>Local </a:t>
            </a:r>
            <a:r>
              <a:rPr lang="en-GB" sz="2800" b="1" dirty="0">
                <a:solidFill>
                  <a:srgbClr val="7030A0"/>
                </a:solidFill>
              </a:rPr>
              <a:t>Scope</a:t>
            </a:r>
          </a:p>
        </p:txBody>
      </p:sp>
      <p:sp>
        <p:nvSpPr>
          <p:cNvPr id="16" name="TextBox 15">
            <a:extLst>
              <a:ext uri="{FF2B5EF4-FFF2-40B4-BE49-F238E27FC236}">
                <a16:creationId xmlns:a16="http://schemas.microsoft.com/office/drawing/2014/main" id="{B15AD3E2-CFFE-41F3-AA0F-4DEA20CAE923}"/>
              </a:ext>
            </a:extLst>
          </p:cNvPr>
          <p:cNvSpPr txBox="1"/>
          <p:nvPr/>
        </p:nvSpPr>
        <p:spPr>
          <a:xfrm rot="16200000">
            <a:off x="10325833" y="3688786"/>
            <a:ext cx="2119363" cy="523220"/>
          </a:xfrm>
          <a:prstGeom prst="rect">
            <a:avLst/>
          </a:prstGeom>
          <a:noFill/>
        </p:spPr>
        <p:txBody>
          <a:bodyPr wrap="none" rtlCol="0">
            <a:spAutoFit/>
          </a:bodyPr>
          <a:lstStyle/>
          <a:p>
            <a:r>
              <a:rPr lang="en-GB" sz="2800" b="1" dirty="0">
                <a:solidFill>
                  <a:srgbClr val="00B050"/>
                </a:solidFill>
              </a:rPr>
              <a:t>Global </a:t>
            </a:r>
            <a:r>
              <a:rPr lang="en-GB" sz="2800" b="1" dirty="0">
                <a:solidFill>
                  <a:srgbClr val="7030A0"/>
                </a:solidFill>
              </a:rPr>
              <a:t>Scope</a:t>
            </a:r>
          </a:p>
        </p:txBody>
      </p:sp>
    </p:spTree>
    <p:extLst>
      <p:ext uri="{BB962C8B-B14F-4D97-AF65-F5344CB8AC3E}">
        <p14:creationId xmlns:p14="http://schemas.microsoft.com/office/powerpoint/2010/main" val="34460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10" grpId="0" animBg="1"/>
      <p:bldP spid="6" grpId="0" animBg="1"/>
      <p:bldP spid="13" grpId="0" animBg="1"/>
      <p:bldP spid="8"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Scope</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354893" y="2644777"/>
            <a:ext cx="7066948"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765664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AD00-0680-B393-BAB5-F56D5D7CBFE6}"/>
              </a:ext>
            </a:extLst>
          </p:cNvPr>
          <p:cNvSpPr>
            <a:spLocks noGrp="1"/>
          </p:cNvSpPr>
          <p:nvPr>
            <p:ph type="title"/>
          </p:nvPr>
        </p:nvSpPr>
        <p:spPr/>
        <p:txBody>
          <a:bodyPr/>
          <a:lstStyle/>
          <a:p>
            <a:r>
              <a:rPr lang="en-GB" dirty="0"/>
              <a:t>Variable Scope – Example 1</a:t>
            </a:r>
          </a:p>
        </p:txBody>
      </p:sp>
      <p:sp>
        <p:nvSpPr>
          <p:cNvPr id="3" name="Content Placeholder 2">
            <a:extLst>
              <a:ext uri="{FF2B5EF4-FFF2-40B4-BE49-F238E27FC236}">
                <a16:creationId xmlns:a16="http://schemas.microsoft.com/office/drawing/2014/main" id="{10AAE6C9-2718-BF30-0BF1-4F0C1E41E053}"/>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1 </a:t>
            </a:r>
            <a:r>
              <a:rPr kumimoji="0" lang="en-US" altLang="en-US" sz="3200" b="0" i="0" u="none" strike="noStrike" cap="none" normalizeH="0" baseline="0" dirty="0">
                <a:ln>
                  <a:noFill/>
                </a:ln>
                <a:solidFill>
                  <a:srgbClr val="A71D5D"/>
                </a:solidFill>
                <a:effectLst/>
                <a:latin typeface="Consolas" panose="020B0609020204030204" pitchFamily="49" charset="0"/>
              </a:rPr>
              <a:t>def</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2 </a:t>
            </a:r>
            <a:r>
              <a:rPr kumimoji="0" lang="en-US" altLang="en-US" sz="3200" b="0" i="0" u="none" strike="noStrike" cap="none" normalizeH="0" baseline="0" dirty="0">
                <a:ln>
                  <a:noFill/>
                </a:ln>
                <a:solidFill>
                  <a:srgbClr val="000000"/>
                </a:solidFill>
                <a:effectLst/>
                <a:latin typeface="Consolas" panose="020B0609020204030204" pitchFamily="49" charset="0"/>
              </a:rPr>
              <a:t>    value = </a:t>
            </a:r>
            <a:r>
              <a:rPr kumimoji="0" lang="en-US" altLang="en-US" sz="3200" b="0" i="0" u="none" strike="noStrike" cap="none" normalizeH="0" baseline="0" dirty="0">
                <a:ln>
                  <a:noFill/>
                </a:ln>
                <a:solidFill>
                  <a:srgbClr val="0086B3"/>
                </a:solidFill>
                <a:effectLst/>
                <a:latin typeface="Consolas" panose="020B0609020204030204" pitchFamily="49" charset="0"/>
              </a:rPr>
              <a:t>42</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3 </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"Subprogram: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4 </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5 </a:t>
            </a:r>
            <a:r>
              <a:rPr kumimoji="0" lang="en-US" altLang="en-US" sz="3200" b="0" i="0" u="none" strike="noStrike" cap="none" normalizeH="0" baseline="0" dirty="0">
                <a:ln>
                  <a:noFill/>
                </a:ln>
                <a:solidFill>
                  <a:srgbClr val="000000"/>
                </a:solidFill>
                <a:effectLst/>
                <a:latin typeface="Consolas" panose="020B0609020204030204" pitchFamily="49" charset="0"/>
              </a:rPr>
              <a:t>value = </a:t>
            </a:r>
            <a:r>
              <a:rPr kumimoji="0" lang="en-US" altLang="en-US" sz="3200" b="0" i="0" u="none" strike="noStrike" cap="none" normalizeH="0" baseline="0" dirty="0">
                <a:ln>
                  <a:noFill/>
                </a:ln>
                <a:solidFill>
                  <a:srgbClr val="0086B3"/>
                </a:solidFill>
                <a:effectLst/>
                <a:latin typeface="Consolas" panose="020B0609020204030204" pitchFamily="49" charset="0"/>
              </a:rPr>
              <a:t>3.14</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6 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7 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8 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699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
                                        <p:tgtEl>
                                          <p:spTgt spid="3">
                                            <p:txEl>
                                              <p:pRg st="3" end="3"/>
                                            </p:txEl>
                                          </p:spTgt>
                                        </p:tgtEl>
                                      </p:cBhvr>
                                    </p:animEffect>
                                  </p:childTnLst>
                                </p:cTn>
                              </p:par>
                            </p:childTnLst>
                          </p:cTn>
                        </p:par>
                        <p:par>
                          <p:cTn id="21" fill="hold">
                            <p:stCondLst>
                              <p:cond delay="10"/>
                            </p:stCondLst>
                            <p:childTnLst>
                              <p:par>
                                <p:cTn id="22" presetID="22" presetClass="entr" presetSubtype="8"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1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20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10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AD00-0680-B393-BAB5-F56D5D7CBFE6}"/>
              </a:ext>
            </a:extLst>
          </p:cNvPr>
          <p:cNvSpPr>
            <a:spLocks noGrp="1"/>
          </p:cNvSpPr>
          <p:nvPr>
            <p:ph type="title"/>
          </p:nvPr>
        </p:nvSpPr>
        <p:spPr/>
        <p:txBody>
          <a:bodyPr/>
          <a:lstStyle/>
          <a:p>
            <a:r>
              <a:rPr lang="en-GB" dirty="0"/>
              <a:t>Variable Scope – Example 2</a:t>
            </a:r>
          </a:p>
        </p:txBody>
      </p:sp>
      <p:sp>
        <p:nvSpPr>
          <p:cNvPr id="3" name="Content Placeholder 2">
            <a:extLst>
              <a:ext uri="{FF2B5EF4-FFF2-40B4-BE49-F238E27FC236}">
                <a16:creationId xmlns:a16="http://schemas.microsoft.com/office/drawing/2014/main" id="{10AAE6C9-2718-BF30-0BF1-4F0C1E41E053}"/>
              </a:ext>
            </a:extLst>
          </p:cNvPr>
          <p:cNvSpPr>
            <a:spLocks noGrp="1"/>
          </p:cNvSpPr>
          <p:nvPr>
            <p:ph idx="1"/>
          </p:nvPr>
        </p:nvSpPr>
        <p:spPr/>
        <p:txBody>
          <a:bodyPr vert="horz" lIns="91440" tIns="45720" rIns="91440" bIns="45720" rtlCol="0" anchor="t">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1 </a:t>
            </a:r>
            <a:r>
              <a:rPr kumimoji="0" lang="en-US" altLang="en-US" sz="3200" b="0" i="0" u="none" strike="noStrike" cap="none" normalizeH="0" baseline="0" dirty="0">
                <a:ln>
                  <a:noFill/>
                </a:ln>
                <a:solidFill>
                  <a:srgbClr val="A71D5D"/>
                </a:solidFill>
                <a:effectLst/>
                <a:latin typeface="Consolas" panose="020B0609020204030204" pitchFamily="49" charset="0"/>
              </a:rPr>
              <a:t>def</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p>
          <a:p>
            <a:pPr marL="0" indent="0" eaLnBrk="0" fontAlgn="base" hangingPunct="0">
              <a:lnSpc>
                <a:spcPct val="100000"/>
              </a:lnSpc>
              <a:spcBef>
                <a:spcPct val="0"/>
              </a:spcBef>
              <a:spcAft>
                <a:spcPct val="0"/>
              </a:spcAft>
              <a:buNone/>
            </a:pPr>
            <a:r>
              <a:rPr kumimoji="0" lang="en-US" altLang="en-US" sz="3200" b="0" i="0" u="none" strike="noStrike" cap="none" normalizeH="0" baseline="0" dirty="0">
                <a:ln>
                  <a:noFill/>
                </a:ln>
                <a:solidFill>
                  <a:srgbClr val="B2B2B2"/>
                </a:solidFill>
                <a:effectLst/>
                <a:latin typeface="Consolas"/>
              </a:rPr>
              <a:t>2 </a:t>
            </a:r>
            <a:r>
              <a:rPr kumimoji="0" lang="en-US" altLang="en-US" sz="3200" b="0" i="0" u="none" strike="noStrike" cap="none" normalizeH="0" baseline="0" dirty="0">
                <a:ln>
                  <a:noFill/>
                </a:ln>
                <a:solidFill>
                  <a:srgbClr val="000000"/>
                </a:solidFill>
                <a:effectLst/>
                <a:latin typeface="Consolas"/>
              </a:rPr>
              <a:t>    </a:t>
            </a:r>
            <a:r>
              <a:rPr lang="en-US" altLang="en-US" sz="3200" dirty="0">
                <a:solidFill>
                  <a:srgbClr val="0086B3"/>
                </a:solidFill>
                <a:latin typeface="Consolas"/>
              </a:rPr>
              <a:t>global</a:t>
            </a:r>
            <a:r>
              <a:rPr lang="en-US" altLang="en-US" sz="3200" dirty="0">
                <a:solidFill>
                  <a:srgbClr val="000000"/>
                </a:solidFill>
                <a:latin typeface="Consolas"/>
              </a:rPr>
              <a:t> value</a:t>
            </a:r>
            <a:endParaRPr lang="en-US" altLang="en-US" sz="3200" dirty="0">
              <a:solidFill>
                <a:srgbClr val="0086B3"/>
              </a:solidFill>
              <a:latin typeface="Consolas"/>
            </a:endParaRPr>
          </a:p>
          <a:p>
            <a:pPr marL="0" indent="0">
              <a:lnSpc>
                <a:spcPct val="100000"/>
              </a:lnSpc>
              <a:spcBef>
                <a:spcPct val="0"/>
              </a:spcBef>
              <a:spcAft>
                <a:spcPct val="0"/>
              </a:spcAft>
              <a:buNone/>
            </a:pPr>
            <a:r>
              <a:rPr lang="en-US" altLang="en-US" sz="3200" dirty="0">
                <a:solidFill>
                  <a:srgbClr val="B2B2B2"/>
                </a:solidFill>
                <a:latin typeface="Consolas"/>
              </a:rPr>
              <a:t>3 </a:t>
            </a:r>
            <a:r>
              <a:rPr lang="en-US" altLang="en-US" sz="3200" dirty="0">
                <a:solidFill>
                  <a:srgbClr val="000000"/>
                </a:solidFill>
                <a:latin typeface="Consolas"/>
              </a:rPr>
              <a:t>    </a:t>
            </a:r>
            <a:r>
              <a:rPr lang="en-US" sz="3200" dirty="0">
                <a:solidFill>
                  <a:srgbClr val="000000"/>
                </a:solidFill>
                <a:latin typeface="Consolas"/>
              </a:rPr>
              <a:t>value = </a:t>
            </a:r>
            <a:r>
              <a:rPr lang="en-US" sz="3200" dirty="0">
                <a:solidFill>
                  <a:srgbClr val="0086B3"/>
                </a:solidFill>
                <a:latin typeface="Consolas"/>
              </a:rPr>
              <a:t>42</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4 </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5 </a:t>
            </a:r>
            <a:r>
              <a:rPr kumimoji="0" lang="en-US" altLang="en-US" sz="3200" b="0" i="0" u="none" strike="noStrike" cap="none" normalizeH="0" baseline="0" dirty="0">
                <a:ln>
                  <a:noFill/>
                </a:ln>
                <a:solidFill>
                  <a:srgbClr val="000000"/>
                </a:solidFill>
                <a:effectLst/>
                <a:latin typeface="Consolas" panose="020B0609020204030204" pitchFamily="49" charset="0"/>
              </a:rPr>
              <a:t>value = </a:t>
            </a:r>
            <a:r>
              <a:rPr kumimoji="0" lang="en-US" altLang="en-US" sz="3200" b="0" i="0" u="none" strike="noStrike" cap="none" normalizeH="0" baseline="0" dirty="0">
                <a:ln>
                  <a:noFill/>
                </a:ln>
                <a:solidFill>
                  <a:srgbClr val="0086B3"/>
                </a:solidFill>
                <a:effectLst/>
                <a:latin typeface="Consolas" panose="020B0609020204030204" pitchFamily="49" charset="0"/>
              </a:rPr>
              <a:t>3.14</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6 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7 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8 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006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10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left)">
                                      <p:cBhvr>
                                        <p:cTn id="4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70C0"/>
                </a:solidFill>
              </a:rPr>
              <a:t>Scope</a:t>
            </a:r>
            <a:r>
              <a:rPr lang="en-GB" dirty="0">
                <a:solidFill>
                  <a:srgbClr val="0070C0"/>
                </a:solidFill>
              </a:rPr>
              <a:t> </a:t>
            </a:r>
            <a:r>
              <a:rPr lang="en-GB" dirty="0"/>
              <a:t>of a Variable</a:t>
            </a:r>
          </a:p>
        </p:txBody>
      </p:sp>
      <p:sp>
        <p:nvSpPr>
          <p:cNvPr id="8" name="Text Placeholder 7">
            <a:extLst>
              <a:ext uri="{FF2B5EF4-FFF2-40B4-BE49-F238E27FC236}">
                <a16:creationId xmlns:a16="http://schemas.microsoft.com/office/drawing/2014/main" id="{CF3411DB-FC5C-40F5-B0C3-41B11D988C23}"/>
              </a:ext>
            </a:extLst>
          </p:cNvPr>
          <p:cNvSpPr>
            <a:spLocks noGrp="1"/>
          </p:cNvSpPr>
          <p:nvPr>
            <p:ph type="body" idx="1"/>
          </p:nvPr>
        </p:nvSpPr>
        <p:spPr/>
        <p:txBody>
          <a:bodyPr/>
          <a:lstStyle/>
          <a:p>
            <a:r>
              <a:rPr lang="en-GB" u="sng" dirty="0">
                <a:solidFill>
                  <a:srgbClr val="00B050"/>
                </a:solidFill>
              </a:rPr>
              <a:t>Local</a:t>
            </a:r>
            <a:endParaRPr lang="en-GB" dirty="0"/>
          </a:p>
        </p:txBody>
      </p:sp>
      <p:sp>
        <p:nvSpPr>
          <p:cNvPr id="3" name="Content Placeholder 2"/>
          <p:cNvSpPr>
            <a:spLocks noGrp="1"/>
          </p:cNvSpPr>
          <p:nvPr>
            <p:ph sz="half" idx="2"/>
          </p:nvPr>
        </p:nvSpPr>
        <p:spPr/>
        <p:txBody>
          <a:bodyPr>
            <a:normAutofit/>
          </a:bodyPr>
          <a:lstStyle/>
          <a:p>
            <a:r>
              <a:rPr lang="en-GB" sz="2800" dirty="0"/>
              <a:t>A local variable </a:t>
            </a:r>
            <a:r>
              <a:rPr lang="en-GB" sz="2800" b="1" dirty="0"/>
              <a:t>only</a:t>
            </a:r>
            <a:r>
              <a:rPr lang="en-GB" sz="2800" dirty="0"/>
              <a:t> exists within the subprogram that it has been declared in.</a:t>
            </a:r>
          </a:p>
          <a:p>
            <a:pPr marL="0" indent="0">
              <a:buNone/>
            </a:pPr>
            <a:endParaRPr lang="en-GB" sz="2800" dirty="0"/>
          </a:p>
          <a:p>
            <a:r>
              <a:rPr lang="en-GB" sz="2800" dirty="0"/>
              <a:t>It can only be changed within that subprogram and will not be recognised by any other.</a:t>
            </a:r>
          </a:p>
        </p:txBody>
      </p:sp>
      <p:sp>
        <p:nvSpPr>
          <p:cNvPr id="10" name="Text Placeholder 9">
            <a:extLst>
              <a:ext uri="{FF2B5EF4-FFF2-40B4-BE49-F238E27FC236}">
                <a16:creationId xmlns:a16="http://schemas.microsoft.com/office/drawing/2014/main" id="{B1B6B67C-9443-4F56-972D-37852E905B09}"/>
              </a:ext>
            </a:extLst>
          </p:cNvPr>
          <p:cNvSpPr>
            <a:spLocks noGrp="1"/>
          </p:cNvSpPr>
          <p:nvPr>
            <p:ph type="body" sz="quarter" idx="3"/>
          </p:nvPr>
        </p:nvSpPr>
        <p:spPr/>
        <p:txBody>
          <a:bodyPr/>
          <a:lstStyle/>
          <a:p>
            <a:r>
              <a:rPr lang="en-GB" u="sng" dirty="0">
                <a:solidFill>
                  <a:srgbClr val="0070C0"/>
                </a:solidFill>
              </a:rPr>
              <a:t>Global</a:t>
            </a:r>
            <a:endParaRPr lang="en-GB" dirty="0"/>
          </a:p>
        </p:txBody>
      </p:sp>
      <p:sp>
        <p:nvSpPr>
          <p:cNvPr id="11" name="Content Placeholder 10">
            <a:extLst>
              <a:ext uri="{FF2B5EF4-FFF2-40B4-BE49-F238E27FC236}">
                <a16:creationId xmlns:a16="http://schemas.microsoft.com/office/drawing/2014/main" id="{A0647B3A-CF48-4BC1-A2B2-C646E2C6646F}"/>
              </a:ext>
            </a:extLst>
          </p:cNvPr>
          <p:cNvSpPr>
            <a:spLocks noGrp="1"/>
          </p:cNvSpPr>
          <p:nvPr>
            <p:ph sz="quarter" idx="4"/>
          </p:nvPr>
        </p:nvSpPr>
        <p:spPr/>
        <p:txBody>
          <a:bodyPr/>
          <a:lstStyle/>
          <a:p>
            <a:r>
              <a:rPr lang="en-GB" dirty="0">
                <a:solidFill>
                  <a:prstClr val="black"/>
                </a:solidFill>
              </a:rPr>
              <a:t>A global variable is recognised by all subprograms within the program. </a:t>
            </a:r>
          </a:p>
          <a:p>
            <a:pPr marL="0" indent="0">
              <a:buNone/>
            </a:pPr>
            <a:endParaRPr lang="en-GB" dirty="0">
              <a:solidFill>
                <a:prstClr val="black"/>
              </a:solidFill>
            </a:endParaRPr>
          </a:p>
          <a:p>
            <a:r>
              <a:rPr lang="en-GB" dirty="0">
                <a:solidFill>
                  <a:prstClr val="black"/>
                </a:solidFill>
              </a:rPr>
              <a:t>It can be changed by any subprogram within the program. </a:t>
            </a:r>
          </a:p>
          <a:p>
            <a:pPr marL="0" indent="0">
              <a:buNone/>
            </a:pPr>
            <a:endParaRPr lang="en-GB" dirty="0"/>
          </a:p>
        </p:txBody>
      </p:sp>
      <p:sp>
        <p:nvSpPr>
          <p:cNvPr id="4" name="Content Placeholder 2"/>
          <p:cNvSpPr txBox="1">
            <a:spLocks/>
          </p:cNvSpPr>
          <p:nvPr/>
        </p:nvSpPr>
        <p:spPr>
          <a:xfrm>
            <a:off x="6312024" y="1848497"/>
            <a:ext cx="361074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2400" dirty="0">
              <a:solidFill>
                <a:prstClr val="black"/>
              </a:solidFill>
              <a:latin typeface="Calibri"/>
            </a:endParaRPr>
          </a:p>
        </p:txBody>
      </p:sp>
      <p:sp>
        <p:nvSpPr>
          <p:cNvPr id="6" name="TextBox 5"/>
          <p:cNvSpPr txBox="1"/>
          <p:nvPr/>
        </p:nvSpPr>
        <p:spPr>
          <a:xfrm>
            <a:off x="7325308" y="987883"/>
            <a:ext cx="1584176" cy="461665"/>
          </a:xfrm>
          <a:prstGeom prst="rect">
            <a:avLst/>
          </a:prstGeom>
          <a:noFill/>
        </p:spPr>
        <p:txBody>
          <a:bodyPr wrap="square" rtlCol="0">
            <a:spAutoFit/>
          </a:bodyPr>
          <a:lstStyle/>
          <a:p>
            <a:r>
              <a:rPr lang="en-GB" sz="2400" b="1" u="sng" dirty="0">
                <a:solidFill>
                  <a:srgbClr val="0070C0"/>
                </a:solidFill>
                <a:latin typeface="Calibri"/>
              </a:rPr>
              <a:t> </a:t>
            </a:r>
            <a:endParaRPr lang="en-GB" b="1" u="sng" dirty="0">
              <a:solidFill>
                <a:srgbClr val="0070C0"/>
              </a:solidFill>
              <a:latin typeface="Calibri"/>
            </a:endParaRPr>
          </a:p>
        </p:txBody>
      </p:sp>
      <p:sp>
        <p:nvSpPr>
          <p:cNvPr id="7" name="TextBox 6"/>
          <p:cNvSpPr txBox="1"/>
          <p:nvPr/>
        </p:nvSpPr>
        <p:spPr>
          <a:xfrm>
            <a:off x="2063552" y="5733257"/>
            <a:ext cx="8496944" cy="830997"/>
          </a:xfrm>
          <a:prstGeom prst="rect">
            <a:avLst/>
          </a:prstGeom>
          <a:noFill/>
        </p:spPr>
        <p:txBody>
          <a:bodyPr wrap="square" rtlCol="0">
            <a:spAutoFit/>
          </a:bodyPr>
          <a:lstStyle/>
          <a:p>
            <a:pPr algn="ctr"/>
            <a:r>
              <a:rPr lang="en-GB" sz="2400" dirty="0">
                <a:solidFill>
                  <a:prstClr val="black"/>
                </a:solidFill>
                <a:latin typeface="Calibri"/>
              </a:rPr>
              <a:t>In terms of </a:t>
            </a:r>
            <a:r>
              <a:rPr lang="en-GB" sz="2400" b="1" dirty="0">
                <a:solidFill>
                  <a:prstClr val="black"/>
                </a:solidFill>
                <a:latin typeface="Calibri"/>
              </a:rPr>
              <a:t>efficiency</a:t>
            </a:r>
            <a:r>
              <a:rPr lang="en-GB" sz="2400" dirty="0">
                <a:solidFill>
                  <a:prstClr val="black"/>
                </a:solidFill>
                <a:latin typeface="Calibri"/>
              </a:rPr>
              <a:t> of code it is recommended to use </a:t>
            </a:r>
            <a:r>
              <a:rPr lang="en-GB" sz="2400" b="1" dirty="0">
                <a:solidFill>
                  <a:prstClr val="black"/>
                </a:solidFill>
                <a:latin typeface="Calibri"/>
              </a:rPr>
              <a:t>Local</a:t>
            </a:r>
            <a:r>
              <a:rPr lang="en-GB" sz="2400" dirty="0">
                <a:solidFill>
                  <a:prstClr val="black"/>
                </a:solidFill>
                <a:latin typeface="Calibri"/>
              </a:rPr>
              <a:t> variables where possible. </a:t>
            </a:r>
          </a:p>
        </p:txBody>
      </p:sp>
    </p:spTree>
    <p:extLst>
      <p:ext uri="{BB962C8B-B14F-4D97-AF65-F5344CB8AC3E}">
        <p14:creationId xmlns:p14="http://schemas.microsoft.com/office/powerpoint/2010/main" val="420745048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GB" sz="4000" b="1" dirty="0">
                <a:latin typeface="+mn-lt"/>
                <a:cs typeface="Arial" charset="0"/>
              </a:rPr>
              <a:t>Benefits of Functions</a:t>
            </a:r>
            <a:r>
              <a:rPr lang="en-GB" sz="4000" dirty="0">
                <a:latin typeface="+mn-lt"/>
              </a:rPr>
              <a:t> </a:t>
            </a:r>
          </a:p>
        </p:txBody>
      </p:sp>
      <p:sp>
        <p:nvSpPr>
          <p:cNvPr id="2" name="Content Placeholder 1">
            <a:extLst>
              <a:ext uri="{FF2B5EF4-FFF2-40B4-BE49-F238E27FC236}">
                <a16:creationId xmlns:a16="http://schemas.microsoft.com/office/drawing/2014/main" id="{F7719E29-BF4E-48F1-95E1-BEA6812C1B5A}"/>
              </a:ext>
            </a:extLst>
          </p:cNvPr>
          <p:cNvSpPr>
            <a:spLocks noGrp="1"/>
          </p:cNvSpPr>
          <p:nvPr>
            <p:ph idx="1"/>
          </p:nvPr>
        </p:nvSpPr>
        <p:spPr/>
        <p:txBody>
          <a:bodyPr>
            <a:normAutofit fontScale="92500" lnSpcReduction="10000"/>
          </a:bodyPr>
          <a:lstStyle/>
          <a:p>
            <a:pPr marL="387350" indent="-387350"/>
            <a:r>
              <a:rPr lang="en-GB" dirty="0">
                <a:solidFill>
                  <a:prstClr val="black"/>
                </a:solidFill>
                <a:cs typeface="Arial" charset="0"/>
              </a:rPr>
              <a:t>There are several advantages, including:</a:t>
            </a:r>
          </a:p>
          <a:p>
            <a:pPr marL="387350" indent="-387350"/>
            <a:endParaRPr lang="en-US" dirty="0">
              <a:cs typeface="Times New Roman" pitchFamily="18" charset="0"/>
            </a:endParaRPr>
          </a:p>
          <a:p>
            <a:pPr marL="387350" indent="-387350" eaLnBrk="0" hangingPunct="0">
              <a:buFont typeface="Wingdings" pitchFamily="2" charset="2"/>
              <a:buChar char="ü"/>
            </a:pPr>
            <a:r>
              <a:rPr lang="en-GB" dirty="0">
                <a:cs typeface="Arial" charset="0"/>
              </a:rPr>
              <a:t>It keeps the main section of coding </a:t>
            </a:r>
            <a:r>
              <a:rPr lang="en-GB" b="1" dirty="0">
                <a:cs typeface="Arial" charset="0"/>
              </a:rPr>
              <a:t>simpler</a:t>
            </a:r>
            <a:r>
              <a:rPr lang="en-GB" dirty="0">
                <a:cs typeface="Arial" charset="0"/>
              </a:rPr>
              <a:t> and more </a:t>
            </a:r>
            <a:r>
              <a:rPr lang="en-GB" b="1" dirty="0">
                <a:cs typeface="Arial" charset="0"/>
              </a:rPr>
              <a:t>readable</a:t>
            </a:r>
            <a:r>
              <a:rPr lang="en-GB" dirty="0">
                <a:cs typeface="Arial" charset="0"/>
              </a:rPr>
              <a:t>.</a:t>
            </a:r>
            <a:endParaRPr lang="en-GB" dirty="0"/>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The function can be </a:t>
            </a:r>
            <a:r>
              <a:rPr lang="en-GB" b="1" dirty="0">
                <a:cs typeface="Arial" charset="0"/>
              </a:rPr>
              <a:t>used several times</a:t>
            </a:r>
            <a:r>
              <a:rPr lang="en-GB" dirty="0">
                <a:cs typeface="Arial" charset="0"/>
              </a:rPr>
              <a:t> within the program if required.</a:t>
            </a:r>
            <a:endParaRPr lang="en-GB" dirty="0"/>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The function can be saved separately from the rest of the coding which </a:t>
            </a:r>
            <a:r>
              <a:rPr lang="en-GB" b="1" dirty="0">
                <a:cs typeface="Arial" charset="0"/>
              </a:rPr>
              <a:t>aids modularity</a:t>
            </a:r>
            <a:r>
              <a:rPr lang="en-GB" dirty="0">
                <a:cs typeface="Arial" charset="0"/>
              </a:rPr>
              <a:t>.</a:t>
            </a:r>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It can be </a:t>
            </a:r>
            <a:r>
              <a:rPr lang="en-GB" b="1" dirty="0">
                <a:cs typeface="Arial" charset="0"/>
              </a:rPr>
              <a:t>stored</a:t>
            </a:r>
            <a:r>
              <a:rPr lang="en-GB" dirty="0">
                <a:cs typeface="Arial" charset="0"/>
              </a:rPr>
              <a:t> in a program library </a:t>
            </a:r>
            <a:r>
              <a:rPr lang="en-GB" b="1" dirty="0">
                <a:cs typeface="Arial" charset="0"/>
              </a:rPr>
              <a:t>for use in other programs</a:t>
            </a:r>
            <a:r>
              <a:rPr lang="en-GB" dirty="0">
                <a:cs typeface="Arial" charset="0"/>
              </a:rPr>
              <a:t>.</a:t>
            </a:r>
            <a:r>
              <a:rPr lang="en-GB" dirty="0"/>
              <a:t> </a:t>
            </a:r>
          </a:p>
          <a:p>
            <a:endParaRPr lang="en-GB" dirty="0"/>
          </a:p>
        </p:txBody>
      </p:sp>
    </p:spTree>
    <p:extLst>
      <p:ext uri="{BB962C8B-B14F-4D97-AF65-F5344CB8AC3E}">
        <p14:creationId xmlns:p14="http://schemas.microsoft.com/office/powerpoint/2010/main" val="413857007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Convert from character to ASCII</a:t>
            </a:r>
          </a:p>
          <a:p>
            <a:r>
              <a:rPr lang="en-GB" dirty="0"/>
              <a:t>Convert from ASCII to character</a:t>
            </a:r>
          </a:p>
          <a:p>
            <a:r>
              <a:rPr lang="en-GB" dirty="0"/>
              <a:t>Convert floating-point numbers to integers</a:t>
            </a:r>
          </a:p>
          <a:p>
            <a:r>
              <a:rPr lang="en-GB" dirty="0"/>
              <a:t>Describe, exemplify and implement modulus</a:t>
            </a:r>
          </a:p>
        </p:txBody>
      </p:sp>
    </p:spTree>
    <p:extLst>
      <p:ext uri="{BB962C8B-B14F-4D97-AF65-F5344CB8AC3E}">
        <p14:creationId xmlns:p14="http://schemas.microsoft.com/office/powerpoint/2010/main" val="1983041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8" name="TextBox 7">
            <a:extLst>
              <a:ext uri="{FF2B5EF4-FFF2-40B4-BE49-F238E27FC236}">
                <a16:creationId xmlns:a16="http://schemas.microsoft.com/office/drawing/2014/main" id="{C96D15D4-1AB6-41A6-BFA0-B5265FD77462}"/>
              </a:ext>
            </a:extLst>
          </p:cNvPr>
          <p:cNvSpPr txBox="1"/>
          <p:nvPr/>
        </p:nvSpPr>
        <p:spPr>
          <a:xfrm>
            <a:off x="2249592" y="1972139"/>
            <a:ext cx="1151648"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7" y="2008714"/>
            <a:ext cx="80348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67</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249591" y="3334278"/>
            <a:ext cx="1151648"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"c"</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ord</a:t>
              </a:r>
              <a:r>
                <a:rPr lang="en-GB" sz="3200" b="1" dirty="0"/>
                <a: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80348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2200458" y="4659841"/>
            <a:ext cx="1200782"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ord</a:t>
              </a:r>
              <a:r>
                <a:rPr lang="en-GB" sz="3200" b="1" dirty="0"/>
                <a: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163</a:t>
            </a:r>
            <a:endParaRPr lang="en-GB" sz="4400" dirty="0">
              <a:solidFill>
                <a:srgbClr val="7030A0"/>
              </a:solidFill>
              <a:effectLst/>
              <a:latin typeface="Consolas" panose="020B0609020204030204" pitchFamily="49" charset="0"/>
            </a:endParaRP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r>
              <a:rPr lang="en-GB" sz="2800" b="1" dirty="0">
                <a:solidFill>
                  <a:srgbClr val="7030A0"/>
                </a:solidFill>
              </a:rPr>
              <a:t>Input: Character</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 Integer</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Convert to ASCII</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122613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2448372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ord</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ord</a:t>
            </a:r>
            <a:r>
              <a:rPr lang="en-GB" sz="4400" dirty="0">
                <a:effectLst/>
                <a:latin typeface="Consolas" panose="020B0609020204030204" pitchFamily="49" charset="0"/>
              </a:rPr>
              <a:t>("A")</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872238" y="5416317"/>
            <a:ext cx="644753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Converts a character to ASCII value</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720474"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80363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22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Plan</a:t>
            </a:r>
          </a:p>
        </p:txBody>
      </p:sp>
      <p:graphicFrame>
        <p:nvGraphicFramePr>
          <p:cNvPr id="5" name="Content Placeholder 4"/>
          <p:cNvGraphicFramePr>
            <a:graphicFrameLocks noGrp="1"/>
          </p:cNvGraphicFramePr>
          <p:nvPr>
            <p:ph idx="1"/>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08026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08026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62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1" dur="2000"/>
                                        <p:tgtEl>
                                          <p:spTgt spid="5">
                                            <p:graphicEl>
                                              <a:dgm id="{19C32B8D-512E-49A1-A0E6-109384C61E4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6" dur="500"/>
                                        <p:tgtEl>
                                          <p:spTgt spid="5">
                                            <p:graphicEl>
                                              <a:dgm id="{AAD30B60-88C6-4919-B6DD-9F480459E84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0" dur="2000"/>
                                        <p:tgtEl>
                                          <p:spTgt spid="5">
                                            <p:graphicEl>
                                              <a:dgm id="{0DFDFC6D-8604-4378-B6A3-6A6720006C9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5" dur="500"/>
                                        <p:tgtEl>
                                          <p:spTgt spid="5">
                                            <p:graphicEl>
                                              <a:dgm id="{17253025-0BE3-46B4-B2C8-BFD879D75B26}"/>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29" dur="2000"/>
                                        <p:tgtEl>
                                          <p:spTgt spid="5">
                                            <p:graphicEl>
                                              <a:dgm id="{B2D4CD90-7709-4B59-AC85-D09667CFC12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4" dur="500"/>
                                        <p:tgtEl>
                                          <p:spTgt spid="5">
                                            <p:graphicEl>
                                              <a:dgm id="{056CCBB6-5CE0-4348-89C6-99FB2D3AB62B}"/>
                                            </p:graphic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38" dur="2000"/>
                                        <p:tgtEl>
                                          <p:spTgt spid="5">
                                            <p:graphicEl>
                                              <a:dgm id="{90709722-0E94-45E4-BEDD-48CB660682D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3" dur="500"/>
                                        <p:tgtEl>
                                          <p:spTgt spid="5">
                                            <p:graphicEl>
                                              <a:dgm id="{EB2E52AE-8FCF-47D0-B499-CFCFAF1883A9}"/>
                                            </p:graphic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47" dur="2000"/>
                                        <p:tgtEl>
                                          <p:spTgt spid="5">
                                            <p:graphicEl>
                                              <a:dgm id="{C92F1771-01AA-4FF3-B7EC-0229DB7A592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1500"/>
                                        <p:tgtEl>
                                          <p:spTgt spid="4"/>
                                        </p:tgtEl>
                                      </p:cBhvr>
                                    </p:animEffect>
                                  </p:childTnLst>
                                </p:cTn>
                              </p:par>
                              <p:par>
                                <p:cTn id="53" presetID="22" presetClass="entr" presetSubtype="2"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ord</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ord</a:t>
            </a:r>
            <a:r>
              <a:rPr lang="en-GB" sz="4400" dirty="0">
                <a:effectLst/>
                <a:latin typeface="Consolas" panose="020B0609020204030204" pitchFamily="49" charset="0"/>
              </a:rPr>
              <a:t>("A")</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797670" y="5416317"/>
            <a:ext cx="6596679"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431497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3" name="Content Placeholder 2"/>
          <p:cNvSpPr>
            <a:spLocks noGrp="1"/>
          </p:cNvSpPr>
          <p:nvPr>
            <p:ph idx="1"/>
          </p:nvPr>
        </p:nvSpPr>
        <p:spPr/>
        <p:txBody>
          <a:bodyPr/>
          <a:lstStyle/>
          <a:p>
            <a:r>
              <a:rPr lang="en-GB" dirty="0"/>
              <a:t>Returns the ASCII value of a character</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err="1">
                <a:latin typeface="Consolas" panose="020B0609020204030204" pitchFamily="49" charset="0"/>
              </a:rPr>
              <a:t>ord</a:t>
            </a:r>
            <a:r>
              <a:rPr lang="en-GB" sz="4400" dirty="0">
                <a:effectLst/>
                <a:latin typeface="Consolas" panose="020B0609020204030204" pitchFamily="49" charset="0"/>
              </a:rPr>
              <a:t>("A")</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4978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Character</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8698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ord</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071331" cy="769441"/>
          </a:xfrm>
          <a:prstGeom prst="rect">
            <a:avLst/>
          </a:prstGeom>
          <a:noFill/>
        </p:spPr>
        <p:txBody>
          <a:bodyPr wrap="square">
            <a:spAutoFit/>
          </a:bodyPr>
          <a:lstStyle/>
          <a:p>
            <a:pPr marL="0" marR="0" algn="ctr">
              <a:spcBef>
                <a:spcPts val="0"/>
              </a:spcBef>
              <a:spcAft>
                <a:spcPts val="0"/>
              </a:spcAft>
            </a:pPr>
            <a:r>
              <a:rPr lang="en-GB" sz="4400" dirty="0">
                <a:effectLst/>
                <a:latin typeface="Consolas" panose="020B0609020204030204" pitchFamily="49" charset="0"/>
              </a:rPr>
              <a:t>65</a:t>
            </a: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595360" y="5222856"/>
            <a:ext cx="3305236" cy="954107"/>
          </a:xfrm>
          <a:prstGeom prst="rect">
            <a:avLst/>
          </a:prstGeom>
          <a:noFill/>
        </p:spPr>
        <p:txBody>
          <a:bodyPr wrap="square" rtlCol="0">
            <a:spAutoFit/>
          </a:bodyPr>
          <a:lstStyle/>
          <a:p>
            <a:r>
              <a:rPr lang="en-GB" sz="2800" b="1" dirty="0">
                <a:solidFill>
                  <a:srgbClr val="7030A0"/>
                </a:solidFill>
              </a:rPr>
              <a:t>Input: Character</a:t>
            </a:r>
          </a:p>
          <a:p>
            <a:r>
              <a:rPr lang="en-GB" sz="2800" b="1" dirty="0">
                <a:solidFill>
                  <a:srgbClr val="7030A0"/>
                </a:solidFill>
              </a:rPr>
              <a:t>Output: Integer</a:t>
            </a:r>
          </a:p>
        </p:txBody>
      </p:sp>
    </p:spTree>
    <p:extLst>
      <p:ext uri="{BB962C8B-B14F-4D97-AF65-F5344CB8AC3E}">
        <p14:creationId xmlns:p14="http://schemas.microsoft.com/office/powerpoint/2010/main" val="56285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3" name="Content Placeholder 2"/>
          <p:cNvSpPr>
            <a:spLocks noGrp="1"/>
          </p:cNvSpPr>
          <p:nvPr>
            <p:ph idx="1"/>
          </p:nvPr>
        </p:nvSpPr>
        <p:spPr/>
        <p:txBody>
          <a:bodyPr/>
          <a:lstStyle/>
          <a:p>
            <a:r>
              <a:rPr lang="en-GB" dirty="0"/>
              <a:t>Returns the ASCII value of a character</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err="1">
                <a:latin typeface="Consolas" panose="020B0609020204030204" pitchFamily="49" charset="0"/>
              </a:rPr>
              <a:t>ord</a:t>
            </a:r>
            <a:r>
              <a:rPr lang="en-GB" sz="4400" dirty="0">
                <a:effectLst/>
                <a:latin typeface="Consolas" panose="020B0609020204030204" pitchFamily="49" charset="0"/>
              </a:rPr>
              <a:t>("A")</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3966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8" name="TextBox 7">
            <a:extLst>
              <a:ext uri="{FF2B5EF4-FFF2-40B4-BE49-F238E27FC236}">
                <a16:creationId xmlns:a16="http://schemas.microsoft.com/office/drawing/2014/main" id="{C96D15D4-1AB6-41A6-BFA0-B5265FD77462}"/>
              </a:ext>
            </a:extLst>
          </p:cNvPr>
          <p:cNvSpPr txBox="1"/>
          <p:nvPr/>
        </p:nvSpPr>
        <p:spPr>
          <a:xfrm>
            <a:off x="2578608" y="1972139"/>
            <a:ext cx="82263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67</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6" y="2008714"/>
            <a:ext cx="1181637"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578607" y="3334278"/>
            <a:ext cx="82263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chr</a:t>
              </a:r>
              <a:r>
                <a:rPr lang="en-GB" sz="3200" b="1" dirty="0"/>
                <a: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2200458" y="4659841"/>
            <a:ext cx="1200782"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163</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chr</a:t>
              </a:r>
              <a:r>
                <a:rPr lang="en-GB" sz="3200" b="1" dirty="0"/>
                <a: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pPr algn="r"/>
            <a:r>
              <a:rPr lang="en-GB" sz="2800" b="1" dirty="0">
                <a:solidFill>
                  <a:srgbClr val="7030A0"/>
                </a:solidFill>
              </a:rPr>
              <a:t>Input: Integer</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 Character</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ASCII to character</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206957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2731167" y="5911406"/>
            <a:ext cx="2294403"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4042560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chr</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chr</a:t>
            </a:r>
            <a:r>
              <a:rPr lang="en-GB" sz="4400" dirty="0">
                <a:effectLst/>
                <a:latin typeface="Consolas" panose="020B0609020204030204" pitchFamily="49" charset="0"/>
              </a:rPr>
              <a:t>(65)</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myChr</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618963" y="5416317"/>
            <a:ext cx="695408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Converts an ASCII value to a character</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537594"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605364"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54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chr</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chr</a:t>
            </a:r>
            <a:r>
              <a:rPr lang="en-GB" sz="4400" dirty="0">
                <a:effectLst/>
                <a:latin typeface="Consolas" panose="020B0609020204030204" pitchFamily="49" charset="0"/>
              </a:rPr>
              <a:t>(65)</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myChr</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518749" y="5416317"/>
            <a:ext cx="715452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3659356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3" name="Content Placeholder 2"/>
          <p:cNvSpPr>
            <a:spLocks noGrp="1"/>
          </p:cNvSpPr>
          <p:nvPr>
            <p:ph idx="1"/>
          </p:nvPr>
        </p:nvSpPr>
        <p:spPr/>
        <p:txBody>
          <a:bodyPr/>
          <a:lstStyle/>
          <a:p>
            <a:r>
              <a:rPr lang="en-GB" dirty="0"/>
              <a:t>Returns the character for an ASCII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chr</a:t>
            </a:r>
            <a:r>
              <a:rPr lang="en-GB" sz="4400" dirty="0">
                <a:effectLst/>
                <a:latin typeface="Consolas" panose="020B0609020204030204" pitchFamily="49" charset="0"/>
              </a:rPr>
              <a:t>(</a:t>
            </a:r>
            <a:r>
              <a:rPr lang="en-GB" sz="4400" dirty="0">
                <a:latin typeface="Consolas" panose="020B0609020204030204" pitchFamily="49" charset="0"/>
              </a:rPr>
              <a:t>97</a:t>
            </a:r>
            <a:r>
              <a:rPr lang="en-GB" sz="4400" dirty="0">
                <a:effectLst/>
                <a:latin typeface="Consolas" panose="020B0609020204030204" pitchFamily="49" charset="0"/>
              </a:rPr>
              <a:t>)</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3454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Integer</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10222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chr</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"a"</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580120" y="5222856"/>
            <a:ext cx="3320476" cy="954107"/>
          </a:xfrm>
          <a:prstGeom prst="rect">
            <a:avLst/>
          </a:prstGeom>
          <a:noFill/>
        </p:spPr>
        <p:txBody>
          <a:bodyPr wrap="square" rtlCol="0">
            <a:spAutoFit/>
          </a:bodyPr>
          <a:lstStyle/>
          <a:p>
            <a:r>
              <a:rPr lang="en-GB" sz="2800" b="1" dirty="0">
                <a:solidFill>
                  <a:srgbClr val="7030A0"/>
                </a:solidFill>
              </a:rPr>
              <a:t>Input: Integer</a:t>
            </a:r>
          </a:p>
          <a:p>
            <a:r>
              <a:rPr lang="en-GB" sz="2800" b="1" dirty="0">
                <a:solidFill>
                  <a:srgbClr val="7030A0"/>
                </a:solidFill>
              </a:rPr>
              <a:t>Output: Character</a:t>
            </a:r>
          </a:p>
        </p:txBody>
      </p:sp>
    </p:spTree>
    <p:extLst>
      <p:ext uri="{BB962C8B-B14F-4D97-AF65-F5344CB8AC3E}">
        <p14:creationId xmlns:p14="http://schemas.microsoft.com/office/powerpoint/2010/main" val="126215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3" name="Content Placeholder 2"/>
          <p:cNvSpPr>
            <a:spLocks noGrp="1"/>
          </p:cNvSpPr>
          <p:nvPr>
            <p:ph idx="1"/>
          </p:nvPr>
        </p:nvSpPr>
        <p:spPr/>
        <p:txBody>
          <a:bodyPr/>
          <a:lstStyle/>
          <a:p>
            <a:r>
              <a:rPr lang="en-GB" dirty="0"/>
              <a:t>Returns the character for an ASCII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chr</a:t>
            </a:r>
            <a:r>
              <a:rPr lang="en-GB" sz="4400" dirty="0">
                <a:effectLst/>
                <a:latin typeface="Consolas" panose="020B0609020204030204" pitchFamily="49" charset="0"/>
              </a:rPr>
              <a:t>(</a:t>
            </a:r>
            <a:r>
              <a:rPr lang="en-GB" sz="4400" dirty="0">
                <a:latin typeface="Consolas" panose="020B0609020204030204" pitchFamily="49" charset="0"/>
              </a:rPr>
              <a:t>97</a:t>
            </a:r>
            <a:r>
              <a:rPr lang="en-GB" sz="4400" dirty="0">
                <a:effectLst/>
                <a:latin typeface="Consolas" panose="020B0609020204030204" pitchFamily="49" charset="0"/>
              </a:rPr>
              <a:t>)</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1328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Cast Real to Integer</a:t>
            </a:r>
          </a:p>
        </p:txBody>
      </p:sp>
      <p:sp>
        <p:nvSpPr>
          <p:cNvPr id="8" name="TextBox 7">
            <a:extLst>
              <a:ext uri="{FF2B5EF4-FFF2-40B4-BE49-F238E27FC236}">
                <a16:creationId xmlns:a16="http://schemas.microsoft.com/office/drawing/2014/main" id="{C96D15D4-1AB6-41A6-BFA0-B5265FD77462}"/>
              </a:ext>
            </a:extLst>
          </p:cNvPr>
          <p:cNvSpPr txBox="1"/>
          <p:nvPr/>
        </p:nvSpPr>
        <p:spPr>
          <a:xfrm>
            <a:off x="1942094" y="2008715"/>
            <a:ext cx="1459145"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99.9</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6" y="2008714"/>
            <a:ext cx="919295"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200457" y="3334278"/>
            <a:ext cx="120078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5.5</a:t>
            </a:r>
            <a:endParaRPr lang="en-GB" sz="4400" dirty="0">
              <a:solidFill>
                <a:srgbClr val="7030A0"/>
              </a:solidFill>
              <a:effectLst/>
              <a:latin typeface="Consolas" panose="020B0609020204030204" pitchFamily="49" charset="0"/>
            </a:endParaRP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int()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53566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5</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1241240" y="4659841"/>
            <a:ext cx="2160000"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-1.059</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int()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919296"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-1</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3212431" y="5911406"/>
            <a:ext cx="1813139"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2" y="5911406"/>
            <a:ext cx="2543629"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Cast to integer</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351501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0886-4568-405D-A477-82C7E4CA49F9}"/>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800ECB73-0608-4B44-882B-9BBB8EADD3EA}"/>
              </a:ext>
            </a:extLst>
          </p:cNvPr>
          <p:cNvSpPr>
            <a:spLocks noGrp="1"/>
          </p:cNvSpPr>
          <p:nvPr>
            <p:ph type="body" idx="1"/>
          </p:nvPr>
        </p:nvSpPr>
        <p:spPr/>
        <p:txBody>
          <a:bodyPr/>
          <a:lstStyle/>
          <a:p>
            <a:r>
              <a:rPr lang="en-GB" dirty="0"/>
              <a:t>Assignment – 33%</a:t>
            </a:r>
          </a:p>
        </p:txBody>
      </p:sp>
      <p:sp>
        <p:nvSpPr>
          <p:cNvPr id="4" name="Content Placeholder 3">
            <a:extLst>
              <a:ext uri="{FF2B5EF4-FFF2-40B4-BE49-F238E27FC236}">
                <a16:creationId xmlns:a16="http://schemas.microsoft.com/office/drawing/2014/main" id="{6C837FB6-A567-497F-93B1-2DEE87ED18D6}"/>
              </a:ext>
            </a:extLst>
          </p:cNvPr>
          <p:cNvSpPr>
            <a:spLocks noGrp="1"/>
          </p:cNvSpPr>
          <p:nvPr>
            <p:ph sz="half" idx="2"/>
          </p:nvPr>
        </p:nvSpPr>
        <p:spPr/>
        <p:txBody>
          <a:bodyPr/>
          <a:lstStyle/>
          <a:p>
            <a:pPr indent="0"/>
            <a:r>
              <a:rPr lang="en-GB" dirty="0"/>
              <a:t>SDD		67%</a:t>
            </a:r>
          </a:p>
          <a:p>
            <a:pPr indent="0"/>
            <a:r>
              <a:rPr lang="en-GB" dirty="0"/>
              <a:t>DDD		33%</a:t>
            </a:r>
          </a:p>
          <a:p>
            <a:pPr indent="0"/>
            <a:endParaRPr lang="en-GB" dirty="0"/>
          </a:p>
          <a:p>
            <a:pPr indent="0">
              <a:buNone/>
            </a:pPr>
            <a:endParaRPr lang="en-GB" dirty="0"/>
          </a:p>
          <a:p>
            <a:pPr indent="0"/>
            <a:r>
              <a:rPr lang="en-GB" b="1" dirty="0"/>
              <a:t>Marks		40</a:t>
            </a:r>
          </a:p>
        </p:txBody>
      </p:sp>
      <p:sp>
        <p:nvSpPr>
          <p:cNvPr id="5" name="Text Placeholder 4">
            <a:extLst>
              <a:ext uri="{FF2B5EF4-FFF2-40B4-BE49-F238E27FC236}">
                <a16:creationId xmlns:a16="http://schemas.microsoft.com/office/drawing/2014/main" id="{23B492CD-F51E-4517-A552-72BB03A9DDC1}"/>
              </a:ext>
            </a:extLst>
          </p:cNvPr>
          <p:cNvSpPr>
            <a:spLocks noGrp="1"/>
          </p:cNvSpPr>
          <p:nvPr>
            <p:ph type="body" sz="quarter" idx="3"/>
          </p:nvPr>
        </p:nvSpPr>
        <p:spPr/>
        <p:txBody>
          <a:bodyPr/>
          <a:lstStyle/>
          <a:p>
            <a:r>
              <a:rPr lang="en-GB" dirty="0"/>
              <a:t>Question Paper – 67%</a:t>
            </a:r>
          </a:p>
        </p:txBody>
      </p:sp>
      <p:sp>
        <p:nvSpPr>
          <p:cNvPr id="6" name="Content Placeholder 5">
            <a:extLst>
              <a:ext uri="{FF2B5EF4-FFF2-40B4-BE49-F238E27FC236}">
                <a16:creationId xmlns:a16="http://schemas.microsoft.com/office/drawing/2014/main" id="{85EA51F6-ECFD-4D1F-BF54-C5C44552D6D8}"/>
              </a:ext>
            </a:extLst>
          </p:cNvPr>
          <p:cNvSpPr>
            <a:spLocks noGrp="1"/>
          </p:cNvSpPr>
          <p:nvPr>
            <p:ph sz="quarter" idx="4"/>
          </p:nvPr>
        </p:nvSpPr>
        <p:spPr/>
        <p:txBody>
          <a:bodyPr>
            <a:normAutofit/>
          </a:bodyPr>
          <a:lstStyle/>
          <a:p>
            <a:pPr indent="0"/>
            <a:r>
              <a:rPr lang="en-GB" dirty="0"/>
              <a:t>SDD		54%</a:t>
            </a:r>
          </a:p>
          <a:p>
            <a:pPr indent="0"/>
            <a:r>
              <a:rPr lang="en-GB" dirty="0"/>
              <a:t>DDD		33%</a:t>
            </a:r>
          </a:p>
          <a:p>
            <a:pPr indent="0"/>
            <a:r>
              <a:rPr lang="en-GB" dirty="0"/>
              <a:t>Comp Sys		13%</a:t>
            </a:r>
          </a:p>
          <a:p>
            <a:pPr marL="0" indent="0">
              <a:buNone/>
            </a:pPr>
            <a:endParaRPr lang="en-GB" dirty="0"/>
          </a:p>
          <a:p>
            <a:pPr indent="0"/>
            <a:r>
              <a:rPr lang="en-GB" b="1" dirty="0"/>
              <a:t>Marks		80</a:t>
            </a:r>
          </a:p>
        </p:txBody>
      </p:sp>
      <p:sp>
        <p:nvSpPr>
          <p:cNvPr id="7" name="TextBox 6"/>
          <p:cNvSpPr txBox="1"/>
          <p:nvPr/>
        </p:nvSpPr>
        <p:spPr>
          <a:xfrm>
            <a:off x="4053485" y="5897275"/>
            <a:ext cx="3888180" cy="584775"/>
          </a:xfrm>
          <a:prstGeom prst="rect">
            <a:avLst/>
          </a:prstGeom>
          <a:noFill/>
        </p:spPr>
        <p:txBody>
          <a:bodyPr wrap="none" rtlCol="0">
            <a:spAutoFit/>
          </a:bodyPr>
          <a:lstStyle/>
          <a:p>
            <a:r>
              <a:rPr lang="en-GB" sz="3200" b="1" dirty="0">
                <a:solidFill>
                  <a:srgbClr val="FF0000"/>
                </a:solidFill>
              </a:rPr>
              <a:t>Final grade out of 120</a:t>
            </a:r>
          </a:p>
        </p:txBody>
      </p:sp>
    </p:spTree>
    <p:extLst>
      <p:ext uri="{BB962C8B-B14F-4D97-AF65-F5344CB8AC3E}">
        <p14:creationId xmlns:p14="http://schemas.microsoft.com/office/powerpoint/2010/main" val="325290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left)">
                                      <p:cBhvr>
                                        <p:cTn id="36" dur="500"/>
                                        <p:tgtEl>
                                          <p:spTgt spid="6">
                                            <p:txEl>
                                              <p:pRg st="1" end="1"/>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left)">
                                      <p:cBhvr>
                                        <p:cTn id="40" dur="500"/>
                                        <p:tgtEl>
                                          <p:spTgt spid="6">
                                            <p:txEl>
                                              <p:pRg st="2" end="2"/>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Cast Real to Integer</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a:noFill/>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grpFill/>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grpFill/>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3224462" y="5911406"/>
            <a:ext cx="1801108"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2" y="5911406"/>
            <a:ext cx="2543629"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1393786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int()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int</a:t>
            </a:r>
            <a:r>
              <a:rPr lang="en-GB" sz="4400" dirty="0">
                <a:effectLst/>
                <a:latin typeface="Consolas" panose="020B0609020204030204" pitchFamily="49" charset="0"/>
              </a:rPr>
              <a:t>(3.14)</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3877990" y="5416317"/>
            <a:ext cx="4436022"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Casts real to integer</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885066"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128202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33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int()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int</a:t>
            </a:r>
            <a:r>
              <a:rPr lang="en-GB" sz="4400" dirty="0">
                <a:effectLst/>
                <a:latin typeface="Consolas" panose="020B0609020204030204" pitchFamily="49" charset="0"/>
              </a:rPr>
              <a:t>(3.14)</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3913353" y="5416317"/>
            <a:ext cx="4365298"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567249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Floating-point to Integer</a:t>
            </a:r>
          </a:p>
        </p:txBody>
      </p:sp>
      <p:sp>
        <p:nvSpPr>
          <p:cNvPr id="3" name="Content Placeholder 2"/>
          <p:cNvSpPr>
            <a:spLocks noGrp="1"/>
          </p:cNvSpPr>
          <p:nvPr>
            <p:ph idx="1"/>
          </p:nvPr>
        </p:nvSpPr>
        <p:spPr/>
        <p:txBody>
          <a:bodyPr/>
          <a:lstStyle/>
          <a:p>
            <a:r>
              <a:rPr lang="en-GB" dirty="0"/>
              <a:t>Returns the an integer part of a floating-point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err="1">
                <a:latin typeface="Consolas" panose="020B0609020204030204" pitchFamily="49" charset="0"/>
              </a:rPr>
              <a:t>int</a:t>
            </a:r>
            <a:r>
              <a:rPr lang="en-GB" sz="4400" dirty="0">
                <a:latin typeface="Consolas" panose="020B0609020204030204" pitchFamily="49" charset="0"/>
              </a:rPr>
              <a:t>(6·7</a:t>
            </a:r>
            <a:r>
              <a:rPr lang="en-GB" sz="4400" dirty="0">
                <a:effectLst/>
                <a:latin typeface="Consolas" panose="020B0609020204030204" pitchFamily="49" charset="0"/>
              </a:rPr>
              <a:t>)</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4978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Floating-point</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8698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int</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6</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610600" y="5222856"/>
            <a:ext cx="3289996" cy="954107"/>
          </a:xfrm>
          <a:prstGeom prst="rect">
            <a:avLst/>
          </a:prstGeom>
          <a:noFill/>
        </p:spPr>
        <p:txBody>
          <a:bodyPr wrap="square" rtlCol="0">
            <a:spAutoFit/>
          </a:bodyPr>
          <a:lstStyle/>
          <a:p>
            <a:r>
              <a:rPr lang="en-GB" sz="2800" b="1" dirty="0">
                <a:solidFill>
                  <a:srgbClr val="7030A0"/>
                </a:solidFill>
              </a:rPr>
              <a:t>Input: Floating-point</a:t>
            </a:r>
          </a:p>
          <a:p>
            <a:r>
              <a:rPr lang="en-GB" sz="2800" b="1" dirty="0">
                <a:solidFill>
                  <a:srgbClr val="7030A0"/>
                </a:solidFill>
              </a:rPr>
              <a:t>Output: Integer</a:t>
            </a:r>
          </a:p>
        </p:txBody>
      </p:sp>
    </p:spTree>
    <p:extLst>
      <p:ext uri="{BB962C8B-B14F-4D97-AF65-F5344CB8AC3E}">
        <p14:creationId xmlns:p14="http://schemas.microsoft.com/office/powerpoint/2010/main" val="314600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Floating-point to Integer</a:t>
            </a:r>
          </a:p>
        </p:txBody>
      </p:sp>
      <p:sp>
        <p:nvSpPr>
          <p:cNvPr id="3" name="Content Placeholder 2"/>
          <p:cNvSpPr>
            <a:spLocks noGrp="1"/>
          </p:cNvSpPr>
          <p:nvPr>
            <p:ph idx="1"/>
          </p:nvPr>
        </p:nvSpPr>
        <p:spPr/>
        <p:txBody>
          <a:bodyPr/>
          <a:lstStyle/>
          <a:p>
            <a:r>
              <a:rPr lang="en-GB" dirty="0"/>
              <a:t>Returns the an integer part of a floating-point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err="1">
                <a:latin typeface="Consolas" panose="020B0609020204030204" pitchFamily="49" charset="0"/>
              </a:rPr>
              <a:t>int</a:t>
            </a:r>
            <a:r>
              <a:rPr lang="en-GB" sz="4400" dirty="0">
                <a:latin typeface="Consolas" panose="020B0609020204030204" pitchFamily="49" charset="0"/>
              </a:rPr>
              <a:t>(6·7</a:t>
            </a:r>
            <a:r>
              <a:rPr lang="en-GB" sz="4400" dirty="0">
                <a:effectLst/>
                <a:latin typeface="Consolas" panose="020B0609020204030204" pitchFamily="49" charset="0"/>
              </a:rPr>
              <a:t>)</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3526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Modulus</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42610" y="4132699"/>
            <a:ext cx="2935504"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Modulus operator</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myMod</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604789" y="5416317"/>
            <a:ext cx="6982424" cy="584775"/>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Returns the remainder from a division</a:t>
            </a:r>
          </a:p>
        </p:txBody>
      </p:sp>
      <p:sp>
        <p:nvSpPr>
          <p:cNvPr id="17" name="TextBox 16">
            <a:extLst>
              <a:ext uri="{FF2B5EF4-FFF2-40B4-BE49-F238E27FC236}">
                <a16:creationId xmlns:a16="http://schemas.microsoft.com/office/drawing/2014/main" id="{E641826A-CF9C-4989-9083-EC24C85EE8A9}"/>
              </a:ext>
            </a:extLst>
          </p:cNvPr>
          <p:cNvSpPr txBox="1"/>
          <p:nvPr/>
        </p:nvSpPr>
        <p:spPr>
          <a:xfrm>
            <a:off x="8530389" y="1299889"/>
            <a:ext cx="3290820" cy="707886"/>
          </a:xfrm>
          <a:prstGeom prst="rect">
            <a:avLst/>
          </a:prstGeom>
          <a:noFill/>
          <a:ln w="38100">
            <a:solidFill>
              <a:srgbClr val="FF0000"/>
            </a:solidFill>
            <a:prstDash val="dash"/>
          </a:ln>
        </p:spPr>
        <p:txBody>
          <a:bodyPr wrap="square" rtlCol="0">
            <a:spAutoFit/>
          </a:bodyPr>
          <a:lstStyle/>
          <a:p>
            <a:pPr algn="ctr"/>
            <a:r>
              <a:rPr lang="pt-BR" sz="4000" b="1" dirty="0">
                <a:solidFill>
                  <a:srgbClr val="7030A0"/>
                </a:solidFill>
              </a:rPr>
              <a:t>13 </a:t>
            </a:r>
            <a:r>
              <a:rPr lang="pt-BR" sz="4000" b="1" dirty="0"/>
              <a:t>÷</a:t>
            </a:r>
            <a:r>
              <a:rPr lang="pt-BR" sz="4000" b="1" dirty="0">
                <a:solidFill>
                  <a:srgbClr val="7030A0"/>
                </a:solidFill>
              </a:rPr>
              <a:t> 5 </a:t>
            </a:r>
            <a:r>
              <a:rPr lang="pt-BR" sz="4000" b="1" dirty="0"/>
              <a:t>=</a:t>
            </a:r>
            <a:r>
              <a:rPr lang="pt-BR" sz="4000" b="1" dirty="0">
                <a:solidFill>
                  <a:srgbClr val="7030A0"/>
                </a:solidFill>
              </a:rPr>
              <a:t> 2 </a:t>
            </a:r>
            <a:r>
              <a:rPr lang="pt-BR" sz="4000" b="1" dirty="0"/>
              <a:t>r</a:t>
            </a:r>
            <a:r>
              <a:rPr lang="pt-BR" sz="4000" b="1" dirty="0">
                <a:solidFill>
                  <a:srgbClr val="7030A0"/>
                </a:solidFill>
              </a:rPr>
              <a:t> </a:t>
            </a:r>
            <a:r>
              <a:rPr lang="pt-BR" sz="4000" b="1" dirty="0">
                <a:solidFill>
                  <a:srgbClr val="FF0000"/>
                </a:solidFill>
              </a:rPr>
              <a:t>3</a:t>
            </a:r>
          </a:p>
        </p:txBody>
      </p:sp>
    </p:spTree>
    <p:extLst>
      <p:ext uri="{BB962C8B-B14F-4D97-AF65-F5344CB8AC3E}">
        <p14:creationId xmlns:p14="http://schemas.microsoft.com/office/powerpoint/2010/main" val="6355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500"/>
                                        <p:tgtEl>
                                          <p:spTgt spid="1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1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Modulus</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myMod</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658214" y="5416317"/>
            <a:ext cx="6875600" cy="584775"/>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269368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Modulus</a:t>
            </a:r>
          </a:p>
        </p:txBody>
      </p:sp>
      <p:sp>
        <p:nvSpPr>
          <p:cNvPr id="3" name="Content Placeholder 2"/>
          <p:cNvSpPr>
            <a:spLocks noGrp="1"/>
          </p:cNvSpPr>
          <p:nvPr>
            <p:ph idx="1"/>
          </p:nvPr>
        </p:nvSpPr>
        <p:spPr/>
        <p:txBody>
          <a:bodyPr/>
          <a:lstStyle/>
          <a:p>
            <a:r>
              <a:rPr lang="en-GB" dirty="0"/>
              <a:t>Returns the remainder from a division</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1425744" y="4837267"/>
            <a:ext cx="3077861" cy="862642"/>
          </a:xfrm>
          <a:prstGeom prst="callout2">
            <a:avLst>
              <a:gd name="adj1" fmla="val 53273"/>
              <a:gd name="adj2" fmla="val -2568"/>
              <a:gd name="adj3" fmla="val 53525"/>
              <a:gd name="adj4" fmla="val -16606"/>
              <a:gd name="adj5" fmla="val -43235"/>
              <a:gd name="adj6" fmla="val -16710"/>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Modulus operator</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algn="ctr"/>
            <a:r>
              <a:rPr lang="en-GB" sz="4400" dirty="0">
                <a:latin typeface="Consolas" panose="020B0609020204030204" pitchFamily="49" charset="0"/>
              </a:rPr>
              <a:t>3</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610600" y="5222856"/>
            <a:ext cx="3289996" cy="954107"/>
          </a:xfrm>
          <a:prstGeom prst="rect">
            <a:avLst/>
          </a:prstGeom>
          <a:noFill/>
        </p:spPr>
        <p:txBody>
          <a:bodyPr wrap="square" rtlCol="0">
            <a:spAutoFit/>
          </a:bodyPr>
          <a:lstStyle/>
          <a:p>
            <a:r>
              <a:rPr lang="en-GB" sz="2800" b="1" dirty="0">
                <a:solidFill>
                  <a:srgbClr val="7030A0"/>
                </a:solidFill>
              </a:rPr>
              <a:t>Input: Division</a:t>
            </a:r>
          </a:p>
          <a:p>
            <a:r>
              <a:rPr lang="en-GB" sz="2800" b="1" dirty="0">
                <a:solidFill>
                  <a:srgbClr val="7030A0"/>
                </a:solidFill>
              </a:rPr>
              <a:t>Output: Remainder</a:t>
            </a:r>
          </a:p>
        </p:txBody>
      </p:sp>
      <p:grpSp>
        <p:nvGrpSpPr>
          <p:cNvPr id="10" name="Group 9">
            <a:extLst>
              <a:ext uri="{FF2B5EF4-FFF2-40B4-BE49-F238E27FC236}">
                <a16:creationId xmlns:a16="http://schemas.microsoft.com/office/drawing/2014/main" id="{DD2FAC96-ADE0-49FC-8BC7-2897523BFB17}"/>
              </a:ext>
            </a:extLst>
          </p:cNvPr>
          <p:cNvGrpSpPr/>
          <p:nvPr/>
        </p:nvGrpSpPr>
        <p:grpSpPr>
          <a:xfrm>
            <a:off x="3800015" y="2609428"/>
            <a:ext cx="2226716" cy="1356803"/>
            <a:chOff x="4725129" y="2391718"/>
            <a:chExt cx="2704005" cy="1356803"/>
          </a:xfrm>
        </p:grpSpPr>
        <p:sp>
          <p:nvSpPr>
            <p:cNvPr id="11" name="Right Brace 10">
              <a:extLst>
                <a:ext uri="{FF2B5EF4-FFF2-40B4-BE49-F238E27FC236}">
                  <a16:creationId xmlns:a16="http://schemas.microsoft.com/office/drawing/2014/main" id="{74E6CA34-AFCC-4A86-BBEC-2B2266223B3E}"/>
                </a:ext>
              </a:extLst>
            </p:cNvPr>
            <p:cNvSpPr/>
            <p:nvPr/>
          </p:nvSpPr>
          <p:spPr>
            <a:xfrm rot="16200000">
              <a:off x="5735392" y="2054779"/>
              <a:ext cx="683479" cy="2704005"/>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4618CFB-57D2-41B1-9F43-23A20D0F30F2}"/>
                </a:ext>
              </a:extLst>
            </p:cNvPr>
            <p:cNvSpPr txBox="1"/>
            <p:nvPr/>
          </p:nvSpPr>
          <p:spPr>
            <a:xfrm>
              <a:off x="5391153" y="2391718"/>
              <a:ext cx="1666681" cy="523220"/>
            </a:xfrm>
            <a:prstGeom prst="rect">
              <a:avLst/>
            </a:prstGeom>
            <a:noFill/>
          </p:spPr>
          <p:txBody>
            <a:bodyPr wrap="none" rtlCol="0">
              <a:spAutoFit/>
            </a:bodyPr>
            <a:lstStyle/>
            <a:p>
              <a:r>
                <a:rPr lang="en-GB" sz="2800" b="1" dirty="0">
                  <a:solidFill>
                    <a:srgbClr val="7030A0"/>
                  </a:solidFill>
                </a:rPr>
                <a:t>Division</a:t>
              </a:r>
            </a:p>
          </p:txBody>
        </p:sp>
      </p:grpSp>
    </p:spTree>
    <p:extLst>
      <p:ext uri="{BB962C8B-B14F-4D97-AF65-F5344CB8AC3E}">
        <p14:creationId xmlns:p14="http://schemas.microsoft.com/office/powerpoint/2010/main" val="385186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Modulus</a:t>
            </a:r>
          </a:p>
        </p:txBody>
      </p:sp>
      <p:sp>
        <p:nvSpPr>
          <p:cNvPr id="3" name="Content Placeholder 2"/>
          <p:cNvSpPr>
            <a:spLocks noGrp="1"/>
          </p:cNvSpPr>
          <p:nvPr>
            <p:ph idx="1"/>
          </p:nvPr>
        </p:nvSpPr>
        <p:spPr/>
        <p:txBody>
          <a:bodyPr/>
          <a:lstStyle/>
          <a:p>
            <a:r>
              <a:rPr lang="en-GB" dirty="0"/>
              <a:t>Returns the remainder from a division</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7776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Create and use substrings</a:t>
            </a:r>
          </a:p>
        </p:txBody>
      </p:sp>
    </p:spTree>
    <p:extLst>
      <p:ext uri="{BB962C8B-B14F-4D97-AF65-F5344CB8AC3E}">
        <p14:creationId xmlns:p14="http://schemas.microsoft.com/office/powerpoint/2010/main" val="353137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SDD Implementation</a:t>
            </a:r>
          </a:p>
        </p:txBody>
      </p:sp>
      <p:sp>
        <p:nvSpPr>
          <p:cNvPr id="3" name="Subtitle 2"/>
          <p:cNvSpPr>
            <a:spLocks noGrp="1"/>
          </p:cNvSpPr>
          <p:nvPr>
            <p:ph type="subTitle" idx="1"/>
          </p:nvPr>
        </p:nvSpPr>
        <p:spPr/>
        <p:txBody>
          <a:bodyPr/>
          <a:lstStyle/>
          <a:p>
            <a:r>
              <a:rPr lang="en-GB" dirty="0"/>
              <a:t>Higher (Python)</a:t>
            </a:r>
          </a:p>
        </p:txBody>
      </p:sp>
    </p:spTree>
    <p:extLst>
      <p:ext uri="{BB962C8B-B14F-4D97-AF65-F5344CB8AC3E}">
        <p14:creationId xmlns:p14="http://schemas.microsoft.com/office/powerpoint/2010/main" val="1397375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62812" y="2659559"/>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String as an Array</a:t>
            </a:r>
          </a:p>
        </p:txBody>
      </p:sp>
      <p:sp>
        <p:nvSpPr>
          <p:cNvPr id="17" name="Callout: Line with No Border 16">
            <a:extLst>
              <a:ext uri="{FF2B5EF4-FFF2-40B4-BE49-F238E27FC236}">
                <a16:creationId xmlns:a16="http://schemas.microsoft.com/office/drawing/2014/main" id="{85C18D86-6B28-449D-88D0-3DDD54B3E52A}"/>
              </a:ext>
            </a:extLst>
          </p:cNvPr>
          <p:cNvSpPr/>
          <p:nvPr/>
        </p:nvSpPr>
        <p:spPr>
          <a:xfrm>
            <a:off x="4907320"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0</a:t>
            </a:r>
          </a:p>
        </p:txBody>
      </p:sp>
      <p:sp>
        <p:nvSpPr>
          <p:cNvPr id="20" name="Callout: Line with No Border 19">
            <a:extLst>
              <a:ext uri="{FF2B5EF4-FFF2-40B4-BE49-F238E27FC236}">
                <a16:creationId xmlns:a16="http://schemas.microsoft.com/office/drawing/2014/main" id="{D62E806F-6536-4E84-9316-B27A0A5C16A1}"/>
              </a:ext>
            </a:extLst>
          </p:cNvPr>
          <p:cNvSpPr/>
          <p:nvPr/>
        </p:nvSpPr>
        <p:spPr>
          <a:xfrm>
            <a:off x="5218593" y="4276648"/>
            <a:ext cx="914400" cy="612648"/>
          </a:xfrm>
          <a:prstGeom prst="callout1">
            <a:avLst>
              <a:gd name="adj1" fmla="val -4882"/>
              <a:gd name="adj2" fmla="val 50834"/>
              <a:gd name="adj3" fmla="val -154731"/>
              <a:gd name="adj4" fmla="val 5115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21" name="Callout: Line with No Border 20">
            <a:extLst>
              <a:ext uri="{FF2B5EF4-FFF2-40B4-BE49-F238E27FC236}">
                <a16:creationId xmlns:a16="http://schemas.microsoft.com/office/drawing/2014/main" id="{076C1E77-F7EC-49E4-92F2-43F1658DE5D2}"/>
              </a:ext>
            </a:extLst>
          </p:cNvPr>
          <p:cNvSpPr/>
          <p:nvPr/>
        </p:nvSpPr>
        <p:spPr>
          <a:xfrm>
            <a:off x="5520155"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22" name="Callout: Line with No Border 21">
            <a:extLst>
              <a:ext uri="{FF2B5EF4-FFF2-40B4-BE49-F238E27FC236}">
                <a16:creationId xmlns:a16="http://schemas.microsoft.com/office/drawing/2014/main" id="{60C6C13F-F9CC-42BC-9A21-1AC1D1E98B9F}"/>
              </a:ext>
            </a:extLst>
          </p:cNvPr>
          <p:cNvSpPr/>
          <p:nvPr/>
        </p:nvSpPr>
        <p:spPr>
          <a:xfrm>
            <a:off x="5838700" y="4276648"/>
            <a:ext cx="914400" cy="612648"/>
          </a:xfrm>
          <a:prstGeom prst="callout1">
            <a:avLst>
              <a:gd name="adj1" fmla="val -4882"/>
              <a:gd name="adj2" fmla="val 50834"/>
              <a:gd name="adj3" fmla="val -154362"/>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23" name="Callout: Line with No Border 22">
            <a:extLst>
              <a:ext uri="{FF2B5EF4-FFF2-40B4-BE49-F238E27FC236}">
                <a16:creationId xmlns:a16="http://schemas.microsoft.com/office/drawing/2014/main" id="{8465EA88-7A8C-46BB-BFF1-6832DC19CF62}"/>
              </a:ext>
            </a:extLst>
          </p:cNvPr>
          <p:cNvSpPr/>
          <p:nvPr/>
        </p:nvSpPr>
        <p:spPr>
          <a:xfrm>
            <a:off x="7990449"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10</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909075" y="4026362"/>
            <a:ext cx="1990973" cy="523220"/>
          </a:xfrm>
          <a:prstGeom prst="rect">
            <a:avLst/>
          </a:prstGeom>
          <a:noFill/>
        </p:spPr>
        <p:txBody>
          <a:bodyPr wrap="square" rtlCol="0">
            <a:spAutoFit/>
          </a:bodyPr>
          <a:lstStyle/>
          <a:p>
            <a:r>
              <a:rPr lang="en-GB" sz="2800" b="1" dirty="0">
                <a:solidFill>
                  <a:srgbClr val="7030A0"/>
                </a:solidFill>
              </a:rPr>
              <a:t>Index value:</a:t>
            </a:r>
          </a:p>
        </p:txBody>
      </p:sp>
      <p:sp>
        <p:nvSpPr>
          <p:cNvPr id="14" name="An array is">
            <a:extLst>
              <a:ext uri="{FF2B5EF4-FFF2-40B4-BE49-F238E27FC236}">
                <a16:creationId xmlns:a16="http://schemas.microsoft.com/office/drawing/2014/main" id="{BE9EBAD2-B6BA-4ACA-93C0-E172AEB63A0E}"/>
              </a:ext>
            </a:extLst>
          </p:cNvPr>
          <p:cNvSpPr txBox="1"/>
          <p:nvPr/>
        </p:nvSpPr>
        <p:spPr>
          <a:xfrm>
            <a:off x="3431014" y="5444556"/>
            <a:ext cx="5329971" cy="584775"/>
          </a:xfrm>
          <a:prstGeom prst="rect">
            <a:avLst/>
          </a:prstGeom>
          <a:noFill/>
        </p:spPr>
        <p:txBody>
          <a:bodyPr wrap="square" rtlCol="0">
            <a:spAutoFit/>
          </a:bodyPr>
          <a:lstStyle/>
          <a:p>
            <a:pPr algn="ctr"/>
            <a:r>
              <a:rPr lang="en-GB" sz="3200" b="1" dirty="0">
                <a:solidFill>
                  <a:srgbClr val="7030A0"/>
                </a:solidFill>
              </a:rPr>
              <a:t>Think: An </a:t>
            </a:r>
            <a:r>
              <a:rPr lang="en-GB" sz="3200" b="1" i="1" dirty="0">
                <a:solidFill>
                  <a:srgbClr val="7030A0"/>
                </a:solidFill>
              </a:rPr>
              <a:t>array</a:t>
            </a:r>
            <a:r>
              <a:rPr lang="en-GB" sz="3200" b="1" dirty="0">
                <a:solidFill>
                  <a:srgbClr val="7030A0"/>
                </a:solidFill>
              </a:rPr>
              <a:t> of characters</a:t>
            </a:r>
          </a:p>
        </p:txBody>
      </p:sp>
    </p:spTree>
    <p:extLst>
      <p:ext uri="{BB962C8B-B14F-4D97-AF65-F5344CB8AC3E}">
        <p14:creationId xmlns:p14="http://schemas.microsoft.com/office/powerpoint/2010/main" val="37422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par>
                          <p:cTn id="28" fill="hold">
                            <p:stCondLst>
                              <p:cond delay="500"/>
                            </p:stCondLst>
                            <p:childTnLst>
                              <p:par>
                                <p:cTn id="29" presetID="22" presetClass="entr" presetSubtype="4" fill="hold" grpId="0" nodeType="after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childTnLst>
                          </p:cTn>
                        </p:par>
                        <p:par>
                          <p:cTn id="32" fill="hold">
                            <p:stCondLst>
                              <p:cond delay="1500"/>
                            </p:stCondLst>
                            <p:childTnLst>
                              <p:par>
                                <p:cTn id="33" presetID="22" presetClass="entr" presetSubtype="4"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20" grpId="0" animBg="1"/>
      <p:bldP spid="21" grpId="0" animBg="1"/>
      <p:bldP spid="22" grpId="0" animBg="1"/>
      <p:bldP spid="23" grpId="0" animBg="1"/>
      <p:bldP spid="24"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62812" y="2659559"/>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String as an Array</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909075" y="4026362"/>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1393096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a Character</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335476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60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5646312A-E3B2-4F22-B910-312355F92D6F}"/>
              </a:ext>
            </a:extLst>
          </p:cNvPr>
          <p:cNvSpPr/>
          <p:nvPr/>
        </p:nvSpPr>
        <p:spPr>
          <a:xfrm>
            <a:off x="7206654" y="4859294"/>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Index</a:t>
            </a:r>
          </a:p>
        </p:txBody>
      </p:sp>
    </p:spTree>
    <p:extLst>
      <p:ext uri="{BB962C8B-B14F-4D97-AF65-F5344CB8AC3E}">
        <p14:creationId xmlns:p14="http://schemas.microsoft.com/office/powerpoint/2010/main" val="243888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a Character</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335476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6000" dirty="0">
              <a:latin typeface="Arial" panose="020B0604020202020204" pitchFamily="34" charset="0"/>
            </a:endParaRPr>
          </a:p>
        </p:txBody>
      </p:sp>
    </p:spTree>
    <p:extLst>
      <p:ext uri="{BB962C8B-B14F-4D97-AF65-F5344CB8AC3E}">
        <p14:creationId xmlns:p14="http://schemas.microsoft.com/office/powerpoint/2010/main" val="515698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Multiple Characters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0</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b="0" dirty="0">
              <a:solidFill>
                <a:srgbClr val="000000"/>
              </a:solidFill>
              <a:effectLst/>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02EDABEA-F160-4918-98F6-FA9D8938A541}"/>
              </a:ext>
            </a:extLst>
          </p:cNvPr>
          <p:cNvSpPr/>
          <p:nvPr/>
        </p:nvSpPr>
        <p:spPr>
          <a:xfrm>
            <a:off x="7832296" y="4732106"/>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a:t>
            </a:r>
          </a:p>
        </p:txBody>
      </p:sp>
      <p:sp>
        <p:nvSpPr>
          <p:cNvPr id="5" name="Callout: Bent Line with No Border 7">
            <a:extLst>
              <a:ext uri="{FF2B5EF4-FFF2-40B4-BE49-F238E27FC236}">
                <a16:creationId xmlns:a16="http://schemas.microsoft.com/office/drawing/2014/main" id="{BA5F4D72-4401-430D-88EA-B709CAFF3DB8}"/>
              </a:ext>
            </a:extLst>
          </p:cNvPr>
          <p:cNvSpPr/>
          <p:nvPr/>
        </p:nvSpPr>
        <p:spPr>
          <a:xfrm>
            <a:off x="4515844" y="4732106"/>
            <a:ext cx="1820928" cy="862642"/>
          </a:xfrm>
          <a:prstGeom prst="callout2">
            <a:avLst>
              <a:gd name="adj1" fmla="val 52750"/>
              <a:gd name="adj2" fmla="val 100251"/>
              <a:gd name="adj3" fmla="val 52750"/>
              <a:gd name="adj4" fmla="val 123318"/>
              <a:gd name="adj5" fmla="val -7560"/>
              <a:gd name="adj6" fmla="val 12320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Start value</a:t>
            </a:r>
          </a:p>
        </p:txBody>
      </p:sp>
      <p:sp>
        <p:nvSpPr>
          <p:cNvPr id="3" name="An array is">
            <a:extLst>
              <a:ext uri="{FF2B5EF4-FFF2-40B4-BE49-F238E27FC236}">
                <a16:creationId xmlns:a16="http://schemas.microsoft.com/office/drawing/2014/main" id="{B7BB33C6-A613-EE2A-C9BD-B6F67DB8F502}"/>
              </a:ext>
            </a:extLst>
          </p:cNvPr>
          <p:cNvSpPr txBox="1"/>
          <p:nvPr/>
        </p:nvSpPr>
        <p:spPr>
          <a:xfrm>
            <a:off x="2968338" y="5785715"/>
            <a:ext cx="6255325" cy="584775"/>
          </a:xfrm>
          <a:prstGeom prst="rect">
            <a:avLst/>
          </a:prstGeom>
          <a:noFill/>
        </p:spPr>
        <p:txBody>
          <a:bodyPr wrap="square" rtlCol="0">
            <a:spAutoFit/>
          </a:bodyPr>
          <a:lstStyle/>
          <a:p>
            <a:pPr algn="ctr"/>
            <a:r>
              <a:rPr lang="en-GB" sz="3200" b="1" dirty="0">
                <a:solidFill>
                  <a:srgbClr val="7030A0"/>
                </a:solidFill>
              </a:rPr>
              <a:t>Stop – Start = Number of characters </a:t>
            </a:r>
          </a:p>
        </p:txBody>
      </p:sp>
    </p:spTree>
    <p:extLst>
      <p:ext uri="{BB962C8B-B14F-4D97-AF65-F5344CB8AC3E}">
        <p14:creationId xmlns:p14="http://schemas.microsoft.com/office/powerpoint/2010/main" val="196292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20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P spid="5" grpId="0" animBg="1"/>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Multiple Characters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0</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3232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3" name="Callout: Bent Line with No Border 7">
            <a:extLst>
              <a:ext uri="{FF2B5EF4-FFF2-40B4-BE49-F238E27FC236}">
                <a16:creationId xmlns:a16="http://schemas.microsoft.com/office/drawing/2014/main" id="{1F8C218C-5664-7811-6EA1-9711998690C6}"/>
              </a:ext>
            </a:extLst>
          </p:cNvPr>
          <p:cNvSpPr/>
          <p:nvPr/>
        </p:nvSpPr>
        <p:spPr>
          <a:xfrm>
            <a:off x="4473804" y="4826697"/>
            <a:ext cx="1820928" cy="862642"/>
          </a:xfrm>
          <a:prstGeom prst="callout2">
            <a:avLst>
              <a:gd name="adj1" fmla="val 52750"/>
              <a:gd name="adj2" fmla="val 100251"/>
              <a:gd name="adj3" fmla="val 52750"/>
              <a:gd name="adj4" fmla="val 123318"/>
              <a:gd name="adj5" fmla="val -7560"/>
              <a:gd name="adj6" fmla="val 12320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Start value omitted</a:t>
            </a:r>
          </a:p>
        </p:txBody>
      </p:sp>
      <p:sp>
        <p:nvSpPr>
          <p:cNvPr id="5" name="An array is">
            <a:extLst>
              <a:ext uri="{FF2B5EF4-FFF2-40B4-BE49-F238E27FC236}">
                <a16:creationId xmlns:a16="http://schemas.microsoft.com/office/drawing/2014/main" id="{7CCC04E2-551F-44D1-9FB9-AFC861A9CF17}"/>
              </a:ext>
            </a:extLst>
          </p:cNvPr>
          <p:cNvSpPr txBox="1"/>
          <p:nvPr/>
        </p:nvSpPr>
        <p:spPr>
          <a:xfrm>
            <a:off x="4473804" y="6026347"/>
            <a:ext cx="3239958" cy="584775"/>
          </a:xfrm>
          <a:prstGeom prst="rect">
            <a:avLst/>
          </a:prstGeom>
          <a:noFill/>
        </p:spPr>
        <p:txBody>
          <a:bodyPr wrap="square" rtlCol="0">
            <a:spAutoFit/>
          </a:bodyPr>
          <a:lstStyle/>
          <a:p>
            <a:pPr algn="ctr"/>
            <a:r>
              <a:rPr lang="en-GB" sz="3200" b="1" dirty="0">
                <a:solidFill>
                  <a:srgbClr val="7030A0"/>
                </a:solidFill>
              </a:rPr>
              <a:t>Start value = 0</a:t>
            </a:r>
          </a:p>
        </p:txBody>
      </p:sp>
    </p:spTree>
    <p:extLst>
      <p:ext uri="{BB962C8B-B14F-4D97-AF65-F5344CB8AC3E}">
        <p14:creationId xmlns:p14="http://schemas.microsoft.com/office/powerpoint/2010/main" val="76564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20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20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 grpId="0" animBg="1"/>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565052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Mid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3</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8</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3" name="An array is">
            <a:extLst>
              <a:ext uri="{FF2B5EF4-FFF2-40B4-BE49-F238E27FC236}">
                <a16:creationId xmlns:a16="http://schemas.microsoft.com/office/drawing/2014/main" id="{B5332CB2-0AF3-D45E-A0B6-F136520B1798}"/>
              </a:ext>
            </a:extLst>
          </p:cNvPr>
          <p:cNvSpPr txBox="1"/>
          <p:nvPr/>
        </p:nvSpPr>
        <p:spPr>
          <a:xfrm>
            <a:off x="2999510" y="5785716"/>
            <a:ext cx="6192980" cy="584775"/>
          </a:xfrm>
          <a:prstGeom prst="rect">
            <a:avLst/>
          </a:prstGeom>
          <a:noFill/>
        </p:spPr>
        <p:txBody>
          <a:bodyPr wrap="square" rtlCol="0">
            <a:spAutoFit/>
          </a:bodyPr>
          <a:lstStyle/>
          <a:p>
            <a:pPr algn="ctr"/>
            <a:r>
              <a:rPr lang="en-GB" sz="3200" b="1" dirty="0">
                <a:solidFill>
                  <a:srgbClr val="7030A0"/>
                </a:solidFill>
              </a:rPr>
              <a:t>Stop – Start = Number of characters </a:t>
            </a:r>
          </a:p>
        </p:txBody>
      </p:sp>
    </p:spTree>
    <p:extLst>
      <p:ext uri="{BB962C8B-B14F-4D97-AF65-F5344CB8AC3E}">
        <p14:creationId xmlns:p14="http://schemas.microsoft.com/office/powerpoint/2010/main" val="123689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500"/>
                                        <p:tgtEl>
                                          <p:spTgt spid="3"/>
                                        </p:tgtEl>
                                      </p:cBhvr>
                                    </p:animEffect>
                                    <p:anim calcmode="lin" valueType="num">
                                      <p:cBhvr>
                                        <p:cTn id="22" dur="1500" fill="hold"/>
                                        <p:tgtEl>
                                          <p:spTgt spid="3"/>
                                        </p:tgtEl>
                                        <p:attrNameLst>
                                          <p:attrName>ppt_x</p:attrName>
                                        </p:attrNameLst>
                                      </p:cBhvr>
                                      <p:tavLst>
                                        <p:tav tm="0">
                                          <p:val>
                                            <p:strVal val="#ppt_x"/>
                                          </p:val>
                                        </p:tav>
                                        <p:tav tm="100000">
                                          <p:val>
                                            <p:strVal val="#ppt_x"/>
                                          </p:val>
                                        </p:tav>
                                      </p:tavLst>
                                    </p:anim>
                                    <p:anim calcmode="lin" valueType="num">
                                      <p:cBhvr>
                                        <p:cTn id="23" dur="1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Mid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3</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8</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005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functions</a:t>
            </a:r>
          </a:p>
          <a:p>
            <a:r>
              <a:rPr lang="en-GB" dirty="0"/>
              <a:t>Describe, exemplify and implement procedures</a:t>
            </a:r>
          </a:p>
        </p:txBody>
      </p:sp>
    </p:spTree>
    <p:extLst>
      <p:ext uri="{BB962C8B-B14F-4D97-AF65-F5344CB8AC3E}">
        <p14:creationId xmlns:p14="http://schemas.microsoft.com/office/powerpoint/2010/main" val="814279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303608" cy="3262432"/>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F5EA0BAF-6885-1CB2-C616-4713FEE5C432}"/>
              </a:ext>
            </a:extLst>
          </p:cNvPr>
          <p:cNvSpPr/>
          <p:nvPr/>
        </p:nvSpPr>
        <p:spPr>
          <a:xfrm>
            <a:off x="7802263" y="5640899"/>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 omitted</a:t>
            </a:r>
          </a:p>
        </p:txBody>
      </p:sp>
    </p:spTree>
    <p:extLst>
      <p:ext uri="{BB962C8B-B14F-4D97-AF65-F5344CB8AC3E}">
        <p14:creationId xmlns:p14="http://schemas.microsoft.com/office/powerpoint/2010/main" val="151469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9" y="2367171"/>
            <a:ext cx="9049567" cy="3262432"/>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105079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09981" y="3016251"/>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Negative Index</a:t>
            </a:r>
          </a:p>
        </p:txBody>
      </p:sp>
      <p:sp>
        <p:nvSpPr>
          <p:cNvPr id="17" name="Callout: Line with No Border 16">
            <a:extLst>
              <a:ext uri="{FF2B5EF4-FFF2-40B4-BE49-F238E27FC236}">
                <a16:creationId xmlns:a16="http://schemas.microsoft.com/office/drawing/2014/main" id="{85C18D86-6B28-449D-88D0-3DDD54B3E52A}"/>
              </a:ext>
            </a:extLst>
          </p:cNvPr>
          <p:cNvSpPr/>
          <p:nvPr/>
        </p:nvSpPr>
        <p:spPr>
          <a:xfrm>
            <a:off x="4857665"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-11</a:t>
            </a:r>
          </a:p>
        </p:txBody>
      </p:sp>
      <p:sp>
        <p:nvSpPr>
          <p:cNvPr id="20" name="Callout: Line with No Border 19">
            <a:extLst>
              <a:ext uri="{FF2B5EF4-FFF2-40B4-BE49-F238E27FC236}">
                <a16:creationId xmlns:a16="http://schemas.microsoft.com/office/drawing/2014/main" id="{D62E806F-6536-4E84-9316-B27A0A5C16A1}"/>
              </a:ext>
            </a:extLst>
          </p:cNvPr>
          <p:cNvSpPr/>
          <p:nvPr/>
        </p:nvSpPr>
        <p:spPr>
          <a:xfrm>
            <a:off x="7004087" y="4633340"/>
            <a:ext cx="914400" cy="612648"/>
          </a:xfrm>
          <a:prstGeom prst="callout1">
            <a:avLst>
              <a:gd name="adj1" fmla="val -4882"/>
              <a:gd name="adj2" fmla="val 50834"/>
              <a:gd name="adj3" fmla="val -154731"/>
              <a:gd name="adj4" fmla="val 5115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-4</a:t>
            </a:r>
          </a:p>
        </p:txBody>
      </p:sp>
      <p:sp>
        <p:nvSpPr>
          <p:cNvPr id="21" name="Callout: Line with No Border 20">
            <a:extLst>
              <a:ext uri="{FF2B5EF4-FFF2-40B4-BE49-F238E27FC236}">
                <a16:creationId xmlns:a16="http://schemas.microsoft.com/office/drawing/2014/main" id="{076C1E77-F7EC-49E4-92F2-43F1658DE5D2}"/>
              </a:ext>
            </a:extLst>
          </p:cNvPr>
          <p:cNvSpPr/>
          <p:nvPr/>
        </p:nvSpPr>
        <p:spPr>
          <a:xfrm>
            <a:off x="7305649"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22" name="Callout: Line with No Border 21">
            <a:extLst>
              <a:ext uri="{FF2B5EF4-FFF2-40B4-BE49-F238E27FC236}">
                <a16:creationId xmlns:a16="http://schemas.microsoft.com/office/drawing/2014/main" id="{60C6C13F-F9CC-42BC-9A21-1AC1D1E98B9F}"/>
              </a:ext>
            </a:extLst>
          </p:cNvPr>
          <p:cNvSpPr/>
          <p:nvPr/>
        </p:nvSpPr>
        <p:spPr>
          <a:xfrm>
            <a:off x="7624194" y="4633340"/>
            <a:ext cx="914400" cy="612648"/>
          </a:xfrm>
          <a:prstGeom prst="callout1">
            <a:avLst>
              <a:gd name="adj1" fmla="val -4882"/>
              <a:gd name="adj2" fmla="val 50834"/>
              <a:gd name="adj3" fmla="val -154362"/>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23" name="Callout: Line with No Border 22">
            <a:extLst>
              <a:ext uri="{FF2B5EF4-FFF2-40B4-BE49-F238E27FC236}">
                <a16:creationId xmlns:a16="http://schemas.microsoft.com/office/drawing/2014/main" id="{8465EA88-7A8C-46BB-BFF1-6832DC19CF62}"/>
              </a:ext>
            </a:extLst>
          </p:cNvPr>
          <p:cNvSpPr/>
          <p:nvPr/>
        </p:nvSpPr>
        <p:spPr>
          <a:xfrm>
            <a:off x="7937618"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856244" y="4397327"/>
            <a:ext cx="1990973" cy="523220"/>
          </a:xfrm>
          <a:prstGeom prst="rect">
            <a:avLst/>
          </a:prstGeom>
          <a:noFill/>
        </p:spPr>
        <p:txBody>
          <a:bodyPr wrap="square" rtlCol="0">
            <a:spAutoFit/>
          </a:bodyPr>
          <a:lstStyle/>
          <a:p>
            <a:r>
              <a:rPr lang="en-GB" sz="2800" b="1" dirty="0"/>
              <a:t>Index value:</a:t>
            </a:r>
          </a:p>
        </p:txBody>
      </p:sp>
      <p:grpSp>
        <p:nvGrpSpPr>
          <p:cNvPr id="10" name="Group 9">
            <a:extLst>
              <a:ext uri="{FF2B5EF4-FFF2-40B4-BE49-F238E27FC236}">
                <a16:creationId xmlns:a16="http://schemas.microsoft.com/office/drawing/2014/main" id="{AB2BC01F-B1A3-2A8E-1EAE-890EFE71558A}"/>
              </a:ext>
            </a:extLst>
          </p:cNvPr>
          <p:cNvGrpSpPr/>
          <p:nvPr/>
        </p:nvGrpSpPr>
        <p:grpSpPr>
          <a:xfrm>
            <a:off x="4857317" y="1626364"/>
            <a:ext cx="4005149" cy="1085723"/>
            <a:chOff x="4857317" y="1626364"/>
            <a:chExt cx="4005149" cy="1085723"/>
          </a:xfrm>
        </p:grpSpPr>
        <p:sp>
          <p:nvSpPr>
            <p:cNvPr id="3" name="Callout: Line with No Border 2">
              <a:extLst>
                <a:ext uri="{FF2B5EF4-FFF2-40B4-BE49-F238E27FC236}">
                  <a16:creationId xmlns:a16="http://schemas.microsoft.com/office/drawing/2014/main" id="{307465B1-152E-0F81-2BC0-C5F27DF56CDD}"/>
                </a:ext>
              </a:extLst>
            </p:cNvPr>
            <p:cNvSpPr/>
            <p:nvPr/>
          </p:nvSpPr>
          <p:spPr>
            <a:xfrm>
              <a:off x="4857317" y="1626364"/>
              <a:ext cx="914400" cy="612648"/>
            </a:xfrm>
            <a:prstGeom prst="callout1">
              <a:avLst>
                <a:gd name="adj1" fmla="val 98744"/>
                <a:gd name="adj2" fmla="val 50314"/>
                <a:gd name="adj3" fmla="val 241530"/>
                <a:gd name="adj4" fmla="val 51157"/>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0</a:t>
              </a:r>
            </a:p>
          </p:txBody>
        </p:sp>
        <p:sp>
          <p:nvSpPr>
            <p:cNvPr id="4" name="Callout: Line with No Border 3">
              <a:extLst>
                <a:ext uri="{FF2B5EF4-FFF2-40B4-BE49-F238E27FC236}">
                  <a16:creationId xmlns:a16="http://schemas.microsoft.com/office/drawing/2014/main" id="{0C36F6AE-AB80-CB5C-25FD-779205ECF3DC}"/>
                </a:ext>
              </a:extLst>
            </p:cNvPr>
            <p:cNvSpPr/>
            <p:nvPr/>
          </p:nvSpPr>
          <p:spPr>
            <a:xfrm>
              <a:off x="5168590" y="2099439"/>
              <a:ext cx="914400" cy="612648"/>
            </a:xfrm>
            <a:prstGeom prst="callout1">
              <a:avLst>
                <a:gd name="adj1" fmla="val 99036"/>
                <a:gd name="adj2" fmla="val 49803"/>
                <a:gd name="adj3" fmla="val 163451"/>
                <a:gd name="adj4" fmla="val 50123"/>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5" name="Callout: Line with No Border 4">
              <a:extLst>
                <a:ext uri="{FF2B5EF4-FFF2-40B4-BE49-F238E27FC236}">
                  <a16:creationId xmlns:a16="http://schemas.microsoft.com/office/drawing/2014/main" id="{1802C24D-B8CF-DDDB-D923-A821AD407B3D}"/>
                </a:ext>
              </a:extLst>
            </p:cNvPr>
            <p:cNvSpPr/>
            <p:nvPr/>
          </p:nvSpPr>
          <p:spPr>
            <a:xfrm>
              <a:off x="5470152" y="1626364"/>
              <a:ext cx="914400" cy="612648"/>
            </a:xfrm>
            <a:prstGeom prst="callout1">
              <a:avLst>
                <a:gd name="adj1" fmla="val 100170"/>
                <a:gd name="adj2" fmla="val 49564"/>
                <a:gd name="adj3" fmla="val 239491"/>
                <a:gd name="adj4" fmla="val 5091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6" name="Callout: Line with No Border 5">
              <a:extLst>
                <a:ext uri="{FF2B5EF4-FFF2-40B4-BE49-F238E27FC236}">
                  <a16:creationId xmlns:a16="http://schemas.microsoft.com/office/drawing/2014/main" id="{96297845-D689-A9AA-7AC9-96C7C938F56C}"/>
                </a:ext>
              </a:extLst>
            </p:cNvPr>
            <p:cNvSpPr/>
            <p:nvPr/>
          </p:nvSpPr>
          <p:spPr>
            <a:xfrm>
              <a:off x="5788697" y="2099439"/>
              <a:ext cx="914400" cy="612648"/>
            </a:xfrm>
            <a:prstGeom prst="callout1">
              <a:avLst>
                <a:gd name="adj1" fmla="val 99553"/>
                <a:gd name="adj2" fmla="val 50345"/>
                <a:gd name="adj3" fmla="val 161860"/>
                <a:gd name="adj4" fmla="val 5116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7" name="Callout: Line with No Border 6">
              <a:extLst>
                <a:ext uri="{FF2B5EF4-FFF2-40B4-BE49-F238E27FC236}">
                  <a16:creationId xmlns:a16="http://schemas.microsoft.com/office/drawing/2014/main" id="{0CD56995-1BA2-1959-A950-AB1311A7AC58}"/>
                </a:ext>
              </a:extLst>
            </p:cNvPr>
            <p:cNvSpPr/>
            <p:nvPr/>
          </p:nvSpPr>
          <p:spPr>
            <a:xfrm>
              <a:off x="7948066" y="1626364"/>
              <a:ext cx="914400" cy="612648"/>
            </a:xfrm>
            <a:prstGeom prst="callout1">
              <a:avLst>
                <a:gd name="adj1" fmla="val 99718"/>
                <a:gd name="adj2" fmla="val 49792"/>
                <a:gd name="adj3" fmla="val 241306"/>
                <a:gd name="adj4" fmla="val 5009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10</a:t>
              </a:r>
            </a:p>
          </p:txBody>
        </p:sp>
      </p:grpSp>
      <p:sp>
        <p:nvSpPr>
          <p:cNvPr id="8" name="TextBox 7">
            <a:extLst>
              <a:ext uri="{FF2B5EF4-FFF2-40B4-BE49-F238E27FC236}">
                <a16:creationId xmlns:a16="http://schemas.microsoft.com/office/drawing/2014/main" id="{D12543DB-D10A-B87F-44FC-0ABFEDDD5C64}"/>
              </a:ext>
            </a:extLst>
          </p:cNvPr>
          <p:cNvSpPr txBox="1"/>
          <p:nvPr/>
        </p:nvSpPr>
        <p:spPr>
          <a:xfrm>
            <a:off x="2866692" y="1849153"/>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4787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grpId="0" nodeType="afterEffect">
                                  <p:stCondLst>
                                    <p:cond delay="50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par>
                          <p:cTn id="42" fill="hold">
                            <p:stCondLst>
                              <p:cond delay="1500"/>
                            </p:stCondLst>
                            <p:childTnLst>
                              <p:par>
                                <p:cTn id="43" presetID="22" presetClass="entr" presetSubtype="4"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20" grpId="0" animBg="1"/>
      <p:bldP spid="21" grpId="0" animBg="1"/>
      <p:bldP spid="22" grpId="0" animBg="1"/>
      <p:bldP spid="23" grpId="0" animBg="1"/>
      <p:bldP spid="24"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09981" y="3016251"/>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Negative Index</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856244" y="4397327"/>
            <a:ext cx="1990973" cy="523220"/>
          </a:xfrm>
          <a:prstGeom prst="rect">
            <a:avLst/>
          </a:prstGeom>
          <a:noFill/>
        </p:spPr>
        <p:txBody>
          <a:bodyPr wrap="square" rtlCol="0">
            <a:spAutoFit/>
          </a:bodyPr>
          <a:lstStyle/>
          <a:p>
            <a:r>
              <a:rPr lang="en-GB" sz="2800" b="1" dirty="0"/>
              <a:t>Index value:</a:t>
            </a:r>
          </a:p>
        </p:txBody>
      </p:sp>
      <p:grpSp>
        <p:nvGrpSpPr>
          <p:cNvPr id="10" name="Group 9">
            <a:extLst>
              <a:ext uri="{FF2B5EF4-FFF2-40B4-BE49-F238E27FC236}">
                <a16:creationId xmlns:a16="http://schemas.microsoft.com/office/drawing/2014/main" id="{AB2BC01F-B1A3-2A8E-1EAE-890EFE71558A}"/>
              </a:ext>
            </a:extLst>
          </p:cNvPr>
          <p:cNvGrpSpPr/>
          <p:nvPr/>
        </p:nvGrpSpPr>
        <p:grpSpPr>
          <a:xfrm>
            <a:off x="4857317" y="1626364"/>
            <a:ext cx="4005149" cy="1085723"/>
            <a:chOff x="4857317" y="1626364"/>
            <a:chExt cx="4005149" cy="1085723"/>
          </a:xfrm>
        </p:grpSpPr>
        <p:sp>
          <p:nvSpPr>
            <p:cNvPr id="3" name="Callout: Line with No Border 2">
              <a:extLst>
                <a:ext uri="{FF2B5EF4-FFF2-40B4-BE49-F238E27FC236}">
                  <a16:creationId xmlns:a16="http://schemas.microsoft.com/office/drawing/2014/main" id="{307465B1-152E-0F81-2BC0-C5F27DF56CDD}"/>
                </a:ext>
              </a:extLst>
            </p:cNvPr>
            <p:cNvSpPr/>
            <p:nvPr/>
          </p:nvSpPr>
          <p:spPr>
            <a:xfrm>
              <a:off x="4857317" y="1626364"/>
              <a:ext cx="914400" cy="612648"/>
            </a:xfrm>
            <a:prstGeom prst="callout1">
              <a:avLst>
                <a:gd name="adj1" fmla="val 98744"/>
                <a:gd name="adj2" fmla="val 50314"/>
                <a:gd name="adj3" fmla="val 241530"/>
                <a:gd name="adj4" fmla="val 51157"/>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0</a:t>
              </a:r>
            </a:p>
          </p:txBody>
        </p:sp>
        <p:sp>
          <p:nvSpPr>
            <p:cNvPr id="4" name="Callout: Line with No Border 3">
              <a:extLst>
                <a:ext uri="{FF2B5EF4-FFF2-40B4-BE49-F238E27FC236}">
                  <a16:creationId xmlns:a16="http://schemas.microsoft.com/office/drawing/2014/main" id="{0C36F6AE-AB80-CB5C-25FD-779205ECF3DC}"/>
                </a:ext>
              </a:extLst>
            </p:cNvPr>
            <p:cNvSpPr/>
            <p:nvPr/>
          </p:nvSpPr>
          <p:spPr>
            <a:xfrm>
              <a:off x="5168590" y="2099439"/>
              <a:ext cx="914400" cy="612648"/>
            </a:xfrm>
            <a:prstGeom prst="callout1">
              <a:avLst>
                <a:gd name="adj1" fmla="val 99036"/>
                <a:gd name="adj2" fmla="val 49803"/>
                <a:gd name="adj3" fmla="val 163451"/>
                <a:gd name="adj4" fmla="val 50123"/>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1</a:t>
              </a:r>
            </a:p>
          </p:txBody>
        </p:sp>
        <p:sp>
          <p:nvSpPr>
            <p:cNvPr id="5" name="Callout: Line with No Border 4">
              <a:extLst>
                <a:ext uri="{FF2B5EF4-FFF2-40B4-BE49-F238E27FC236}">
                  <a16:creationId xmlns:a16="http://schemas.microsoft.com/office/drawing/2014/main" id="{1802C24D-B8CF-DDDB-D923-A821AD407B3D}"/>
                </a:ext>
              </a:extLst>
            </p:cNvPr>
            <p:cNvSpPr/>
            <p:nvPr/>
          </p:nvSpPr>
          <p:spPr>
            <a:xfrm>
              <a:off x="5470152" y="1626364"/>
              <a:ext cx="914400" cy="612648"/>
            </a:xfrm>
            <a:prstGeom prst="callout1">
              <a:avLst>
                <a:gd name="adj1" fmla="val 100170"/>
                <a:gd name="adj2" fmla="val 49564"/>
                <a:gd name="adj3" fmla="val 239491"/>
                <a:gd name="adj4" fmla="val 5091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2</a:t>
              </a:r>
            </a:p>
          </p:txBody>
        </p:sp>
        <p:sp>
          <p:nvSpPr>
            <p:cNvPr id="6" name="Callout: Line with No Border 5">
              <a:extLst>
                <a:ext uri="{FF2B5EF4-FFF2-40B4-BE49-F238E27FC236}">
                  <a16:creationId xmlns:a16="http://schemas.microsoft.com/office/drawing/2014/main" id="{96297845-D689-A9AA-7AC9-96C7C938F56C}"/>
                </a:ext>
              </a:extLst>
            </p:cNvPr>
            <p:cNvSpPr/>
            <p:nvPr/>
          </p:nvSpPr>
          <p:spPr>
            <a:xfrm>
              <a:off x="5788697" y="2099439"/>
              <a:ext cx="914400" cy="612648"/>
            </a:xfrm>
            <a:prstGeom prst="callout1">
              <a:avLst>
                <a:gd name="adj1" fmla="val 99553"/>
                <a:gd name="adj2" fmla="val 50345"/>
                <a:gd name="adj3" fmla="val 161860"/>
                <a:gd name="adj4" fmla="val 5116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3</a:t>
              </a:r>
            </a:p>
          </p:txBody>
        </p:sp>
        <p:sp>
          <p:nvSpPr>
            <p:cNvPr id="7" name="Callout: Line with No Border 6">
              <a:extLst>
                <a:ext uri="{FF2B5EF4-FFF2-40B4-BE49-F238E27FC236}">
                  <a16:creationId xmlns:a16="http://schemas.microsoft.com/office/drawing/2014/main" id="{0CD56995-1BA2-1959-A950-AB1311A7AC58}"/>
                </a:ext>
              </a:extLst>
            </p:cNvPr>
            <p:cNvSpPr/>
            <p:nvPr/>
          </p:nvSpPr>
          <p:spPr>
            <a:xfrm>
              <a:off x="7948066" y="1626364"/>
              <a:ext cx="914400" cy="612648"/>
            </a:xfrm>
            <a:prstGeom prst="callout1">
              <a:avLst>
                <a:gd name="adj1" fmla="val 99718"/>
                <a:gd name="adj2" fmla="val 49792"/>
                <a:gd name="adj3" fmla="val 241306"/>
                <a:gd name="adj4" fmla="val 5009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10</a:t>
              </a:r>
            </a:p>
          </p:txBody>
        </p:sp>
      </p:grpSp>
      <p:sp>
        <p:nvSpPr>
          <p:cNvPr id="8" name="TextBox 7">
            <a:extLst>
              <a:ext uri="{FF2B5EF4-FFF2-40B4-BE49-F238E27FC236}">
                <a16:creationId xmlns:a16="http://schemas.microsoft.com/office/drawing/2014/main" id="{D12543DB-D10A-B87F-44FC-0ABFEDDD5C64}"/>
              </a:ext>
            </a:extLst>
          </p:cNvPr>
          <p:cNvSpPr txBox="1"/>
          <p:nvPr/>
        </p:nvSpPr>
        <p:spPr>
          <a:xfrm>
            <a:off x="2866692" y="1849153"/>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2523056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 – Negative Index</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532208" cy="3108543"/>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 </a:t>
            </a: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F5EA0BAF-6885-1CB2-C616-4713FEE5C432}"/>
              </a:ext>
            </a:extLst>
          </p:cNvPr>
          <p:cNvSpPr/>
          <p:nvPr/>
        </p:nvSpPr>
        <p:spPr>
          <a:xfrm>
            <a:off x="8103053" y="5605539"/>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 omitted</a:t>
            </a:r>
          </a:p>
        </p:txBody>
      </p:sp>
    </p:spTree>
    <p:extLst>
      <p:ext uri="{BB962C8B-B14F-4D97-AF65-F5344CB8AC3E}">
        <p14:creationId xmlns:p14="http://schemas.microsoft.com/office/powerpoint/2010/main" val="251702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 – Negative Index</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532208" cy="3108543"/>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 </a:t>
            </a: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96205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open / create</a:t>
            </a:r>
          </a:p>
          <a:p>
            <a:pPr lvl="1"/>
            <a:r>
              <a:rPr lang="en-GB" sz="2800" dirty="0"/>
              <a:t>read / write</a:t>
            </a:r>
          </a:p>
          <a:p>
            <a:pPr lvl="1"/>
            <a:r>
              <a:rPr lang="en-GB" sz="2800" dirty="0"/>
              <a:t>close</a:t>
            </a:r>
          </a:p>
        </p:txBody>
      </p:sp>
    </p:spTree>
    <p:extLst>
      <p:ext uri="{BB962C8B-B14F-4D97-AF65-F5344CB8AC3E}">
        <p14:creationId xmlns:p14="http://schemas.microsoft.com/office/powerpoint/2010/main" val="25708855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File handling - overview</a:t>
            </a:r>
          </a:p>
        </p:txBody>
      </p:sp>
      <p:sp>
        <p:nvSpPr>
          <p:cNvPr id="8" name="Content Placeholder 7"/>
          <p:cNvSpPr>
            <a:spLocks noGrp="1"/>
          </p:cNvSpPr>
          <p:nvPr>
            <p:ph type="body" idx="1"/>
          </p:nvPr>
        </p:nvSpPr>
        <p:spPr/>
        <p:txBody>
          <a:bodyPr>
            <a:normAutofit/>
          </a:bodyPr>
          <a:lstStyle/>
          <a:p>
            <a:r>
              <a:rPr lang="en-GB" dirty="0"/>
              <a:t>Read from a file</a:t>
            </a:r>
          </a:p>
        </p:txBody>
      </p:sp>
      <p:sp>
        <p:nvSpPr>
          <p:cNvPr id="9" name="Content Placeholder 8"/>
          <p:cNvSpPr>
            <a:spLocks noGrp="1"/>
          </p:cNvSpPr>
          <p:nvPr>
            <p:ph sz="half" idx="2"/>
          </p:nvPr>
        </p:nvSpPr>
        <p:spPr/>
        <p:txBody>
          <a:bodyPr>
            <a:normAutofit/>
          </a:bodyPr>
          <a:lstStyle/>
          <a:p>
            <a:r>
              <a:rPr lang="en-GB" dirty="0"/>
              <a:t>Open a connection to a file</a:t>
            </a:r>
          </a:p>
          <a:p>
            <a:r>
              <a:rPr lang="en-GB" dirty="0"/>
              <a:t>Read the contents of the file</a:t>
            </a:r>
          </a:p>
          <a:p>
            <a:r>
              <a:rPr lang="en-GB" dirty="0"/>
              <a:t>Close the connection to the file</a:t>
            </a:r>
          </a:p>
        </p:txBody>
      </p:sp>
      <p:sp>
        <p:nvSpPr>
          <p:cNvPr id="10" name="Text Placeholder 9"/>
          <p:cNvSpPr>
            <a:spLocks noGrp="1"/>
          </p:cNvSpPr>
          <p:nvPr>
            <p:ph type="body" sz="quarter" idx="3"/>
          </p:nvPr>
        </p:nvSpPr>
        <p:spPr/>
        <p:txBody>
          <a:bodyPr/>
          <a:lstStyle/>
          <a:p>
            <a:r>
              <a:rPr lang="en-GB" dirty="0"/>
              <a:t>Write to a file</a:t>
            </a:r>
          </a:p>
        </p:txBody>
      </p:sp>
      <p:sp>
        <p:nvSpPr>
          <p:cNvPr id="11" name="Content Placeholder 10"/>
          <p:cNvSpPr>
            <a:spLocks noGrp="1"/>
          </p:cNvSpPr>
          <p:nvPr>
            <p:ph sz="quarter" idx="4"/>
          </p:nvPr>
        </p:nvSpPr>
        <p:spPr/>
        <p:txBody>
          <a:bodyPr/>
          <a:lstStyle/>
          <a:p>
            <a:r>
              <a:rPr lang="en-GB" dirty="0"/>
              <a:t>Open / create a file</a:t>
            </a:r>
          </a:p>
          <a:p>
            <a:r>
              <a:rPr lang="en-GB" dirty="0"/>
              <a:t>Write the contents to the file</a:t>
            </a:r>
          </a:p>
          <a:p>
            <a:r>
              <a:rPr lang="en-GB" dirty="0"/>
              <a:t>Close the connection to the file</a:t>
            </a:r>
          </a:p>
        </p:txBody>
      </p:sp>
      <p:sp>
        <p:nvSpPr>
          <p:cNvPr id="12" name="TextBox 11"/>
          <p:cNvSpPr txBox="1"/>
          <p:nvPr/>
        </p:nvSpPr>
        <p:spPr>
          <a:xfrm>
            <a:off x="4222274" y="5055325"/>
            <a:ext cx="3725228" cy="954107"/>
          </a:xfrm>
          <a:prstGeom prst="rect">
            <a:avLst/>
          </a:prstGeom>
          <a:noFill/>
        </p:spPr>
        <p:txBody>
          <a:bodyPr wrap="square" rtlCol="0">
            <a:spAutoFit/>
          </a:bodyPr>
          <a:lstStyle/>
          <a:p>
            <a:pPr algn="ctr"/>
            <a:r>
              <a:rPr lang="en-GB" sz="2800" b="1" dirty="0"/>
              <a:t>NB</a:t>
            </a:r>
            <a:r>
              <a:rPr lang="en-GB" sz="2800" dirty="0"/>
              <a:t> everything is a string</a:t>
            </a:r>
          </a:p>
          <a:p>
            <a:pPr algn="ctr"/>
            <a:r>
              <a:rPr lang="en-GB" sz="2800" dirty="0"/>
              <a:t>(just like the keyboard)</a:t>
            </a:r>
          </a:p>
        </p:txBody>
      </p:sp>
    </p:spTree>
    <p:extLst>
      <p:ext uri="{BB962C8B-B14F-4D97-AF65-F5344CB8AC3E}">
        <p14:creationId xmlns:p14="http://schemas.microsoft.com/office/powerpoint/2010/main" val="145622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left)">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left)">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left)">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wipe(left)">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P spid="11" grpId="0" build="p"/>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create</a:t>
            </a:r>
          </a:p>
          <a:p>
            <a:pPr lvl="1"/>
            <a:r>
              <a:rPr lang="en-GB" sz="2800" dirty="0"/>
              <a:t>write</a:t>
            </a:r>
          </a:p>
          <a:p>
            <a:pPr lvl="1"/>
            <a:r>
              <a:rPr lang="en-GB" sz="2800" dirty="0"/>
              <a:t>close</a:t>
            </a:r>
          </a:p>
        </p:txBody>
      </p:sp>
    </p:spTree>
    <p:extLst>
      <p:ext uri="{BB962C8B-B14F-4D97-AF65-F5344CB8AC3E}">
        <p14:creationId xmlns:p14="http://schemas.microsoft.com/office/powerpoint/2010/main" val="37997933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(1)</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3966085" y="5074026"/>
            <a:ext cx="4471868" cy="431321"/>
          </a:xfrm>
          <a:prstGeom prst="callout2">
            <a:avLst>
              <a:gd name="adj1" fmla="val 50541"/>
              <a:gd name="adj2" fmla="val -92"/>
              <a:gd name="adj3" fmla="val 49989"/>
              <a:gd name="adj4" fmla="val -13346"/>
              <a:gd name="adj5" fmla="val -63395"/>
              <a:gd name="adj6" fmla="val -1945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Close &amp; finish writing to file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8859435" y="2478840"/>
            <a:ext cx="1967554" cy="829844"/>
          </a:xfrm>
          <a:prstGeom prst="callout2">
            <a:avLst>
              <a:gd name="adj1" fmla="val 49990"/>
              <a:gd name="adj2" fmla="val -67"/>
              <a:gd name="adj3" fmla="val 49989"/>
              <a:gd name="adj4" fmla="val -28877"/>
              <a:gd name="adj5" fmla="val -22470"/>
              <a:gd name="adj6" fmla="val -4909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Write mode</a:t>
            </a:r>
          </a:p>
          <a:p>
            <a:r>
              <a:rPr lang="en-GB" sz="2800" b="1" dirty="0">
                <a:solidFill>
                  <a:srgbClr val="7030A0"/>
                </a:solidFill>
              </a:rPr>
              <a:t>(Create)</a:t>
            </a:r>
          </a:p>
        </p:txBody>
      </p:sp>
      <p:sp>
        <p:nvSpPr>
          <p:cNvPr id="7" name="Callout: Bent Line with No Border 7">
            <a:extLst>
              <a:ext uri="{FF2B5EF4-FFF2-40B4-BE49-F238E27FC236}">
                <a16:creationId xmlns:a16="http://schemas.microsoft.com/office/drawing/2014/main" id="{39883517-6FF7-4EB0-9AB0-592F52CF09BC}"/>
              </a:ext>
            </a:extLst>
          </p:cNvPr>
          <p:cNvSpPr/>
          <p:nvPr/>
        </p:nvSpPr>
        <p:spPr>
          <a:xfrm>
            <a:off x="7081435" y="860844"/>
            <a:ext cx="3620432" cy="829844"/>
          </a:xfrm>
          <a:prstGeom prst="callout2">
            <a:avLst>
              <a:gd name="adj1" fmla="val 49990"/>
              <a:gd name="adj2" fmla="val -67"/>
              <a:gd name="adj3" fmla="val 49989"/>
              <a:gd name="adj4" fmla="val -18275"/>
              <a:gd name="adj5" fmla="val 135332"/>
              <a:gd name="adj6" fmla="val -3015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 &amp; type (</a:t>
            </a:r>
            <a:r>
              <a:rPr lang="en-GB" sz="2800" b="1" dirty="0">
                <a:solidFill>
                  <a:srgbClr val="FF0000"/>
                </a:solidFill>
              </a:rPr>
              <a:t>csv</a:t>
            </a:r>
            <a:r>
              <a:rPr lang="en-GB" sz="2800" b="1" dirty="0">
                <a:solidFill>
                  <a:srgbClr val="7030A0"/>
                </a:solidFill>
              </a:rPr>
              <a:t>)</a:t>
            </a:r>
          </a:p>
        </p:txBody>
      </p:sp>
      <p:sp>
        <p:nvSpPr>
          <p:cNvPr id="2" name="TextBox 1">
            <a:extLst>
              <a:ext uri="{FF2B5EF4-FFF2-40B4-BE49-F238E27FC236}">
                <a16:creationId xmlns:a16="http://schemas.microsoft.com/office/drawing/2014/main" id="{B46B1460-4B6F-4EDC-0A27-D3CCFE497E3B}"/>
              </a:ext>
            </a:extLst>
          </p:cNvPr>
          <p:cNvSpPr txBox="1"/>
          <p:nvPr/>
        </p:nvSpPr>
        <p:spPr>
          <a:xfrm flipH="1">
            <a:off x="8576483" y="6176963"/>
            <a:ext cx="3516033" cy="523220"/>
          </a:xfrm>
          <a:prstGeom prst="rect">
            <a:avLst/>
          </a:prstGeom>
          <a:noFill/>
          <a:ln w="28575">
            <a:solidFill>
              <a:schemeClr val="accent1"/>
            </a:solidFill>
            <a:prstDash val="lgDash"/>
          </a:ln>
        </p:spPr>
        <p:txBody>
          <a:bodyPr wrap="square" rtlCol="0">
            <a:spAutoFit/>
          </a:bodyPr>
          <a:lstStyle/>
          <a:p>
            <a:pPr algn="ctr"/>
            <a:r>
              <a:rPr lang="en-GB" sz="2800" b="1" dirty="0">
                <a:solidFill>
                  <a:srgbClr val="7030A0"/>
                </a:solidFill>
              </a:rPr>
              <a:t>Change file type to </a:t>
            </a:r>
            <a:r>
              <a:rPr lang="en-GB" sz="2800" b="1" dirty="0">
                <a:solidFill>
                  <a:srgbClr val="FF0000"/>
                </a:solidFill>
              </a:rPr>
              <a:t>txt</a:t>
            </a:r>
          </a:p>
        </p:txBody>
      </p:sp>
    </p:spTree>
    <p:extLst>
      <p:ext uri="{BB962C8B-B14F-4D97-AF65-F5344CB8AC3E}">
        <p14:creationId xmlns:p14="http://schemas.microsoft.com/office/powerpoint/2010/main" val="113207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10"/>
                                        <p:tgtEl>
                                          <p:spTgt spid="4">
                                            <p:txEl>
                                              <p:pRg st="1" end="1"/>
                                            </p:txEl>
                                          </p:spTgt>
                                        </p:tgtEl>
                                      </p:cBhvr>
                                    </p:animEffect>
                                  </p:childTnLst>
                                </p:cTn>
                              </p:par>
                            </p:childTnLst>
                          </p:cTn>
                        </p:par>
                        <p:par>
                          <p:cTn id="23" fill="hold">
                            <p:stCondLst>
                              <p:cond delay="10"/>
                            </p:stCondLst>
                            <p:childTnLst>
                              <p:par>
                                <p:cTn id="24" presetID="22" presetClass="entr" presetSubtype="8"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1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left)">
                                      <p:cBhvr>
                                        <p:cTn id="31" dur="1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wipe(left)">
                                      <p:cBhvr>
                                        <p:cTn id="36" dur="10"/>
                                        <p:tgtEl>
                                          <p:spTgt spid="4">
                                            <p:txEl>
                                              <p:pRg st="4" end="4"/>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wipe(left)">
                                      <p:cBhvr>
                                        <p:cTn id="40" dur="10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
                                            <p:bg/>
                                          </p:spTgt>
                                        </p:tgtEl>
                                        <p:attrNameLst>
                                          <p:attrName>style.visibility</p:attrName>
                                        </p:attrNameLst>
                                      </p:cBhvr>
                                      <p:to>
                                        <p:strVal val="visible"/>
                                      </p:to>
                                    </p:set>
                                    <p:animEffect transition="in" filter="wipe(left)">
                                      <p:cBhvr>
                                        <p:cTn id="50" dur="2000"/>
                                        <p:tgtEl>
                                          <p:spTgt spid="2">
                                            <p:bg/>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0" end="0"/>
                                            </p:txEl>
                                          </p:spTgt>
                                        </p:tgtEl>
                                        <p:attrNameLst>
                                          <p:attrName>style.visibility</p:attrName>
                                        </p:attrNameLst>
                                      </p:cBhvr>
                                      <p:to>
                                        <p:strVal val="visible"/>
                                      </p:to>
                                    </p:set>
                                    <p:animEffect transition="in" filter="wipe(left)">
                                      <p:cBhvr>
                                        <p:cTn id="53"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2"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Subprogram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957312" y="2490095"/>
            <a:ext cx="2448376"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14356" y="2490094"/>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latin typeface="Consolas" panose="020B0609020204030204" pitchFamily="49" charset="0"/>
              </a:rPr>
              <a:t>5</a:t>
            </a:r>
            <a:endParaRPr lang="en-GB" sz="4400" dirty="0">
              <a:solidFill>
                <a:srgbClr val="0086B3"/>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946295" y="4307546"/>
            <a:ext cx="2448377" cy="769441"/>
          </a:xfrm>
          <a:prstGeom prst="rect">
            <a:avLst/>
          </a:prstGeom>
          <a:noFill/>
        </p:spPr>
        <p:txBody>
          <a:bodyPr wrap="square">
            <a:spAutoFit/>
          </a:bodyPr>
          <a:lstStyle/>
          <a:p>
            <a:pPr algn="r"/>
            <a:r>
              <a:rPr lang="en-GB" sz="4400" dirty="0">
                <a:solidFill>
                  <a:srgbClr val="183691"/>
                </a:solidFill>
                <a:latin typeface="Consolas" panose="020B0609020204030204" pitchFamily="49" charset="0"/>
              </a:rPr>
              <a:t>"hello"</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Reverse &amp; display</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sp>
        <p:nvSpPr>
          <p:cNvPr id="39" name="TextBox 38">
            <a:extLst>
              <a:ext uri="{FF2B5EF4-FFF2-40B4-BE49-F238E27FC236}">
                <a16:creationId xmlns:a16="http://schemas.microsoft.com/office/drawing/2014/main" id="{A4585091-739A-4D3F-99EE-3F1D384F15D3}"/>
              </a:ext>
            </a:extLst>
          </p:cNvPr>
          <p:cNvSpPr txBox="1"/>
          <p:nvPr/>
        </p:nvSpPr>
        <p:spPr>
          <a:xfrm flipH="1">
            <a:off x="1828799" y="5911406"/>
            <a:ext cx="3227250" cy="523220"/>
          </a:xfrm>
          <a:prstGeom prst="rect">
            <a:avLst/>
          </a:prstGeom>
          <a:noFill/>
        </p:spPr>
        <p:txBody>
          <a:bodyPr wrap="square" rtlCol="0">
            <a:spAutoFit/>
          </a:bodyPr>
          <a:lstStyle/>
          <a:p>
            <a:pPr algn="r"/>
            <a:r>
              <a:rPr lang="en-GB" sz="2800" b="1" dirty="0">
                <a:solidFill>
                  <a:srgbClr val="7030A0"/>
                </a:solidFill>
              </a:rPr>
              <a:t>Zero, or more values</a:t>
            </a:r>
          </a:p>
        </p:txBody>
      </p:sp>
      <p:sp>
        <p:nvSpPr>
          <p:cNvPr id="40" name="TextBox 39">
            <a:extLst>
              <a:ext uri="{FF2B5EF4-FFF2-40B4-BE49-F238E27FC236}">
                <a16:creationId xmlns:a16="http://schemas.microsoft.com/office/drawing/2014/main" id="{AF3AC664-F820-45D5-9630-647A32E2EFAD}"/>
              </a:ext>
            </a:extLst>
          </p:cNvPr>
          <p:cNvSpPr txBox="1"/>
          <p:nvPr/>
        </p:nvSpPr>
        <p:spPr>
          <a:xfrm flipH="1">
            <a:off x="7223934" y="5692754"/>
            <a:ext cx="4663265" cy="954107"/>
          </a:xfrm>
          <a:prstGeom prst="rect">
            <a:avLst/>
          </a:prstGeom>
          <a:noFill/>
        </p:spPr>
        <p:txBody>
          <a:bodyPr wrap="square" rtlCol="0">
            <a:spAutoFit/>
          </a:bodyPr>
          <a:lstStyle/>
          <a:p>
            <a:r>
              <a:rPr lang="en-GB" sz="2800" b="1" dirty="0">
                <a:solidFill>
                  <a:srgbClr val="7030A0"/>
                </a:solidFill>
              </a:rPr>
              <a:t>Function: Returns a value</a:t>
            </a:r>
          </a:p>
          <a:p>
            <a:r>
              <a:rPr lang="en-GB" sz="2800" b="1" dirty="0">
                <a:solidFill>
                  <a:srgbClr val="7030A0"/>
                </a:solidFill>
              </a:rPr>
              <a:t>Procedure: Returns nothing</a:t>
            </a:r>
          </a:p>
        </p:txBody>
      </p:sp>
      <p:sp>
        <p:nvSpPr>
          <p:cNvPr id="41" name="Multiplication Sign 40">
            <a:extLst>
              <a:ext uri="{FF2B5EF4-FFF2-40B4-BE49-F238E27FC236}">
                <a16:creationId xmlns:a16="http://schemas.microsoft.com/office/drawing/2014/main" id="{92457C26-605A-4186-A7CE-AF78E99BD2ED}"/>
              </a:ext>
            </a:extLst>
          </p:cNvPr>
          <p:cNvSpPr/>
          <p:nvPr/>
        </p:nvSpPr>
        <p:spPr>
          <a:xfrm>
            <a:off x="7389223" y="4243006"/>
            <a:ext cx="914400" cy="9144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Count characters</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720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10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
                                            <p:txEl>
                                              <p:pRg st="0" end="0"/>
                                            </p:txEl>
                                          </p:spTgt>
                                        </p:tgtEl>
                                        <p:attrNameLst>
                                          <p:attrName>style.visibility</p:attrName>
                                        </p:attrNameLst>
                                      </p:cBhvr>
                                      <p:to>
                                        <p:strVal val="visible"/>
                                      </p:to>
                                    </p:set>
                                    <p:animEffect transition="in" filter="wipe(left)">
                                      <p:cBhvr>
                                        <p:cTn id="46" dur="2000"/>
                                        <p:tgtEl>
                                          <p:spTgt spid="4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0">
                                            <p:txEl>
                                              <p:pRg st="1" end="1"/>
                                            </p:txEl>
                                          </p:spTgt>
                                        </p:tgtEl>
                                        <p:attrNameLst>
                                          <p:attrName>style.visibility</p:attrName>
                                        </p:attrNameLst>
                                      </p:cBhvr>
                                      <p:to>
                                        <p:strVal val="visible"/>
                                      </p:to>
                                    </p:set>
                                    <p:animEffect transition="in" filter="wipe(left)">
                                      <p:cBhvr>
                                        <p:cTn id="51" dur="2000"/>
                                        <p:tgtEl>
                                          <p:spTgt spid="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39" grpId="0"/>
      <p:bldP spid="40" grpId="0" build="p"/>
      <p:bldP spid="4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(1)</a:t>
            </a:r>
          </a:p>
        </p:txBody>
      </p:sp>
    </p:spTree>
    <p:extLst>
      <p:ext uri="{BB962C8B-B14F-4D97-AF65-F5344CB8AC3E}">
        <p14:creationId xmlns:p14="http://schemas.microsoft.com/office/powerpoint/2010/main" val="248393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(2)</a:t>
            </a:r>
          </a:p>
        </p:txBody>
      </p:sp>
      <p:sp>
        <p:nvSpPr>
          <p:cNvPr id="9" name="Callout: Bent Line with No Border 7">
            <a:extLst>
              <a:ext uri="{FF2B5EF4-FFF2-40B4-BE49-F238E27FC236}">
                <a16:creationId xmlns:a16="http://schemas.microsoft.com/office/drawing/2014/main" id="{8145E81F-1949-4DFF-BEDD-AF463B4A35D1}"/>
              </a:ext>
            </a:extLst>
          </p:cNvPr>
          <p:cNvSpPr/>
          <p:nvPr/>
        </p:nvSpPr>
        <p:spPr>
          <a:xfrm>
            <a:off x="7113073" y="4001294"/>
            <a:ext cx="1967554" cy="862642"/>
          </a:xfrm>
          <a:prstGeom prst="callout2">
            <a:avLst>
              <a:gd name="adj1" fmla="val 52750"/>
              <a:gd name="adj2" fmla="val -2245"/>
              <a:gd name="adj3" fmla="val 52749"/>
              <a:gd name="adj4" fmla="val -32508"/>
              <a:gd name="adj5" fmla="val -21767"/>
              <a:gd name="adj6" fmla="val -5831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line</a:t>
            </a:r>
          </a:p>
        </p:txBody>
      </p:sp>
      <p:sp>
        <p:nvSpPr>
          <p:cNvPr id="5" name="An array is">
            <a:extLst>
              <a:ext uri="{FF2B5EF4-FFF2-40B4-BE49-F238E27FC236}">
                <a16:creationId xmlns:a16="http://schemas.microsoft.com/office/drawing/2014/main" id="{1FE8654A-7AA3-4CFE-8E43-920214FDBA0E}"/>
              </a:ext>
            </a:extLst>
          </p:cNvPr>
          <p:cNvSpPr txBox="1"/>
          <p:nvPr/>
        </p:nvSpPr>
        <p:spPr>
          <a:xfrm>
            <a:off x="4566783" y="5908100"/>
            <a:ext cx="3058433" cy="584775"/>
          </a:xfrm>
          <a:prstGeom prst="rect">
            <a:avLst/>
          </a:prstGeom>
          <a:noFill/>
        </p:spPr>
        <p:txBody>
          <a:bodyPr wrap="square" rtlCol="0">
            <a:spAutoFit/>
          </a:bodyPr>
          <a:lstStyle/>
          <a:p>
            <a:pPr algn="ctr"/>
            <a:r>
              <a:rPr lang="en-GB" sz="3200" b="1" dirty="0">
                <a:solidFill>
                  <a:srgbClr val="7030A0"/>
                </a:solidFill>
                <a:latin typeface="Consolas" panose="020B0609020204030204" pitchFamily="49" charset="0"/>
              </a:rPr>
              <a:t>\n </a:t>
            </a:r>
            <a:r>
              <a:rPr lang="en-GB" sz="3200" b="1" dirty="0">
                <a:solidFill>
                  <a:srgbClr val="7030A0"/>
                </a:solidFill>
              </a:rPr>
              <a:t>= New line</a:t>
            </a:r>
          </a:p>
        </p:txBody>
      </p:sp>
    </p:spTree>
    <p:extLst>
      <p:ext uri="{BB962C8B-B14F-4D97-AF65-F5344CB8AC3E}">
        <p14:creationId xmlns:p14="http://schemas.microsoft.com/office/powerpoint/2010/main" val="257730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par>
                          <p:cTn id="17" fill="hold">
                            <p:stCondLst>
                              <p:cond delay="15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10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(2)</a:t>
            </a:r>
          </a:p>
        </p:txBody>
      </p:sp>
    </p:spTree>
    <p:extLst>
      <p:ext uri="{BB962C8B-B14F-4D97-AF65-F5344CB8AC3E}">
        <p14:creationId xmlns:p14="http://schemas.microsoft.com/office/powerpoint/2010/main" val="30759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(counter) + </a:t>
            </a:r>
            <a:r>
              <a:rPr lang="en-US" altLang="en-US" sz="3200" dirty="0">
                <a:solidFill>
                  <a:srgbClr val="183691"/>
                </a:solidFill>
                <a:latin typeface="Consolas" panose="020B0609020204030204" pitchFamily="49" charset="0"/>
              </a:rPr>
              <a:t>" - 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(3)</a:t>
            </a:r>
          </a:p>
        </p:txBody>
      </p:sp>
    </p:spTree>
    <p:extLst>
      <p:ext uri="{BB962C8B-B14F-4D97-AF65-F5344CB8AC3E}">
        <p14:creationId xmlns:p14="http://schemas.microsoft.com/office/powerpoint/2010/main" val="232847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1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(words)):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(words[index] + </a:t>
            </a:r>
            <a:r>
              <a:rPr lang="en-US" altLang="en-US" sz="3200" dirty="0">
                <a:solidFill>
                  <a:srgbClr val="183691"/>
                </a:solidFill>
                <a:latin typeface="Consolas" panose="020B0609020204030204" pitchFamily="49" charset="0"/>
              </a:rPr>
              <a:t>"\n"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(4)</a:t>
            </a:r>
          </a:p>
        </p:txBody>
      </p:sp>
    </p:spTree>
    <p:extLst>
      <p:ext uri="{BB962C8B-B14F-4D97-AF65-F5344CB8AC3E}">
        <p14:creationId xmlns:p14="http://schemas.microsoft.com/office/powerpoint/2010/main" val="17198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7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788535"/>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(words[index] + </a:t>
            </a:r>
            <a:r>
              <a:rPr lang="en-US" altLang="en-US" sz="3200" dirty="0">
                <a:solidFill>
                  <a:srgbClr val="183691"/>
                </a:solidFill>
                <a:latin typeface="Consolas" panose="020B0609020204030204" pitchFamily="49" charset="0"/>
              </a:rPr>
              <a:t>"\n"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(5)</a:t>
            </a:r>
          </a:p>
        </p:txBody>
      </p:sp>
    </p:spTree>
    <p:extLst>
      <p:ext uri="{BB962C8B-B14F-4D97-AF65-F5344CB8AC3E}">
        <p14:creationId xmlns:p14="http://schemas.microsoft.com/office/powerpoint/2010/main" val="71084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text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words[index] + </a:t>
            </a:r>
            <a:r>
              <a:rPr lang="en-US" altLang="en-US" sz="3200" dirty="0">
                <a:solidFill>
                  <a:srgbClr val="183691"/>
                </a:solidFill>
                <a:latin typeface="Consolas" panose="020B0609020204030204" pitchFamily="49" charset="0"/>
              </a:rPr>
              <a:t>"\n"</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(6)</a:t>
            </a:r>
          </a:p>
        </p:txBody>
      </p:sp>
    </p:spTree>
    <p:extLst>
      <p:ext uri="{BB962C8B-B14F-4D97-AF65-F5344CB8AC3E}">
        <p14:creationId xmlns:p14="http://schemas.microsoft.com/office/powerpoint/2010/main" val="383558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75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par>
                          <p:cTn id="21" fill="hold">
                            <p:stCondLst>
                              <p:cond delay="1510"/>
                            </p:stCondLst>
                            <p:childTnLst>
                              <p:par>
                                <p:cTn id="22" presetID="22" presetClass="entr" presetSubtype="8" fill="hold" grpId="0"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left)">
                                      <p:cBhvr>
                                        <p:cTn id="24" dur="2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125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
                                        <p:tgtEl>
                                          <p:spTgt spid="4">
                                            <p:txEl>
                                              <p:pRg st="6" end="6"/>
                                            </p:txEl>
                                          </p:spTgt>
                                        </p:tgtEl>
                                      </p:cBhvr>
                                    </p:animEffect>
                                  </p:childTnLst>
                                </p:cTn>
                              </p:par>
                            </p:childTnLst>
                          </p:cTn>
                        </p:par>
                        <p:par>
                          <p:cTn id="35" fill="hold">
                            <p:stCondLst>
                              <p:cond delay="10"/>
                            </p:stCondLst>
                            <p:childTnLst>
                              <p:par>
                                <p:cTn id="36" presetID="22" presetClass="entr" presetSubtype="8" fill="hold" grpId="0"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wipe(left)">
                                      <p:cBhvr>
                                        <p:cTn id="38"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open</a:t>
            </a:r>
          </a:p>
          <a:p>
            <a:pPr lvl="1"/>
            <a:r>
              <a:rPr lang="en-GB" sz="2800" dirty="0"/>
              <a:t>read</a:t>
            </a:r>
          </a:p>
          <a:p>
            <a:pPr lvl="1"/>
            <a:r>
              <a:rPr lang="en-GB" sz="2800" dirty="0"/>
              <a:t>close</a:t>
            </a:r>
          </a:p>
        </p:txBody>
      </p:sp>
    </p:spTree>
    <p:extLst>
      <p:ext uri="{BB962C8B-B14F-4D97-AF65-F5344CB8AC3E}">
        <p14:creationId xmlns:p14="http://schemas.microsoft.com/office/powerpoint/2010/main" val="35806924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    Hello   "</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strip</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'Hello'</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Strip</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807200" y="3810513"/>
            <a:ext cx="1422294" cy="431321"/>
          </a:xfrm>
          <a:prstGeom prst="callout2">
            <a:avLst>
              <a:gd name="adj1" fmla="val 50541"/>
              <a:gd name="adj2" fmla="val -92"/>
              <a:gd name="adj3" fmla="val 51289"/>
              <a:gd name="adj4" fmla="val -20781"/>
              <a:gd name="adj5" fmla="val -69164"/>
              <a:gd name="adj6" fmla="val -4001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Method</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3259675" y="4819065"/>
            <a:ext cx="3357448" cy="829844"/>
          </a:xfrm>
          <a:prstGeom prst="callout2">
            <a:avLst>
              <a:gd name="adj1" fmla="val 49990"/>
              <a:gd name="adj2" fmla="val -67"/>
              <a:gd name="adj3" fmla="val 51488"/>
              <a:gd name="adj4" fmla="val -21651"/>
              <a:gd name="adj5" fmla="val -13475"/>
              <a:gd name="adj6" fmla="val -3094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Leading and trailing</a:t>
            </a:r>
          </a:p>
          <a:p>
            <a:r>
              <a:rPr lang="en-GB" sz="2800" b="1" dirty="0">
                <a:solidFill>
                  <a:srgbClr val="7030A0"/>
                </a:solidFill>
              </a:rPr>
              <a:t>whitespace removed </a:t>
            </a:r>
          </a:p>
        </p:txBody>
      </p:sp>
    </p:spTree>
    <p:extLst>
      <p:ext uri="{BB962C8B-B14F-4D97-AF65-F5344CB8AC3E}">
        <p14:creationId xmlns:p14="http://schemas.microsoft.com/office/powerpoint/2010/main" val="272416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left)">
                                      <p:cBhvr>
                                        <p:cTn id="21" dur="1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    Hello   "</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strip</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'Hello'</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Strip</a:t>
            </a:r>
          </a:p>
        </p:txBody>
      </p:sp>
    </p:spTree>
    <p:extLst>
      <p:ext uri="{BB962C8B-B14F-4D97-AF65-F5344CB8AC3E}">
        <p14:creationId xmlns:p14="http://schemas.microsoft.com/office/powerpoint/2010/main" val="174117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Subprogram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957312" y="2490095"/>
            <a:ext cx="2448376"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946295" y="4307546"/>
            <a:ext cx="2448377" cy="769441"/>
          </a:xfrm>
          <a:prstGeom prst="rect">
            <a:avLst/>
          </a:prstGeom>
          <a:noFill/>
        </p:spPr>
        <p:txBody>
          <a:bodyPr wrap="square">
            <a:spAutoFit/>
          </a:bodyPr>
          <a:lstStyle/>
          <a:p>
            <a:pPr algn="r"/>
            <a:r>
              <a:rPr lang="en-GB" sz="4400" dirty="0">
                <a:solidFill>
                  <a:srgbClr val="183691"/>
                </a:solidFill>
                <a:latin typeface="Consolas" panose="020B0609020204030204" pitchFamily="49" charset="0"/>
              </a:rPr>
              <a:t>"hello"</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Reverse &amp; display</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Count characters</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3576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STRING.strip</a:t>
            </a:r>
            <a:r>
              <a:rPr lang="en-GB" dirty="0"/>
              <a:t>()</a:t>
            </a:r>
          </a:p>
        </p:txBody>
      </p:sp>
      <p:sp>
        <p:nvSpPr>
          <p:cNvPr id="8" name="TextBox 7">
            <a:extLst>
              <a:ext uri="{FF2B5EF4-FFF2-40B4-BE49-F238E27FC236}">
                <a16:creationId xmlns:a16="http://schemas.microsoft.com/office/drawing/2014/main" id="{C96D15D4-1AB6-41A6-BFA0-B5265FD77462}"/>
              </a:ext>
            </a:extLst>
          </p:cNvPr>
          <p:cNvSpPr txBox="1"/>
          <p:nvPr/>
        </p:nvSpPr>
        <p:spPr>
          <a:xfrm>
            <a:off x="654628" y="2003312"/>
            <a:ext cx="3179566"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"Hello  "</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151808" y="1998323"/>
            <a:ext cx="2498874"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"Hello"</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1108368" y="3323887"/>
            <a:ext cx="2725825"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   123"</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810708" y="3174263"/>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141419" y="3334277"/>
            <a:ext cx="2509261" cy="769441"/>
          </a:xfrm>
          <a:prstGeom prst="rect">
            <a:avLst/>
          </a:prstGeom>
          <a:noFill/>
        </p:spPr>
        <p:txBody>
          <a:bodyPr wrap="square">
            <a:spAutoFit/>
          </a:bodyPr>
          <a:lstStyle/>
          <a:p>
            <a:r>
              <a:rPr lang="en-GB" sz="4400" dirty="0">
                <a:solidFill>
                  <a:srgbClr val="7030A0"/>
                </a:solidFill>
                <a:latin typeface="Consolas" panose="020B0609020204030204" pitchFamily="49" charset="0"/>
              </a:rPr>
              <a:t>"123"</a:t>
            </a:r>
          </a:p>
        </p:txBody>
      </p:sp>
      <p:sp>
        <p:nvSpPr>
          <p:cNvPr id="28" name="TextBox 27">
            <a:extLst>
              <a:ext uri="{FF2B5EF4-FFF2-40B4-BE49-F238E27FC236}">
                <a16:creationId xmlns:a16="http://schemas.microsoft.com/office/drawing/2014/main" id="{F011BBBB-743B-4F70-920B-92D86D92F2EF}"/>
              </a:ext>
            </a:extLst>
          </p:cNvPr>
          <p:cNvSpPr txBox="1"/>
          <p:nvPr/>
        </p:nvSpPr>
        <p:spPr>
          <a:xfrm>
            <a:off x="838200" y="4659841"/>
            <a:ext cx="299599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r>
              <a:rPr lang="en-GB" sz="4400" dirty="0">
                <a:solidFill>
                  <a:srgbClr val="7030A0"/>
                </a:solidFill>
                <a:latin typeface="Consolas" panose="020B0609020204030204" pitchFamily="49" charset="0"/>
              </a:rPr>
              <a:t>  Bye  </a:t>
            </a: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810708" y="4499826"/>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151806" y="4649449"/>
            <a:ext cx="2498874" cy="769441"/>
          </a:xfrm>
          <a:prstGeom prst="rect">
            <a:avLst/>
          </a:prstGeom>
          <a:noFill/>
        </p:spPr>
        <p:txBody>
          <a:bodyPr wrap="square">
            <a:spAutoFit/>
          </a:bodyPr>
          <a:lstStyle/>
          <a:p>
            <a:r>
              <a:rPr lang="en-GB" sz="4400" dirty="0">
                <a:solidFill>
                  <a:srgbClr val="7030A0"/>
                </a:solidFill>
                <a:latin typeface="Consolas" panose="020B0609020204030204" pitchFamily="49" charset="0"/>
              </a:rPr>
              <a:t>"Bye"</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1058723" y="5899994"/>
            <a:ext cx="2825113" cy="523220"/>
          </a:xfrm>
          <a:prstGeom prst="rect">
            <a:avLst/>
          </a:prstGeom>
          <a:noFill/>
        </p:spPr>
        <p:txBody>
          <a:bodyPr wrap="square" rtlCol="0">
            <a:spAutoFit/>
          </a:bodyPr>
          <a:lstStyle/>
          <a:p>
            <a:r>
              <a:rPr lang="en-GB" sz="2800" b="1" dirty="0">
                <a:solidFill>
                  <a:srgbClr val="7030A0"/>
                </a:solidFill>
              </a:rPr>
              <a:t>Applied to: String</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8127023" y="5899994"/>
            <a:ext cx="3092285" cy="523220"/>
          </a:xfrm>
          <a:prstGeom prst="rect">
            <a:avLst/>
          </a:prstGeom>
          <a:noFill/>
        </p:spPr>
        <p:txBody>
          <a:bodyPr wrap="square" rtlCol="0">
            <a:spAutoFit/>
          </a:bodyPr>
          <a:lstStyle/>
          <a:p>
            <a:r>
              <a:rPr lang="en-GB" sz="2800" b="1" dirty="0">
                <a:solidFill>
                  <a:srgbClr val="7030A0"/>
                </a:solidFill>
              </a:rPr>
              <a:t>Returns: String</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280961" y="1379286"/>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 values</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240059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STRING.strip</a:t>
            </a:r>
            <a:r>
              <a:rPr lang="en-GB" dirty="0"/>
              <a:t>()</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810708" y="3174263"/>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810708" y="4499826"/>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1150626" y="5899994"/>
            <a:ext cx="2825113" cy="523220"/>
          </a:xfrm>
          <a:prstGeom prst="rect">
            <a:avLst/>
          </a:prstGeom>
          <a:noFill/>
        </p:spPr>
        <p:txBody>
          <a:bodyPr wrap="square" rtlCol="0">
            <a:spAutoFit/>
          </a:bodyPr>
          <a:lstStyle/>
          <a:p>
            <a:r>
              <a:rPr lang="en-GB" sz="2800" b="1" dirty="0">
                <a:solidFill>
                  <a:srgbClr val="7030A0"/>
                </a:solidFill>
              </a:rPr>
              <a:t>Applied to:</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8127023" y="5899994"/>
            <a:ext cx="3092285" cy="523220"/>
          </a:xfrm>
          <a:prstGeom prst="rect">
            <a:avLst/>
          </a:prstGeom>
          <a:noFill/>
        </p:spPr>
        <p:txBody>
          <a:bodyPr wrap="square" rtlCol="0">
            <a:spAutoFit/>
          </a:bodyPr>
          <a:lstStyle/>
          <a:p>
            <a:r>
              <a:rPr lang="en-GB" sz="2800" b="1" dirty="0">
                <a:solidFill>
                  <a:srgbClr val="7030A0"/>
                </a:solidFill>
              </a:rPr>
              <a:t>Returns:</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280961" y="1379286"/>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32033157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Ant,Bat,Cat"</a:t>
            </a:r>
            <a:r>
              <a:rPr lang="en-US" altLang="en-US" sz="4000" dirty="0" err="1">
                <a:solidFill>
                  <a:srgbClr val="000000"/>
                </a:solidFill>
                <a:latin typeface="Consolas" panose="020B0609020204030204" pitchFamily="49" charset="0"/>
              </a:rPr>
              <a:t>.</a:t>
            </a:r>
            <a:r>
              <a:rPr lang="en-US" altLang="en-US" sz="4000" dirty="0" err="1">
                <a:solidFill>
                  <a:srgbClr val="0086B3"/>
                </a:solidFill>
                <a:latin typeface="Consolas" panose="020B0609020204030204" pitchFamily="49" charset="0"/>
              </a:rPr>
              <a:t>split</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['Ant', 'Bat', 'Cat']</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Split</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548900" y="2379807"/>
            <a:ext cx="1422294" cy="431321"/>
          </a:xfrm>
          <a:prstGeom prst="callout2">
            <a:avLst>
              <a:gd name="adj1" fmla="val 50541"/>
              <a:gd name="adj2" fmla="val -92"/>
              <a:gd name="adj3" fmla="val 51289"/>
              <a:gd name="adj4" fmla="val -20781"/>
              <a:gd name="adj5" fmla="val 157078"/>
              <a:gd name="adj6" fmla="val -3908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Method</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7657502" y="4931032"/>
            <a:ext cx="2500425" cy="623788"/>
          </a:xfrm>
          <a:prstGeom prst="callout2">
            <a:avLst>
              <a:gd name="adj1" fmla="val 49990"/>
              <a:gd name="adj2" fmla="val -67"/>
              <a:gd name="adj3" fmla="val 50738"/>
              <a:gd name="adj4" fmla="val -17924"/>
              <a:gd name="adj5" fmla="val -22704"/>
              <a:gd name="adj6" fmla="val -2771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Array of strings</a:t>
            </a:r>
          </a:p>
        </p:txBody>
      </p:sp>
      <p:sp>
        <p:nvSpPr>
          <p:cNvPr id="2" name="Callout: Bent Line with No Border 7">
            <a:extLst>
              <a:ext uri="{FF2B5EF4-FFF2-40B4-BE49-F238E27FC236}">
                <a16:creationId xmlns:a16="http://schemas.microsoft.com/office/drawing/2014/main" id="{0EFAC910-A8C7-33C9-36B7-2120EE1CDF72}"/>
              </a:ext>
            </a:extLst>
          </p:cNvPr>
          <p:cNvSpPr/>
          <p:nvPr/>
        </p:nvSpPr>
        <p:spPr>
          <a:xfrm>
            <a:off x="7952971" y="3690061"/>
            <a:ext cx="2500425" cy="623788"/>
          </a:xfrm>
          <a:prstGeom prst="callout2">
            <a:avLst>
              <a:gd name="adj1" fmla="val 49990"/>
              <a:gd name="adj2" fmla="val -67"/>
              <a:gd name="adj3" fmla="val 50738"/>
              <a:gd name="adj4" fmla="val -17924"/>
              <a:gd name="adj5" fmla="val -22704"/>
              <a:gd name="adj6" fmla="val -2771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Where to split</a:t>
            </a:r>
          </a:p>
        </p:txBody>
      </p:sp>
    </p:spTree>
    <p:extLst>
      <p:ext uri="{BB962C8B-B14F-4D97-AF65-F5344CB8AC3E}">
        <p14:creationId xmlns:p14="http://schemas.microsoft.com/office/powerpoint/2010/main" val="225147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left)">
                                      <p:cBhvr>
                                        <p:cTn id="21" dur="1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Ant,Bat,Cat"</a:t>
            </a:r>
            <a:r>
              <a:rPr lang="en-US" altLang="en-US" sz="4000" dirty="0" err="1">
                <a:solidFill>
                  <a:srgbClr val="000000"/>
                </a:solidFill>
                <a:latin typeface="Consolas" panose="020B0609020204030204" pitchFamily="49" charset="0"/>
              </a:rPr>
              <a:t>.</a:t>
            </a:r>
            <a:r>
              <a:rPr lang="en-US" altLang="en-US" sz="4000" dirty="0" err="1">
                <a:solidFill>
                  <a:srgbClr val="0086B3"/>
                </a:solidFill>
                <a:latin typeface="Consolas" panose="020B0609020204030204" pitchFamily="49" charset="0"/>
              </a:rPr>
              <a:t>split</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['Ant', 'Bat', 'Cat']</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Split</a:t>
            </a:r>
          </a:p>
        </p:txBody>
      </p:sp>
    </p:spTree>
    <p:extLst>
      <p:ext uri="{BB962C8B-B14F-4D97-AF65-F5344CB8AC3E}">
        <p14:creationId xmlns:p14="http://schemas.microsoft.com/office/powerpoint/2010/main" val="21043349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STRING.split</a:t>
            </a:r>
            <a:r>
              <a:rPr lang="en-GB" dirty="0"/>
              <a:t>(",")</a:t>
            </a:r>
          </a:p>
        </p:txBody>
      </p:sp>
      <p:sp>
        <p:nvSpPr>
          <p:cNvPr id="8" name="TextBox 7">
            <a:extLst>
              <a:ext uri="{FF2B5EF4-FFF2-40B4-BE49-F238E27FC236}">
                <a16:creationId xmlns:a16="http://schemas.microsoft.com/office/drawing/2014/main" id="{C96D15D4-1AB6-41A6-BFA0-B5265FD77462}"/>
              </a:ext>
            </a:extLst>
          </p:cNvPr>
          <p:cNvSpPr txBox="1"/>
          <p:nvPr/>
        </p:nvSpPr>
        <p:spPr>
          <a:xfrm>
            <a:off x="876306" y="2013703"/>
            <a:ext cx="237946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a:t>
            </a:r>
            <a:r>
              <a:rPr lang="en-GB" sz="4400" dirty="0" err="1">
                <a:solidFill>
                  <a:srgbClr val="7030A0"/>
                </a:solidFill>
                <a:latin typeface="Consolas" panose="020B0609020204030204" pitchFamily="49" charset="0"/>
              </a:rPr>
              <a:t>A,B,C</a:t>
            </a: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7573385" y="2008714"/>
            <a:ext cx="4189120"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a:t>
            </a:r>
            <a:r>
              <a:rPr lang="en-GB" sz="4400" dirty="0" err="1">
                <a:solidFill>
                  <a:srgbClr val="7030A0"/>
                </a:solidFill>
                <a:latin typeface="Consolas" panose="020B0609020204030204" pitchFamily="49" charset="0"/>
              </a:rPr>
              <a:t>A","B","C</a:t>
            </a: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876306" y="3334278"/>
            <a:ext cx="237946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"1,2,3"</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232285" y="3184654"/>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7562996" y="3344668"/>
            <a:ext cx="4189120" cy="769441"/>
          </a:xfrm>
          <a:prstGeom prst="rect">
            <a:avLst/>
          </a:prstGeom>
          <a:noFill/>
        </p:spPr>
        <p:txBody>
          <a:bodyPr wrap="square">
            <a:spAutoFit/>
          </a:bodyPr>
          <a:lstStyle/>
          <a:p>
            <a:r>
              <a:rPr lang="en-GB" sz="4400" dirty="0">
                <a:solidFill>
                  <a:srgbClr val="7030A0"/>
                </a:solidFill>
                <a:latin typeface="Consolas" panose="020B0609020204030204" pitchFamily="49" charset="0"/>
              </a:rPr>
              <a:t>["1","2","3"]</a:t>
            </a:r>
          </a:p>
        </p:txBody>
      </p:sp>
      <p:sp>
        <p:nvSpPr>
          <p:cNvPr id="28" name="TextBox 27">
            <a:extLst>
              <a:ext uri="{FF2B5EF4-FFF2-40B4-BE49-F238E27FC236}">
                <a16:creationId xmlns:a16="http://schemas.microsoft.com/office/drawing/2014/main" id="{F011BBBB-743B-4F70-920B-92D86D92F2EF}"/>
              </a:ext>
            </a:extLst>
          </p:cNvPr>
          <p:cNvSpPr txBox="1"/>
          <p:nvPr/>
        </p:nvSpPr>
        <p:spPr>
          <a:xfrm>
            <a:off x="259777" y="4670232"/>
            <a:ext cx="299599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r>
              <a:rPr lang="en-GB" sz="4400" dirty="0">
                <a:solidFill>
                  <a:srgbClr val="7030A0"/>
                </a:solidFill>
                <a:latin typeface="Consolas" panose="020B0609020204030204" pitchFamily="49" charset="0"/>
              </a:rPr>
              <a:t>0.9,9.4</a:t>
            </a: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232285" y="4510217"/>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7573383" y="4659840"/>
            <a:ext cx="4189120" cy="769441"/>
          </a:xfrm>
          <a:prstGeom prst="rect">
            <a:avLst/>
          </a:prstGeom>
          <a:noFill/>
        </p:spPr>
        <p:txBody>
          <a:bodyPr wrap="square">
            <a:spAutoFit/>
          </a:bodyPr>
          <a:lstStyle/>
          <a:p>
            <a:r>
              <a:rPr lang="en-GB" sz="4400" dirty="0">
                <a:solidFill>
                  <a:srgbClr val="7030A0"/>
                </a:solidFill>
                <a:latin typeface="Consolas" panose="020B0609020204030204" pitchFamily="49" charset="0"/>
              </a:rPr>
              <a:t>["0.9","9.4"]</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876306" y="5911406"/>
            <a:ext cx="2825113" cy="523220"/>
          </a:xfrm>
          <a:prstGeom prst="rect">
            <a:avLst/>
          </a:prstGeom>
          <a:noFill/>
        </p:spPr>
        <p:txBody>
          <a:bodyPr wrap="square" rtlCol="0">
            <a:spAutoFit/>
          </a:bodyPr>
          <a:lstStyle/>
          <a:p>
            <a:r>
              <a:rPr lang="en-GB" sz="2800" b="1" dirty="0">
                <a:solidFill>
                  <a:srgbClr val="7030A0"/>
                </a:solidFill>
              </a:rPr>
              <a:t>Applied to: String</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Returns: Array</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1702538"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 values</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73956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STRING.split</a:t>
            </a:r>
            <a:r>
              <a:rPr lang="en-GB" dirty="0"/>
              <a:t>(",")</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232285" y="3184654"/>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232285" y="4510217"/>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noFill/>
            <a:ln w="38100">
              <a:solidFill>
                <a:schemeClr val="accent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noFill/>
            <a:ln w="38100">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838200" y="5911406"/>
            <a:ext cx="2825113" cy="523220"/>
          </a:xfrm>
          <a:prstGeom prst="rect">
            <a:avLst/>
          </a:prstGeom>
          <a:noFill/>
        </p:spPr>
        <p:txBody>
          <a:bodyPr wrap="square" rtlCol="0">
            <a:spAutoFit/>
          </a:bodyPr>
          <a:lstStyle/>
          <a:p>
            <a:r>
              <a:rPr lang="en-GB" sz="2800" b="1" dirty="0">
                <a:solidFill>
                  <a:srgbClr val="7030A0"/>
                </a:solidFill>
              </a:rPr>
              <a:t>Applied to:</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Returns:</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1702538"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38992022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text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(1)</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776396" y="2539801"/>
            <a:ext cx="1619892" cy="862642"/>
          </a:xfrm>
          <a:prstGeom prst="callout2">
            <a:avLst>
              <a:gd name="adj1" fmla="val 50542"/>
              <a:gd name="adj2" fmla="val -481"/>
              <a:gd name="adj3" fmla="val 50541"/>
              <a:gd name="adj4" fmla="val -31332"/>
              <a:gd name="adj5" fmla="val -23460"/>
              <a:gd name="adj6" fmla="val -5946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5692775" y="3644031"/>
            <a:ext cx="2444685" cy="479475"/>
          </a:xfrm>
          <a:prstGeom prst="callout2">
            <a:avLst>
              <a:gd name="adj1" fmla="val 50542"/>
              <a:gd name="adj2" fmla="val 223"/>
              <a:gd name="adj3" fmla="val 50173"/>
              <a:gd name="adj4" fmla="val -22637"/>
              <a:gd name="adj5" fmla="val -38981"/>
              <a:gd name="adj6" fmla="val -3182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 entire file</a:t>
            </a:r>
          </a:p>
        </p:txBody>
      </p:sp>
      <p:sp>
        <p:nvSpPr>
          <p:cNvPr id="2" name="Callout: Bent Line with No Border 7">
            <a:extLst>
              <a:ext uri="{FF2B5EF4-FFF2-40B4-BE49-F238E27FC236}">
                <a16:creationId xmlns:a16="http://schemas.microsoft.com/office/drawing/2014/main" id="{01E4F0FA-641B-7BBB-4A91-53AF18F36B37}"/>
              </a:ext>
            </a:extLst>
          </p:cNvPr>
          <p:cNvSpPr/>
          <p:nvPr/>
        </p:nvSpPr>
        <p:spPr>
          <a:xfrm>
            <a:off x="9395771" y="2539801"/>
            <a:ext cx="1919929" cy="862642"/>
          </a:xfrm>
          <a:prstGeom prst="callout2">
            <a:avLst>
              <a:gd name="adj1" fmla="val 49806"/>
              <a:gd name="adj2" fmla="val 337"/>
              <a:gd name="adj3" fmla="val 49805"/>
              <a:gd name="adj4" fmla="val -29119"/>
              <a:gd name="adj5" fmla="val -21767"/>
              <a:gd name="adj6" fmla="val -5831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 mode</a:t>
            </a:r>
          </a:p>
        </p:txBody>
      </p:sp>
      <p:sp>
        <p:nvSpPr>
          <p:cNvPr id="7" name="Callout: Bent Line with No Border 7">
            <a:extLst>
              <a:ext uri="{FF2B5EF4-FFF2-40B4-BE49-F238E27FC236}">
                <a16:creationId xmlns:a16="http://schemas.microsoft.com/office/drawing/2014/main" id="{DD7CFB5D-8D75-BBA7-21D4-45F85FBF6B79}"/>
              </a:ext>
            </a:extLst>
          </p:cNvPr>
          <p:cNvSpPr/>
          <p:nvPr/>
        </p:nvSpPr>
        <p:spPr>
          <a:xfrm>
            <a:off x="4331711" y="5937225"/>
            <a:ext cx="2444685" cy="479475"/>
          </a:xfrm>
          <a:prstGeom prst="callout2">
            <a:avLst>
              <a:gd name="adj1" fmla="val 50542"/>
              <a:gd name="adj2" fmla="val 223"/>
              <a:gd name="adj3" fmla="val 50173"/>
              <a:gd name="adj4" fmla="val -22637"/>
              <a:gd name="adj5" fmla="val -38981"/>
              <a:gd name="adj6" fmla="val -3182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Close file</a:t>
            </a:r>
          </a:p>
        </p:txBody>
      </p:sp>
    </p:spTree>
    <p:extLst>
      <p:ext uri="{BB962C8B-B14F-4D97-AF65-F5344CB8AC3E}">
        <p14:creationId xmlns:p14="http://schemas.microsoft.com/office/powerpoint/2010/main" val="380270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
                                        <p:tgtEl>
                                          <p:spTgt spid="4">
                                            <p:txEl>
                                              <p:pRg st="5" end="5"/>
                                            </p:txEl>
                                          </p:spTgt>
                                        </p:tgtEl>
                                      </p:cBhvr>
                                    </p:animEffect>
                                  </p:childTnLst>
                                </p:cTn>
                              </p:par>
                            </p:childTnLst>
                          </p:cTn>
                        </p:par>
                        <p:par>
                          <p:cTn id="31" fill="hold">
                            <p:stCondLst>
                              <p:cond delay="10"/>
                            </p:stCondLst>
                            <p:childTnLst>
                              <p:par>
                                <p:cTn id="32" presetID="22" presetClass="entr" presetSubtype="8" fill="hold" grpId="0" nodeType="after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1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2" grpId="0" animBg="1"/>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351338"/>
          </a:xfrm>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text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(1)</a:t>
            </a:r>
          </a:p>
        </p:txBody>
      </p:sp>
    </p:spTree>
    <p:extLst>
      <p:ext uri="{BB962C8B-B14F-4D97-AF65-F5344CB8AC3E}">
        <p14:creationId xmlns:p14="http://schemas.microsoft.com/office/powerpoint/2010/main" val="39035647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(line)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(2)</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7271696" y="4453370"/>
            <a:ext cx="2905767" cy="862642"/>
          </a:xfrm>
          <a:prstGeom prst="callout2">
            <a:avLst>
              <a:gd name="adj1" fmla="val 49806"/>
              <a:gd name="adj2" fmla="val -169"/>
              <a:gd name="adj3" fmla="val 49436"/>
              <a:gd name="adj4" fmla="val -15471"/>
              <a:gd name="adj5" fmla="val -22871"/>
              <a:gd name="adj6" fmla="val -30846"/>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Reads a single line</a:t>
            </a:r>
          </a:p>
        </p:txBody>
      </p:sp>
      <p:sp>
        <p:nvSpPr>
          <p:cNvPr id="6" name="Callout: Bent Line with No Border 7">
            <a:extLst>
              <a:ext uri="{FF2B5EF4-FFF2-40B4-BE49-F238E27FC236}">
                <a16:creationId xmlns:a16="http://schemas.microsoft.com/office/drawing/2014/main" id="{C2EA3EC2-0EA3-52F8-BE2F-82AE8846A15B}"/>
              </a:ext>
            </a:extLst>
          </p:cNvPr>
          <p:cNvSpPr/>
          <p:nvPr/>
        </p:nvSpPr>
        <p:spPr>
          <a:xfrm>
            <a:off x="7020375" y="3161098"/>
            <a:ext cx="3754999" cy="862642"/>
          </a:xfrm>
          <a:prstGeom prst="callout2">
            <a:avLst>
              <a:gd name="adj1" fmla="val 49806"/>
              <a:gd name="adj2" fmla="val -169"/>
              <a:gd name="adj3" fmla="val 49436"/>
              <a:gd name="adj4" fmla="val -15471"/>
              <a:gd name="adj5" fmla="val 13265"/>
              <a:gd name="adj6" fmla="val -2029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Number of rows to read</a:t>
            </a:r>
          </a:p>
        </p:txBody>
      </p:sp>
    </p:spTree>
    <p:extLst>
      <p:ext uri="{BB962C8B-B14F-4D97-AF65-F5344CB8AC3E}">
        <p14:creationId xmlns:p14="http://schemas.microsoft.com/office/powerpoint/2010/main" val="14267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2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(line)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(2)</a:t>
            </a:r>
          </a:p>
        </p:txBody>
      </p:sp>
    </p:spTree>
    <p:extLst>
      <p:ext uri="{BB962C8B-B14F-4D97-AF65-F5344CB8AC3E}">
        <p14:creationId xmlns:p14="http://schemas.microsoft.com/office/powerpoint/2010/main" val="311379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Function</a:t>
            </a:r>
          </a:p>
        </p:txBody>
      </p:sp>
      <p:sp>
        <p:nvSpPr>
          <p:cNvPr id="3" name="Content Placeholder 2"/>
          <p:cNvSpPr>
            <a:spLocks noGrp="1"/>
          </p:cNvSpPr>
          <p:nvPr>
            <p:ph idx="1"/>
          </p:nvPr>
        </p:nvSpPr>
        <p:spPr/>
        <p:txBody>
          <a:bodyPr/>
          <a:lstStyle/>
          <a:p>
            <a:r>
              <a:rPr lang="en-GB" dirty="0"/>
              <a:t>Functions return a value</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949577"/>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3" name="Callout: Bent Line with No Border 12">
            <a:extLst>
              <a:ext uri="{FF2B5EF4-FFF2-40B4-BE49-F238E27FC236}">
                <a16:creationId xmlns:a16="http://schemas.microsoft.com/office/drawing/2014/main" id="{2B744526-5130-4CB8-AA7B-89D68714A5DC}"/>
              </a:ext>
            </a:extLst>
          </p:cNvPr>
          <p:cNvSpPr/>
          <p:nvPr/>
        </p:nvSpPr>
        <p:spPr>
          <a:xfrm>
            <a:off x="1058916" y="2215131"/>
            <a:ext cx="1610217" cy="862642"/>
          </a:xfrm>
          <a:prstGeom prst="callout2">
            <a:avLst>
              <a:gd name="adj1" fmla="val 48750"/>
              <a:gd name="adj2" fmla="val 104056"/>
              <a:gd name="adj3" fmla="val 48313"/>
              <a:gd name="adj4" fmla="val 134636"/>
              <a:gd name="adj5" fmla="val 95818"/>
              <a:gd name="adj6" fmla="val 13474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Keyword</a:t>
            </a: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6358993" y="6028970"/>
            <a:ext cx="2426393"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Function call</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5500364" y="2402728"/>
            <a:ext cx="2417508" cy="505431"/>
          </a:xfrm>
          <a:prstGeom prst="callout2">
            <a:avLst>
              <a:gd name="adj1" fmla="val 50209"/>
              <a:gd name="adj2" fmla="val -31"/>
              <a:gd name="adj3" fmla="val 51080"/>
              <a:gd name="adj4" fmla="val -35944"/>
              <a:gd name="adj5" fmla="val 135057"/>
              <a:gd name="adj6" fmla="val -3569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Function name</a:t>
            </a:r>
            <a:endParaRPr lang="en-GB" sz="2800" dirty="0">
              <a:solidFill>
                <a:srgbClr val="7030A0"/>
              </a:solidFill>
            </a:endParaRPr>
          </a:p>
        </p:txBody>
      </p:sp>
    </p:spTree>
    <p:extLst>
      <p:ext uri="{BB962C8B-B14F-4D97-AF65-F5344CB8AC3E}">
        <p14:creationId xmlns:p14="http://schemas.microsoft.com/office/powerpoint/2010/main" val="9983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1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left)">
                                      <p:cBhvr>
                                        <p:cTn id="17" dur="1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left)">
                                      <p:cBhvr>
                                        <p:cTn id="22" dur="1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10"/>
                                        <p:tgtEl>
                                          <p:spTgt spid="12">
                                            <p:txEl>
                                              <p:pRg st="3" end="3"/>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wipe(left)">
                                      <p:cBhvr>
                                        <p:cTn id="31" dur="1500"/>
                                        <p:tgtEl>
                                          <p:spTgt spid="1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uiExpand="1" build="p"/>
      <p:bldP spid="13" grpId="0" animBg="1"/>
      <p:bldP spid="14" grpId="0" animBg="1"/>
      <p:bldP spid="1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Reading contents of a file (3)</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countries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6</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la-Latn" sz="3200" dirty="0">
                <a:solidFill>
                  <a:srgbClr val="0086B3"/>
                </a:solidFill>
                <a:latin typeface="Consolas" panose="020B0609020204030204" pitchFamily="49" charset="0"/>
              </a:rPr>
              <a:t>len</a:t>
            </a:r>
            <a:r>
              <a:rPr lang="la-Latn" sz="3200" dirty="0">
                <a:solidFill>
                  <a:srgbClr val="000000"/>
                </a:solidFill>
                <a:latin typeface="Consolas" panose="020B0609020204030204" pitchFamily="49" charset="0"/>
              </a:rPr>
              <a:t>(</a:t>
            </a:r>
            <a:r>
              <a:rPr lang="en-US" altLang="en-US" sz="3200" dirty="0">
                <a:solidFill>
                  <a:srgbClr val="000000"/>
                </a:solidFill>
                <a:latin typeface="Consolas" panose="020B0609020204030204" pitchFamily="49" charset="0"/>
              </a:rPr>
              <a:t>countries)</a:t>
            </a:r>
            <a:r>
              <a:rPr lang="la-Latn" sz="3200" dirty="0">
                <a:solidFill>
                  <a:srgbClr val="000000"/>
                </a:solidFill>
                <a:latin typeface="Consolas" panose="020B0609020204030204" pitchFamily="49" charset="0"/>
              </a:rPr>
              <a:t>)</a:t>
            </a:r>
            <a:r>
              <a:rPr lang="en-GB" sz="3200" dirty="0">
                <a:solidFill>
                  <a:srgbClr val="000000"/>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countries[index]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6" name="Callout: Bent Line with No Border 4">
            <a:extLst>
              <a:ext uri="{FF2B5EF4-FFF2-40B4-BE49-F238E27FC236}">
                <a16:creationId xmlns:a16="http://schemas.microsoft.com/office/drawing/2014/main" id="{4C153303-D1C1-431D-B2E2-B4706419068D}"/>
              </a:ext>
            </a:extLst>
          </p:cNvPr>
          <p:cNvSpPr/>
          <p:nvPr/>
        </p:nvSpPr>
        <p:spPr>
          <a:xfrm>
            <a:off x="6132207" y="5314321"/>
            <a:ext cx="3312460" cy="862642"/>
          </a:xfrm>
          <a:prstGeom prst="callout2">
            <a:avLst>
              <a:gd name="adj1" fmla="val 48750"/>
              <a:gd name="adj2" fmla="val 104056"/>
              <a:gd name="adj3" fmla="val 48636"/>
              <a:gd name="adj4" fmla="val 120470"/>
              <a:gd name="adj5" fmla="val -58833"/>
              <a:gd name="adj6" fmla="val 120736"/>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Removes whitespace</a:t>
            </a:r>
          </a:p>
        </p:txBody>
      </p:sp>
    </p:spTree>
    <p:extLst>
      <p:ext uri="{BB962C8B-B14F-4D97-AF65-F5344CB8AC3E}">
        <p14:creationId xmlns:p14="http://schemas.microsoft.com/office/powerpoint/2010/main" val="26721427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2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25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0"/>
                                        <p:tgtEl>
                                          <p:spTgt spid="4">
                                            <p:txEl>
                                              <p:pRg st="4" end="4"/>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countries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6</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la-Latn" sz="3200" dirty="0">
                <a:solidFill>
                  <a:srgbClr val="0086B3"/>
                </a:solidFill>
                <a:latin typeface="Consolas" panose="020B0609020204030204" pitchFamily="49" charset="0"/>
              </a:rPr>
              <a:t>len</a:t>
            </a:r>
            <a:r>
              <a:rPr lang="la-Latn" sz="3200" dirty="0">
                <a:solidFill>
                  <a:srgbClr val="000000"/>
                </a:solidFill>
                <a:latin typeface="Consolas" panose="020B0609020204030204" pitchFamily="49" charset="0"/>
              </a:rPr>
              <a:t>(</a:t>
            </a:r>
            <a:r>
              <a:rPr lang="en-US" altLang="en-US" sz="3200" dirty="0">
                <a:solidFill>
                  <a:srgbClr val="000000"/>
                </a:solidFill>
                <a:latin typeface="Consolas" panose="020B0609020204030204" pitchFamily="49" charset="0"/>
              </a:rPr>
              <a:t>countries)</a:t>
            </a:r>
            <a:r>
              <a:rPr lang="la-Latn" sz="3200" dirty="0">
                <a:solidFill>
                  <a:srgbClr val="000000"/>
                </a:solidFill>
                <a:latin typeface="Consolas" panose="020B0609020204030204" pitchFamily="49" charset="0"/>
              </a:rPr>
              <a:t>)</a:t>
            </a:r>
            <a:r>
              <a:rPr lang="en-GB" sz="3200" dirty="0">
                <a:solidFill>
                  <a:srgbClr val="000000"/>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countries[index]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(3)</a:t>
            </a:r>
          </a:p>
        </p:txBody>
      </p:sp>
    </p:spTree>
    <p:extLst>
      <p:ext uri="{BB962C8B-B14F-4D97-AF65-F5344CB8AC3E}">
        <p14:creationId xmlns:p14="http://schemas.microsoft.com/office/powerpoint/2010/main" val="3830779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Reading contents of a file (4)</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while</a:t>
            </a:r>
            <a:r>
              <a:rPr lang="en-US" altLang="en-US" sz="3200" dirty="0">
                <a:solidFill>
                  <a:srgbClr val="000000"/>
                </a:solidFill>
                <a:latin typeface="Consolas" panose="020B0609020204030204" pitchFamily="49" charset="0"/>
              </a:rPr>
              <a:t> line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8273726" y="5034746"/>
            <a:ext cx="3080074" cy="862642"/>
          </a:xfrm>
          <a:prstGeom prst="callout2">
            <a:avLst>
              <a:gd name="adj1" fmla="val 52750"/>
              <a:gd name="adj2" fmla="val -2245"/>
              <a:gd name="adj3" fmla="val 52749"/>
              <a:gd name="adj4" fmla="val -25086"/>
              <a:gd name="adj5" fmla="val -21767"/>
              <a:gd name="adj6" fmla="val -4057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Reads next line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5673861" y="2742149"/>
            <a:ext cx="3080074" cy="862642"/>
          </a:xfrm>
          <a:prstGeom prst="callout2">
            <a:avLst>
              <a:gd name="adj1" fmla="val 52750"/>
              <a:gd name="adj2" fmla="val -2245"/>
              <a:gd name="adj3" fmla="val 52749"/>
              <a:gd name="adj4" fmla="val -40425"/>
              <a:gd name="adj5" fmla="val 80700"/>
              <a:gd name="adj6" fmla="val -4870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True, if line read</a:t>
            </a:r>
          </a:p>
        </p:txBody>
      </p:sp>
    </p:spTree>
    <p:extLst>
      <p:ext uri="{BB962C8B-B14F-4D97-AF65-F5344CB8AC3E}">
        <p14:creationId xmlns:p14="http://schemas.microsoft.com/office/powerpoint/2010/main" val="4589472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2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125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while</a:t>
            </a:r>
            <a:r>
              <a:rPr lang="en-US" altLang="en-US" sz="3200" dirty="0">
                <a:solidFill>
                  <a:srgbClr val="000000"/>
                </a:solidFill>
                <a:latin typeface="Consolas" panose="020B0609020204030204" pitchFamily="49" charset="0"/>
              </a:rPr>
              <a:t> line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(4)</a:t>
            </a:r>
          </a:p>
        </p:txBody>
      </p:sp>
    </p:spTree>
    <p:extLst>
      <p:ext uri="{BB962C8B-B14F-4D97-AF65-F5344CB8AC3E}">
        <p14:creationId xmlns:p14="http://schemas.microsoft.com/office/powerpoint/2010/main" val="1115500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parallel 1D arrays</a:t>
            </a:r>
            <a:endParaRPr lang="en-GB" sz="2800" dirty="0"/>
          </a:p>
        </p:txBody>
      </p:sp>
    </p:spTree>
    <p:extLst>
      <p:ext uri="{BB962C8B-B14F-4D97-AF65-F5344CB8AC3E}">
        <p14:creationId xmlns:p14="http://schemas.microsoft.com/office/powerpoint/2010/main" val="30979693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231294"/>
              </p:ext>
            </p:extLst>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p:nvPr/>
        </p:nvCxnSpPr>
        <p:spPr>
          <a:xfrm flipH="1">
            <a:off x="2237014"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202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9015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sp>
        <p:nvSpPr>
          <p:cNvPr id="10" name="TextBox 9">
            <a:extLst>
              <a:ext uri="{FF2B5EF4-FFF2-40B4-BE49-F238E27FC236}">
                <a16:creationId xmlns:a16="http://schemas.microsoft.com/office/drawing/2014/main" id="{A377BF64-05A1-4714-A93C-E7E6D9BBDA17}"/>
              </a:ext>
            </a:extLst>
          </p:cNvPr>
          <p:cNvSpPr txBox="1"/>
          <p:nvPr/>
        </p:nvSpPr>
        <p:spPr>
          <a:xfrm>
            <a:off x="3758597" y="6075361"/>
            <a:ext cx="4674806" cy="523220"/>
          </a:xfrm>
          <a:prstGeom prst="rect">
            <a:avLst/>
          </a:prstGeom>
          <a:noFill/>
        </p:spPr>
        <p:txBody>
          <a:bodyPr wrap="none" rtlCol="0">
            <a:spAutoFit/>
          </a:bodyPr>
          <a:lstStyle/>
          <a:p>
            <a:r>
              <a:rPr lang="en-GB" sz="2800" b="1" dirty="0">
                <a:solidFill>
                  <a:srgbClr val="7030A0"/>
                </a:solidFill>
              </a:rPr>
              <a:t>Array: </a:t>
            </a:r>
            <a:r>
              <a:rPr lang="en-GB" sz="2400" dirty="0">
                <a:solidFill>
                  <a:srgbClr val="7030A0"/>
                </a:solidFill>
              </a:rPr>
              <a:t>all elements same data type</a:t>
            </a:r>
          </a:p>
        </p:txBody>
      </p:sp>
    </p:spTree>
    <p:extLst>
      <p:ext uri="{BB962C8B-B14F-4D97-AF65-F5344CB8AC3E}">
        <p14:creationId xmlns:p14="http://schemas.microsoft.com/office/powerpoint/2010/main" val="37098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Table</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spTree>
    <p:extLst>
      <p:ext uri="{BB962C8B-B14F-4D97-AF65-F5344CB8AC3E}">
        <p14:creationId xmlns:p14="http://schemas.microsoft.com/office/powerpoint/2010/main" val="4935802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 Separated Values (csv)</a:t>
            </a:r>
          </a:p>
        </p:txBody>
      </p:sp>
      <p:sp>
        <p:nvSpPr>
          <p:cNvPr id="3" name="Content Placeholder 2"/>
          <p:cNvSpPr>
            <a:spLocks noGrp="1"/>
          </p:cNvSpPr>
          <p:nvPr>
            <p:ph idx="1"/>
          </p:nvPr>
        </p:nvSpPr>
        <p:spPr/>
        <p:txBody>
          <a:bodyPr>
            <a:normAutofit/>
          </a:bodyPr>
          <a:lstStyle/>
          <a:p>
            <a:pPr marL="0" indent="0">
              <a:buNone/>
            </a:pPr>
            <a:r>
              <a:rPr lang="en-GB" sz="4800" dirty="0"/>
              <a:t>Sam,5,1.23</a:t>
            </a:r>
          </a:p>
          <a:p>
            <a:pPr marL="0" indent="0">
              <a:buNone/>
            </a:pPr>
            <a:r>
              <a:rPr lang="en-GB" sz="4800" dirty="0"/>
              <a:t>Beth,13,1.65</a:t>
            </a:r>
          </a:p>
          <a:p>
            <a:pPr marL="0" indent="0">
              <a:buNone/>
            </a:pPr>
            <a:r>
              <a:rPr lang="en-GB" sz="4800" dirty="0"/>
              <a:t>Ivy,9,1.42</a:t>
            </a:r>
          </a:p>
          <a:p>
            <a:pPr marL="0" indent="0">
              <a:buNone/>
            </a:pPr>
            <a:r>
              <a:rPr lang="en-GB" sz="4800" dirty="0"/>
              <a:t>Pete,12,1.53</a:t>
            </a:r>
          </a:p>
        </p:txBody>
      </p:sp>
      <p:sp>
        <p:nvSpPr>
          <p:cNvPr id="4" name="TextBox 3"/>
          <p:cNvSpPr txBox="1"/>
          <p:nvPr/>
        </p:nvSpPr>
        <p:spPr>
          <a:xfrm>
            <a:off x="7059769" y="2831743"/>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cxnSp>
        <p:nvCxnSpPr>
          <p:cNvPr id="5" name="Straight Arrow Connector 4"/>
          <p:cNvCxnSpPr/>
          <p:nvPr/>
        </p:nvCxnSpPr>
        <p:spPr>
          <a:xfrm flipH="1">
            <a:off x="1383574" y="2261400"/>
            <a:ext cx="0" cy="23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908136" y="2261400"/>
            <a:ext cx="731468" cy="2340000"/>
          </a:xfrm>
          <a:custGeom>
            <a:avLst/>
            <a:gdLst>
              <a:gd name="connsiteX0" fmla="*/ 384174 w 731468"/>
              <a:gd name="connsiteY0" fmla="*/ 0 h 2331720"/>
              <a:gd name="connsiteX1" fmla="*/ 719454 w 731468"/>
              <a:gd name="connsiteY1" fmla="*/ 929640 h 2331720"/>
              <a:gd name="connsiteX2" fmla="*/ 3174 w 731468"/>
              <a:gd name="connsiteY2" fmla="*/ 1584960 h 2331720"/>
              <a:gd name="connsiteX3" fmla="*/ 506094 w 731468"/>
              <a:gd name="connsiteY3" fmla="*/ 2331720 h 2331720"/>
            </a:gdLst>
            <a:ahLst/>
            <a:cxnLst>
              <a:cxn ang="0">
                <a:pos x="connsiteX0" y="connsiteY0"/>
              </a:cxn>
              <a:cxn ang="0">
                <a:pos x="connsiteX1" y="connsiteY1"/>
              </a:cxn>
              <a:cxn ang="0">
                <a:pos x="connsiteX2" y="connsiteY2"/>
              </a:cxn>
              <a:cxn ang="0">
                <a:pos x="connsiteX3" y="connsiteY3"/>
              </a:cxn>
            </a:cxnLst>
            <a:rect l="l" t="t" r="r" b="b"/>
            <a:pathLst>
              <a:path w="731468" h="2331720">
                <a:moveTo>
                  <a:pt x="384174" y="0"/>
                </a:moveTo>
                <a:cubicBezTo>
                  <a:pt x="583564" y="332740"/>
                  <a:pt x="782954" y="665480"/>
                  <a:pt x="719454" y="929640"/>
                </a:cubicBezTo>
                <a:cubicBezTo>
                  <a:pt x="655954" y="1193800"/>
                  <a:pt x="38734" y="1351280"/>
                  <a:pt x="3174" y="1584960"/>
                </a:cubicBezTo>
                <a:cubicBezTo>
                  <a:pt x="-32386" y="1818640"/>
                  <a:pt x="236854" y="2075180"/>
                  <a:pt x="506094" y="2331720"/>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p:cNvSpPr/>
          <p:nvPr/>
        </p:nvSpPr>
        <p:spPr>
          <a:xfrm>
            <a:off x="2865328" y="2261400"/>
            <a:ext cx="731468" cy="2340000"/>
          </a:xfrm>
          <a:custGeom>
            <a:avLst/>
            <a:gdLst>
              <a:gd name="connsiteX0" fmla="*/ 384174 w 731468"/>
              <a:gd name="connsiteY0" fmla="*/ 0 h 2331720"/>
              <a:gd name="connsiteX1" fmla="*/ 719454 w 731468"/>
              <a:gd name="connsiteY1" fmla="*/ 929640 h 2331720"/>
              <a:gd name="connsiteX2" fmla="*/ 3174 w 731468"/>
              <a:gd name="connsiteY2" fmla="*/ 1584960 h 2331720"/>
              <a:gd name="connsiteX3" fmla="*/ 506094 w 731468"/>
              <a:gd name="connsiteY3" fmla="*/ 2331720 h 2331720"/>
            </a:gdLst>
            <a:ahLst/>
            <a:cxnLst>
              <a:cxn ang="0">
                <a:pos x="connsiteX0" y="connsiteY0"/>
              </a:cxn>
              <a:cxn ang="0">
                <a:pos x="connsiteX1" y="connsiteY1"/>
              </a:cxn>
              <a:cxn ang="0">
                <a:pos x="connsiteX2" y="connsiteY2"/>
              </a:cxn>
              <a:cxn ang="0">
                <a:pos x="connsiteX3" y="connsiteY3"/>
              </a:cxn>
            </a:cxnLst>
            <a:rect l="l" t="t" r="r" b="b"/>
            <a:pathLst>
              <a:path w="731468" h="2331720">
                <a:moveTo>
                  <a:pt x="384174" y="0"/>
                </a:moveTo>
                <a:cubicBezTo>
                  <a:pt x="583564" y="332740"/>
                  <a:pt x="782954" y="665480"/>
                  <a:pt x="719454" y="929640"/>
                </a:cubicBezTo>
                <a:cubicBezTo>
                  <a:pt x="655954" y="1193800"/>
                  <a:pt x="38734" y="1351280"/>
                  <a:pt x="3174" y="1584960"/>
                </a:cubicBezTo>
                <a:cubicBezTo>
                  <a:pt x="-32386" y="1818640"/>
                  <a:pt x="236854" y="2075180"/>
                  <a:pt x="506094" y="2331720"/>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255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 Separated Values (csv)</a:t>
            </a:r>
          </a:p>
        </p:txBody>
      </p:sp>
      <p:sp>
        <p:nvSpPr>
          <p:cNvPr id="3" name="Content Placeholder 2"/>
          <p:cNvSpPr>
            <a:spLocks noGrp="1"/>
          </p:cNvSpPr>
          <p:nvPr>
            <p:ph idx="1"/>
          </p:nvPr>
        </p:nvSpPr>
        <p:spPr/>
        <p:txBody>
          <a:bodyPr>
            <a:normAutofit/>
          </a:bodyPr>
          <a:lstStyle/>
          <a:p>
            <a:pPr marL="0" indent="0">
              <a:buNone/>
            </a:pPr>
            <a:r>
              <a:rPr lang="en-GB" sz="4800" dirty="0"/>
              <a:t>Sam,5,1.23</a:t>
            </a:r>
          </a:p>
          <a:p>
            <a:pPr marL="0" indent="0">
              <a:buNone/>
            </a:pPr>
            <a:r>
              <a:rPr lang="en-GB" sz="4800" dirty="0"/>
              <a:t>Beth,13,1.65</a:t>
            </a:r>
          </a:p>
          <a:p>
            <a:pPr marL="0" indent="0">
              <a:buNone/>
            </a:pPr>
            <a:r>
              <a:rPr lang="en-GB" sz="4800" dirty="0"/>
              <a:t>Ivy,9,1.42</a:t>
            </a:r>
          </a:p>
          <a:p>
            <a:pPr marL="0" indent="0">
              <a:buNone/>
            </a:pPr>
            <a:r>
              <a:rPr lang="en-GB" sz="4800" dirty="0"/>
              <a:t>Pete,12,1.53</a:t>
            </a:r>
          </a:p>
        </p:txBody>
      </p:sp>
    </p:spTree>
    <p:extLst>
      <p:ext uri="{BB962C8B-B14F-4D97-AF65-F5344CB8AC3E}">
        <p14:creationId xmlns:p14="http://schemas.microsoft.com/office/powerpoint/2010/main" val="11973813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a:t>
            </a:r>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3200" dirty="0">
                <a:solidFill>
                  <a:srgbClr val="000000"/>
                </a:solidFill>
                <a:latin typeface="Consolas" panose="020B0609020204030204" pitchFamily="49" charset="0"/>
              </a:rPr>
              <a:t>ages = [</a:t>
            </a:r>
            <a:r>
              <a:rPr lang="en-US" altLang="en-US" sz="3200" dirty="0">
                <a:solidFill>
                  <a:srgbClr val="0086B3"/>
                </a:solidFill>
                <a:latin typeface="Consolas" panose="020B0609020204030204" pitchFamily="49" charset="0"/>
              </a:rPr>
              <a:t>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12</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br>
              <a:rPr lang="en-US" altLang="en-US" sz="3200" dirty="0">
                <a:solidFill>
                  <a:srgbClr val="000000"/>
                </a:solidFill>
                <a:latin typeface="Consolas" panose="020B0609020204030204" pitchFamily="49" charset="0"/>
              </a:rPr>
            </a:b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1.23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1.65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1.42</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1.45</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br>
              <a:rPr lang="en-US" altLang="en-US" sz="3200" dirty="0">
                <a:solidFill>
                  <a:srgbClr val="000000"/>
                </a:solidFill>
                <a:latin typeface="Consolas" panose="020B0609020204030204" pitchFamily="49" charset="0"/>
              </a:rPr>
            </a:b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"Sam"</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"Ivy"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"Pete"</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
        <p:nvSpPr>
          <p:cNvPr id="4" name="TextBox 3"/>
          <p:cNvSpPr txBox="1"/>
          <p:nvPr/>
        </p:nvSpPr>
        <p:spPr>
          <a:xfrm>
            <a:off x="1750836" y="5592188"/>
            <a:ext cx="8690328" cy="584775"/>
          </a:xfrm>
          <a:prstGeom prst="rect">
            <a:avLst/>
          </a:prstGeom>
          <a:noFill/>
        </p:spPr>
        <p:txBody>
          <a:bodyPr wrap="none" rtlCol="0">
            <a:spAutoFit/>
          </a:bodyPr>
          <a:lstStyle/>
          <a:p>
            <a:r>
              <a:rPr lang="en-GB" sz="3200" b="1" dirty="0">
                <a:solidFill>
                  <a:srgbClr val="7030A0"/>
                </a:solidFill>
              </a:rPr>
              <a:t>Parallel arrays have the same number of elements</a:t>
            </a:r>
          </a:p>
        </p:txBody>
      </p:sp>
      <p:sp>
        <p:nvSpPr>
          <p:cNvPr id="5" name="Multiply 4"/>
          <p:cNvSpPr/>
          <p:nvPr/>
        </p:nvSpPr>
        <p:spPr>
          <a:xfrm>
            <a:off x="9721164" y="2389456"/>
            <a:ext cx="1440000" cy="14400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64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3230</TotalTime>
  <Words>5858</Words>
  <Application>Microsoft Office PowerPoint</Application>
  <PresentationFormat>Widescreen</PresentationFormat>
  <Paragraphs>1343</Paragraphs>
  <Slides>147</Slides>
  <Notes>113</Notes>
  <HiddenSlides>48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147</vt:i4>
      </vt:variant>
    </vt:vector>
  </HeadingPairs>
  <TitlesOfParts>
    <vt:vector size="154" baseType="lpstr">
      <vt:lpstr>Arial</vt:lpstr>
      <vt:lpstr>Calibri</vt:lpstr>
      <vt:lpstr>Calibri Light</vt:lpstr>
      <vt:lpstr>Consolas</vt:lpstr>
      <vt:lpstr>Times New Roman</vt:lpstr>
      <vt:lpstr>Wingdings</vt:lpstr>
      <vt:lpstr>Office Theme</vt:lpstr>
      <vt:lpstr>Higher Computing Science</vt:lpstr>
      <vt:lpstr>Plan</vt:lpstr>
      <vt:lpstr>Plan</vt:lpstr>
      <vt:lpstr>Assessment</vt:lpstr>
      <vt:lpstr>SDD Implementation</vt:lpstr>
      <vt:lpstr>Learning Intentions</vt:lpstr>
      <vt:lpstr>Subprogram – Overview</vt:lpstr>
      <vt:lpstr>Subprogram – Overview</vt:lpstr>
      <vt:lpstr>Declare a Function</vt:lpstr>
      <vt:lpstr>Declare a Function</vt:lpstr>
      <vt:lpstr>Declare a Procedure</vt:lpstr>
      <vt:lpstr>Declare a Procedure</vt:lpstr>
      <vt:lpstr>Learning Intentions</vt:lpstr>
      <vt:lpstr>Parameter Passing</vt:lpstr>
      <vt:lpstr>Parameter Passing</vt:lpstr>
      <vt:lpstr>Positional Parameters (Order Matters)</vt:lpstr>
      <vt:lpstr>Positional Parameters (Order Matters)</vt:lpstr>
      <vt:lpstr>Doc String</vt:lpstr>
      <vt:lpstr>Doc String</vt:lpstr>
      <vt:lpstr>Variable Scope</vt:lpstr>
      <vt:lpstr>Variable Scope</vt:lpstr>
      <vt:lpstr>Variable Scope – Example 1</vt:lpstr>
      <vt:lpstr>Variable Scope – Example 2</vt:lpstr>
      <vt:lpstr>Scope of a Variable</vt:lpstr>
      <vt:lpstr>Benefits of Functions </vt:lpstr>
      <vt:lpstr>Learning Intentions</vt:lpstr>
      <vt:lpstr>Character to ASCII</vt:lpstr>
      <vt:lpstr>Character to ASCII</vt:lpstr>
      <vt:lpstr>ord() - Example</vt:lpstr>
      <vt:lpstr>ord() - Example</vt:lpstr>
      <vt:lpstr>Character to ASCII</vt:lpstr>
      <vt:lpstr>Character to ASCII</vt:lpstr>
      <vt:lpstr>ASCII to Character</vt:lpstr>
      <vt:lpstr>ASCII to Character</vt:lpstr>
      <vt:lpstr>chr() - Example</vt:lpstr>
      <vt:lpstr>chr() - Example</vt:lpstr>
      <vt:lpstr>ASCII to Character</vt:lpstr>
      <vt:lpstr>ASCII to Character</vt:lpstr>
      <vt:lpstr>Cast Real to Integer</vt:lpstr>
      <vt:lpstr>Cast Real to Integer</vt:lpstr>
      <vt:lpstr>int() - Example</vt:lpstr>
      <vt:lpstr>int() - Example</vt:lpstr>
      <vt:lpstr>Floating-point to Integer</vt:lpstr>
      <vt:lpstr>Floating-point to Integer</vt:lpstr>
      <vt:lpstr>Modulus</vt:lpstr>
      <vt:lpstr>Modulus</vt:lpstr>
      <vt:lpstr>Modulus</vt:lpstr>
      <vt:lpstr>Modulus</vt:lpstr>
      <vt:lpstr>Learning Intentions</vt:lpstr>
      <vt:lpstr>String as an Array</vt:lpstr>
      <vt:lpstr>String as an Array</vt:lpstr>
      <vt:lpstr>Select a Character</vt:lpstr>
      <vt:lpstr>Select a Character</vt:lpstr>
      <vt:lpstr>Select Multiple Characters</vt:lpstr>
      <vt:lpstr>Select Multiple Characters</vt:lpstr>
      <vt:lpstr>Left Substring</vt:lpstr>
      <vt:lpstr>Left Substring</vt:lpstr>
      <vt:lpstr>Mid Substring</vt:lpstr>
      <vt:lpstr>Mid Substring</vt:lpstr>
      <vt:lpstr>Right Substring</vt:lpstr>
      <vt:lpstr>Right Substring</vt:lpstr>
      <vt:lpstr>Negative Index</vt:lpstr>
      <vt:lpstr>Negative Index</vt:lpstr>
      <vt:lpstr>Right Substring – Negative Index</vt:lpstr>
      <vt:lpstr>Right Substring – Negative Index</vt:lpstr>
      <vt:lpstr>Learning Intentions</vt:lpstr>
      <vt:lpstr>File handling - overview</vt:lpstr>
      <vt:lpstr>Learning Intentions</vt:lpstr>
      <vt:lpstr>Writing to a file (1)</vt:lpstr>
      <vt:lpstr>Writing to a file (1)</vt:lpstr>
      <vt:lpstr>Writing to a file (2)</vt:lpstr>
      <vt:lpstr>Writing to a file (2)</vt:lpstr>
      <vt:lpstr>Writing to a file (3)</vt:lpstr>
      <vt:lpstr>Writing to a file (4)</vt:lpstr>
      <vt:lpstr>Writing to a file (5)</vt:lpstr>
      <vt:lpstr>Writing to a file (6)</vt:lpstr>
      <vt:lpstr>Learning Intentions</vt:lpstr>
      <vt:lpstr>String Methods – Strip</vt:lpstr>
      <vt:lpstr>String Methods – Strip</vt:lpstr>
      <vt:lpstr>STRING.strip()</vt:lpstr>
      <vt:lpstr>STRING.strip()</vt:lpstr>
      <vt:lpstr>String Methods – Split</vt:lpstr>
      <vt:lpstr>String Methods – Split</vt:lpstr>
      <vt:lpstr>STRING.split(",")</vt:lpstr>
      <vt:lpstr>STRING.split(",")</vt:lpstr>
      <vt:lpstr>Reading contents of a file (1)</vt:lpstr>
      <vt:lpstr>Reading contents of a file (1)</vt:lpstr>
      <vt:lpstr>Reading contents of a file (2)</vt:lpstr>
      <vt:lpstr>Reading contents of a file (2)</vt:lpstr>
      <vt:lpstr>Reading contents of a file (3)</vt:lpstr>
      <vt:lpstr>Reading contents of a file (3)</vt:lpstr>
      <vt:lpstr>Reading contents of a file (4)</vt:lpstr>
      <vt:lpstr>Reading contents of a file (4)</vt:lpstr>
      <vt:lpstr>Learning Intentions</vt:lpstr>
      <vt:lpstr>Parallel Arrays – Table</vt:lpstr>
      <vt:lpstr>Parallel Arrays – Table</vt:lpstr>
      <vt:lpstr>Comma Separated Values (csv)</vt:lpstr>
      <vt:lpstr>Comma Separated Values (csv)</vt:lpstr>
      <vt:lpstr>Parallel Arrays?</vt:lpstr>
      <vt:lpstr>Traverse Parallel Arrays</vt:lpstr>
      <vt:lpstr>Reading parallel arrays</vt:lpstr>
      <vt:lpstr>Reading parallel arrays</vt:lpstr>
      <vt:lpstr>Learning Intentions</vt:lpstr>
      <vt:lpstr>Linear search algorithm</vt:lpstr>
      <vt:lpstr>Linear search (1/3)</vt:lpstr>
      <vt:lpstr>Linear search (2/3)</vt:lpstr>
      <vt:lpstr>Linear search (3/3)</vt:lpstr>
      <vt:lpstr>Find maximum algorithm</vt:lpstr>
      <vt:lpstr>Find minimum / maximum</vt:lpstr>
      <vt:lpstr>Find minimum / maximum</vt:lpstr>
      <vt:lpstr>Count occurrences algorithm</vt:lpstr>
      <vt:lpstr>Count occurrences</vt:lpstr>
      <vt:lpstr>Learning Intentions</vt:lpstr>
      <vt:lpstr>Parallel Arrays - Revision</vt:lpstr>
      <vt:lpstr>Records</vt:lpstr>
      <vt:lpstr>Records</vt:lpstr>
      <vt:lpstr>Define a record</vt:lpstr>
      <vt:lpstr>Define a record</vt:lpstr>
      <vt:lpstr>Declare a record</vt:lpstr>
      <vt:lpstr>Declare a record</vt:lpstr>
      <vt:lpstr>Array of records</vt:lpstr>
      <vt:lpstr>Array of records</vt:lpstr>
      <vt:lpstr>Development methodologies</vt:lpstr>
      <vt:lpstr>Learning Intentions</vt:lpstr>
      <vt:lpstr>Methodologies</vt:lpstr>
      <vt:lpstr>Agile</vt:lpstr>
      <vt:lpstr>Waterfall vs Agile</vt:lpstr>
      <vt:lpstr>Development methodologies</vt:lpstr>
      <vt:lpstr>Analysis</vt:lpstr>
      <vt:lpstr>Learning Intentions</vt:lpstr>
      <vt:lpstr>Purpose</vt:lpstr>
      <vt:lpstr>Scope</vt:lpstr>
      <vt:lpstr>Boundaries</vt:lpstr>
      <vt:lpstr>Functional requirements</vt:lpstr>
      <vt:lpstr>Design</vt:lpstr>
      <vt:lpstr>Learning Intentions</vt:lpstr>
      <vt:lpstr>Learning Intentions</vt:lpstr>
      <vt:lpstr>Learning Intentions</vt:lpstr>
      <vt:lpstr>N5 Functions – Overview</vt:lpstr>
      <vt:lpstr>Data Flow – N5</vt:lpstr>
      <vt:lpstr>N5 Functions – Parameters</vt:lpstr>
      <vt:lpstr>Learning Intentions</vt:lpstr>
      <vt:lpstr>Testing</vt:lpstr>
      <vt:lpstr>Learning Intentions</vt:lpstr>
      <vt:lpstr>Learning Intentions</vt:lpstr>
      <vt:lpstr>Evaluation</vt:lpstr>
      <vt:lpstr>Learning Intentions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253</cp:revision>
  <cp:lastPrinted>2022-12-12T09:57:02Z</cp:lastPrinted>
  <dcterms:created xsi:type="dcterms:W3CDTF">2020-11-23T14:36:09Z</dcterms:created>
  <dcterms:modified xsi:type="dcterms:W3CDTF">2024-09-25T09:25:29Z</dcterms:modified>
</cp:coreProperties>
</file>