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37" r:id="rId70"/>
    <p:sldId id="440" r:id="rId71"/>
    <p:sldId id="562" r:id="rId72"/>
    <p:sldId id="609" r:id="rId73"/>
    <p:sldId id="451" r:id="rId74"/>
    <p:sldId id="450" r:id="rId75"/>
    <p:sldId id="452" r:id="rId76"/>
    <p:sldId id="443" r:id="rId77"/>
    <p:sldId id="444" r:id="rId78"/>
    <p:sldId id="453" r:id="rId79"/>
    <p:sldId id="454" r:id="rId80"/>
    <p:sldId id="561" r:id="rId81"/>
    <p:sldId id="442" r:id="rId82"/>
    <p:sldId id="625" r:id="rId83"/>
    <p:sldId id="630" r:id="rId84"/>
    <p:sldId id="631" r:id="rId85"/>
    <p:sldId id="610" r:id="rId86"/>
    <p:sldId id="626" r:id="rId87"/>
    <p:sldId id="628" r:id="rId88"/>
    <p:sldId id="629" r:id="rId89"/>
    <p:sldId id="438" r:id="rId90"/>
    <p:sldId id="493" r:id="rId91"/>
    <p:sldId id="550" r:id="rId92"/>
    <p:sldId id="551" r:id="rId93"/>
    <p:sldId id="552" r:id="rId94"/>
    <p:sldId id="553" r:id="rId95"/>
    <p:sldId id="554" r:id="rId96"/>
    <p:sldId id="555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559" r:id="rId105"/>
    <p:sldId id="560" r:id="rId106"/>
    <p:sldId id="496" r:id="rId107"/>
    <p:sldId id="607" r:id="rId108"/>
    <p:sldId id="606" r:id="rId109"/>
    <p:sldId id="498" r:id="rId110"/>
    <p:sldId id="499" r:id="rId111"/>
    <p:sldId id="497" r:id="rId112"/>
    <p:sldId id="500" r:id="rId113"/>
    <p:sldId id="635" r:id="rId114"/>
    <p:sldId id="608" r:id="rId115"/>
    <p:sldId id="501" r:id="rId116"/>
    <p:sldId id="458" r:id="rId117"/>
    <p:sldId id="460" r:id="rId118"/>
    <p:sldId id="461" r:id="rId119"/>
    <p:sldId id="465" r:id="rId120"/>
    <p:sldId id="462" r:id="rId121"/>
    <p:sldId id="646" r:id="rId122"/>
    <p:sldId id="636" r:id="rId123"/>
    <p:sldId id="640" r:id="rId124"/>
    <p:sldId id="463" r:id="rId125"/>
    <p:sldId id="641" r:id="rId126"/>
    <p:sldId id="639" r:id="rId127"/>
    <p:sldId id="642" r:id="rId128"/>
    <p:sldId id="468" r:id="rId129"/>
    <p:sldId id="643" r:id="rId130"/>
    <p:sldId id="627" r:id="rId131"/>
    <p:sldId id="644" r:id="rId132"/>
    <p:sldId id="638" r:id="rId133"/>
    <p:sldId id="645" r:id="rId134"/>
    <p:sldId id="567" r:id="rId135"/>
    <p:sldId id="568" r:id="rId136"/>
    <p:sldId id="820" r:id="rId137"/>
    <p:sldId id="822" r:id="rId138"/>
    <p:sldId id="821" r:id="rId139"/>
    <p:sldId id="823" r:id="rId140"/>
    <p:sldId id="516" r:id="rId141"/>
    <p:sldId id="495" r:id="rId142"/>
    <p:sldId id="579" r:id="rId143"/>
    <p:sldId id="600" r:id="rId144"/>
    <p:sldId id="602" r:id="rId145"/>
    <p:sldId id="603" r:id="rId146"/>
    <p:sldId id="572" r:id="rId147"/>
    <p:sldId id="573" r:id="rId148"/>
    <p:sldId id="574" r:id="rId149"/>
    <p:sldId id="575" r:id="rId150"/>
    <p:sldId id="634" r:id="rId151"/>
    <p:sldId id="632" r:id="rId152"/>
    <p:sldId id="633" r:id="rId153"/>
    <p:sldId id="576" r:id="rId154"/>
    <p:sldId id="502" r:id="rId155"/>
    <p:sldId id="504" r:id="rId156"/>
    <p:sldId id="503" r:id="rId157"/>
    <p:sldId id="816" r:id="rId158"/>
    <p:sldId id="817" r:id="rId159"/>
    <p:sldId id="818" r:id="rId160"/>
    <p:sldId id="819" r:id="rId161"/>
    <p:sldId id="824" r:id="rId162"/>
    <p:sldId id="577" r:id="rId163"/>
    <p:sldId id="578" r:id="rId164"/>
    <p:sldId id="814" r:id="rId165"/>
    <p:sldId id="815" r:id="rId16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C3FE7-5F85-4BBD-87BE-743A7F8ABA3B}" v="323" dt="2025-04-20T08:41:52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 showGuides="1">
      <p:cViewPr varScale="1">
        <p:scale>
          <a:sx n="72" d="100"/>
          <a:sy n="72" d="100"/>
        </p:scale>
        <p:origin x="45" y="2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del mod">
          <ac:chgData name="Al Friend" userId="e5ed79da-d858-46d4-9eed-a7a24903f2de" providerId="ADAL" clId="{407C3FE7-5F85-4BBD-87BE-743A7F8ABA3B}" dt="2025-04-20T08:16:13.851" v="254" actId="21"/>
          <ac:spMkLst>
            <pc:docMk/>
            <pc:sldMk cId="3771078146" sldId="825"/>
            <ac:spMk id="3" creationId="{14B998CF-C3C9-2B90-77E2-E22492D04BD9}"/>
          </ac:spMkLst>
        </pc:spChg>
        <pc:spChg chg="add del mod">
          <ac:chgData name="Al Friend" userId="e5ed79da-d858-46d4-9eed-a7a24903f2de" providerId="ADAL" clId="{407C3FE7-5F85-4BBD-87BE-743A7F8ABA3B}" dt="2025-04-20T08:16:13.851" v="254" actId="21"/>
          <ac:spMkLst>
            <pc:docMk/>
            <pc:sldMk cId="3771078146" sldId="825"/>
            <ac:spMk id="4" creationId="{B3E46D58-859A-554E-127A-150CCD86D73A}"/>
          </ac:spMkLst>
        </pc:spChg>
        <pc:spChg chg="add mod">
          <ac:chgData name="Al Friend" userId="e5ed79da-d858-46d4-9eed-a7a24903f2de" providerId="ADAL" clId="{407C3FE7-5F85-4BBD-87BE-743A7F8ABA3B}" dt="2025-04-20T08:16:17.029" v="255"/>
          <ac:spMkLst>
            <pc:docMk/>
            <pc:sldMk cId="3771078146" sldId="825"/>
            <ac:spMk id="5" creationId="{14B998CF-C3C9-2B90-77E2-E22492D04BD9}"/>
          </ac:spMkLst>
        </pc:spChg>
        <pc:spChg chg="add mod">
          <ac:chgData name="Al Friend" userId="e5ed79da-d858-46d4-9eed-a7a24903f2de" providerId="ADAL" clId="{407C3FE7-5F85-4BBD-87BE-743A7F8ABA3B}" dt="2025-04-20T08:16:17.029" v="255"/>
          <ac:spMkLst>
            <pc:docMk/>
            <pc:sldMk cId="3771078146" sldId="825"/>
            <ac:spMk id="6" creationId="{B3E46D58-859A-554E-127A-150CCD86D73A}"/>
          </ac:spMkLst>
        </pc:spChg>
        <pc:spChg chg="add del mod">
          <ac:chgData name="Al Friend" userId="e5ed79da-d858-46d4-9eed-a7a24903f2de" providerId="ADAL" clId="{407C3FE7-5F85-4BBD-87BE-743A7F8ABA3B}" dt="2025-04-20T08:19:31.047" v="397" actId="478"/>
          <ac:spMkLst>
            <pc:docMk/>
            <pc:sldMk cId="3771078146" sldId="825"/>
            <ac:spMk id="7" creationId="{73AFC511-8B61-8198-D3F8-CE8912DCAF62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34:14.888" v="514" actId="478"/>
          <ac:spMkLst>
            <pc:docMk/>
            <pc:sldMk cId="897348652" sldId="826"/>
            <ac:spMk id="4" creationId="{1804A461-70E3-BAB8-A66C-E1751862D46B}"/>
          </ac:spMkLst>
        </pc:spChg>
        <pc:spChg chg="add del">
          <ac:chgData name="Al Friend" userId="e5ed79da-d858-46d4-9eed-a7a24903f2de" providerId="ADAL" clId="{407C3FE7-5F85-4BBD-87BE-743A7F8ABA3B}" dt="2025-04-20T08:34:23.182" v="516" actId="478"/>
          <ac:spMkLst>
            <pc:docMk/>
            <pc:sldMk cId="897348652" sldId="826"/>
            <ac:spMk id="8" creationId="{A381E945-B8E4-0E13-A828-647977930E90}"/>
          </ac:spMkLst>
        </pc:spChg>
        <pc:spChg chg="add del">
          <ac:chgData name="Al Friend" userId="e5ed79da-d858-46d4-9eed-a7a24903f2de" providerId="ADAL" clId="{407C3FE7-5F85-4BBD-87BE-743A7F8ABA3B}" dt="2025-04-20T08:34:29.752" v="519" actId="478"/>
          <ac:spMkLst>
            <pc:docMk/>
            <pc:sldMk cId="897348652" sldId="826"/>
            <ac:spMk id="9" creationId="{702AA3AF-DF54-7543-1BAB-5CD9C320F84D}"/>
          </ac:spMkLst>
        </pc:spChg>
        <pc:spChg chg="add del">
          <ac:chgData name="Al Friend" userId="e5ed79da-d858-46d4-9eed-a7a24903f2de" providerId="ADAL" clId="{407C3FE7-5F85-4BBD-87BE-743A7F8ABA3B}" dt="2025-04-20T08:34:27.781" v="518" actId="478"/>
          <ac:spMkLst>
            <pc:docMk/>
            <pc:sldMk cId="897348652" sldId="826"/>
            <ac:spMk id="10" creationId="{AD6E0D6D-FB4A-78C6-AC89-CABDDF5B4EB2}"/>
          </ac:spMkLst>
        </pc:spChg>
        <pc:spChg chg="add del">
          <ac:chgData name="Al Friend" userId="e5ed79da-d858-46d4-9eed-a7a24903f2de" providerId="ADAL" clId="{407C3FE7-5F85-4BBD-87BE-743A7F8ABA3B}" dt="2025-04-20T08:34:24.083" v="517" actId="478"/>
          <ac:spMkLst>
            <pc:docMk/>
            <pc:sldMk cId="897348652" sldId="826"/>
            <ac:spMk id="11" creationId="{EB43D2C7-AA71-18E6-9CC6-8581D5A2709F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1-01T12:01:37.391" v="43" actId="20577"/>
      <pc:docMkLst>
        <pc:docMk/>
      </pc:docMkLst>
      <pc:sldChg chg="modSp">
        <pc:chgData name="Al Friend" userId="e5ed79da-d858-46d4-9eed-a7a24903f2de" providerId="ADAL" clId="{C9EC852B-C22A-4E79-9EDD-E561DA410DB0}" dt="2024-11-01T12:01:37.391" v="43" actId="20577"/>
        <pc:sldMkLst>
          <pc:docMk/>
          <pc:sldMk cId="905531228" sldId="632"/>
        </pc:sldMkLst>
      </pc:sldChg>
      <pc:sldChg chg="modAnim">
        <pc:chgData name="Al Friend" userId="e5ed79da-d858-46d4-9eed-a7a24903f2de" providerId="ADAL" clId="{C9EC852B-C22A-4E79-9EDD-E561DA410DB0}" dt="2024-11-01T12:01:17.973" v="41"/>
        <pc:sldMkLst>
          <pc:docMk/>
          <pc:sldMk cId="2510785478" sldId="634"/>
        </pc:sldMkLst>
      </pc:sldChg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</pc:sldChg>
      <pc:sldChg chg="modSp">
        <pc:chgData name="Al Friend" userId="e5ed79da-d858-46d4-9eed-a7a24903f2de" providerId="ADAL" clId="{C9EC852B-C22A-4E79-9EDD-E561DA410DB0}" dt="2024-11-01T11:49:15.985" v="36" actId="13249"/>
        <pc:sldMkLst>
          <pc:docMk/>
          <pc:sldMk cId="839811114" sldId="821"/>
        </pc:sldMkLst>
      </pc:sldChg>
      <pc:sldChg chg="modSp">
        <pc:chgData name="Al Friend" userId="e5ed79da-d858-46d4-9eed-a7a24903f2de" providerId="ADAL" clId="{C9EC852B-C22A-4E79-9EDD-E561DA410DB0}" dt="2024-11-01T11:50:57.770" v="38" actId="13249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978FAADA-2216-45AB-A666-881A432AC2D3}"/>
    <pc:docChg chg="addSld modSld modSection">
      <pc:chgData name="Al Friend" userId="e5ed79da-d858-46d4-9eed-a7a24903f2de" providerId="ADAL" clId="{978FAADA-2216-45AB-A666-881A432AC2D3}" dt="2025-02-06T20:25:41.481" v="48" actId="122"/>
      <pc:docMkLst>
        <pc:docMk/>
      </pc:docMkLst>
      <pc:sldChg chg="addSp modSp mod modShow">
        <pc:chgData name="Al Friend" userId="e5ed79da-d858-46d4-9eed-a7a24903f2de" providerId="ADAL" clId="{978FAADA-2216-45AB-A666-881A432AC2D3}" dt="2025-02-06T20:25:41.481" v="48" actId="122"/>
        <pc:sldMkLst>
          <pc:docMk/>
          <pc:sldMk cId="951636731" sldId="819"/>
        </pc:sldMkLst>
        <pc:spChg chg="add mod">
          <ac:chgData name="Al Friend" userId="e5ed79da-d858-46d4-9eed-a7a24903f2de" providerId="ADAL" clId="{978FAADA-2216-45AB-A666-881A432AC2D3}" dt="2025-02-06T20:25:41.481" v="48" actId="122"/>
          <ac:spMkLst>
            <pc:docMk/>
            <pc:sldMk cId="951636731" sldId="819"/>
            <ac:spMk id="4" creationId="{937780A7-20C2-2F88-772A-C5952DA678A5}"/>
          </ac:spMkLst>
        </pc:spChg>
      </pc:sldChg>
      <pc:sldChg chg="add">
        <pc:chgData name="Al Friend" userId="e5ed79da-d858-46d4-9eed-a7a24903f2de" providerId="ADAL" clId="{978FAADA-2216-45AB-A666-881A432AC2D3}" dt="2025-02-06T20:24:44.547" v="0" actId="2890"/>
        <pc:sldMkLst>
          <pc:docMk/>
          <pc:sldMk cId="4292795641" sldId="82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endParaRPr lang="en-US" dirty="0">
              <a:cs typeface="Times New Roman" pitchFamily="18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</TotalTime>
  <Words>5986</Words>
  <Application>Microsoft Office PowerPoint</Application>
  <PresentationFormat>Widescreen</PresentationFormat>
  <Paragraphs>1530</Paragraphs>
  <Slides>165</Slides>
  <Notes>132</Notes>
  <HiddenSlides>57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265</cp:revision>
  <cp:lastPrinted>2022-12-12T09:57:02Z</cp:lastPrinted>
  <dcterms:created xsi:type="dcterms:W3CDTF">2020-11-23T14:36:09Z</dcterms:created>
  <dcterms:modified xsi:type="dcterms:W3CDTF">2025-04-20T08:42:05Z</dcterms:modified>
</cp:coreProperties>
</file>