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91" r:id="rId61"/>
    <p:sldId id="792" r:id="rId62"/>
    <p:sldId id="777" r:id="rId63"/>
    <p:sldId id="778" r:id="rId64"/>
    <p:sldId id="494" r:id="rId65"/>
    <p:sldId id="499" r:id="rId66"/>
    <p:sldId id="508" r:id="rId67"/>
    <p:sldId id="507" r:id="rId68"/>
    <p:sldId id="509" r:id="rId69"/>
    <p:sldId id="757" r:id="rId70"/>
    <p:sldId id="693" r:id="rId71"/>
    <p:sldId id="506" r:id="rId72"/>
    <p:sldId id="688" r:id="rId73"/>
    <p:sldId id="447" r:id="rId74"/>
    <p:sldId id="691" r:id="rId75"/>
    <p:sldId id="504" r:id="rId76"/>
    <p:sldId id="690" r:id="rId77"/>
    <p:sldId id="489" r:id="rId78"/>
    <p:sldId id="497" r:id="rId79"/>
    <p:sldId id="490" r:id="rId80"/>
    <p:sldId id="513" r:id="rId81"/>
    <p:sldId id="592" r:id="rId82"/>
    <p:sldId id="493" r:id="rId83"/>
    <p:sldId id="593" r:id="rId84"/>
    <p:sldId id="491" r:id="rId85"/>
    <p:sldId id="594" r:id="rId86"/>
    <p:sldId id="685" r:id="rId87"/>
    <p:sldId id="786" r:id="rId88"/>
    <p:sldId id="680" r:id="rId89"/>
    <p:sldId id="681" r:id="rId90"/>
    <p:sldId id="682" r:id="rId91"/>
    <p:sldId id="684" r:id="rId92"/>
    <p:sldId id="779" r:id="rId93"/>
    <p:sldId id="780" r:id="rId94"/>
    <p:sldId id="783" r:id="rId95"/>
    <p:sldId id="781" r:id="rId96"/>
    <p:sldId id="784" r:id="rId97"/>
    <p:sldId id="782" r:id="rId98"/>
    <p:sldId id="785" r:id="rId9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91"/>
            <p14:sldId id="792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31" autoAdjust="0"/>
    <p:restoredTop sz="93883" autoAdjust="0"/>
  </p:normalViewPr>
  <p:slideViewPr>
    <p:cSldViewPr snapToGrid="0" showGuides="1">
      <p:cViewPr varScale="1">
        <p:scale>
          <a:sx n="60" d="100"/>
          <a:sy n="60" d="100"/>
        </p:scale>
        <p:origin x="284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7629EF56-E4C2-4744-AEF1-479C866A7F49}"/>
    <pc:docChg chg="modSld">
      <pc:chgData name="Al Friend" userId="e5ed79da-d858-46d4-9eed-a7a24903f2de" providerId="ADAL" clId="{7629EF56-E4C2-4744-AEF1-479C866A7F49}" dt="2024-12-06T22:25:51.762" v="169" actId="20577"/>
      <pc:docMkLst>
        <pc:docMk/>
      </pc:docMkLst>
      <pc:sldChg chg="modSp">
        <pc:chgData name="Al Friend" userId="e5ed79da-d858-46d4-9eed-a7a24903f2de" providerId="ADAL" clId="{7629EF56-E4C2-4744-AEF1-479C866A7F49}" dt="2024-12-06T22:20:51.569" v="21" actId="20577"/>
        <pc:sldMkLst>
          <pc:docMk/>
          <pc:sldMk cId="2723771124" sldId="441"/>
        </pc:sldMkLst>
        <pc:spChg chg="mod">
          <ac:chgData name="Al Friend" userId="e5ed79da-d858-46d4-9eed-a7a24903f2de" providerId="ADAL" clId="{7629EF56-E4C2-4744-AEF1-479C866A7F49}" dt="2024-12-06T22:20:51.569" v="21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4:04.680" v="109" actId="14100"/>
        <pc:sldMkLst>
          <pc:docMk/>
          <pc:sldMk cId="1795813768" sldId="447"/>
        </pc:sldMkLst>
        <pc:spChg chg="mod">
          <ac:chgData name="Al Friend" userId="e5ed79da-d858-46d4-9eed-a7a24903f2de" providerId="ADAL" clId="{7629EF56-E4C2-4744-AEF1-479C866A7F49}" dt="2024-12-06T22:23:57.570" v="106" actId="20577"/>
          <ac:spMkLst>
            <pc:docMk/>
            <pc:sldMk cId="1795813768" sldId="447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04.680" v="109" actId="14100"/>
          <ac:spMkLst>
            <pc:docMk/>
            <pc:sldMk cId="1795813768" sldId="447"/>
            <ac:spMk id="31" creationId="{376D26D0-231A-4B18-94C4-B630246DF9C8}"/>
          </ac:spMkLst>
        </pc:spChg>
      </pc:sldChg>
      <pc:sldChg chg="modSp">
        <pc:chgData name="Al Friend" userId="e5ed79da-d858-46d4-9eed-a7a24903f2de" providerId="ADAL" clId="{7629EF56-E4C2-4744-AEF1-479C866A7F49}" dt="2024-12-06T22:20:56.016" v="23" actId="20577"/>
        <pc:sldMkLst>
          <pc:docMk/>
          <pc:sldMk cId="2052178966" sldId="467"/>
        </pc:sldMkLst>
        <pc:spChg chg="mod">
          <ac:chgData name="Al Friend" userId="e5ed79da-d858-46d4-9eed-a7a24903f2de" providerId="ADAL" clId="{7629EF56-E4C2-4744-AEF1-479C866A7F49}" dt="2024-12-06T22:20:56.016" v="23" actId="20577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03.509" v="1" actId="20577"/>
        <pc:sldMkLst>
          <pc:docMk/>
          <pc:sldMk cId="66618361" sldId="468"/>
        </pc:sldMkLst>
        <pc:spChg chg="mod">
          <ac:chgData name="Al Friend" userId="e5ed79da-d858-46d4-9eed-a7a24903f2de" providerId="ADAL" clId="{7629EF56-E4C2-4744-AEF1-479C866A7F49}" dt="2024-12-06T22:20:03.509" v="1" actId="20577"/>
          <ac:spMkLst>
            <pc:docMk/>
            <pc:sldMk cId="66618361" sldId="46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47.358" v="39" actId="20577"/>
        <pc:sldMkLst>
          <pc:docMk/>
          <pc:sldMk cId="783260934" sldId="470"/>
        </pc:sldMkLst>
        <pc:spChg chg="mod">
          <ac:chgData name="Al Friend" userId="e5ed79da-d858-46d4-9eed-a7a24903f2de" providerId="ADAL" clId="{7629EF56-E4C2-4744-AEF1-479C866A7F49}" dt="2024-12-06T22:21:47.358" v="39" actId="20577"/>
          <ac:spMkLst>
            <pc:docMk/>
            <pc:sldMk cId="783260934" sldId="47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0.921" v="41" actId="20577"/>
        <pc:sldMkLst>
          <pc:docMk/>
          <pc:sldMk cId="40042554" sldId="471"/>
        </pc:sldMkLst>
        <pc:spChg chg="mod">
          <ac:chgData name="Al Friend" userId="e5ed79da-d858-46d4-9eed-a7a24903f2de" providerId="ADAL" clId="{7629EF56-E4C2-4744-AEF1-479C866A7F49}" dt="2024-12-06T22:21:50.921" v="41" actId="20577"/>
          <ac:spMkLst>
            <pc:docMk/>
            <pc:sldMk cId="40042554" sldId="47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7.541" v="45" actId="20577"/>
        <pc:sldMkLst>
          <pc:docMk/>
          <pc:sldMk cId="1314343701" sldId="472"/>
        </pc:sldMkLst>
        <pc:spChg chg="mod">
          <ac:chgData name="Al Friend" userId="e5ed79da-d858-46d4-9eed-a7a24903f2de" providerId="ADAL" clId="{7629EF56-E4C2-4744-AEF1-479C866A7F49}" dt="2024-12-06T22:21:57.541" v="45" actId="20577"/>
          <ac:spMkLst>
            <pc:docMk/>
            <pc:sldMk cId="1314343701" sldId="47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13.320" v="53" actId="20577"/>
        <pc:sldMkLst>
          <pc:docMk/>
          <pc:sldMk cId="2840772432" sldId="473"/>
        </pc:sldMkLst>
        <pc:spChg chg="mod">
          <ac:chgData name="Al Friend" userId="e5ed79da-d858-46d4-9eed-a7a24903f2de" providerId="ADAL" clId="{7629EF56-E4C2-4744-AEF1-479C866A7F49}" dt="2024-12-06T22:22:13.320" v="53" actId="20577"/>
          <ac:spMkLst>
            <pc:docMk/>
            <pc:sldMk cId="2840772432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04.791" v="49" actId="20577"/>
        <pc:sldMkLst>
          <pc:docMk/>
          <pc:sldMk cId="782162594" sldId="474"/>
        </pc:sldMkLst>
        <pc:spChg chg="mod">
          <ac:chgData name="Al Friend" userId="e5ed79da-d858-46d4-9eed-a7a24903f2de" providerId="ADAL" clId="{7629EF56-E4C2-4744-AEF1-479C866A7F49}" dt="2024-12-06T22:22:04.791" v="49" actId="20577"/>
          <ac:spMkLst>
            <pc:docMk/>
            <pc:sldMk cId="782162594" sldId="4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0.329" v="29" actId="20577"/>
        <pc:sldMkLst>
          <pc:docMk/>
          <pc:sldMk cId="3097720531" sldId="476"/>
        </pc:sldMkLst>
        <pc:spChg chg="mod">
          <ac:chgData name="Al Friend" userId="e5ed79da-d858-46d4-9eed-a7a24903f2de" providerId="ADAL" clId="{7629EF56-E4C2-4744-AEF1-479C866A7F49}" dt="2024-12-06T22:21:10.329" v="29" actId="20577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4.750" v="31" actId="20577"/>
        <pc:sldMkLst>
          <pc:docMk/>
          <pc:sldMk cId="1118836114" sldId="477"/>
        </pc:sldMkLst>
        <pc:spChg chg="mod">
          <ac:chgData name="Al Friend" userId="e5ed79da-d858-46d4-9eed-a7a24903f2de" providerId="ADAL" clId="{7629EF56-E4C2-4744-AEF1-479C866A7F49}" dt="2024-12-06T22:21:14.750" v="31" actId="20577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26.726" v="35" actId="20577"/>
        <pc:sldMkLst>
          <pc:docMk/>
          <pc:sldMk cId="1902124579" sldId="478"/>
        </pc:sldMkLst>
        <pc:spChg chg="mod">
          <ac:chgData name="Al Friend" userId="e5ed79da-d858-46d4-9eed-a7a24903f2de" providerId="ADAL" clId="{7629EF56-E4C2-4744-AEF1-479C866A7F49}" dt="2024-12-06T22:21:26.726" v="35" actId="20577"/>
          <ac:spMkLst>
            <pc:docMk/>
            <pc:sldMk cId="1902124579" sldId="47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5.384" v="5" actId="20577"/>
        <pc:sldMkLst>
          <pc:docMk/>
          <pc:sldMk cId="1470971289" sldId="480"/>
        </pc:sldMkLst>
        <pc:spChg chg="mod">
          <ac:chgData name="Al Friend" userId="e5ed79da-d858-46d4-9eed-a7a24903f2de" providerId="ADAL" clId="{7629EF56-E4C2-4744-AEF1-479C866A7F49}" dt="2024-12-06T22:20:15.384" v="5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1.595" v="3" actId="20577"/>
        <pc:sldMkLst>
          <pc:docMk/>
          <pc:sldMk cId="4234199121" sldId="481"/>
        </pc:sldMkLst>
        <pc:spChg chg="mod">
          <ac:chgData name="Al Friend" userId="e5ed79da-d858-46d4-9eed-a7a24903f2de" providerId="ADAL" clId="{7629EF56-E4C2-4744-AEF1-479C866A7F49}" dt="2024-12-06T22:20:11.595" v="3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25.548" v="9" actId="20577"/>
        <pc:sldMkLst>
          <pc:docMk/>
          <pc:sldMk cId="1332464609" sldId="482"/>
        </pc:sldMkLst>
        <pc:spChg chg="mod">
          <ac:chgData name="Al Friend" userId="e5ed79da-d858-46d4-9eed-a7a24903f2de" providerId="ADAL" clId="{7629EF56-E4C2-4744-AEF1-479C866A7F49}" dt="2024-12-06T22:20:25.548" v="9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35.236" v="13" actId="20577"/>
        <pc:sldMkLst>
          <pc:docMk/>
          <pc:sldMk cId="932557511" sldId="483"/>
        </pc:sldMkLst>
        <pc:spChg chg="mod">
          <ac:chgData name="Al Friend" userId="e5ed79da-d858-46d4-9eed-a7a24903f2de" providerId="ADAL" clId="{7629EF56-E4C2-4744-AEF1-479C866A7F49}" dt="2024-12-06T22:20:35.236" v="13" actId="20577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42.621" v="17" actId="20577"/>
        <pc:sldMkLst>
          <pc:docMk/>
          <pc:sldMk cId="1332464609" sldId="484"/>
        </pc:sldMkLst>
        <pc:spChg chg="mod">
          <ac:chgData name="Al Friend" userId="e5ed79da-d858-46d4-9eed-a7a24903f2de" providerId="ADAL" clId="{7629EF56-E4C2-4744-AEF1-479C866A7F49}" dt="2024-12-06T22:20:42.621" v="17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36.874" v="61" actId="20577"/>
        <pc:sldMkLst>
          <pc:docMk/>
          <pc:sldMk cId="82727171" sldId="486"/>
        </pc:sldMkLst>
        <pc:spChg chg="mod">
          <ac:chgData name="Al Friend" userId="e5ed79da-d858-46d4-9eed-a7a24903f2de" providerId="ADAL" clId="{7629EF56-E4C2-4744-AEF1-479C866A7F49}" dt="2024-12-06T22:22:36.874" v="61" actId="20577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0.823" v="63" actId="20577"/>
        <pc:sldMkLst>
          <pc:docMk/>
          <pc:sldMk cId="1361527633" sldId="487"/>
        </pc:sldMkLst>
        <pc:spChg chg="mod">
          <ac:chgData name="Al Friend" userId="e5ed79da-d858-46d4-9eed-a7a24903f2de" providerId="ADAL" clId="{7629EF56-E4C2-4744-AEF1-479C866A7F49}" dt="2024-12-06T22:22:40.823" v="63" actId="20577"/>
          <ac:spMkLst>
            <pc:docMk/>
            <pc:sldMk cId="1361527633" sldId="48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7.771" v="67" actId="20577"/>
        <pc:sldMkLst>
          <pc:docMk/>
          <pc:sldMk cId="2258517631" sldId="488"/>
        </pc:sldMkLst>
        <pc:spChg chg="mod">
          <ac:chgData name="Al Friend" userId="e5ed79da-d858-46d4-9eed-a7a24903f2de" providerId="ADAL" clId="{7629EF56-E4C2-4744-AEF1-479C866A7F49}" dt="2024-12-06T22:22:47.771" v="67" actId="20577"/>
          <ac:spMkLst>
            <pc:docMk/>
            <pc:sldMk cId="2258517631" sldId="48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21.022" v="57" actId="20577"/>
        <pc:sldMkLst>
          <pc:docMk/>
          <pc:sldMk cId="4224193016" sldId="496"/>
        </pc:sldMkLst>
        <pc:spChg chg="mod">
          <ac:chgData name="Al Friend" userId="e5ed79da-d858-46d4-9eed-a7a24903f2de" providerId="ADAL" clId="{7629EF56-E4C2-4744-AEF1-479C866A7F49}" dt="2024-12-06T22:22:21.022" v="57" actId="20577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5:17.919" v="167" actId="20577"/>
        <pc:sldMkLst>
          <pc:docMk/>
          <pc:sldMk cId="370581991" sldId="497"/>
        </pc:sldMkLst>
        <pc:spChg chg="mod">
          <ac:chgData name="Al Friend" userId="e5ed79da-d858-46d4-9eed-a7a24903f2de" providerId="ADAL" clId="{7629EF56-E4C2-4744-AEF1-479C866A7F49}" dt="2024-12-06T22:25:17.919" v="167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03.242" v="163" actId="14100"/>
        <pc:sldMkLst>
          <pc:docMk/>
          <pc:sldMk cId="4106518413" sldId="504"/>
        </pc:sldMkLst>
        <pc:spChg chg="mod">
          <ac:chgData name="Al Friend" userId="e5ed79da-d858-46d4-9eed-a7a24903f2de" providerId="ADAL" clId="{7629EF56-E4C2-4744-AEF1-479C866A7F49}" dt="2024-12-06T22:24:24.450" v="117" actId="20577"/>
          <ac:spMkLst>
            <pc:docMk/>
            <pc:sldMk cId="4106518413" sldId="504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5:03.242" v="163" actId="14100"/>
          <ac:spMkLst>
            <pc:docMk/>
            <pc:sldMk cId="4106518413" sldId="504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4:27.360" v="119" actId="20577"/>
          <ac:spMkLst>
            <pc:docMk/>
            <pc:sldMk cId="4106518413" sldId="504"/>
            <ac:spMk id="26" creationId="{F7586BB6-2057-4CF7-A670-A8A12468AEB7}"/>
          </ac:spMkLst>
        </pc:spChg>
        <pc:grpChg chg="mod">
          <ac:chgData name="Al Friend" userId="e5ed79da-d858-46d4-9eed-a7a24903f2de" providerId="ADAL" clId="{7629EF56-E4C2-4744-AEF1-479C866A7F49}" dt="2024-12-06T22:24:38.066" v="139" actId="1037"/>
          <ac:grpSpMkLst>
            <pc:docMk/>
            <pc:sldMk cId="4106518413" sldId="504"/>
            <ac:grpSpMk id="5" creationId="{00000000-0000-0000-0000-000000000000}"/>
          </ac:grpSpMkLst>
        </pc:grpChg>
        <pc:cxnChg chg="mod">
          <ac:chgData name="Al Friend" userId="e5ed79da-d858-46d4-9eed-a7a24903f2de" providerId="ADAL" clId="{7629EF56-E4C2-4744-AEF1-479C866A7F49}" dt="2024-12-06T22:24:57.266" v="162" actId="14100"/>
          <ac:cxnSpMkLst>
            <pc:docMk/>
            <pc:sldMk cId="4106518413" sldId="504"/>
            <ac:cxnSpMk id="9" creationId="{DE6C70CF-28C5-4A35-AB1C-6B47F69960AF}"/>
          </ac:cxnSpMkLst>
        </pc:cxnChg>
      </pc:sldChg>
      <pc:sldChg chg="modSp mod">
        <pc:chgData name="Al Friend" userId="e5ed79da-d858-46d4-9eed-a7a24903f2de" providerId="ADAL" clId="{7629EF56-E4C2-4744-AEF1-479C866A7F49}" dt="2024-12-06T22:23:09.002" v="71" actId="20577"/>
        <pc:sldMkLst>
          <pc:docMk/>
          <pc:sldMk cId="2089487072" sldId="507"/>
        </pc:sldMkLst>
        <pc:spChg chg="mod">
          <ac:chgData name="Al Friend" userId="e5ed79da-d858-46d4-9eed-a7a24903f2de" providerId="ADAL" clId="{7629EF56-E4C2-4744-AEF1-479C866A7F49}" dt="2024-12-06T22:23:09.002" v="71" actId="20577"/>
          <ac:spMkLst>
            <pc:docMk/>
            <pc:sldMk cId="2089487072" sldId="507"/>
            <ac:spMk id="19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12.691" v="73" actId="20577"/>
        <pc:sldMkLst>
          <pc:docMk/>
          <pc:sldMk cId="1313493540" sldId="509"/>
        </pc:sldMkLst>
        <pc:spChg chg="mod">
          <ac:chgData name="Al Friend" userId="e5ed79da-d858-46d4-9eed-a7a24903f2de" providerId="ADAL" clId="{7629EF56-E4C2-4744-AEF1-479C866A7F49}" dt="2024-12-06T22:23:12.691" v="73" actId="20577"/>
          <ac:spMkLst>
            <pc:docMk/>
            <pc:sldMk cId="1313493540" sldId="509"/>
            <ac:spMk id="12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1:30.994" v="37" actId="20577"/>
        <pc:sldMkLst>
          <pc:docMk/>
          <pc:sldMk cId="4250534393" sldId="590"/>
        </pc:sldMkLst>
        <pc:spChg chg="mod">
          <ac:chgData name="Al Friend" userId="e5ed79da-d858-46d4-9eed-a7a24903f2de" providerId="ADAL" clId="{7629EF56-E4C2-4744-AEF1-479C866A7F49}" dt="2024-12-06T22:21:30.994" v="37" actId="20577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51.762" v="169" actId="20577"/>
        <pc:sldMkLst>
          <pc:docMk/>
          <pc:sldMk cId="3987821192" sldId="592"/>
        </pc:sldMkLst>
        <pc:spChg chg="mod">
          <ac:chgData name="Al Friend" userId="e5ed79da-d858-46d4-9eed-a7a24903f2de" providerId="ADAL" clId="{7629EF56-E4C2-4744-AEF1-479C866A7F49}" dt="2024-12-06T22:25:51.762" v="169" actId="20577"/>
          <ac:spMkLst>
            <pc:docMk/>
            <pc:sldMk cId="3987821192" sldId="59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19.482" v="7" actId="20577"/>
        <pc:sldMkLst>
          <pc:docMk/>
          <pc:sldMk cId="1154128154" sldId="595"/>
        </pc:sldMkLst>
        <pc:spChg chg="mod">
          <ac:chgData name="Al Friend" userId="e5ed79da-d858-46d4-9eed-a7a24903f2de" providerId="ADAL" clId="{7629EF56-E4C2-4744-AEF1-479C866A7F49}" dt="2024-12-06T22:20:19.482" v="7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1.007" v="11" actId="20577"/>
        <pc:sldMkLst>
          <pc:docMk/>
          <pc:sldMk cId="2069661195" sldId="596"/>
        </pc:sldMkLst>
        <pc:spChg chg="mod">
          <ac:chgData name="Al Friend" userId="e5ed79da-d858-46d4-9eed-a7a24903f2de" providerId="ADAL" clId="{7629EF56-E4C2-4744-AEF1-479C866A7F49}" dt="2024-12-06T22:20:31.007" v="11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9.080" v="15" actId="20577"/>
        <pc:sldMkLst>
          <pc:docMk/>
          <pc:sldMk cId="4012337863" sldId="597"/>
        </pc:sldMkLst>
        <pc:spChg chg="mod">
          <ac:chgData name="Al Friend" userId="e5ed79da-d858-46d4-9eed-a7a24903f2de" providerId="ADAL" clId="{7629EF56-E4C2-4744-AEF1-479C866A7F49}" dt="2024-12-06T22:20:39.080" v="15" actId="20577"/>
          <ac:spMkLst>
            <pc:docMk/>
            <pc:sldMk cId="4012337863" sldId="5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0.146" v="25" actId="20577"/>
        <pc:sldMkLst>
          <pc:docMk/>
          <pc:sldMk cId="142722427" sldId="598"/>
        </pc:sldMkLst>
        <pc:spChg chg="mod">
          <ac:chgData name="Al Friend" userId="e5ed79da-d858-46d4-9eed-a7a24903f2de" providerId="ADAL" clId="{7629EF56-E4C2-4744-AEF1-479C866A7F49}" dt="2024-12-06T22:21:00.146" v="25" actId="20577"/>
          <ac:spMkLst>
            <pc:docMk/>
            <pc:sldMk cId="142722427" sldId="59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5.460" v="27" actId="20577"/>
        <pc:sldMkLst>
          <pc:docMk/>
          <pc:sldMk cId="1162007761" sldId="599"/>
        </pc:sldMkLst>
        <pc:spChg chg="mod">
          <ac:chgData name="Al Friend" userId="e5ed79da-d858-46d4-9eed-a7a24903f2de" providerId="ADAL" clId="{7629EF56-E4C2-4744-AEF1-479C866A7F49}" dt="2024-12-06T22:21:05.460" v="27" actId="20577"/>
          <ac:spMkLst>
            <pc:docMk/>
            <pc:sldMk cId="1162007761" sldId="59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12.003" v="165" actId="14100"/>
        <pc:sldMkLst>
          <pc:docMk/>
          <pc:sldMk cId="2892980821" sldId="690"/>
        </pc:sldMkLst>
        <pc:spChg chg="mod">
          <ac:chgData name="Al Friend" userId="e5ed79da-d858-46d4-9eed-a7a24903f2de" providerId="ADAL" clId="{7629EF56-E4C2-4744-AEF1-479C866A7F49}" dt="2024-12-06T22:25:12.003" v="165" actId="14100"/>
          <ac:spMkLst>
            <pc:docMk/>
            <pc:sldMk cId="2892980821" sldId="690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5:08.473" v="164" actId="14100"/>
          <ac:spMkLst>
            <pc:docMk/>
            <pc:sldMk cId="2892980821" sldId="690"/>
            <ac:spMk id="26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4:14.425" v="114" actId="14100"/>
        <pc:sldMkLst>
          <pc:docMk/>
          <pc:sldMk cId="2224960931" sldId="691"/>
        </pc:sldMkLst>
        <pc:spChg chg="mod">
          <ac:chgData name="Al Friend" userId="e5ed79da-d858-46d4-9eed-a7a24903f2de" providerId="ADAL" clId="{7629EF56-E4C2-4744-AEF1-479C866A7F49}" dt="2024-12-06T22:24:08.690" v="111" actId="20577"/>
          <ac:spMkLst>
            <pc:docMk/>
            <pc:sldMk cId="2224960931" sldId="691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14.425" v="114" actId="14100"/>
          <ac:spMkLst>
            <pc:docMk/>
            <pc:sldMk cId="2224960931" sldId="691"/>
            <ac:spMk id="31" creationId="{376D26D0-231A-4B18-94C4-B630246DF9C8}"/>
          </ac:spMkLst>
        </pc:spChg>
      </pc:sldChg>
      <pc:sldChg chg="modSp mod">
        <pc:chgData name="Al Friend" userId="e5ed79da-d858-46d4-9eed-a7a24903f2de" providerId="ADAL" clId="{7629EF56-E4C2-4744-AEF1-479C866A7F49}" dt="2024-12-06T22:23:48.729" v="104" actId="20577"/>
        <pc:sldMkLst>
          <pc:docMk/>
          <pc:sldMk cId="317975627" sldId="693"/>
        </pc:sldMkLst>
        <pc:spChg chg="mod">
          <ac:chgData name="Al Friend" userId="e5ed79da-d858-46d4-9eed-a7a24903f2de" providerId="ADAL" clId="{7629EF56-E4C2-4744-AEF1-479C866A7F49}" dt="2024-12-06T22:23:46.214" v="102" actId="20577"/>
          <ac:spMkLst>
            <pc:docMk/>
            <pc:sldMk cId="317975627" sldId="693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8.729" v="104" actId="20577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41.614" v="100" actId="20577"/>
        <pc:sldMkLst>
          <pc:docMk/>
          <pc:sldMk cId="2021259202" sldId="757"/>
        </pc:sldMkLst>
        <pc:spChg chg="mod">
          <ac:chgData name="Al Friend" userId="e5ed79da-d858-46d4-9eed-a7a24903f2de" providerId="ADAL" clId="{7629EF56-E4C2-4744-AEF1-479C866A7F49}" dt="2024-12-06T22:23:38.582" v="98" actId="20577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1.614" v="100" actId="20577"/>
          <ac:spMkLst>
            <pc:docMk/>
            <pc:sldMk cId="2021259202" sldId="757"/>
            <ac:spMk id="26" creationId="{7C4E9CC6-AB7C-D903-FDFB-0C1AD87715C6}"/>
          </ac:spMkLst>
        </pc:spChg>
        <pc:cxnChg chg="mod">
          <ac:chgData name="Al Friend" userId="e5ed79da-d858-46d4-9eed-a7a24903f2de" providerId="ADAL" clId="{7629EF56-E4C2-4744-AEF1-479C866A7F49}" dt="2024-12-06T22:23:34.826" v="96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 mod">
        <pc:chgData name="Al Friend" userId="e5ed79da-d858-46d4-9eed-a7a24903f2de" providerId="ADAL" clId="{7629EF56-E4C2-4744-AEF1-479C866A7F49}" dt="2024-12-06T22:20:46.736" v="19" actId="20577"/>
        <pc:sldMkLst>
          <pc:docMk/>
          <pc:sldMk cId="3263263647" sldId="758"/>
        </pc:sldMkLst>
        <pc:spChg chg="mod">
          <ac:chgData name="Al Friend" userId="e5ed79da-d858-46d4-9eed-a7a24903f2de" providerId="ADAL" clId="{7629EF56-E4C2-4744-AEF1-479C866A7F49}" dt="2024-12-06T22:20:46.736" v="19" actId="20577"/>
          <ac:spMkLst>
            <pc:docMk/>
            <pc:sldMk cId="3263263647" sldId="75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20.756" v="33" actId="20577"/>
        <pc:sldMkLst>
          <pc:docMk/>
          <pc:sldMk cId="1304874565" sldId="759"/>
        </pc:sldMkLst>
        <pc:spChg chg="mod">
          <ac:chgData name="Al Friend" userId="e5ed79da-d858-46d4-9eed-a7a24903f2de" providerId="ADAL" clId="{7629EF56-E4C2-4744-AEF1-479C866A7F49}" dt="2024-12-06T22:21:20.756" v="33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44.347" v="65" actId="20577"/>
        <pc:sldMkLst>
          <pc:docMk/>
          <pc:sldMk cId="2396091098" sldId="760"/>
        </pc:sldMkLst>
        <pc:spChg chg="mod">
          <ac:chgData name="Al Friend" userId="e5ed79da-d858-46d4-9eed-a7a24903f2de" providerId="ADAL" clId="{7629EF56-E4C2-4744-AEF1-479C866A7F49}" dt="2024-12-06T22:22:44.347" v="65" actId="20577"/>
          <ac:spMkLst>
            <pc:docMk/>
            <pc:sldMk cId="2396091098" sldId="76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54.478" v="43" actId="20577"/>
        <pc:sldMkLst>
          <pc:docMk/>
          <pc:sldMk cId="798895982" sldId="761"/>
        </pc:sldMkLst>
        <pc:spChg chg="mod">
          <ac:chgData name="Al Friend" userId="e5ed79da-d858-46d4-9eed-a7a24903f2de" providerId="ADAL" clId="{7629EF56-E4C2-4744-AEF1-479C866A7F49}" dt="2024-12-06T22:21:54.478" v="43" actId="20577"/>
          <ac:spMkLst>
            <pc:docMk/>
            <pc:sldMk cId="798895982" sldId="76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1.113" v="47" actId="20577"/>
        <pc:sldMkLst>
          <pc:docMk/>
          <pc:sldMk cId="3621025628" sldId="762"/>
        </pc:sldMkLst>
        <pc:spChg chg="mod">
          <ac:chgData name="Al Friend" userId="e5ed79da-d858-46d4-9eed-a7a24903f2de" providerId="ADAL" clId="{7629EF56-E4C2-4744-AEF1-479C866A7F49}" dt="2024-12-06T22:22:01.113" v="47" actId="20577"/>
          <ac:spMkLst>
            <pc:docMk/>
            <pc:sldMk cId="3621025628" sldId="76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9.761" v="51" actId="20577"/>
        <pc:sldMkLst>
          <pc:docMk/>
          <pc:sldMk cId="1369262091" sldId="763"/>
        </pc:sldMkLst>
        <pc:spChg chg="mod">
          <ac:chgData name="Al Friend" userId="e5ed79da-d858-46d4-9eed-a7a24903f2de" providerId="ADAL" clId="{7629EF56-E4C2-4744-AEF1-479C866A7F49}" dt="2024-12-06T22:22:09.761" v="51" actId="20577"/>
          <ac:spMkLst>
            <pc:docMk/>
            <pc:sldMk cId="1369262091" sldId="76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17.575" v="55" actId="20577"/>
        <pc:sldMkLst>
          <pc:docMk/>
          <pc:sldMk cId="3255630831" sldId="764"/>
        </pc:sldMkLst>
        <pc:spChg chg="mod">
          <ac:chgData name="Al Friend" userId="e5ed79da-d858-46d4-9eed-a7a24903f2de" providerId="ADAL" clId="{7629EF56-E4C2-4744-AEF1-479C866A7F49}" dt="2024-12-06T22:22:17.575" v="55" actId="20577"/>
          <ac:spMkLst>
            <pc:docMk/>
            <pc:sldMk cId="3255630831" sldId="76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24.605" v="59" actId="20577"/>
        <pc:sldMkLst>
          <pc:docMk/>
          <pc:sldMk cId="839833664" sldId="765"/>
        </pc:sldMkLst>
        <pc:spChg chg="mod">
          <ac:chgData name="Al Friend" userId="e5ed79da-d858-46d4-9eed-a7a24903f2de" providerId="ADAL" clId="{7629EF56-E4C2-4744-AEF1-479C866A7F49}" dt="2024-12-06T22:22:24.605" v="59" actId="20577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51.763" v="69" actId="20577"/>
        <pc:sldMkLst>
          <pc:docMk/>
          <pc:sldMk cId="2197686200" sldId="776"/>
        </pc:sldMkLst>
        <pc:spChg chg="mod">
          <ac:chgData name="Al Friend" userId="e5ed79da-d858-46d4-9eed-a7a24903f2de" providerId="ADAL" clId="{7629EF56-E4C2-4744-AEF1-479C866A7F49}" dt="2024-12-06T22:22:51.763" v="69" actId="20577"/>
          <ac:spMkLst>
            <pc:docMk/>
            <pc:sldMk cId="2197686200" sldId="776"/>
            <ac:spMk id="3" creationId="{E4EE7085-4C5B-409B-8843-A8A3D3CB6E9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11T10:05:45.237" v="2024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15:39.652" v="1875" actId="20577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15:39.652" v="1875" actId="20577"/>
          <ac:spMkLst>
            <pc:docMk/>
            <pc:sldMk cId="1361527633" sldId="487"/>
            <ac:spMk id="4" creationId="{3232ABB4-6CA7-B7FB-1B1A-D46FCC5E2B31}"/>
          </ac:spMkLst>
        </pc:spChg>
      </pc:sldChg>
      <pc:sldChg chg="modSp">
        <pc:chgData name="Al Friend" userId="e5ed79da-d858-46d4-9eed-a7a24903f2de" providerId="ADAL" clId="{84C4C289-AD5C-4B25-AD63-E6DEBE2994A4}" dt="2024-12-06T12:27:12.897" v="1891" actId="1038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27:12.897" v="1891" actId="1038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84C4C289-AD5C-4B25-AD63-E6DEBE2994A4}" dt="2024-12-06T12:54:44.907" v="1940" actId="20577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6T12:54:44.907" v="1940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3:00:38.253" v="1983" actId="1038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6T12:54:04.346" v="1933" actId="20577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59:55.659" v="1953" actId="20577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84C4C289-AD5C-4B25-AD63-E6DEBE2994A4}" dt="2024-12-06T13:00:38.253" v="1983" actId="1038"/>
          <ac:spMkLst>
            <pc:docMk/>
            <pc:sldMk cId="3470282460" sldId="493"/>
            <ac:spMk id="9" creationId="{B512F120-344F-4640-B3E2-359F2279C62B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 modAnim">
        <pc:chgData name="Al Friend" userId="e5ed79da-d858-46d4-9eed-a7a24903f2de" providerId="ADAL" clId="{84C4C289-AD5C-4B25-AD63-E6DEBE2994A4}" dt="2024-12-06T13:00:27.704" v="1979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6T12:54:07.772" v="1935" actId="20577"/>
          <ac:spMkLst>
            <pc:docMk/>
            <pc:sldMk cId="3479897373" sldId="51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3:00:27.704" v="1979" actId="20577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84C4C289-AD5C-4B25-AD63-E6DEBE2994A4}" dt="2024-12-06T13:00:17.816" v="1975" actId="1037"/>
          <ac:spMkLst>
            <pc:docMk/>
            <pc:sldMk cId="3479897373" sldId="513"/>
            <ac:spMk id="8" creationId="{4E063AD4-6ECC-084B-CBC7-7B0DFA360F57}"/>
          </ac:spMkLst>
        </pc:spChg>
      </pc:sldChg>
      <pc:sldChg chg="addSp modSp modAnim">
        <pc:chgData name="Al Friend" userId="e5ed79da-d858-46d4-9eed-a7a24903f2de" providerId="ADAL" clId="{84C4C289-AD5C-4B25-AD63-E6DEBE2994A4}" dt="2024-12-06T12:53:43.929" v="1923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6T12:53:43.929" v="1923" actId="20577"/>
          <ac:spMkLst>
            <pc:docMk/>
            <pc:sldMk cId="3987821192" sldId="592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2-06T12:52:49.074" v="1920"/>
          <ac:spMkLst>
            <pc:docMk/>
            <pc:sldMk cId="3987821192" sldId="592"/>
            <ac:spMk id="4" creationId="{74A6396D-FB07-420B-ABDA-2CAC658A2AAA}"/>
          </ac:spMkLst>
        </pc:spChg>
      </pc:sldChg>
      <pc:sldChg chg="modSp">
        <pc:chgData name="Al Friend" userId="e5ed79da-d858-46d4-9eed-a7a24903f2de" providerId="ADAL" clId="{84C4C289-AD5C-4B25-AD63-E6DEBE2994A4}" dt="2024-12-06T12:53:57.082" v="1929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6T12:53:57.082" v="1929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54:52.330" v="1944" actId="20577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6T12:54:52.330" v="1944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84C4C289-AD5C-4B25-AD63-E6DEBE2994A4}" dt="2024-12-06T10:24:10.918" v="1528"/>
        <pc:sldMkLst>
          <pc:docMk/>
          <pc:sldMk cId="3610594677" sldId="77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</pc:sldChg>
      <pc:sldChg chg="addSp delSp modSp add addAnim delAnim modAnim">
        <pc:chgData name="Al Friend" userId="e5ed79da-d858-46d4-9eed-a7a24903f2de" providerId="ADAL" clId="{84C4C289-AD5C-4B25-AD63-E6DEBE2994A4}" dt="2024-12-11T10:05:45.237" v="2024"/>
        <pc:sldMkLst>
          <pc:docMk/>
          <pc:sldMk cId="1135862847" sldId="791"/>
        </pc:sldMkLst>
        <pc:spChg chg="add del mod">
          <ac:chgData name="Al Friend" userId="e5ed79da-d858-46d4-9eed-a7a24903f2de" providerId="ADAL" clId="{84C4C289-AD5C-4B25-AD63-E6DEBE2994A4}" dt="2024-12-06T10:11:56.121" v="950" actId="478"/>
          <ac:spMkLst>
            <pc:docMk/>
            <pc:sldMk cId="1135862847" sldId="791"/>
            <ac:spMk id="2" creationId="{52CD094B-AFE1-431C-B0C3-C9CACA3FD0E5}"/>
          </ac:spMkLst>
        </pc:spChg>
        <pc:spChg chg="add del mod">
          <ac:chgData name="Al Friend" userId="e5ed79da-d858-46d4-9eed-a7a24903f2de" providerId="ADAL" clId="{84C4C289-AD5C-4B25-AD63-E6DEBE2994A4}" dt="2024-12-06T10:13:07.792" v="1077" actId="478"/>
          <ac:spMkLst>
            <pc:docMk/>
            <pc:sldMk cId="1135862847" sldId="791"/>
            <ac:spMk id="3" creationId="{37E76D79-8FB8-498A-87E0-6CC1FFF4EC4A}"/>
          </ac:spMkLst>
        </pc:spChg>
        <pc:spChg chg="mod">
          <ac:chgData name="Al Friend" userId="e5ed79da-d858-46d4-9eed-a7a24903f2de" providerId="ADAL" clId="{84C4C289-AD5C-4B25-AD63-E6DEBE2994A4}" dt="2024-12-06T11:40:56.612" v="1718" actId="1076"/>
          <ac:spMkLst>
            <pc:docMk/>
            <pc:sldMk cId="1135862847" sldId="791"/>
            <ac:spMk id="4" creationId="{08C76DEA-F650-51AB-7EE7-9B3064808EC0}"/>
          </ac:spMkLst>
        </pc:spChg>
        <pc:spChg chg="mod">
          <ac:chgData name="Al Friend" userId="e5ed79da-d858-46d4-9eed-a7a24903f2de" providerId="ADAL" clId="{84C4C289-AD5C-4B25-AD63-E6DEBE2994A4}" dt="2024-12-06T12:07:45.718" v="1853" actId="20577"/>
          <ac:spMkLst>
            <pc:docMk/>
            <pc:sldMk cId="1135862847" sldId="791"/>
            <ac:spMk id="6" creationId="{C460184D-D803-F499-E82E-972FB39F9288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7" creationId="{37697A85-FE4A-5F49-87D3-DF60452AD532}"/>
          </ac:spMkLst>
        </pc:spChg>
        <pc:spChg chg="mod">
          <ac:chgData name="Al Friend" userId="e5ed79da-d858-46d4-9eed-a7a24903f2de" providerId="ADAL" clId="{84C4C289-AD5C-4B25-AD63-E6DEBE2994A4}" dt="2024-12-06T12:37:38.296" v="1912" actId="20577"/>
          <ac:spMkLst>
            <pc:docMk/>
            <pc:sldMk cId="1135862847" sldId="791"/>
            <ac:spMk id="19" creationId="{39027E70-266E-C921-B96A-180149336170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0" creationId="{CE0478C3-5F85-4F8D-AAFC-F12F58437907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1" creationId="{BE13FF1D-AE89-48DE-9545-FC614FA1848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5" creationId="{35683CAD-1E2A-EA31-E6BB-C707B14B8F0A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6" creationId="{0812AA0D-71D1-9B9D-4AED-E09E855A4185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27" creationId="{269837FC-7069-F1D9-E16A-87AF1D4A80CD}"/>
          </ac:spMkLst>
        </pc:spChg>
        <pc:spChg chg="mod">
          <ac:chgData name="Al Friend" userId="e5ed79da-d858-46d4-9eed-a7a24903f2de" providerId="ADAL" clId="{84C4C289-AD5C-4B25-AD63-E6DEBE2994A4}" dt="2024-12-06T11:45:01.180" v="1827" actId="1035"/>
          <ac:spMkLst>
            <pc:docMk/>
            <pc:sldMk cId="1135862847" sldId="791"/>
            <ac:spMk id="28" creationId="{27833E17-04CE-E6AD-804B-EB51B8F41239}"/>
          </ac:spMkLst>
        </pc:spChg>
        <pc:spChg chg="mod ord">
          <ac:chgData name="Al Friend" userId="e5ed79da-d858-46d4-9eed-a7a24903f2de" providerId="ADAL" clId="{84C4C289-AD5C-4B25-AD63-E6DEBE2994A4}" dt="2024-12-06T11:44:31.067" v="1797" actId="14100"/>
          <ac:spMkLst>
            <pc:docMk/>
            <pc:sldMk cId="1135862847" sldId="791"/>
            <ac:spMk id="29" creationId="{9CFD6623-90F9-8CA0-585A-959ADF79ADE1}"/>
          </ac:spMkLst>
        </pc:spChg>
        <pc:spChg chg="del mod">
          <ac:chgData name="Al Friend" userId="e5ed79da-d858-46d4-9eed-a7a24903f2de" providerId="ADAL" clId="{84C4C289-AD5C-4B25-AD63-E6DEBE2994A4}" dt="2024-12-06T10:16:40.554" v="1303" actId="478"/>
          <ac:spMkLst>
            <pc:docMk/>
            <pc:sldMk cId="1135862847" sldId="791"/>
            <ac:spMk id="30" creationId="{F8908677-B9D0-5945-93E8-1112E85882A9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31" creationId="{44EEC309-5164-E750-8A98-948F7250CF9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32" creationId="{56038AF1-3FFC-CE48-15B4-04B9F7CE57D9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3" creationId="{F2A2FD4D-D5A1-4882-9270-445588B3BF14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4" creationId="{02546B7F-2DFC-4F0E-BC48-161A956E6261}"/>
          </ac:spMkLst>
        </pc:spChg>
        <pc:spChg chg="mod">
          <ac:chgData name="Al Friend" userId="e5ed79da-d858-46d4-9eed-a7a24903f2de" providerId="ADAL" clId="{84C4C289-AD5C-4B25-AD63-E6DEBE2994A4}" dt="2024-12-06T10:42:10.802" v="1648" actId="1036"/>
          <ac:spMkLst>
            <pc:docMk/>
            <pc:sldMk cId="1135862847" sldId="791"/>
            <ac:spMk id="35" creationId="{570E26B8-2533-45CC-B630-78104B4BF6E3}"/>
          </ac:spMkLst>
        </pc:spChg>
        <pc:spChg chg="del mod">
          <ac:chgData name="Al Friend" userId="e5ed79da-d858-46d4-9eed-a7a24903f2de" providerId="ADAL" clId="{84C4C289-AD5C-4B25-AD63-E6DEBE2994A4}" dt="2024-12-06T10:18:10.640" v="1344" actId="478"/>
          <ac:spMkLst>
            <pc:docMk/>
            <pc:sldMk cId="1135862847" sldId="791"/>
            <ac:spMk id="37" creationId="{D1DD8C35-F278-4C99-90DE-19CCA4DEF251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8" creationId="{3E43DA8B-85F2-4ED1-8CB9-4C679A6B601F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9" creationId="{AB6F678D-D2D5-49A1-8AF3-02EE2A30680D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40" creationId="{BDD628B9-0732-4AB7-93AF-03B17DA2D4A9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1" creationId="{FFFD03AB-D625-498E-9D39-B561473F8A17}"/>
          </ac:spMkLst>
        </pc:spChg>
        <pc:spChg chg="add del mod">
          <ac:chgData name="Al Friend" userId="e5ed79da-d858-46d4-9eed-a7a24903f2de" providerId="ADAL" clId="{84C4C289-AD5C-4B25-AD63-E6DEBE2994A4}" dt="2024-12-06T10:13:10.084" v="1078" actId="478"/>
          <ac:spMkLst>
            <pc:docMk/>
            <pc:sldMk cId="1135862847" sldId="791"/>
            <ac:spMk id="43" creationId="{C814A4D2-D39E-4B64-B5B8-A9A0B7FFF50E}"/>
          </ac:spMkLst>
        </pc:spChg>
        <pc:spChg chg="add del mod">
          <ac:chgData name="Al Friend" userId="e5ed79da-d858-46d4-9eed-a7a24903f2de" providerId="ADAL" clId="{84C4C289-AD5C-4B25-AD63-E6DEBE2994A4}" dt="2024-12-06T10:13:10.850" v="1079" actId="478"/>
          <ac:spMkLst>
            <pc:docMk/>
            <pc:sldMk cId="1135862847" sldId="791"/>
            <ac:spMk id="44" creationId="{B48EFA9C-6B68-46A1-8E3E-4BC18739C805}"/>
          </ac:spMkLst>
        </pc:spChg>
        <pc:spChg chg="add del mod">
          <ac:chgData name="Al Friend" userId="e5ed79da-d858-46d4-9eed-a7a24903f2de" providerId="ADAL" clId="{84C4C289-AD5C-4B25-AD63-E6DEBE2994A4}" dt="2024-12-06T11:43:49.191" v="1758" actId="478"/>
          <ac:spMkLst>
            <pc:docMk/>
            <pc:sldMk cId="1135862847" sldId="791"/>
            <ac:spMk id="45" creationId="{E4FD5705-4010-4721-B938-D46F87EAB8BE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6" creationId="{BFC38AA1-E80C-489B-A065-69A3BEC2FC35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7" creationId="{BABA6689-7DBF-4BCE-87BB-7559475F170C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8" creationId="{C3B965A4-596D-48CF-B623-7B982A3EAD7A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9" creationId="{32D80D9D-A915-458D-9FB9-52D0A8801C46}"/>
          </ac:spMkLst>
        </pc:spChg>
        <pc:spChg chg="add mod">
          <ac:chgData name="Al Friend" userId="e5ed79da-d858-46d4-9eed-a7a24903f2de" providerId="ADAL" clId="{84C4C289-AD5C-4B25-AD63-E6DEBE2994A4}" dt="2024-12-06T10:43:08.423" v="1694" actId="962"/>
          <ac:spMkLst>
            <pc:docMk/>
            <pc:sldMk cId="1135862847" sldId="791"/>
            <ac:spMk id="53" creationId="{9063E975-6FF7-4CE9-A82F-833F290AEBDD}"/>
          </ac:spMkLst>
        </pc:spChg>
        <pc:spChg chg="add mod">
          <ac:chgData name="Al Friend" userId="e5ed79da-d858-46d4-9eed-a7a24903f2de" providerId="ADAL" clId="{84C4C289-AD5C-4B25-AD63-E6DEBE2994A4}" dt="2024-12-06T11:46:53.098" v="1835" actId="962"/>
          <ac:spMkLst>
            <pc:docMk/>
            <pc:sldMk cId="1135862847" sldId="791"/>
            <ac:spMk id="54" creationId="{22183285-BE31-4A6B-9D42-D99695E6A45F}"/>
          </ac:spMkLst>
        </pc:spChg>
        <pc:spChg chg="add del mod">
          <ac:chgData name="Al Friend" userId="e5ed79da-d858-46d4-9eed-a7a24903f2de" providerId="ADAL" clId="{84C4C289-AD5C-4B25-AD63-E6DEBE2994A4}" dt="2024-12-06T11:46:35.116" v="1832" actId="478"/>
          <ac:spMkLst>
            <pc:docMk/>
            <pc:sldMk cId="1135862847" sldId="791"/>
            <ac:spMk id="55" creationId="{EE5457A8-047A-4312-96D8-23CD06DD61F2}"/>
          </ac:spMkLst>
        </pc:spChg>
        <pc:spChg chg="add del mod">
          <ac:chgData name="Al Friend" userId="e5ed79da-d858-46d4-9eed-a7a24903f2de" providerId="ADAL" clId="{84C4C289-AD5C-4B25-AD63-E6DEBE2994A4}" dt="2024-12-06T11:47:26.559" v="1839" actId="962"/>
          <ac:spMkLst>
            <pc:docMk/>
            <pc:sldMk cId="1135862847" sldId="791"/>
            <ac:spMk id="56" creationId="{2DCC5A50-1613-401C-8B96-ACAB5F94810D}"/>
          </ac:spMkLst>
        </pc:spChg>
        <pc:spChg chg="add mod">
          <ac:chgData name="Al Friend" userId="e5ed79da-d858-46d4-9eed-a7a24903f2de" providerId="ADAL" clId="{84C4C289-AD5C-4B25-AD63-E6DEBE2994A4}" dt="2024-12-06T11:46:17.449" v="1828" actId="962"/>
          <ac:spMkLst>
            <pc:docMk/>
            <pc:sldMk cId="1135862847" sldId="791"/>
            <ac:spMk id="57" creationId="{5298AA5D-FC31-4352-980F-7D95697682B5}"/>
          </ac:spMkLst>
        </pc:spChg>
        <pc:spChg chg="add del mod">
          <ac:chgData name="Al Friend" userId="e5ed79da-d858-46d4-9eed-a7a24903f2de" providerId="ADAL" clId="{84C4C289-AD5C-4B25-AD63-E6DEBE2994A4}" dt="2024-12-06T11:46:32.677" v="1830" actId="478"/>
          <ac:spMkLst>
            <pc:docMk/>
            <pc:sldMk cId="1135862847" sldId="791"/>
            <ac:spMk id="58" creationId="{3AA77937-32E5-4AA2-8F18-88A51302992F}"/>
          </ac:spMkLst>
        </pc:spChg>
        <pc:spChg chg="add mod">
          <ac:chgData name="Al Friend" userId="e5ed79da-d858-46d4-9eed-a7a24903f2de" providerId="ADAL" clId="{84C4C289-AD5C-4B25-AD63-E6DEBE2994A4}" dt="2024-12-06T11:47:11.524" v="1837" actId="962"/>
          <ac:spMkLst>
            <pc:docMk/>
            <pc:sldMk cId="1135862847" sldId="791"/>
            <ac:spMk id="59" creationId="{C876FE33-042F-49D1-82EA-405FE3A9841A}"/>
          </ac:spMkLst>
        </pc:spChg>
        <pc:spChg chg="add del mod">
          <ac:chgData name="Al Friend" userId="e5ed79da-d858-46d4-9eed-a7a24903f2de" providerId="ADAL" clId="{84C4C289-AD5C-4B25-AD63-E6DEBE2994A4}" dt="2024-12-06T11:41:09.060" v="1721" actId="478"/>
          <ac:spMkLst>
            <pc:docMk/>
            <pc:sldMk cId="1135862847" sldId="791"/>
            <ac:spMk id="60" creationId="{39E080D3-5A51-49F6-8B13-802A9F1E5237}"/>
          </ac:spMkLst>
        </pc:spChg>
        <pc:spChg chg="add del mod">
          <ac:chgData name="Al Friend" userId="e5ed79da-d858-46d4-9eed-a7a24903f2de" providerId="ADAL" clId="{84C4C289-AD5C-4B25-AD63-E6DEBE2994A4}" dt="2024-12-06T11:41:06.049" v="1720" actId="478"/>
          <ac:spMkLst>
            <pc:docMk/>
            <pc:sldMk cId="1135862847" sldId="791"/>
            <ac:spMk id="61" creationId="{55171A1E-056F-4A63-9D01-478CEB1EF620}"/>
          </ac:spMkLst>
        </pc:spChg>
        <pc:spChg chg="add mod">
          <ac:chgData name="Al Friend" userId="e5ed79da-d858-46d4-9eed-a7a24903f2de" providerId="ADAL" clId="{84C4C289-AD5C-4B25-AD63-E6DEBE2994A4}" dt="2024-12-06T11:47:01.810" v="1836" actId="962"/>
          <ac:spMkLst>
            <pc:docMk/>
            <pc:sldMk cId="1135862847" sldId="791"/>
            <ac:spMk id="62" creationId="{AF4F5B4A-5119-461B-A730-C2CFC05AD5F2}"/>
          </ac:spMkLst>
        </pc:spChg>
        <pc:spChg chg="add del mod">
          <ac:chgData name="Al Friend" userId="e5ed79da-d858-46d4-9eed-a7a24903f2de" providerId="ADAL" clId="{84C4C289-AD5C-4B25-AD63-E6DEBE2994A4}" dt="2024-12-06T11:46:36.058" v="1833" actId="478"/>
          <ac:spMkLst>
            <pc:docMk/>
            <pc:sldMk cId="1135862847" sldId="791"/>
            <ac:spMk id="63" creationId="{23443E54-05B0-4A51-AA57-9E8D3923B667}"/>
          </ac:spMkLst>
        </pc:spChg>
        <pc:spChg chg="add mod">
          <ac:chgData name="Al Friend" userId="e5ed79da-d858-46d4-9eed-a7a24903f2de" providerId="ADAL" clId="{84C4C289-AD5C-4B25-AD63-E6DEBE2994A4}" dt="2024-12-06T11:47:43.824" v="1840" actId="962"/>
          <ac:spMkLst>
            <pc:docMk/>
            <pc:sldMk cId="1135862847" sldId="791"/>
            <ac:spMk id="64" creationId="{27C6C047-109C-467B-AB6F-03A4260007C7}"/>
          </ac:spMkLst>
        </pc:spChg>
        <pc:spChg chg="add mod">
          <ac:chgData name="Al Friend" userId="e5ed79da-d858-46d4-9eed-a7a24903f2de" providerId="ADAL" clId="{84C4C289-AD5C-4B25-AD63-E6DEBE2994A4}" dt="2024-12-06T11:46:45.209" v="1834" actId="962"/>
          <ac:spMkLst>
            <pc:docMk/>
            <pc:sldMk cId="1135862847" sldId="791"/>
            <ac:spMk id="65" creationId="{598695F8-35C9-451B-9533-C0CC8FD292AA}"/>
          </ac:spMkLst>
        </pc:spChg>
        <pc:spChg chg="add del mod">
          <ac:chgData name="Al Friend" userId="e5ed79da-d858-46d4-9eed-a7a24903f2de" providerId="ADAL" clId="{84C4C289-AD5C-4B25-AD63-E6DEBE2994A4}" dt="2024-12-06T11:46:34.067" v="1831" actId="478"/>
          <ac:spMkLst>
            <pc:docMk/>
            <pc:sldMk cId="1135862847" sldId="791"/>
            <ac:spMk id="66" creationId="{CA3A7E87-78DB-45BC-BCA7-4290FED2CEB4}"/>
          </ac:spMkLst>
        </pc:spChg>
        <pc:spChg chg="add mod">
          <ac:chgData name="Al Friend" userId="e5ed79da-d858-46d4-9eed-a7a24903f2de" providerId="ADAL" clId="{84C4C289-AD5C-4B25-AD63-E6DEBE2994A4}" dt="2024-12-06T13:35:03.988" v="2000" actId="1035"/>
          <ac:spMkLst>
            <pc:docMk/>
            <pc:sldMk cId="1135862847" sldId="791"/>
            <ac:spMk id="67" creationId="{E3CEE837-8FB8-457D-AFCE-B6E66C733969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8" creationId="{AC41E947-47C8-4F7A-B13E-BA5BA4C0E0F0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9" creationId="{538EB5BB-097E-4714-ABE0-489C23240E28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2" creationId="{4EB6B2D9-23CF-433D-B07E-A73EABDFD6CD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3" creationId="{81AAEF91-8D6C-41AE-9495-8BB163EF2292}"/>
          </ac:spMkLst>
        </pc:spChg>
        <pc:graphicFrameChg chg="mod">
          <ac:chgData name="Al Friend" userId="e5ed79da-d858-46d4-9eed-a7a24903f2de" providerId="ADAL" clId="{84C4C289-AD5C-4B25-AD63-E6DEBE2994A4}" dt="2024-12-06T10:30:08.221" v="1574" actId="1037"/>
          <ac:graphicFrameMkLst>
            <pc:docMk/>
            <pc:sldMk cId="1135862847" sldId="791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84C4C289-AD5C-4B25-AD63-E6DEBE2994A4}" dt="2024-12-06T11:42:53.953" v="1749" actId="1076"/>
          <ac:graphicFrameMkLst>
            <pc:docMk/>
            <pc:sldMk cId="1135862847" sldId="791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84C4C289-AD5C-4B25-AD63-E6DEBE2994A4}" dt="2024-12-06T11:44:52.627" v="1799" actId="2164"/>
          <ac:graphicFrameMkLst>
            <pc:docMk/>
            <pc:sldMk cId="1135862847" sldId="791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84C4C289-AD5C-4B25-AD63-E6DEBE2994A4}" dt="2024-12-06T11:43:46.228" v="1757" actId="2164"/>
          <ac:graphicFrameMkLst>
            <pc:docMk/>
            <pc:sldMk cId="1135862847" sldId="791"/>
            <ac:graphicFrameMk id="36" creationId="{4F27B0EB-B143-43F2-BFD3-AEE124AF9F91}"/>
          </ac:graphicFrameMkLst>
        </pc:graphicFrameChg>
        <pc:cxnChg chg="mod">
          <ac:chgData name="Al Friend" userId="e5ed79da-d858-46d4-9eed-a7a24903f2de" providerId="ADAL" clId="{84C4C289-AD5C-4B25-AD63-E6DEBE2994A4}" dt="2024-12-06T11:44:31.067" v="1797" actId="14100"/>
          <ac:cxnSpMkLst>
            <pc:docMk/>
            <pc:sldMk cId="1135862847" sldId="79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84C4C289-AD5C-4B25-AD63-E6DEBE2994A4}" dt="2024-12-06T10:16:35.498" v="1302" actId="478"/>
          <ac:cxnSpMkLst>
            <pc:docMk/>
            <pc:sldMk cId="1135862847" sldId="791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42" creationId="{A690C114-1660-9D11-3BF9-99F60F168DE6}"/>
          </ac:cxnSpMkLst>
        </pc:cxnChg>
        <pc:cxnChg chg="add del mod">
          <ac:chgData name="Al Friend" userId="e5ed79da-d858-46d4-9eed-a7a24903f2de" providerId="ADAL" clId="{84C4C289-AD5C-4B25-AD63-E6DEBE2994A4}" dt="2024-12-06T10:25:44.465" v="1531" actId="478"/>
          <ac:cxnSpMkLst>
            <pc:docMk/>
            <pc:sldMk cId="1135862847" sldId="791"/>
            <ac:cxnSpMk id="50" creationId="{2DBAF8AD-8777-4AFD-8035-8A99BE2DD7BC}"/>
          </ac:cxnSpMkLst>
        </pc:cxnChg>
      </pc:sldChg>
      <pc:sldChg chg="delSp modSp add modTransition modAnim modNotesTx">
        <pc:chgData name="Al Friend" userId="e5ed79da-d858-46d4-9eed-a7a24903f2de" providerId="ADAL" clId="{84C4C289-AD5C-4B25-AD63-E6DEBE2994A4}" dt="2024-12-06T12:13:39.110" v="1873" actId="6549"/>
        <pc:sldMkLst>
          <pc:docMk/>
          <pc:sldMk cId="2187851890" sldId="792"/>
        </pc:sldMkLst>
        <pc:spChg chg="del">
          <ac:chgData name="Al Friend" userId="e5ed79da-d858-46d4-9eed-a7a24903f2de" providerId="ADAL" clId="{84C4C289-AD5C-4B25-AD63-E6DEBE2994A4}" dt="2024-12-06T12:07:56.951" v="1857" actId="478"/>
          <ac:spMkLst>
            <pc:docMk/>
            <pc:sldMk cId="2187851890" sldId="792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2:08:07.577" v="1867" actId="20577"/>
          <ac:spMkLst>
            <pc:docMk/>
            <pc:sldMk cId="2187851890" sldId="792"/>
            <ac:spMk id="19" creationId="{39027E70-266E-C921-B96A-180149336170}"/>
          </ac:spMkLst>
        </pc:spChg>
        <pc:spChg chg="del">
          <ac:chgData name="Al Friend" userId="e5ed79da-d858-46d4-9eed-a7a24903f2de" providerId="ADAL" clId="{84C4C289-AD5C-4B25-AD63-E6DEBE2994A4}" dt="2024-12-06T12:08:00.182" v="1859" actId="478"/>
          <ac:spMkLst>
            <pc:docMk/>
            <pc:sldMk cId="2187851890" sldId="792"/>
            <ac:spMk id="25" creationId="{35683CAD-1E2A-EA31-E6BB-C707B14B8F0A}"/>
          </ac:spMkLst>
        </pc:spChg>
        <pc:spChg chg="del">
          <ac:chgData name="Al Friend" userId="e5ed79da-d858-46d4-9eed-a7a24903f2de" providerId="ADAL" clId="{84C4C289-AD5C-4B25-AD63-E6DEBE2994A4}" dt="2024-12-06T12:08:10.855" v="1869" actId="478"/>
          <ac:spMkLst>
            <pc:docMk/>
            <pc:sldMk cId="2187851890" sldId="792"/>
            <ac:spMk id="27" creationId="{269837FC-7069-F1D9-E16A-87AF1D4A80CD}"/>
          </ac:spMkLst>
        </pc:spChg>
        <pc:spChg chg="del">
          <ac:chgData name="Al Friend" userId="e5ed79da-d858-46d4-9eed-a7a24903f2de" providerId="ADAL" clId="{84C4C289-AD5C-4B25-AD63-E6DEBE2994A4}" dt="2024-12-06T12:08:10.037" v="1868" actId="478"/>
          <ac:spMkLst>
            <pc:docMk/>
            <pc:sldMk cId="2187851890" sldId="792"/>
            <ac:spMk id="31" creationId="{44EEC309-5164-E750-8A98-948F7250CF9F}"/>
          </ac:spMkLst>
        </pc:spChg>
        <pc:spChg chg="del">
          <ac:chgData name="Al Friend" userId="e5ed79da-d858-46d4-9eed-a7a24903f2de" providerId="ADAL" clId="{84C4C289-AD5C-4B25-AD63-E6DEBE2994A4}" dt="2024-12-06T12:08:01.143" v="1860" actId="478"/>
          <ac:spMkLst>
            <pc:docMk/>
            <pc:sldMk cId="2187851890" sldId="792"/>
            <ac:spMk id="32" creationId="{56038AF1-3FFC-CE48-15B4-04B9F7CE57D9}"/>
          </ac:spMkLst>
        </pc:spChg>
        <pc:spChg chg="del">
          <ac:chgData name="Al Friend" userId="e5ed79da-d858-46d4-9eed-a7a24903f2de" providerId="ADAL" clId="{84C4C289-AD5C-4B25-AD63-E6DEBE2994A4}" dt="2024-12-06T12:08:12.407" v="1871" actId="478"/>
          <ac:spMkLst>
            <pc:docMk/>
            <pc:sldMk cId="2187851890" sldId="792"/>
            <ac:spMk id="35" creationId="{570E26B8-2533-45CC-B630-78104B4BF6E3}"/>
          </ac:spMkLst>
        </pc:spChg>
        <pc:spChg chg="del">
          <ac:chgData name="Al Friend" userId="e5ed79da-d858-46d4-9eed-a7a24903f2de" providerId="ADAL" clId="{84C4C289-AD5C-4B25-AD63-E6DEBE2994A4}" dt="2024-12-06T12:07:58.039" v="1858" actId="478"/>
          <ac:spMkLst>
            <pc:docMk/>
            <pc:sldMk cId="2187851890" sldId="792"/>
            <ac:spMk id="49" creationId="{32D80D9D-A915-458D-9FB9-52D0A8801C46}"/>
          </ac:spMkLst>
        </pc:spChg>
        <pc:spChg chg="del">
          <ac:chgData name="Al Friend" userId="e5ed79da-d858-46d4-9eed-a7a24903f2de" providerId="ADAL" clId="{84C4C289-AD5C-4B25-AD63-E6DEBE2994A4}" dt="2024-12-06T12:08:11.557" v="1870" actId="478"/>
          <ac:spMkLst>
            <pc:docMk/>
            <pc:sldMk cId="2187851890" sldId="792"/>
            <ac:spMk id="53" creationId="{9063E975-6FF7-4CE9-A82F-833F290AEBDD}"/>
          </ac:spMkLst>
        </pc:spChg>
        <pc:cxnChg chg="mod">
          <ac:chgData name="Al Friend" userId="e5ed79da-d858-46d4-9eed-a7a24903f2de" providerId="ADAL" clId="{84C4C289-AD5C-4B25-AD63-E6DEBE2994A4}" dt="2024-12-06T12:08:00.182" v="1859" actId="478"/>
          <ac:cxnSpMkLst>
            <pc:docMk/>
            <pc:sldMk cId="2187851890" sldId="792"/>
            <ac:cxnSpMk id="5" creationId="{74743580-1BBD-44D1-9B4B-3FCD69A573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34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368913" y="5345578"/>
            <a:ext cx="947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fields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GROUP BY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477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16489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341"/>
              </p:ext>
            </p:extLst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9719"/>
              </p:ext>
            </p:extLst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9392"/>
              </p:ext>
            </p:extLst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7197032" y="245068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823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316466" y="2906861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Group By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35559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656"/>
              </p:ext>
            </p:extLst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roup By">
            <a:extLst>
              <a:ext uri="{FF2B5EF4-FFF2-40B4-BE49-F238E27FC236}">
                <a16:creationId xmlns:a16="http://schemas.microsoft.com/office/drawing/2014/main" id="{32D80D9D-A915-458D-9FB9-52D0A8801C46}"/>
              </a:ext>
            </a:extLst>
          </p:cNvPr>
          <p:cNvSpPr txBox="1"/>
          <p:nvPr/>
        </p:nvSpPr>
        <p:spPr>
          <a:xfrm>
            <a:off x="5547374" y="2904664"/>
            <a:ext cx="12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 BY</a:t>
            </a:r>
          </a:p>
        </p:txBody>
      </p:sp>
      <p:sp>
        <p:nvSpPr>
          <p:cNvPr id="53" name="Where - Arrow">
            <a:extLst>
              <a:ext uri="{FF2B5EF4-FFF2-40B4-BE49-F238E27FC236}">
                <a16:creationId xmlns:a16="http://schemas.microsoft.com/office/drawing/2014/main" id="{9063E975-6FF7-4CE9-A82F-833F290AEBDD}"/>
              </a:ext>
            </a:extLst>
          </p:cNvPr>
          <p:cNvSpPr/>
          <p:nvPr/>
        </p:nvSpPr>
        <p:spPr>
          <a:xfrm>
            <a:off x="152948" y="204450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4658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2000"/>
                            </p:stCondLst>
                            <p:childTnLst>
                              <p:par>
                                <p:cTn id="1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3000"/>
                            </p:stCondLst>
                            <p:childTnLst>
                              <p:par>
                                <p:cTn id="1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35" grpId="0" animBg="1"/>
      <p:bldP spid="35" grpId="1" animBg="1"/>
      <p:bldP spid="41" grpId="0" animBg="1"/>
      <p:bldP spid="46" grpId="0" animBg="1"/>
      <p:bldP spid="47" grpId="0" animBg="1"/>
      <p:bldP spid="48" grpId="0" animBg="1"/>
      <p:bldP spid="29" grpId="0" animBg="1"/>
      <p:bldP spid="29" grpId="1" animBg="1"/>
      <p:bldP spid="49" grpId="0"/>
      <p:bldP spid="53" grpId="0" animBg="1"/>
      <p:bldP spid="53" grpId="1" animBg="1"/>
      <p:bldP spid="54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  <p:bldP spid="67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/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1483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5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68030" y="2148697"/>
            <a:ext cx="5503532" cy="359999"/>
            <a:chOff x="4414909" y="5300546"/>
            <a:chExt cx="3294790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414909" y="5489248"/>
              <a:ext cx="32759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198338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90" y="1995593"/>
            <a:ext cx="1939956" cy="2308324"/>
            <a:chOff x="2197100" y="1720840"/>
            <a:chExt cx="193995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6" y="1995593"/>
            <a:ext cx="1939955" cy="2308324"/>
            <a:chOff x="2197100" y="1720840"/>
            <a:chExt cx="193995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21787" y="2622394"/>
            <a:ext cx="1656000" cy="703583"/>
            <a:chOff x="6879746" y="2622394"/>
            <a:chExt cx="1656000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79746" y="2622394"/>
              <a:ext cx="1656000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1939956" cy="2308324"/>
            <a:chOff x="2197099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193995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8" y="1695166"/>
            <a:ext cx="1939956" cy="2308324"/>
            <a:chOff x="2197100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627120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396D-FB07-420B-ABDA-2CAC658A2AA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from view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133271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1682</TotalTime>
  <Words>3836</Words>
  <Application>Microsoft Office PowerPoint</Application>
  <PresentationFormat>Widescreen</PresentationFormat>
  <Paragraphs>1377</Paragraphs>
  <Slides>98</Slides>
  <Notes>76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Order of Operations (7)</vt:lpstr>
      <vt:lpstr>Order of Operations (7)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283</cp:revision>
  <cp:lastPrinted>2021-06-18T08:15:49Z</cp:lastPrinted>
  <dcterms:created xsi:type="dcterms:W3CDTF">2020-11-23T14:36:09Z</dcterms:created>
  <dcterms:modified xsi:type="dcterms:W3CDTF">2024-12-11T10:06:06Z</dcterms:modified>
</cp:coreProperties>
</file>