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8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701" r:id="rId68"/>
    <p:sldId id="740" r:id="rId69"/>
    <p:sldId id="741" r:id="rId70"/>
    <p:sldId id="769" r:id="rId71"/>
    <p:sldId id="742" r:id="rId72"/>
    <p:sldId id="776" r:id="rId73"/>
    <p:sldId id="764" r:id="rId74"/>
    <p:sldId id="766" r:id="rId75"/>
    <p:sldId id="765" r:id="rId76"/>
    <p:sldId id="768" r:id="rId77"/>
    <p:sldId id="445" r:id="rId78"/>
    <p:sldId id="732" r:id="rId79"/>
    <p:sldId id="853" r:id="rId80"/>
    <p:sldId id="444" r:id="rId81"/>
    <p:sldId id="447" r:id="rId82"/>
    <p:sldId id="460" r:id="rId83"/>
    <p:sldId id="446" r:id="rId84"/>
    <p:sldId id="671" r:id="rId85"/>
    <p:sldId id="521" r:id="rId86"/>
    <p:sldId id="735" r:id="rId87"/>
    <p:sldId id="450" r:id="rId88"/>
    <p:sldId id="449" r:id="rId89"/>
    <p:sldId id="675" r:id="rId90"/>
    <p:sldId id="468" r:id="rId91"/>
    <p:sldId id="673" r:id="rId92"/>
    <p:sldId id="570" r:id="rId93"/>
    <p:sldId id="674" r:id="rId94"/>
    <p:sldId id="451" r:id="rId95"/>
    <p:sldId id="452" r:id="rId96"/>
    <p:sldId id="676" r:id="rId97"/>
    <p:sldId id="736" r:id="rId98"/>
    <p:sldId id="737" r:id="rId99"/>
    <p:sldId id="574" r:id="rId100"/>
    <p:sldId id="677" r:id="rId101"/>
    <p:sldId id="454" r:id="rId102"/>
    <p:sldId id="453" r:id="rId103"/>
    <p:sldId id="678" r:id="rId104"/>
    <p:sldId id="738" r:id="rId105"/>
    <p:sldId id="739" r:id="rId106"/>
    <p:sldId id="545" r:id="rId107"/>
    <p:sldId id="778" r:id="rId108"/>
    <p:sldId id="781" r:id="rId109"/>
    <p:sldId id="577" r:id="rId110"/>
    <p:sldId id="715" r:id="rId111"/>
    <p:sldId id="743" r:id="rId112"/>
    <p:sldId id="586" r:id="rId113"/>
    <p:sldId id="714" r:id="rId114"/>
    <p:sldId id="588" r:id="rId115"/>
    <p:sldId id="752" r:id="rId116"/>
    <p:sldId id="748" r:id="rId117"/>
    <p:sldId id="750" r:id="rId118"/>
    <p:sldId id="749" r:id="rId119"/>
    <p:sldId id="751" r:id="rId120"/>
    <p:sldId id="587" r:id="rId121"/>
    <p:sldId id="702" r:id="rId122"/>
    <p:sldId id="754" r:id="rId123"/>
    <p:sldId id="670" r:id="rId124"/>
    <p:sldId id="717" r:id="rId125"/>
    <p:sldId id="728" r:id="rId126"/>
    <p:sldId id="719" r:id="rId127"/>
    <p:sldId id="780" r:id="rId128"/>
    <p:sldId id="718" r:id="rId129"/>
    <p:sldId id="703" r:id="rId130"/>
    <p:sldId id="581" r:id="rId131"/>
    <p:sldId id="753" r:id="rId132"/>
    <p:sldId id="582" r:id="rId133"/>
    <p:sldId id="705" r:id="rId134"/>
    <p:sldId id="755" r:id="rId135"/>
    <p:sldId id="756" r:id="rId136"/>
    <p:sldId id="724" r:id="rId137"/>
    <p:sldId id="726" r:id="rId138"/>
    <p:sldId id="723" r:id="rId139"/>
    <p:sldId id="706" r:id="rId140"/>
    <p:sldId id="584" r:id="rId141"/>
    <p:sldId id="707" r:id="rId142"/>
    <p:sldId id="725" r:id="rId143"/>
    <p:sldId id="727" r:id="rId144"/>
    <p:sldId id="493" r:id="rId145"/>
    <p:sldId id="528" r:id="rId146"/>
    <p:sldId id="529" r:id="rId147"/>
    <p:sldId id="530" r:id="rId148"/>
    <p:sldId id="499" r:id="rId149"/>
    <p:sldId id="506" r:id="rId150"/>
    <p:sldId id="500" r:id="rId151"/>
    <p:sldId id="507" r:id="rId152"/>
    <p:sldId id="496" r:id="rId153"/>
    <p:sldId id="533" r:id="rId154"/>
    <p:sldId id="763" r:id="rId155"/>
    <p:sldId id="761" r:id="rId156"/>
    <p:sldId id="759" r:id="rId157"/>
    <p:sldId id="760" r:id="rId158"/>
    <p:sldId id="757" r:id="rId159"/>
    <p:sldId id="758" r:id="rId160"/>
    <p:sldId id="501" r:id="rId161"/>
    <p:sldId id="508" r:id="rId162"/>
    <p:sldId id="495" r:id="rId163"/>
    <p:sldId id="509" r:id="rId164"/>
    <p:sldId id="467" r:id="rId165"/>
    <p:sldId id="840" r:id="rId166"/>
    <p:sldId id="838" r:id="rId167"/>
    <p:sldId id="839" r:id="rId168"/>
    <p:sldId id="534" r:id="rId169"/>
    <p:sldId id="503" r:id="rId170"/>
    <p:sldId id="512" r:id="rId171"/>
    <p:sldId id="836" r:id="rId172"/>
    <p:sldId id="837" r:id="rId173"/>
    <p:sldId id="519" r:id="rId174"/>
    <p:sldId id="532" r:id="rId175"/>
    <p:sldId id="502" r:id="rId176"/>
    <p:sldId id="513" r:id="rId177"/>
    <p:sldId id="518" r:id="rId178"/>
    <p:sldId id="535" r:id="rId179"/>
    <p:sldId id="514" r:id="rId180"/>
    <p:sldId id="515" r:id="rId181"/>
    <p:sldId id="520" r:id="rId182"/>
    <p:sldId id="516" r:id="rId183"/>
    <p:sldId id="517" r:id="rId184"/>
    <p:sldId id="538" r:id="rId185"/>
    <p:sldId id="537" r:id="rId186"/>
    <p:sldId id="461" r:id="rId187"/>
    <p:sldId id="729" r:id="rId188"/>
    <p:sldId id="819" r:id="rId189"/>
    <p:sldId id="256" r:id="rId190"/>
    <p:sldId id="524" r:id="rId191"/>
    <p:sldId id="820" r:id="rId192"/>
    <p:sldId id="821" r:id="rId193"/>
    <p:sldId id="822" r:id="rId194"/>
    <p:sldId id="823" r:id="rId195"/>
    <p:sldId id="824" r:id="rId196"/>
    <p:sldId id="826" r:id="rId197"/>
    <p:sldId id="523" r:id="rId198"/>
    <p:sldId id="827" r:id="rId199"/>
    <p:sldId id="690" r:id="rId200"/>
    <p:sldId id="480" r:id="rId201"/>
    <p:sldId id="777" r:id="rId202"/>
    <p:sldId id="680" r:id="rId203"/>
    <p:sldId id="684" r:id="rId204"/>
    <p:sldId id="682" r:id="rId205"/>
    <p:sldId id="681" r:id="rId206"/>
    <p:sldId id="482" r:id="rId207"/>
    <p:sldId id="844" r:id="rId208"/>
    <p:sldId id="842" r:id="rId209"/>
    <p:sldId id="843" r:id="rId210"/>
    <p:sldId id="846" r:id="rId211"/>
    <p:sldId id="850" r:id="rId212"/>
    <p:sldId id="847" r:id="rId213"/>
    <p:sldId id="849" r:id="rId214"/>
    <p:sldId id="828" r:id="rId215"/>
    <p:sldId id="829" r:id="rId216"/>
    <p:sldId id="691" r:id="rId217"/>
    <p:sldId id="692" r:id="rId218"/>
    <p:sldId id="693" r:id="rId219"/>
    <p:sldId id="694" r:id="rId220"/>
    <p:sldId id="695" r:id="rId221"/>
    <p:sldId id="696" r:id="rId222"/>
    <p:sldId id="697" r:id="rId223"/>
    <p:sldId id="698" r:id="rId224"/>
    <p:sldId id="699" r:id="rId225"/>
    <p:sldId id="700" r:id="rId226"/>
    <p:sldId id="774" r:id="rId22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  <p14:sldId id="776"/>
            <p14:sldId id="764"/>
            <p14:sldId id="766"/>
            <p14:sldId id="765"/>
            <p14:sldId id="768"/>
          </p14:sldIdLst>
        </p14:section>
        <p14:section name="Equi-join" id="{9156AF32-3F4A-4277-919D-54926F4D484A}">
          <p14:sldIdLst>
            <p14:sldId id="445"/>
            <p14:sldId id="732"/>
            <p14:sldId id="853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545"/>
            <p14:sldId id="778"/>
            <p14:sldId id="781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9761" autoAdjust="0"/>
  </p:normalViewPr>
  <p:slideViewPr>
    <p:cSldViewPr snapToGrid="0" showGuides="1">
      <p:cViewPr varScale="1">
        <p:scale>
          <a:sx n="57" d="100"/>
          <a:sy n="57" d="100"/>
        </p:scale>
        <p:origin x="420" y="5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commentAuthors" Target="commentAuthor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tableStyles" Target="tableStyle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238A5E4C-431E-41DC-9470-12587F36C961}"/>
    <pc:docChg chg="custSel modSld">
      <pc:chgData name="Al Friend" userId="e5ed79da-d858-46d4-9eed-a7a24903f2de" providerId="ADAL" clId="{238A5E4C-431E-41DC-9470-12587F36C961}" dt="2024-11-28T21:33:26.320" v="68"/>
      <pc:docMkLst>
        <pc:docMk/>
      </pc:docMkLst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  <pc:picChg chg="add del mod">
          <ac:chgData name="Al Friend" userId="e5ed79da-d858-46d4-9eed-a7a24903f2de" providerId="ADAL" clId="{238A5E4C-431E-41DC-9470-12587F36C961}" dt="2024-11-28T21:29:25.366" v="27" actId="478"/>
          <ac:picMkLst>
            <pc:docMk/>
            <pc:sldMk cId="1324513705" sldId="842"/>
            <ac:picMk id="6" creationId="{4426612A-DFA0-6A6F-BC96-60FD3A2414EA}"/>
          </ac:picMkLst>
        </pc:picChg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02T13:32:05.158" v="4638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modSp">
        <pc:chgData name="Al Friend" userId="e5ed79da-d858-46d4-9eed-a7a24903f2de" providerId="ADAL" clId="{66FE348F-243B-45F1-817C-ACD11198848F}" dt="2024-12-02T09:51:17.369" v="4082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2T09:51:17.369" v="4082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add del mod">
          <ac:chgData name="Al Friend" userId="e5ed79da-d858-46d4-9eed-a7a24903f2de" providerId="ADAL" clId="{66FE348F-243B-45F1-817C-ACD11198848F}" dt="2024-11-27T11:16:25.992" v="2987" actId="478"/>
          <ac:spMkLst>
            <pc:docMk/>
            <pc:sldMk cId="3883147362" sldId="482"/>
            <ac:spMk id="3" creationId="{AE1CF06A-C61B-4F71-92C3-55B30646F601}"/>
          </ac:spMkLst>
        </pc:spChg>
        <pc:spChg chg="add del mod">
          <ac:chgData name="Al Friend" userId="e5ed79da-d858-46d4-9eed-a7a24903f2de" providerId="ADAL" clId="{66FE348F-243B-45F1-817C-ACD11198848F}" dt="2024-11-27T11:16:32.626" v="2988"/>
          <ac:spMkLst>
            <pc:docMk/>
            <pc:sldMk cId="3883147362" sldId="482"/>
            <ac:spMk id="6" creationId="{E14D9E91-71F3-44CC-99AB-F3751C7F0D43}"/>
          </ac:spMkLst>
        </pc:spChg>
        <pc:spChg chg="add del mod">
          <ac:chgData name="Al Friend" userId="e5ed79da-d858-46d4-9eed-a7a24903f2de" providerId="ADAL" clId="{66FE348F-243B-45F1-817C-ACD11198848F}" dt="2024-11-27T11:16:25.992" v="2987" actId="478"/>
          <ac:spMkLst>
            <pc:docMk/>
            <pc:sldMk cId="3883147362" sldId="482"/>
            <ac:spMk id="9" creationId="{D9468E70-6EA6-4210-9216-6011EFB1C252}"/>
          </ac:spMkLst>
        </pc:spChg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del mod modGraphic">
          <ac:chgData name="Al Friend" userId="e5ed79da-d858-46d4-9eed-a7a24903f2de" providerId="ADAL" clId="{66FE348F-243B-45F1-817C-ACD11198848F}" dt="2024-11-27T11:16:25.992" v="2987" actId="478"/>
          <ac:graphicFrameMkLst>
            <pc:docMk/>
            <pc:sldMk cId="3883147362" sldId="482"/>
            <ac:graphicFrameMk id="5" creationId="{38A8414E-6490-4AD8-90BD-DF0216F61C69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  <pc:graphicFrameChg chg="del mod modGraphic">
          <ac:chgData name="Al Friend" userId="e5ed79da-d858-46d4-9eed-a7a24903f2de" providerId="ADAL" clId="{66FE348F-243B-45F1-817C-ACD11198848F}" dt="2024-11-27T11:16:25.992" v="2987" actId="478"/>
          <ac:graphicFrameMkLst>
            <pc:docMk/>
            <pc:sldMk cId="3883147362" sldId="482"/>
            <ac:graphicFrameMk id="14" creationId="{844D8AF2-45F4-4D3A-A16B-FDE72F88C3EB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39.182" v="4505" actId="122"/>
        <pc:sldMkLst>
          <pc:docMk/>
          <pc:sldMk cId="2467363616" sldId="493"/>
        </pc:sldMkLst>
        <pc:spChg chg="mod">
          <ac:chgData name="Al Friend" userId="e5ed79da-d858-46d4-9eed-a7a24903f2de" providerId="ADAL" clId="{66FE348F-243B-45F1-817C-ACD11198848F}" dt="2024-12-02T13:23:39.182" v="4505" actId="122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6FE348F-243B-45F1-817C-ACD11198848F}" dt="2024-12-02T13:23:36.669" v="4504" actId="122"/>
          <ac:spMkLst>
            <pc:docMk/>
            <pc:sldMk cId="2467363616" sldId="493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13:24:11.839" v="4515" actId="122"/>
        <pc:sldMkLst>
          <pc:docMk/>
          <pc:sldMk cId="1089194263" sldId="496"/>
        </pc:sldMkLst>
        <pc:spChg chg="mod">
          <ac:chgData name="Al Friend" userId="e5ed79da-d858-46d4-9eed-a7a24903f2de" providerId="ADAL" clId="{66FE348F-243B-45F1-817C-ACD11198848F}" dt="2024-12-02T13:24:06.967" v="4513" actId="122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09.071" v="4514" actId="122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11.839" v="4515" actId="122"/>
          <ac:spMkLst>
            <pc:docMk/>
            <pc:sldMk cId="1089194263" sldId="496"/>
            <ac:spMk id="40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8.428" v="4508" actId="122"/>
        <pc:sldMkLst>
          <pc:docMk/>
          <pc:sldMk cId="3552811018" sldId="499"/>
        </pc:sldMkLst>
        <pc:spChg chg="mod">
          <ac:chgData name="Al Friend" userId="e5ed79da-d858-46d4-9eed-a7a24903f2de" providerId="ADAL" clId="{66FE348F-243B-45F1-817C-ACD11198848F}" dt="2024-12-02T13:23:45.738" v="4507" actId="122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6FE348F-243B-45F1-817C-ACD11198848F}" dt="2024-12-02T13:23:48.428" v="4508" actId="122"/>
          <ac:spMkLst>
            <pc:docMk/>
            <pc:sldMk cId="3552811018" sldId="499"/>
            <ac:spMk id="39" creationId="{9A331333-6526-4CF3-B84D-93950069E577}"/>
          </ac:spMkLst>
        </pc:spChg>
      </pc:sldChg>
      <pc:sldChg chg="modSp">
        <pc:chgData name="Al Friend" userId="e5ed79da-d858-46d4-9eed-a7a24903f2de" providerId="ADAL" clId="{66FE348F-243B-45F1-817C-ACD11198848F}" dt="2024-12-02T13:23:59.857" v="4511" actId="122"/>
        <pc:sldMkLst>
          <pc:docMk/>
          <pc:sldMk cId="3053095926" sldId="500"/>
        </pc:sldMkLst>
        <pc:spChg chg="mod">
          <ac:chgData name="Al Friend" userId="e5ed79da-d858-46d4-9eed-a7a24903f2de" providerId="ADAL" clId="{66FE348F-243B-45F1-817C-ACD11198848F}" dt="2024-12-02T13:23:59.857" v="4511" actId="122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6FE348F-243B-45F1-817C-ACD11198848F}" dt="2024-12-02T13:23:57.768" v="4510" actId="122"/>
          <ac:spMkLst>
            <pc:docMk/>
            <pc:sldMk cId="3053095926" sldId="500"/>
            <ac:spMk id="50" creationId="{B6B84172-F9B4-4F21-B3B5-E22731A18339}"/>
          </ac:spMkLst>
        </pc:s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51.706" v="4509" actId="122"/>
        <pc:sldMkLst>
          <pc:docMk/>
          <pc:sldMk cId="1311849371" sldId="506"/>
        </pc:sldMkLst>
        <pc:spChg chg="mod">
          <ac:chgData name="Al Friend" userId="e5ed79da-d858-46d4-9eed-a7a24903f2de" providerId="ADAL" clId="{66FE348F-243B-45F1-817C-ACD11198848F}" dt="2024-12-02T13:23:51.706" v="4509" actId="122"/>
          <ac:spMkLst>
            <pc:docMk/>
            <pc:sldMk cId="1311849371" sldId="506"/>
            <ac:spMk id="30" creationId="{38FDF8BB-0126-4237-8383-DB35B0B3EE27}"/>
          </ac:spMkLst>
        </pc:spChg>
      </pc:sldChg>
      <pc:sldChg chg="modSp">
        <pc:chgData name="Al Friend" userId="e5ed79da-d858-46d4-9eed-a7a24903f2de" providerId="ADAL" clId="{66FE348F-243B-45F1-817C-ACD11198848F}" dt="2024-12-02T13:24:03.834" v="4512" actId="122"/>
        <pc:sldMkLst>
          <pc:docMk/>
          <pc:sldMk cId="1991034504" sldId="507"/>
        </pc:sldMkLst>
        <pc:spChg chg="mod">
          <ac:chgData name="Al Friend" userId="e5ed79da-d858-46d4-9eed-a7a24903f2de" providerId="ADAL" clId="{66FE348F-243B-45F1-817C-ACD11198848F}" dt="2024-12-02T13:24:03.834" v="4512" actId="122"/>
          <ac:spMkLst>
            <pc:docMk/>
            <pc:sldMk cId="1991034504" sldId="507"/>
            <ac:spMk id="26" creationId="{4F052754-CF53-4CC5-81E2-201FFCF1ADEF}"/>
          </ac:spMkLst>
        </pc:sp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39:04.042" v="3858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2T09:38:53.704" v="3851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39:04.042" v="3858" actId="20577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2-02T13:23:32.604" v="4503" actId="122"/>
        <pc:sldMkLst>
          <pc:docMk/>
          <pc:sldMk cId="749712412" sldId="529"/>
        </pc:sldMkLst>
        <pc:spChg chg="mod">
          <ac:chgData name="Al Friend" userId="e5ed79da-d858-46d4-9eed-a7a24903f2de" providerId="ADAL" clId="{66FE348F-243B-45F1-817C-ACD11198848F}" dt="2024-12-02T13:23:32.604" v="4503" actId="122"/>
          <ac:spMkLst>
            <pc:docMk/>
            <pc:sldMk cId="749712412" sldId="529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2.630" v="4506" actId="122"/>
        <pc:sldMkLst>
          <pc:docMk/>
          <pc:sldMk cId="3819555592" sldId="530"/>
        </pc:sldMkLst>
        <pc:spChg chg="mod">
          <ac:chgData name="Al Friend" userId="e5ed79da-d858-46d4-9eed-a7a24903f2de" providerId="ADAL" clId="{66FE348F-243B-45F1-817C-ACD11198848F}" dt="2024-12-02T13:23:42.630" v="4506" actId="122"/>
          <ac:spMkLst>
            <pc:docMk/>
            <pc:sldMk cId="3819555592" sldId="530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7T15:36:48.639" v="3392" actId="20577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2-02T09:50:58.070" v="4064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2T09:50:58.070" v="4064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55.800" v="3907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">
        <pc:chgData name="Al Friend" userId="e5ed79da-d858-46d4-9eed-a7a24903f2de" providerId="ADAL" clId="{66FE348F-243B-45F1-817C-ACD11198848F}" dt="2024-11-27T15:36:41.325" v="3388" actId="2057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1-27T15:36:53.070" v="3396" actId="20577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2-02T09:51:10.450" v="4077" actId="2057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2T09:51:10.450" v="4077" actId="20577"/>
          <ac:spMkLst>
            <pc:docMk/>
            <pc:sldMk cId="2927532629" sldId="67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1:22.999" v="4087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2T09:51:22.999" v="4087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02T13:32:05.158" v="4638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13:31:08.678" v="4634" actId="962"/>
          <ac:spMkLst>
            <pc:docMk/>
            <pc:sldMk cId="476690512" sldId="732"/>
            <ac:spMk id="2" creationId="{5F704C70-63DD-5CD2-81E0-68A28F00CDBA}"/>
          </ac:spMkLst>
        </pc:spChg>
        <pc:spChg chg="del mod">
          <ac:chgData name="Al Friend" userId="e5ed79da-d858-46d4-9eed-a7a24903f2de" providerId="ADAL" clId="{66FE348F-243B-45F1-817C-ACD11198848F}" dt="2024-12-02T13:26:52.132" v="4534" actId="478"/>
          <ac:spMkLst>
            <pc:docMk/>
            <pc:sldMk cId="476690512" sldId="732"/>
            <ac:spMk id="5" creationId="{9E8D577D-F9B0-4C26-95CB-954FFDF61DBD}"/>
          </ac:spMkLst>
        </pc:spChg>
        <pc:spChg chg="del mod">
          <ac:chgData name="Al Friend" userId="e5ed79da-d858-46d4-9eed-a7a24903f2de" providerId="ADAL" clId="{66FE348F-243B-45F1-817C-ACD11198848F}" dt="2024-12-02T13:26:55.892" v="4536" actId="478"/>
          <ac:spMkLst>
            <pc:docMk/>
            <pc:sldMk cId="476690512" sldId="732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13:31:17.886" v="4635" actId="962"/>
          <ac:spMkLst>
            <pc:docMk/>
            <pc:sldMk cId="476690512" sldId="732"/>
            <ac:spMk id="7" creationId="{663E3461-DC5D-48CF-AE13-69B629EAA16E}"/>
          </ac:spMkLst>
        </pc:spChg>
        <pc:spChg chg="add mod">
          <ac:chgData name="Al Friend" userId="e5ed79da-d858-46d4-9eed-a7a24903f2de" providerId="ADAL" clId="{66FE348F-243B-45F1-817C-ACD11198848F}" dt="2024-12-02T13:30:59.623" v="4633" actId="962"/>
          <ac:spMkLst>
            <pc:docMk/>
            <pc:sldMk cId="476690512" sldId="732"/>
            <ac:spMk id="12" creationId="{DB0883C9-01FE-4D89-B150-38DC55AEFC10}"/>
          </ac:spMkLst>
        </pc:spChg>
        <pc:grpChg chg="del">
          <ac:chgData name="Al Friend" userId="e5ed79da-d858-46d4-9eed-a7a24903f2de" providerId="ADAL" clId="{66FE348F-243B-45F1-817C-ACD11198848F}" dt="2024-12-02T13:26:53.534" v="4535" actId="478"/>
          <ac:grpSpMkLst>
            <pc:docMk/>
            <pc:sldMk cId="476690512" sldId="732"/>
            <ac:grpSpMk id="11" creationId="{EA523B19-3371-47B4-882A-6F1A2FFF861B}"/>
          </ac:grpSpMkLst>
        </pc:grpChg>
        <pc:grpChg chg="add mod">
          <ac:chgData name="Al Friend" userId="e5ed79da-d858-46d4-9eed-a7a24903f2de" providerId="ADAL" clId="{66FE348F-243B-45F1-817C-ACD11198848F}" dt="2024-12-02T13:30:24.228" v="4630" actId="962"/>
          <ac:grpSpMkLst>
            <pc:docMk/>
            <pc:sldMk cId="476690512" sldId="732"/>
            <ac:grpSpMk id="13" creationId="{999086BD-AB94-47EE-8DB1-32155A3F5AD8}"/>
          </ac:grpSpMkLst>
        </pc:grpChg>
        <pc:grpChg chg="add mod">
          <ac:chgData name="Al Friend" userId="e5ed79da-d858-46d4-9eed-a7a24903f2de" providerId="ADAL" clId="{66FE348F-243B-45F1-817C-ACD11198848F}" dt="2024-12-02T13:30:45.310" v="4632" actId="962"/>
          <ac:grpSpMkLst>
            <pc:docMk/>
            <pc:sldMk cId="476690512" sldId="732"/>
            <ac:grpSpMk id="16" creationId="{26A1FAA3-CC81-49D6-AB17-4E0AC8A72287}"/>
          </ac:grpSpMkLst>
        </pc:grpChg>
        <pc:grpChg chg="add mod">
          <ac:chgData name="Al Friend" userId="e5ed79da-d858-46d4-9eed-a7a24903f2de" providerId="ADAL" clId="{66FE348F-243B-45F1-817C-ACD11198848F}" dt="2024-12-02T13:30:31.479" v="4631" actId="962"/>
          <ac:grpSpMkLst>
            <pc:docMk/>
            <pc:sldMk cId="476690512" sldId="732"/>
            <ac:grpSpMk id="20" creationId="{875D6F1B-A908-4F59-B0B7-94D23EF5C00E}"/>
          </ac:grpSpMkLst>
        </pc:grp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7" creationId="{94AB25B3-E0EA-4F25-AC9F-5298AC30E16D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8" creationId="{5AD0ABB3-EDA3-4162-973D-0BAD756A6638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9" creationId="{A7EE2AB4-EF10-4E5F-9FE6-E0465F160441}"/>
          </ac:cxnSpMkLst>
        </pc:cxnChg>
      </pc:sldChg>
      <pc:sldChg chg="modSp del">
        <pc:chgData name="Al Friend" userId="e5ed79da-d858-46d4-9eed-a7a24903f2de" providerId="ADAL" clId="{66FE348F-243B-45F1-817C-ACD11198848F}" dt="2024-12-02T13:28:54.893" v="4607" actId="2696"/>
        <pc:sldMkLst>
          <pc:docMk/>
          <pc:sldMk cId="1942021079" sldId="734"/>
        </pc:sldMkLst>
        <pc:spChg chg="mod">
          <ac:chgData name="Al Friend" userId="e5ed79da-d858-46d4-9eed-a7a24903f2de" providerId="ADAL" clId="{66FE348F-243B-45F1-817C-ACD11198848F}" dt="2024-12-02T09:41:03.064" v="3866" actId="6549"/>
          <ac:spMkLst>
            <pc:docMk/>
            <pc:sldMk cId="1942021079" sldId="734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1:13.548" v="3868" actId="6549"/>
          <ac:spMkLst>
            <pc:docMk/>
            <pc:sldMk cId="1942021079" sldId="734"/>
            <ac:spMk id="6" creationId="{06B8E8D6-C037-4571-B1CB-E4BD14A48ED7}"/>
          </ac:spMkLst>
        </pc:spChg>
      </pc:sldChg>
      <pc:sldChg chg="modSp">
        <pc:chgData name="Al Friend" userId="e5ed79da-d858-46d4-9eed-a7a24903f2de" providerId="ADAL" clId="{66FE348F-243B-45F1-817C-ACD11198848F}" dt="2024-12-02T09:50:44.432" v="4051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2T09:43:21.480" v="3928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50:44.432" v="4051" actId="20577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1:51.697" v="4098" actId="692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2T09:51:29.384" v="4092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2T09:51:34.788" v="4097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2T09:52:06.713" v="4108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2T09:52:03.097" v="4103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2T09:52:06.713" v="4108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6:05.185" v="4275" actId="20577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1948743443" sldId="764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856463235" sldId="765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647186911" sldId="766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672743132" sldId="768"/>
        </pc:sldMkLst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929749998" sldId="776"/>
        </pc:sldMkLst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 del">
          <ac:chgData name="Al Friend" userId="e5ed79da-d858-46d4-9eed-a7a24903f2de" providerId="ADAL" clId="{66FE348F-243B-45F1-817C-ACD11198848F}" dt="2024-11-28T11:26:00.204" v="3543" actId="478"/>
          <ac:spMkLst>
            <pc:docMk/>
            <pc:sldMk cId="3429009054" sldId="835"/>
            <ac:spMk id="24" creationId="{19868DF7-E956-4FAA-BA53-5FAE01836439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  <pc:spChg chg="del mod">
          <ac:chgData name="Al Friend" userId="e5ed79da-d858-46d4-9eed-a7a24903f2de" providerId="ADAL" clId="{66FE348F-243B-45F1-817C-ACD11198848F}" dt="2024-11-28T11:18:11.356" v="3451" actId="478"/>
          <ac:spMkLst>
            <pc:docMk/>
            <pc:sldMk cId="3429009054" sldId="835"/>
            <ac:spMk id="36" creationId="{1DBAABB4-01DC-47EC-804C-A0ED2A33092C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spChg chg="del">
          <ac:chgData name="Al Friend" userId="e5ed79da-d858-46d4-9eed-a7a24903f2de" providerId="ADAL" clId="{66FE348F-243B-45F1-817C-ACD11198848F}" dt="2024-11-27T11:15:27.871" v="2974" actId="478"/>
          <ac:spMkLst>
            <pc:docMk/>
            <pc:sldMk cId="920552221" sldId="843"/>
            <ac:spMk id="8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1:15:41.014" v="2982" actId="478"/>
          <ac:spMkLst>
            <pc:docMk/>
            <pc:sldMk cId="920552221" sldId="843"/>
            <ac:spMk id="9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1:15:29.122" v="2975" actId="478"/>
          <ac:spMkLst>
            <pc:docMk/>
            <pc:sldMk cId="920552221" sldId="843"/>
            <ac:spMk id="12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1:15:30.158" v="2976" actId="478"/>
          <ac:spMkLst>
            <pc:docMk/>
            <pc:sldMk cId="920552221" sldId="843"/>
            <ac:spMk id="16" creationId="{B935E981-B7C6-4BDF-ADC2-EFF2B075D3D8}"/>
          </ac:spMkLst>
        </pc:spChg>
        <pc:spChg chg="del">
          <ac:chgData name="Al Friend" userId="e5ed79da-d858-46d4-9eed-a7a24903f2de" providerId="ADAL" clId="{66FE348F-243B-45F1-817C-ACD11198848F}" dt="2024-11-27T11:15:35.712" v="2979" actId="478"/>
          <ac:spMkLst>
            <pc:docMk/>
            <pc:sldMk cId="920552221" sldId="843"/>
            <ac:spMk id="23" creationId="{1A324138-540E-483C-9E05-34704F040F08}"/>
          </ac:spMkLst>
        </pc:spChg>
        <pc:grpChg chg="del">
          <ac:chgData name="Al Friend" userId="e5ed79da-d858-46d4-9eed-a7a24903f2de" providerId="ADAL" clId="{66FE348F-243B-45F1-817C-ACD11198848F}" dt="2024-11-27T11:15:39.873" v="2981" actId="478"/>
          <ac:grpSpMkLst>
            <pc:docMk/>
            <pc:sldMk cId="920552221" sldId="843"/>
            <ac:grpSpMk id="10" creationId="{83A3EFF6-2664-48FA-895D-D645BEEAC2EC}"/>
          </ac:grpSpMkLst>
        </pc:grpChg>
        <pc:graphicFrameChg chg="del">
          <ac:chgData name="Al Friend" userId="e5ed79da-d858-46d4-9eed-a7a24903f2de" providerId="ADAL" clId="{66FE348F-243B-45F1-817C-ACD11198848F}" dt="2024-11-27T11:19:18.609" v="3032" actId="478"/>
          <ac:graphicFrameMkLst>
            <pc:docMk/>
            <pc:sldMk cId="920552221" sldId="843"/>
            <ac:graphicFrameMk id="5" creationId="{38A8414E-6490-4AD8-90BD-DF0216F61C69}"/>
          </ac:graphicFrameMkLst>
        </pc:graphicFrameChg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  <pc:spChg chg="del">
          <ac:chgData name="Al Friend" userId="e5ed79da-d858-46d4-9eed-a7a24903f2de" providerId="ADAL" clId="{66FE348F-243B-45F1-817C-ACD11198848F}" dt="2024-11-27T11:23:19.796" v="3137" actId="478"/>
          <ac:spMkLst>
            <pc:docMk/>
            <pc:sldMk cId="405858881" sldId="846"/>
            <ac:spMk id="20" creationId="{FC18EA51-DCE8-4352-972F-FAECFBB2C52E}"/>
          </ac:spMkLst>
        </pc:spChg>
        <pc:spChg chg="del mod">
          <ac:chgData name="Al Friend" userId="e5ed79da-d858-46d4-9eed-a7a24903f2de" providerId="ADAL" clId="{66FE348F-243B-45F1-817C-ACD11198848F}" dt="2024-11-27T11:23:41.552" v="3141" actId="478"/>
          <ac:spMkLst>
            <pc:docMk/>
            <pc:sldMk cId="405858881" sldId="846"/>
            <ac:spMk id="21" creationId="{2BC1D85C-CC9B-4254-9807-EDCE23158977}"/>
          </ac:spMkLst>
        </pc:spChg>
        <pc:picChg chg="del">
          <ac:chgData name="Al Friend" userId="e5ed79da-d858-46d4-9eed-a7a24903f2de" providerId="ADAL" clId="{66FE348F-243B-45F1-817C-ACD11198848F}" dt="2024-11-27T11:21:52.012" v="3047" actId="478"/>
          <ac:picMkLst>
            <pc:docMk/>
            <pc:sldMk cId="405858881" sldId="846"/>
            <ac:picMk id="4" creationId="{7159860A-288F-4EB9-87C8-2601B2D93009}"/>
          </ac:picMkLst>
        </pc:picChg>
        <pc:picChg chg="add mod ord">
          <ac:chgData name="Al Friend" userId="e5ed79da-d858-46d4-9eed-a7a24903f2de" providerId="ADAL" clId="{66FE348F-243B-45F1-817C-ACD11198848F}" dt="2024-11-27T12:02:07.427" v="3311" actId="171"/>
          <ac:picMkLst>
            <pc:docMk/>
            <pc:sldMk cId="405858881" sldId="846"/>
            <ac:picMk id="5" creationId="{440418FD-8E0C-48C3-8A45-88F960BBE1D9}"/>
          </ac:picMkLst>
        </pc:picChg>
        <pc:picChg chg="del mod">
          <ac:chgData name="Al Friend" userId="e5ed79da-d858-46d4-9eed-a7a24903f2de" providerId="ADAL" clId="{66FE348F-243B-45F1-817C-ACD11198848F}" dt="2024-11-27T11:24:23.561" v="3152" actId="478"/>
          <ac:picMkLst>
            <pc:docMk/>
            <pc:sldMk cId="405858881" sldId="846"/>
            <ac:picMk id="6" creationId="{23CBCBD8-061D-44E6-A074-09CED6DEF00D}"/>
          </ac:picMkLst>
        </pc:picChg>
        <pc:picChg chg="add del mod">
          <ac:chgData name="Al Friend" userId="e5ed79da-d858-46d4-9eed-a7a24903f2de" providerId="ADAL" clId="{66FE348F-243B-45F1-817C-ACD11198848F}" dt="2024-11-27T12:01:53.098" v="3297" actId="478"/>
          <ac:picMkLst>
            <pc:docMk/>
            <pc:sldMk cId="405858881" sldId="846"/>
            <ac:picMk id="8" creationId="{70F7E16A-5350-446E-994F-531DE2C0F1AC}"/>
          </ac:picMkLst>
        </pc:pic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del mod">
          <ac:chgData name="Al Friend" userId="e5ed79da-d858-46d4-9eed-a7a24903f2de" providerId="ADAL" clId="{66FE348F-243B-45F1-817C-ACD11198848F}" dt="2024-11-27T11:28:59.128" v="3244" actId="478"/>
          <ac:spMkLst>
            <pc:docMk/>
            <pc:sldMk cId="2256960547" sldId="847"/>
            <ac:spMk id="5" creationId="{B5C76ECC-7A93-4AA9-A5F6-486BE9FF79AE}"/>
          </ac:spMkLst>
        </pc:spChg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7:19.098" v="3348" actId="171"/>
          <ac:picMkLst>
            <pc:docMk/>
            <pc:sldMk cId="2256960547" sldId="847"/>
            <ac:picMk id="4" creationId="{16D6A771-8E24-4C96-9288-A6C6D7B050CF}"/>
          </ac:picMkLst>
        </pc:picChg>
        <pc:picChg chg="del mod">
          <ac:chgData name="Al Friend" userId="e5ed79da-d858-46d4-9eed-a7a24903f2de" providerId="ADAL" clId="{66FE348F-243B-45F1-817C-ACD11198848F}" dt="2024-11-27T12:06:55.496" v="3332" actId="478"/>
          <ac:picMkLst>
            <pc:docMk/>
            <pc:sldMk cId="2256960547" sldId="847"/>
            <ac:picMk id="6" creationId="{23CBCBD8-061D-44E6-A074-09CED6DEF00D}"/>
          </ac:picMkLst>
        </pc:pic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  <pc:spChg chg="del">
          <ac:chgData name="Al Friend" userId="e5ed79da-d858-46d4-9eed-a7a24903f2de" providerId="ADAL" clId="{66FE348F-243B-45F1-817C-ACD11198848F}" dt="2024-11-27T11:47:00.611" v="3292" actId="478"/>
          <ac:spMkLst>
            <pc:docMk/>
            <pc:sldMk cId="3840316138" sldId="849"/>
            <ac:spMk id="7" creationId="{94AE0579-BDDF-4D9B-8504-7B41B1685E54}"/>
          </ac:spMkLst>
        </pc:spChg>
        <pc:spChg chg="del">
          <ac:chgData name="Al Friend" userId="e5ed79da-d858-46d4-9eed-a7a24903f2de" providerId="ADAL" clId="{66FE348F-243B-45F1-817C-ACD11198848F}" dt="2024-11-27T11:46:58.334" v="3291" actId="478"/>
          <ac:spMkLst>
            <pc:docMk/>
            <pc:sldMk cId="3840316138" sldId="849"/>
            <ac:spMk id="8" creationId="{48F612F8-9F2A-4EFA-AA15-CBD88BDAD4AA}"/>
          </ac:spMkLst>
        </pc:spChg>
        <pc:spChg chg="del">
          <ac:chgData name="Al Friend" userId="e5ed79da-d858-46d4-9eed-a7a24903f2de" providerId="ADAL" clId="{66FE348F-243B-45F1-817C-ACD11198848F}" dt="2024-11-27T11:47:01.731" v="3293" actId="478"/>
          <ac:spMkLst>
            <pc:docMk/>
            <pc:sldMk cId="3840316138" sldId="849"/>
            <ac:spMk id="15" creationId="{B935E981-B7C6-4BDF-ADC2-EFF2B075D3D8}"/>
          </ac:spMkLst>
        </pc:spChg>
        <pc:picChg chg="del">
          <ac:chgData name="Al Friend" userId="e5ed79da-d858-46d4-9eed-a7a24903f2de" providerId="ADAL" clId="{66FE348F-243B-45F1-817C-ACD11198848F}" dt="2024-11-27T12:07:25.608" v="3349" actId="478"/>
          <ac:picMkLst>
            <pc:docMk/>
            <pc:sldMk cId="3840316138" sldId="849"/>
            <ac:picMk id="6" creationId="{23CBCBD8-061D-44E6-A074-09CED6DEF00D}"/>
          </ac:picMkLst>
        </pc:picChg>
        <pc:picChg chg="add">
          <ac:chgData name="Al Friend" userId="e5ed79da-d858-46d4-9eed-a7a24903f2de" providerId="ADAL" clId="{66FE348F-243B-45F1-817C-ACD11198848F}" dt="2024-11-27T12:07:26.076" v="3350"/>
          <ac:picMkLst>
            <pc:docMk/>
            <pc:sldMk cId="3840316138" sldId="849"/>
            <ac:picMk id="9" creationId="{CD424B20-A312-4396-BC1E-6F222A32CE1A}"/>
          </ac:picMkLst>
        </pc:picChg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  <pc:picChg chg="add">
          <ac:chgData name="Al Friend" userId="e5ed79da-d858-46d4-9eed-a7a24903f2de" providerId="ADAL" clId="{66FE348F-243B-45F1-817C-ACD11198848F}" dt="2024-11-27T12:02:50.926" v="3320"/>
          <ac:picMkLst>
            <pc:docMk/>
            <pc:sldMk cId="2441115929" sldId="850"/>
            <ac:picMk id="4" creationId="{494F3B8E-235A-434D-A820-052908C64DC3}"/>
          </ac:picMkLst>
        </pc:picChg>
        <pc:picChg chg="del mod">
          <ac:chgData name="Al Friend" userId="e5ed79da-d858-46d4-9eed-a7a24903f2de" providerId="ADAL" clId="{66FE348F-243B-45F1-817C-ACD11198848F}" dt="2024-11-27T12:02:50.698" v="3319" actId="478"/>
          <ac:picMkLst>
            <pc:docMk/>
            <pc:sldMk cId="2441115929" sldId="850"/>
            <ac:picMk id="6" creationId="{23CBCBD8-061D-44E6-A074-09CED6DEF00D}"/>
          </ac:picMkLst>
        </pc:picChg>
      </pc:sldChg>
      <pc:sldChg chg="delSp add modTransition delAnim modAnim">
        <pc:chgData name="Al Friend" userId="e5ed79da-d858-46d4-9eed-a7a24903f2de" providerId="ADAL" clId="{66FE348F-243B-45F1-817C-ACD11198848F}" dt="2024-12-02T13:28:41.015" v="4606" actId="478"/>
        <pc:sldMkLst>
          <pc:docMk/>
          <pc:sldMk cId="393134978" sldId="853"/>
        </pc:sldMkLst>
        <pc:spChg chg="del">
          <ac:chgData name="Al Friend" userId="e5ed79da-d858-46d4-9eed-a7a24903f2de" providerId="ADAL" clId="{66FE348F-243B-45F1-817C-ACD11198848F}" dt="2024-12-02T13:28:15.504" v="4601" actId="478"/>
          <ac:spMkLst>
            <pc:docMk/>
            <pc:sldMk cId="393134978" sldId="853"/>
            <ac:spMk id="2" creationId="{5F704C70-63DD-5CD2-81E0-68A28F00CDBA}"/>
          </ac:spMkLst>
        </pc:spChg>
        <pc:spChg chg="del">
          <ac:chgData name="Al Friend" userId="e5ed79da-d858-46d4-9eed-a7a24903f2de" providerId="ADAL" clId="{66FE348F-243B-45F1-817C-ACD11198848F}" dt="2024-12-02T13:28:18.742" v="4603" actId="478"/>
          <ac:spMkLst>
            <pc:docMk/>
            <pc:sldMk cId="393134978" sldId="853"/>
            <ac:spMk id="7" creationId="{663E3461-DC5D-48CF-AE13-69B629EAA16E}"/>
          </ac:spMkLst>
        </pc:spChg>
        <pc:spChg chg="del">
          <ac:chgData name="Al Friend" userId="e5ed79da-d858-46d4-9eed-a7a24903f2de" providerId="ADAL" clId="{66FE348F-243B-45F1-817C-ACD11198848F}" dt="2024-12-02T13:28:17.123" v="4602" actId="478"/>
          <ac:spMkLst>
            <pc:docMk/>
            <pc:sldMk cId="393134978" sldId="853"/>
            <ac:spMk id="12" creationId="{DB0883C9-01FE-4D89-B150-38DC55AEFC10}"/>
          </ac:spMkLst>
        </pc:spChg>
        <pc:grpChg chg="del">
          <ac:chgData name="Al Friend" userId="e5ed79da-d858-46d4-9eed-a7a24903f2de" providerId="ADAL" clId="{66FE348F-243B-45F1-817C-ACD11198848F}" dt="2024-12-02T13:28:41.015" v="4606" actId="478"/>
          <ac:grpSpMkLst>
            <pc:docMk/>
            <pc:sldMk cId="393134978" sldId="853"/>
            <ac:grpSpMk id="16" creationId="{26A1FAA3-CC81-49D6-AB17-4E0AC8A72287}"/>
          </ac:grpSpMkLst>
        </pc:grpChg>
      </pc:sldChg>
      <pc:sldChg chg="modSp del">
        <pc:chgData name="Al Friend" userId="e5ed79da-d858-46d4-9eed-a7a24903f2de" providerId="ADAL" clId="{66FE348F-243B-45F1-817C-ACD11198848F}" dt="2024-12-02T13:27:37.293" v="4597" actId="2696"/>
        <pc:sldMkLst>
          <pc:docMk/>
          <pc:sldMk cId="3967725386" sldId="853"/>
        </pc:sldMkLst>
        <pc:spChg chg="mod">
          <ac:chgData name="Al Friend" userId="e5ed79da-d858-46d4-9eed-a7a24903f2de" providerId="ADAL" clId="{66FE348F-243B-45F1-817C-ACD11198848F}" dt="2024-12-02T13:25:14.044" v="4516"/>
          <ac:spMkLst>
            <pc:docMk/>
            <pc:sldMk cId="3967725386" sldId="853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3:26:13.836" v="4526" actId="14100"/>
          <ac:spMkLst>
            <pc:docMk/>
            <pc:sldMk cId="3967725386" sldId="853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13:25:34.844" v="4519"/>
          <ac:spMkLst>
            <pc:docMk/>
            <pc:sldMk cId="3967725386" sldId="853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13:26:08.625" v="4525" actId="14100"/>
          <ac:spMkLst>
            <pc:docMk/>
            <pc:sldMk cId="3967725386" sldId="853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3:25:14.044" v="4516"/>
          <ac:grpSpMkLst>
            <pc:docMk/>
            <pc:sldMk cId="3967725386" sldId="853"/>
            <ac:grpSpMk id="18" creationId="{9B0A13DE-1279-4C56-8488-32B10C503456}"/>
          </ac:grpSpMkLst>
        </pc:grpChg>
        <pc:grpChg chg="mod">
          <ac:chgData name="Al Friend" userId="e5ed79da-d858-46d4-9eed-a7a24903f2de" providerId="ADAL" clId="{66FE348F-243B-45F1-817C-ACD11198848F}" dt="2024-12-02T13:25:34.844" v="4519"/>
          <ac:grpSpMkLst>
            <pc:docMk/>
            <pc:sldMk cId="3967725386" sldId="853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13:26:26.764" v="4532" actId="14100"/>
          <ac:cxnSpMkLst>
            <pc:docMk/>
            <pc:sldMk cId="3967725386" sldId="853"/>
            <ac:cxnSpMk id="3" creationId="{CCB18A4B-1901-DFFD-D4FC-44FF35D4DB13}"/>
          </ac:cxnSpMkLst>
        </pc:cxn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 names: camelCase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 – alphabetical by surname, then forename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06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Modify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Remove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418FD-8E0C-48C3-8A45-88F960BBE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3561"/>
              <a:gd name="adj6" fmla="val -15730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7159" y="4689000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42852" y="2020249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F3B8E-235A-434D-A820-052908C6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6A771-8E24-4C96-9288-A6C6D7B05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43974" y="5455972"/>
            <a:ext cx="658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have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31701" y="198679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4B20-A312-4396-BC1E-6F222A32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39360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55287"/>
            <a:ext cx="55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7" name="Keys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sp>
        <p:nvSpPr>
          <p:cNvPr id="2" name="Description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918294" y="3003676"/>
            <a:ext cx="310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taxi can make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  <p:sp>
        <p:nvSpPr>
          <p:cNvPr id="12" name="Verb">
            <a:extLst>
              <a:ext uri="{FF2B5EF4-FFF2-40B4-BE49-F238E27FC236}">
                <a16:creationId xmlns:a16="http://schemas.microsoft.com/office/drawing/2014/main" id="{DB0883C9-01FE-4D89-B150-38DC55AEFC10}"/>
              </a:ext>
            </a:extLst>
          </p:cNvPr>
          <p:cNvSpPr txBox="1"/>
          <p:nvPr/>
        </p:nvSpPr>
        <p:spPr>
          <a:xfrm>
            <a:off x="4836141" y="1515546"/>
            <a:ext cx="111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makes</a:t>
            </a:r>
          </a:p>
        </p:txBody>
      </p:sp>
      <p:grpSp>
        <p:nvGrpSpPr>
          <p:cNvPr id="13" name="taxi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16" name="1:M">
            <a:extLst>
              <a:ext uri="{FF2B5EF4-FFF2-40B4-BE49-F238E27FC236}">
                <a16:creationId xmlns:a16="http://schemas.microsoft.com/office/drawing/2014/main" id="{26A1FAA3-CC81-49D6-AB17-4E0AC8A72287}"/>
              </a:ext>
            </a:extLst>
          </p:cNvPr>
          <p:cNvGrpSpPr/>
          <p:nvPr/>
        </p:nvGrpSpPr>
        <p:grpSpPr>
          <a:xfrm>
            <a:off x="2900730" y="1858766"/>
            <a:ext cx="5357883" cy="359999"/>
            <a:chOff x="4502107" y="5300546"/>
            <a:chExt cx="3207592" cy="359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AB25B3-E0EA-4F25-AC9F-5298AC30E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107" y="5489248"/>
              <a:ext cx="32075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0ABB3-EDA3-4162-973D-0BAD756A6638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EE2AB4-EF10-4E5F-9FE6-E0465F1604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journey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1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3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656431" y="3728567"/>
            <a:ext cx="2677259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085399" y="3631081"/>
            <a:ext cx="3091008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914205" y="3631082"/>
            <a:ext cx="3778104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3566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5585</TotalTime>
  <Words>9920</Words>
  <Application>Microsoft Office PowerPoint</Application>
  <PresentationFormat>Widescreen</PresentationFormat>
  <Paragraphs>4145</Paragraphs>
  <Slides>226</Slides>
  <Notes>179</Notes>
  <HiddenSlides>96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226</vt:i4>
      </vt:variant>
    </vt:vector>
  </HeadingPairs>
  <TitlesOfParts>
    <vt:vector size="234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Membership Task</vt:lpstr>
      <vt:lpstr>SQL Queries - Overview</vt:lpstr>
      <vt:lpstr>SQL Queries - Overview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Order of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424</cp:revision>
  <cp:lastPrinted>2021-06-18T08:15:49Z</cp:lastPrinted>
  <dcterms:created xsi:type="dcterms:W3CDTF">2020-11-23T14:36:09Z</dcterms:created>
  <dcterms:modified xsi:type="dcterms:W3CDTF">2024-12-02T13:32:32Z</dcterms:modified>
</cp:coreProperties>
</file>