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5"/>
  </p:notesMasterIdLst>
  <p:sldIdLst>
    <p:sldId id="434" r:id="rId2"/>
    <p:sldId id="435" r:id="rId3"/>
    <p:sldId id="506" r:id="rId4"/>
    <p:sldId id="507" r:id="rId5"/>
    <p:sldId id="787" r:id="rId6"/>
    <p:sldId id="262" r:id="rId7"/>
    <p:sldId id="275" r:id="rId8"/>
    <p:sldId id="535" r:id="rId9"/>
    <p:sldId id="546" r:id="rId10"/>
    <p:sldId id="611" r:id="rId11"/>
    <p:sldId id="541" r:id="rId12"/>
    <p:sldId id="539" r:id="rId13"/>
    <p:sldId id="540" r:id="rId14"/>
    <p:sldId id="425" r:id="rId15"/>
    <p:sldId id="428" r:id="rId16"/>
    <p:sldId id="542" r:id="rId17"/>
    <p:sldId id="537" r:id="rId18"/>
    <p:sldId id="613" r:id="rId19"/>
    <p:sldId id="612" r:id="rId20"/>
    <p:sldId id="614" r:id="rId21"/>
    <p:sldId id="429" r:id="rId22"/>
    <p:sldId id="543" r:id="rId23"/>
    <p:sldId id="505" r:id="rId24"/>
    <p:sldId id="624" r:id="rId25"/>
    <p:sldId id="472" r:id="rId26"/>
    <p:sldId id="471" r:id="rId27"/>
    <p:sldId id="825" r:id="rId28"/>
    <p:sldId id="826" r:id="rId29"/>
    <p:sldId id="424" r:id="rId30"/>
    <p:sldId id="564" r:id="rId31"/>
    <p:sldId id="615" r:id="rId32"/>
    <p:sldId id="514" r:id="rId33"/>
    <p:sldId id="616" r:id="rId34"/>
    <p:sldId id="336" r:id="rId35"/>
    <p:sldId id="476" r:id="rId36"/>
    <p:sldId id="563" r:id="rId37"/>
    <p:sldId id="617" r:id="rId38"/>
    <p:sldId id="565" r:id="rId39"/>
    <p:sldId id="618" r:id="rId40"/>
    <p:sldId id="421" r:id="rId41"/>
    <p:sldId id="477" r:id="rId42"/>
    <p:sldId id="512" r:id="rId43"/>
    <p:sldId id="619" r:id="rId44"/>
    <p:sldId id="566" r:id="rId45"/>
    <p:sldId id="620" r:id="rId46"/>
    <p:sldId id="422" r:id="rId47"/>
    <p:sldId id="478" r:id="rId48"/>
    <p:sldId id="621" r:id="rId49"/>
    <p:sldId id="622" r:id="rId50"/>
    <p:sldId id="423" r:id="rId51"/>
    <p:sldId id="479" r:id="rId52"/>
    <p:sldId id="480" r:id="rId53"/>
    <p:sldId id="358" r:id="rId54"/>
    <p:sldId id="487" r:id="rId55"/>
    <p:sldId id="481" r:id="rId56"/>
    <p:sldId id="623" r:id="rId57"/>
    <p:sldId id="482" r:id="rId58"/>
    <p:sldId id="488" r:id="rId59"/>
    <p:sldId id="483" r:id="rId60"/>
    <p:sldId id="492" r:id="rId61"/>
    <p:sldId id="485" r:id="rId62"/>
    <p:sldId id="489" r:id="rId63"/>
    <p:sldId id="486" r:id="rId64"/>
    <p:sldId id="491" r:id="rId65"/>
    <p:sldId id="484" r:id="rId66"/>
    <p:sldId id="545" r:id="rId67"/>
    <p:sldId id="547" r:id="rId68"/>
    <p:sldId id="549" r:id="rId69"/>
    <p:sldId id="496" r:id="rId70"/>
    <p:sldId id="607" r:id="rId71"/>
    <p:sldId id="606" r:id="rId72"/>
    <p:sldId id="832" r:id="rId73"/>
    <p:sldId id="498" r:id="rId74"/>
    <p:sldId id="833" r:id="rId75"/>
    <p:sldId id="499" r:id="rId76"/>
    <p:sldId id="834" r:id="rId77"/>
    <p:sldId id="497" r:id="rId78"/>
    <p:sldId id="500" r:id="rId79"/>
    <p:sldId id="835" r:id="rId80"/>
    <p:sldId id="608" r:id="rId81"/>
    <p:sldId id="501" r:id="rId82"/>
    <p:sldId id="831" r:id="rId83"/>
    <p:sldId id="437" r:id="rId84"/>
    <p:sldId id="440" r:id="rId85"/>
    <p:sldId id="830" r:id="rId86"/>
    <p:sldId id="562" r:id="rId87"/>
    <p:sldId id="609" r:id="rId88"/>
    <p:sldId id="451" r:id="rId89"/>
    <p:sldId id="450" r:id="rId90"/>
    <p:sldId id="452" r:id="rId91"/>
    <p:sldId id="443" r:id="rId92"/>
    <p:sldId id="444" r:id="rId93"/>
    <p:sldId id="836" r:id="rId94"/>
    <p:sldId id="453" r:id="rId95"/>
    <p:sldId id="454" r:id="rId96"/>
    <p:sldId id="837" r:id="rId97"/>
    <p:sldId id="445" r:id="rId98"/>
    <p:sldId id="456" r:id="rId99"/>
    <p:sldId id="556" r:id="rId100"/>
    <p:sldId id="457" r:id="rId101"/>
    <p:sldId id="557" r:id="rId102"/>
    <p:sldId id="446" r:id="rId103"/>
    <p:sldId id="380" r:id="rId104"/>
    <p:sldId id="838" r:id="rId105"/>
    <p:sldId id="561" r:id="rId106"/>
    <p:sldId id="438" r:id="rId107"/>
    <p:sldId id="827" r:id="rId108"/>
    <p:sldId id="550" r:id="rId109"/>
    <p:sldId id="828" r:id="rId110"/>
    <p:sldId id="442" r:id="rId111"/>
    <p:sldId id="625" r:id="rId112"/>
    <p:sldId id="630" r:id="rId113"/>
    <p:sldId id="631" r:id="rId114"/>
    <p:sldId id="552" r:id="rId115"/>
    <p:sldId id="829" r:id="rId116"/>
    <p:sldId id="554" r:id="rId117"/>
    <p:sldId id="839" r:id="rId118"/>
    <p:sldId id="610" r:id="rId119"/>
    <p:sldId id="626" r:id="rId120"/>
    <p:sldId id="628" r:id="rId121"/>
    <p:sldId id="629" r:id="rId122"/>
    <p:sldId id="559" r:id="rId123"/>
    <p:sldId id="560" r:id="rId124"/>
    <p:sldId id="458" r:id="rId125"/>
    <p:sldId id="460" r:id="rId126"/>
    <p:sldId id="461" r:id="rId127"/>
    <p:sldId id="465" r:id="rId128"/>
    <p:sldId id="462" r:id="rId129"/>
    <p:sldId id="646" r:id="rId130"/>
    <p:sldId id="636" r:id="rId131"/>
    <p:sldId id="640" r:id="rId132"/>
    <p:sldId id="463" r:id="rId133"/>
    <p:sldId id="641" r:id="rId134"/>
    <p:sldId id="639" r:id="rId135"/>
    <p:sldId id="642" r:id="rId136"/>
    <p:sldId id="468" r:id="rId137"/>
    <p:sldId id="643" r:id="rId138"/>
    <p:sldId id="627" r:id="rId139"/>
    <p:sldId id="644" r:id="rId140"/>
    <p:sldId id="638" r:id="rId141"/>
    <p:sldId id="645" r:id="rId142"/>
    <p:sldId id="567" r:id="rId143"/>
    <p:sldId id="568" r:id="rId144"/>
    <p:sldId id="820" r:id="rId145"/>
    <p:sldId id="822" r:id="rId146"/>
    <p:sldId id="821" r:id="rId147"/>
    <p:sldId id="823" r:id="rId148"/>
    <p:sldId id="516" r:id="rId149"/>
    <p:sldId id="495" r:id="rId150"/>
    <p:sldId id="579" r:id="rId151"/>
    <p:sldId id="600" r:id="rId152"/>
    <p:sldId id="602" r:id="rId153"/>
    <p:sldId id="603" r:id="rId154"/>
    <p:sldId id="572" r:id="rId155"/>
    <p:sldId id="573" r:id="rId156"/>
    <p:sldId id="574" r:id="rId157"/>
    <p:sldId id="575" r:id="rId158"/>
    <p:sldId id="634" r:id="rId159"/>
    <p:sldId id="632" r:id="rId160"/>
    <p:sldId id="633" r:id="rId161"/>
    <p:sldId id="576" r:id="rId162"/>
    <p:sldId id="502" r:id="rId163"/>
    <p:sldId id="504" r:id="rId164"/>
    <p:sldId id="503" r:id="rId165"/>
    <p:sldId id="816" r:id="rId166"/>
    <p:sldId id="817" r:id="rId167"/>
    <p:sldId id="818" r:id="rId168"/>
    <p:sldId id="819" r:id="rId169"/>
    <p:sldId id="824" r:id="rId170"/>
    <p:sldId id="577" r:id="rId171"/>
    <p:sldId id="578" r:id="rId172"/>
    <p:sldId id="814" r:id="rId173"/>
    <p:sldId id="815" r:id="rId174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434"/>
            <p14:sldId id="435"/>
            <p14:sldId id="506"/>
            <p14:sldId id="507"/>
            <p14:sldId id="787"/>
            <p14:sldId id="262"/>
          </p14:sldIdLst>
        </p14:section>
        <p14:section name="Sub-programs" id="{8FF03462-626E-4D1D-AC9E-9B36ACF6C895}">
          <p14:sldIdLst>
            <p14:sldId id="275"/>
            <p14:sldId id="535"/>
            <p14:sldId id="546"/>
            <p14:sldId id="611"/>
            <p14:sldId id="541"/>
            <p14:sldId id="539"/>
            <p14:sldId id="540"/>
            <p14:sldId id="425"/>
            <p14:sldId id="428"/>
            <p14:sldId id="542"/>
            <p14:sldId id="537"/>
            <p14:sldId id="613"/>
            <p14:sldId id="612"/>
            <p14:sldId id="614"/>
            <p14:sldId id="429"/>
            <p14:sldId id="543"/>
            <p14:sldId id="505"/>
            <p14:sldId id="624"/>
            <p14:sldId id="472"/>
            <p14:sldId id="471"/>
            <p14:sldId id="825"/>
            <p14:sldId id="826"/>
          </p14:sldIdLst>
        </p14:section>
        <p14:section name="Built-in functions" id="{0974E8DD-2EA4-4A23-B91F-D3B995670CD9}">
          <p14:sldIdLst>
            <p14:sldId id="424"/>
            <p14:sldId id="564"/>
            <p14:sldId id="615"/>
            <p14:sldId id="514"/>
            <p14:sldId id="616"/>
            <p14:sldId id="336"/>
            <p14:sldId id="476"/>
            <p14:sldId id="563"/>
            <p14:sldId id="617"/>
            <p14:sldId id="565"/>
            <p14:sldId id="618"/>
            <p14:sldId id="421"/>
            <p14:sldId id="477"/>
            <p14:sldId id="512"/>
            <p14:sldId id="619"/>
            <p14:sldId id="566"/>
            <p14:sldId id="620"/>
            <p14:sldId id="422"/>
            <p14:sldId id="478"/>
            <p14:sldId id="621"/>
            <p14:sldId id="622"/>
            <p14:sldId id="423"/>
            <p14:sldId id="479"/>
          </p14:sldIdLst>
        </p14:section>
        <p14:section name="Substrings" id="{731C3143-E5D4-42ED-B181-9F3D68DFC047}">
          <p14:sldIdLst>
            <p14:sldId id="480"/>
            <p14:sldId id="358"/>
            <p14:sldId id="487"/>
            <p14:sldId id="481"/>
            <p14:sldId id="623"/>
            <p14:sldId id="482"/>
            <p14:sldId id="488"/>
            <p14:sldId id="483"/>
            <p14:sldId id="492"/>
            <p14:sldId id="485"/>
            <p14:sldId id="489"/>
            <p14:sldId id="486"/>
            <p14:sldId id="491"/>
            <p14:sldId id="484"/>
            <p14:sldId id="545"/>
            <p14:sldId id="547"/>
            <p14:sldId id="549"/>
          </p14:sldIdLst>
        </p14:section>
        <p14:section name="Standrad algorithms" id="{E51287A6-0098-4174-B5E3-AB1589BC3F19}">
          <p14:sldIdLst>
            <p14:sldId id="496"/>
            <p14:sldId id="607"/>
            <p14:sldId id="606"/>
            <p14:sldId id="832"/>
            <p14:sldId id="498"/>
            <p14:sldId id="833"/>
            <p14:sldId id="499"/>
            <p14:sldId id="834"/>
            <p14:sldId id="497"/>
            <p14:sldId id="500"/>
            <p14:sldId id="835"/>
            <p14:sldId id="608"/>
            <p14:sldId id="501"/>
            <p14:sldId id="831"/>
          </p14:sldIdLst>
        </p14:section>
        <p14:section name="File handling" id="{23B890E6-00E8-435C-932B-6DC621F1AE2B}">
          <p14:sldIdLst>
            <p14:sldId id="437"/>
            <p14:sldId id="440"/>
            <p14:sldId id="830"/>
          </p14:sldIdLst>
        </p14:section>
        <p14:section name="Writing" id="{D707A455-FD14-4C27-8423-FE3FE7520C4C}">
          <p14:sldIdLst>
            <p14:sldId id="562"/>
            <p14:sldId id="609"/>
            <p14:sldId id="451"/>
            <p14:sldId id="450"/>
            <p14:sldId id="452"/>
            <p14:sldId id="443"/>
            <p14:sldId id="444"/>
            <p14:sldId id="836"/>
            <p14:sldId id="453"/>
            <p14:sldId id="454"/>
          </p14:sldIdLst>
        </p14:section>
        <p14:section name="Writing task 1" id="{330133D2-C8A5-4B9D-AC15-4BBAD75CF50F}">
          <p14:sldIdLst>
            <p14:sldId id="837"/>
          </p14:sldIdLst>
        </p14:section>
        <p14:section name="Parallel arrays (1)" id="{C0FDE390-6223-4AF2-BB4E-476FE9E483E5}">
          <p14:sldIdLst>
            <p14:sldId id="445"/>
            <p14:sldId id="456"/>
            <p14:sldId id="556"/>
            <p14:sldId id="457"/>
            <p14:sldId id="557"/>
            <p14:sldId id="446"/>
            <p14:sldId id="380"/>
          </p14:sldIdLst>
        </p14:section>
        <p14:section name="Writing task 2" id="{8C7F4DA2-F77A-4AEA-BFC8-C65168F4375B}">
          <p14:sldIdLst>
            <p14:sldId id="838"/>
          </p14:sldIdLst>
        </p14:section>
        <p14:section name="Reading" id="{17A086BB-64EF-4CA8-8DEB-63034AFA8CD0}">
          <p14:sldIdLst>
            <p14:sldId id="561"/>
            <p14:sldId id="438"/>
            <p14:sldId id="827"/>
            <p14:sldId id="550"/>
            <p14:sldId id="828"/>
            <p14:sldId id="442"/>
            <p14:sldId id="625"/>
            <p14:sldId id="630"/>
            <p14:sldId id="631"/>
            <p14:sldId id="552"/>
            <p14:sldId id="829"/>
            <p14:sldId id="554"/>
            <p14:sldId id="839"/>
          </p14:sldIdLst>
        </p14:section>
        <p14:section name="Parallel arrays (2)" id="{23D21088-A816-4088-AA5A-5E84DD5E8379}">
          <p14:sldIdLst>
            <p14:sldId id="610"/>
            <p14:sldId id="626"/>
            <p14:sldId id="628"/>
            <p14:sldId id="629"/>
            <p14:sldId id="559"/>
            <p14:sldId id="560"/>
          </p14:sldIdLst>
        </p14:section>
        <p14:section name="Records" id="{54C7EC2B-18DD-42A6-B223-526F78267F8B}">
          <p14:sldIdLst>
            <p14:sldId id="458"/>
            <p14:sldId id="460"/>
            <p14:sldId id="461"/>
            <p14:sldId id="465"/>
            <p14:sldId id="462"/>
            <p14:sldId id="646"/>
            <p14:sldId id="636"/>
            <p14:sldId id="640"/>
            <p14:sldId id="463"/>
            <p14:sldId id="641"/>
            <p14:sldId id="639"/>
            <p14:sldId id="642"/>
            <p14:sldId id="468"/>
            <p14:sldId id="643"/>
            <p14:sldId id="627"/>
            <p14:sldId id="644"/>
            <p14:sldId id="638"/>
            <p14:sldId id="645"/>
          </p14:sldIdLst>
        </p14:section>
        <p14:section name="Development methodologies" id="{A958A167-9AA3-4385-979F-F80AA5C022CF}">
          <p14:sldIdLst>
            <p14:sldId id="567"/>
            <p14:sldId id="568"/>
            <p14:sldId id="820"/>
            <p14:sldId id="822"/>
            <p14:sldId id="821"/>
            <p14:sldId id="823"/>
            <p14:sldId id="516"/>
          </p14:sldIdLst>
        </p14:section>
        <p14:section name="Analysis" id="{6E24B6D2-07E9-47FF-9E1B-1B50F0549632}">
          <p14:sldIdLst>
            <p14:sldId id="495"/>
            <p14:sldId id="579"/>
            <p14:sldId id="600"/>
            <p14:sldId id="602"/>
            <p14:sldId id="603"/>
          </p14:sldIdLst>
        </p14:section>
        <p14:section name="Design" id="{B827E20A-BD4C-41A2-AC82-E4B2DA16FE42}">
          <p14:sldIdLst>
            <p14:sldId id="572"/>
            <p14:sldId id="573"/>
            <p14:sldId id="574"/>
            <p14:sldId id="575"/>
            <p14:sldId id="634"/>
            <p14:sldId id="632"/>
            <p14:sldId id="633"/>
            <p14:sldId id="576"/>
          </p14:sldIdLst>
        </p14:section>
        <p14:section name="Testing" id="{89DD8F3D-7BDB-479D-BE4D-586144FA2248}">
          <p14:sldIdLst>
            <p14:sldId id="502"/>
            <p14:sldId id="504"/>
            <p14:sldId id="503"/>
            <p14:sldId id="816"/>
            <p14:sldId id="817"/>
            <p14:sldId id="818"/>
            <p14:sldId id="819"/>
            <p14:sldId id="824"/>
          </p14:sldIdLst>
        </p14:section>
        <p14:section name="Evaluation" id="{0F7A6070-A7E2-43C1-8140-267CAC25D84D}">
          <p14:sldIdLst>
            <p14:sldId id="577"/>
            <p14:sldId id="578"/>
            <p14:sldId id="814"/>
            <p14:sldId id="8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183691"/>
    <a:srgbClr val="00864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56" autoAdjust="0"/>
    <p:restoredTop sz="84840" autoAdjust="0"/>
  </p:normalViewPr>
  <p:slideViewPr>
    <p:cSldViewPr snapToGrid="0" showGuides="1">
      <p:cViewPr varScale="1">
        <p:scale>
          <a:sx n="54" d="100"/>
          <a:sy n="54" d="100"/>
        </p:scale>
        <p:origin x="70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viewProps" Target="view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microsoft.com/office/2016/11/relationships/changesInfo" Target="changesInfos/changesInfo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F3644FB2-6E64-4DE2-861E-FB614671B88E}"/>
    <pc:docChg chg="undo custSel addSld delSld modSld sldOrd modSection">
      <pc:chgData name="Al Friend" userId="e5ed79da-d858-46d4-9eed-a7a24903f2de" providerId="ADAL" clId="{F3644FB2-6E64-4DE2-861E-FB614671B88E}" dt="2025-08-19T15:13:53.961" v="583" actId="20577"/>
      <pc:docMkLst>
        <pc:docMk/>
      </pc:docMkLst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2001493673" sldId="380"/>
        </pc:sldMkLst>
      </pc:sldChg>
      <pc:sldChg chg="modSp">
        <pc:chgData name="Al Friend" userId="e5ed79da-d858-46d4-9eed-a7a24903f2de" providerId="ADAL" clId="{F3644FB2-6E64-4DE2-861E-FB614671B88E}" dt="2025-08-19T15:12:22.954" v="528" actId="1038"/>
        <pc:sldMkLst>
          <pc:docMk/>
          <pc:sldMk cId="3802701649" sldId="438"/>
        </pc:sldMkLst>
        <pc:spChg chg="mod">
          <ac:chgData name="Al Friend" userId="e5ed79da-d858-46d4-9eed-a7a24903f2de" providerId="ADAL" clId="{F3644FB2-6E64-4DE2-861E-FB614671B88E}" dt="2025-08-19T15:01:52.460" v="371" actId="20577"/>
          <ac:spMkLst>
            <pc:docMk/>
            <pc:sldMk cId="3802701649" sldId="438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12:18.702" v="521" actId="1038"/>
          <ac:spMkLst>
            <pc:docMk/>
            <pc:sldMk cId="3802701649" sldId="438"/>
            <ac:spMk id="6" creationId="{8145E81F-1949-4DFF-BEDD-AF463B4A35D1}"/>
          </ac:spMkLst>
        </pc:spChg>
        <pc:spChg chg="mod">
          <ac:chgData name="Al Friend" userId="e5ed79da-d858-46d4-9eed-a7a24903f2de" providerId="ADAL" clId="{F3644FB2-6E64-4DE2-861E-FB614671B88E}" dt="2025-08-19T15:12:22.954" v="528" actId="1038"/>
          <ac:spMkLst>
            <pc:docMk/>
            <pc:sldMk cId="3802701649" sldId="438"/>
            <ac:spMk id="7" creationId="{DD7CFB5D-8D75-BBA7-21D4-45F85FBF6B79}"/>
          </ac:spMkLst>
        </pc:spChg>
      </pc:sldChg>
      <pc:sldChg chg="modSp add">
        <pc:chgData name="Al Friend" userId="e5ed79da-d858-46d4-9eed-a7a24903f2de" providerId="ADAL" clId="{F3644FB2-6E64-4DE2-861E-FB614671B88E}" dt="2025-08-19T15:12:38.775" v="540" actId="1037"/>
        <pc:sldMkLst>
          <pc:docMk/>
          <pc:sldMk cId="1894983875" sldId="442"/>
        </pc:sldMkLst>
        <pc:spChg chg="mod">
          <ac:chgData name="Al Friend" userId="e5ed79da-d858-46d4-9eed-a7a24903f2de" providerId="ADAL" clId="{F3644FB2-6E64-4DE2-861E-FB614671B88E}" dt="2025-08-19T15:02:26.937" v="393" actId="6549"/>
          <ac:spMkLst>
            <pc:docMk/>
            <pc:sldMk cId="1894983875" sldId="442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12:38.775" v="540" actId="1037"/>
          <ac:spMkLst>
            <pc:docMk/>
            <pc:sldMk cId="1894983875" sldId="442"/>
            <ac:spMk id="5" creationId="{8145E81F-1949-4DFF-BEDD-AF463B4A35D1}"/>
          </ac:spMkLst>
        </pc:spChg>
        <pc:spChg chg="mod">
          <ac:chgData name="Al Friend" userId="e5ed79da-d858-46d4-9eed-a7a24903f2de" providerId="ADAL" clId="{F3644FB2-6E64-4DE2-861E-FB614671B88E}" dt="2025-08-19T14:59:02.583" v="271" actId="14100"/>
          <ac:spMkLst>
            <pc:docMk/>
            <pc:sldMk cId="1894983875" sldId="442"/>
            <ac:spMk id="6" creationId="{8145E81F-1949-4DFF-BEDD-AF463B4A35D1}"/>
          </ac:spMkLst>
        </pc:spChg>
      </pc:sldChg>
      <pc:sldChg chg="addSp modSp del ord modAnim">
        <pc:chgData name="Al Friend" userId="e5ed79da-d858-46d4-9eed-a7a24903f2de" providerId="ADAL" clId="{F3644FB2-6E64-4DE2-861E-FB614671B88E}" dt="2025-08-19T14:57:18.107" v="226" actId="2696"/>
        <pc:sldMkLst>
          <pc:docMk/>
          <pc:sldMk cId="2724162170" sldId="442"/>
        </pc:sldMkLst>
        <pc:spChg chg="add mod">
          <ac:chgData name="Al Friend" userId="e5ed79da-d858-46d4-9eed-a7a24903f2de" providerId="ADAL" clId="{F3644FB2-6E64-4DE2-861E-FB614671B88E}" dt="2025-08-19T10:25:50.926" v="118" actId="14100"/>
          <ac:spMkLst>
            <pc:docMk/>
            <pc:sldMk cId="2724162170" sldId="442"/>
            <ac:spMk id="7" creationId="{839BE1AD-091F-48F2-B203-ACCF688B1848}"/>
          </ac:spMkLst>
        </pc:spChg>
      </pc:sldChg>
      <pc:sldChg chg="addSp modSp modTransition modAnim">
        <pc:chgData name="Al Friend" userId="e5ed79da-d858-46d4-9eed-a7a24903f2de" providerId="ADAL" clId="{F3644FB2-6E64-4DE2-861E-FB614671B88E}" dt="2025-08-19T10:06:44.154" v="72" actId="20577"/>
        <pc:sldMkLst>
          <pc:docMk/>
          <pc:sldMk cId="2328477242" sldId="443"/>
        </pc:sldMkLst>
        <pc:spChg chg="mod">
          <ac:chgData name="Al Friend" userId="e5ed79da-d858-46d4-9eed-a7a24903f2de" providerId="ADAL" clId="{F3644FB2-6E64-4DE2-861E-FB614671B88E}" dt="2025-08-19T10:06:44.154" v="72" actId="20577"/>
          <ac:spMkLst>
            <pc:docMk/>
            <pc:sldMk cId="2328477242" sldId="443"/>
            <ac:spMk id="4" creationId="{64E6C5A6-C8B6-44E7-AC4F-4DD9B8000FF1}"/>
          </ac:spMkLst>
        </pc:spChg>
        <pc:spChg chg="add mod">
          <ac:chgData name="Al Friend" userId="e5ed79da-d858-46d4-9eed-a7a24903f2de" providerId="ADAL" clId="{F3644FB2-6E64-4DE2-861E-FB614671B88E}" dt="2025-08-19T09:44:49.879" v="58" actId="1037"/>
          <ac:spMkLst>
            <pc:docMk/>
            <pc:sldMk cId="2328477242" sldId="443"/>
            <ac:spMk id="5" creationId="{C5838062-5B02-430E-B668-0F283286ADDB}"/>
          </ac:spMkLst>
        </pc:spChg>
        <pc:spChg chg="add">
          <ac:chgData name="Al Friend" userId="e5ed79da-d858-46d4-9eed-a7a24903f2de" providerId="ADAL" clId="{F3644FB2-6E64-4DE2-861E-FB614671B88E}" dt="2025-08-19T09:45:49.619" v="60"/>
          <ac:spMkLst>
            <pc:docMk/>
            <pc:sldMk cId="2328477242" sldId="443"/>
            <ac:spMk id="6" creationId="{0D08399D-2876-4367-AE0E-4CFA5BA02897}"/>
          </ac:spMkLst>
        </pc:spChg>
      </pc:sldChg>
      <pc:sldChg chg="addSp modSp modAnim">
        <pc:chgData name="Al Friend" userId="e5ed79da-d858-46d4-9eed-a7a24903f2de" providerId="ADAL" clId="{F3644FB2-6E64-4DE2-861E-FB614671B88E}" dt="2025-08-19T10:14:23.651" v="81" actId="20577"/>
        <pc:sldMkLst>
          <pc:docMk/>
          <pc:sldMk cId="171987008" sldId="444"/>
        </pc:sldMkLst>
        <pc:spChg chg="mod">
          <ac:chgData name="Al Friend" userId="e5ed79da-d858-46d4-9eed-a7a24903f2de" providerId="ADAL" clId="{F3644FB2-6E64-4DE2-861E-FB614671B88E}" dt="2025-08-19T09:46:35.580" v="65" actId="20577"/>
          <ac:spMkLst>
            <pc:docMk/>
            <pc:sldMk cId="171987008" sldId="444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0:14:20.832" v="80" actId="20577"/>
          <ac:spMkLst>
            <pc:docMk/>
            <pc:sldMk cId="171987008" sldId="444"/>
            <ac:spMk id="4" creationId="{64E6C5A6-C8B6-44E7-AC4F-4DD9B8000FF1}"/>
          </ac:spMkLst>
        </pc:spChg>
        <pc:spChg chg="add">
          <ac:chgData name="Al Friend" userId="e5ed79da-d858-46d4-9eed-a7a24903f2de" providerId="ADAL" clId="{F3644FB2-6E64-4DE2-861E-FB614671B88E}" dt="2025-08-19T09:45:55.154" v="61"/>
          <ac:spMkLst>
            <pc:docMk/>
            <pc:sldMk cId="171987008" sldId="444"/>
            <ac:spMk id="5" creationId="{DCE3A2C0-E5AC-437E-8CD0-46D83078EBB9}"/>
          </ac:spMkLst>
        </pc:spChg>
      </pc:sldChg>
      <pc:sldChg chg="modSp ord">
        <pc:chgData name="Al Friend" userId="e5ed79da-d858-46d4-9eed-a7a24903f2de" providerId="ADAL" clId="{F3644FB2-6E64-4DE2-861E-FB614671B88E}" dt="2025-08-19T15:05:20.176" v="444" actId="403"/>
        <pc:sldMkLst>
          <pc:docMk/>
          <pc:sldMk cId="3097969357" sldId="445"/>
        </pc:sldMkLst>
        <pc:spChg chg="mod">
          <ac:chgData name="Al Friend" userId="e5ed79da-d858-46d4-9eed-a7a24903f2de" providerId="ADAL" clId="{F3644FB2-6E64-4DE2-861E-FB614671B88E}" dt="2025-08-19T15:05:20.176" v="444" actId="403"/>
          <ac:spMkLst>
            <pc:docMk/>
            <pc:sldMk cId="3097969357" sldId="445"/>
            <ac:spMk id="3" creationId="{00000000-0000-0000-0000-000000000000}"/>
          </ac:spMkLst>
        </pc:spChg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328642009" sldId="446"/>
        </pc:sldMkLst>
      </pc:sldChg>
      <pc:sldChg chg="addSp modSp modAnim">
        <pc:chgData name="Al Friend" userId="e5ed79da-d858-46d4-9eed-a7a24903f2de" providerId="ADAL" clId="{F3644FB2-6E64-4DE2-861E-FB614671B88E}" dt="2025-08-19T10:05:46.577" v="68" actId="20577"/>
        <pc:sldMkLst>
          <pc:docMk/>
          <pc:sldMk cId="2577301597" sldId="450"/>
        </pc:sldMkLst>
        <pc:spChg chg="mod">
          <ac:chgData name="Al Friend" userId="e5ed79da-d858-46d4-9eed-a7a24903f2de" providerId="ADAL" clId="{F3644FB2-6E64-4DE2-861E-FB614671B88E}" dt="2025-08-19T10:05:46.577" v="68" actId="20577"/>
          <ac:spMkLst>
            <pc:docMk/>
            <pc:sldMk cId="2577301597" sldId="450"/>
            <ac:spMk id="4" creationId="{64E6C5A6-C8B6-44E7-AC4F-4DD9B8000FF1}"/>
          </ac:spMkLst>
        </pc:spChg>
        <pc:spChg chg="add">
          <ac:chgData name="Al Friend" userId="e5ed79da-d858-46d4-9eed-a7a24903f2de" providerId="ADAL" clId="{F3644FB2-6E64-4DE2-861E-FB614671B88E}" dt="2025-08-19T09:45:36.602" v="59"/>
          <ac:spMkLst>
            <pc:docMk/>
            <pc:sldMk cId="2577301597" sldId="450"/>
            <ac:spMk id="6" creationId="{E3F99AB6-0230-47B0-BA58-ED6EDC8E53B3}"/>
          </ac:spMkLst>
        </pc:spChg>
      </pc:sldChg>
      <pc:sldChg chg="modSp">
        <pc:chgData name="Al Friend" userId="e5ed79da-d858-46d4-9eed-a7a24903f2de" providerId="ADAL" clId="{F3644FB2-6E64-4DE2-861E-FB614671B88E}" dt="2025-08-19T10:06:05.099" v="71" actId="20577"/>
        <pc:sldMkLst>
          <pc:docMk/>
          <pc:sldMk cId="2483932992" sldId="451"/>
        </pc:sldMkLst>
        <pc:spChg chg="mod">
          <ac:chgData name="Al Friend" userId="e5ed79da-d858-46d4-9eed-a7a24903f2de" providerId="ADAL" clId="{F3644FB2-6E64-4DE2-861E-FB614671B88E}" dt="2025-08-19T10:06:05.099" v="71" actId="20577"/>
          <ac:spMkLst>
            <pc:docMk/>
            <pc:sldMk cId="2483932992" sldId="451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F3644FB2-6E64-4DE2-861E-FB614671B88E}" dt="2025-08-19T10:06:02.539" v="70" actId="20577"/>
        <pc:sldMkLst>
          <pc:docMk/>
          <pc:sldMk cId="307598580" sldId="452"/>
        </pc:sldMkLst>
        <pc:spChg chg="mod">
          <ac:chgData name="Al Friend" userId="e5ed79da-d858-46d4-9eed-a7a24903f2de" providerId="ADAL" clId="{F3644FB2-6E64-4DE2-861E-FB614671B88E}" dt="2025-08-19T10:06:02.539" v="70" actId="20577"/>
          <ac:spMkLst>
            <pc:docMk/>
            <pc:sldMk cId="307598580" sldId="452"/>
            <ac:spMk id="4" creationId="{64E6C5A6-C8B6-44E7-AC4F-4DD9B8000FF1}"/>
          </ac:spMkLst>
        </pc:spChg>
      </pc:sldChg>
      <pc:sldChg chg="addSp modSp modTransition modAnim">
        <pc:chgData name="Al Friend" userId="e5ed79da-d858-46d4-9eed-a7a24903f2de" providerId="ADAL" clId="{F3644FB2-6E64-4DE2-861E-FB614671B88E}" dt="2025-08-19T10:14:38.819" v="83"/>
        <pc:sldMkLst>
          <pc:docMk/>
          <pc:sldMk cId="710849159" sldId="453"/>
        </pc:sldMkLst>
        <pc:spChg chg="mod">
          <ac:chgData name="Al Friend" userId="e5ed79da-d858-46d4-9eed-a7a24903f2de" providerId="ADAL" clId="{F3644FB2-6E64-4DE2-861E-FB614671B88E}" dt="2025-08-19T09:46:39.780" v="67" actId="20577"/>
          <ac:spMkLst>
            <pc:docMk/>
            <pc:sldMk cId="710849159" sldId="453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0:06:55.197" v="76" actId="20577"/>
          <ac:spMkLst>
            <pc:docMk/>
            <pc:sldMk cId="710849159" sldId="453"/>
            <ac:spMk id="4" creationId="{64E6C5A6-C8B6-44E7-AC4F-4DD9B8000FF1}"/>
          </ac:spMkLst>
        </pc:spChg>
        <pc:spChg chg="add">
          <ac:chgData name="Al Friend" userId="e5ed79da-d858-46d4-9eed-a7a24903f2de" providerId="ADAL" clId="{F3644FB2-6E64-4DE2-861E-FB614671B88E}" dt="2025-08-19T09:46:16.307" v="62"/>
          <ac:spMkLst>
            <pc:docMk/>
            <pc:sldMk cId="710849159" sldId="453"/>
            <ac:spMk id="5" creationId="{26EDF525-8233-4863-80FA-1DD393D57035}"/>
          </ac:spMkLst>
        </pc:spChg>
      </pc:sldChg>
      <pc:sldChg chg="modSp modTransition">
        <pc:chgData name="Al Friend" userId="e5ed79da-d858-46d4-9eed-a7a24903f2de" providerId="ADAL" clId="{F3644FB2-6E64-4DE2-861E-FB614671B88E}" dt="2025-08-19T10:07:02.875" v="79" actId="20577"/>
        <pc:sldMkLst>
          <pc:docMk/>
          <pc:sldMk cId="3835580360" sldId="454"/>
        </pc:sldMkLst>
        <pc:spChg chg="mod">
          <ac:chgData name="Al Friend" userId="e5ed79da-d858-46d4-9eed-a7a24903f2de" providerId="ADAL" clId="{F3644FB2-6E64-4DE2-861E-FB614671B88E}" dt="2025-08-19T10:07:02.875" v="79" actId="20577"/>
          <ac:spMkLst>
            <pc:docMk/>
            <pc:sldMk cId="3835580360" sldId="454"/>
            <ac:spMk id="4" creationId="{64E6C5A6-C8B6-44E7-AC4F-4DD9B8000FF1}"/>
          </ac:spMkLst>
        </pc:spChg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370988439" sldId="456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2802556139" sldId="457"/>
        </pc:sldMkLst>
      </pc:sldChg>
      <pc:sldChg chg="modSp">
        <pc:chgData name="Al Friend" userId="e5ed79da-d858-46d4-9eed-a7a24903f2de" providerId="ADAL" clId="{F3644FB2-6E64-4DE2-861E-FB614671B88E}" dt="2025-08-19T15:12:31.384" v="537" actId="1038"/>
        <pc:sldMkLst>
          <pc:docMk/>
          <pc:sldMk cId="1426775807" sldId="550"/>
        </pc:sldMkLst>
        <pc:spChg chg="mod">
          <ac:chgData name="Al Friend" userId="e5ed79da-d858-46d4-9eed-a7a24903f2de" providerId="ADAL" clId="{F3644FB2-6E64-4DE2-861E-FB614671B88E}" dt="2025-08-19T15:02:13.627" v="391" actId="20577"/>
          <ac:spMkLst>
            <pc:docMk/>
            <pc:sldMk cId="1426775807" sldId="550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12:31.384" v="537" actId="1038"/>
          <ac:spMkLst>
            <pc:docMk/>
            <pc:sldMk cId="1426775807" sldId="550"/>
            <ac:spMk id="5" creationId="{8145E81F-1949-4DFF-BEDD-AF463B4A35D1}"/>
          </ac:spMkLst>
        </pc:spChg>
      </pc:sldChg>
      <pc:sldChg chg="modSp">
        <pc:chgData name="Al Friend" userId="e5ed79da-d858-46d4-9eed-a7a24903f2de" providerId="ADAL" clId="{F3644FB2-6E64-4DE2-861E-FB614671B88E}" dt="2025-08-19T15:13:53.961" v="583" actId="20577"/>
        <pc:sldMkLst>
          <pc:docMk/>
          <pc:sldMk cId="2672142775" sldId="552"/>
        </pc:sldMkLst>
        <pc:spChg chg="mod">
          <ac:chgData name="Al Friend" userId="e5ed79da-d858-46d4-9eed-a7a24903f2de" providerId="ADAL" clId="{F3644FB2-6E64-4DE2-861E-FB614671B88E}" dt="2025-08-19T15:13:53.961" v="583" actId="20577"/>
          <ac:spMkLst>
            <pc:docMk/>
            <pc:sldMk cId="2672142775" sldId="552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03:40.952" v="402" actId="14100"/>
          <ac:spMkLst>
            <pc:docMk/>
            <pc:sldMk cId="2672142775" sldId="552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F3644FB2-6E64-4DE2-861E-FB614671B88E}" dt="2025-08-19T15:03:24.670" v="399" actId="1076"/>
        <pc:sldMkLst>
          <pc:docMk/>
          <pc:sldMk cId="458947270" sldId="554"/>
        </pc:sldMkLst>
        <pc:spChg chg="mod">
          <ac:chgData name="Al Friend" userId="e5ed79da-d858-46d4-9eed-a7a24903f2de" providerId="ADAL" clId="{F3644FB2-6E64-4DE2-861E-FB614671B88E}" dt="2025-08-19T15:01:26.400" v="359"/>
          <ac:spMkLst>
            <pc:docMk/>
            <pc:sldMk cId="458947270" sldId="554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03:15.454" v="397" actId="403"/>
          <ac:spMkLst>
            <pc:docMk/>
            <pc:sldMk cId="458947270" sldId="554"/>
            <ac:spMk id="4" creationId="{64E6C5A6-C8B6-44E7-AC4F-4DD9B8000FF1}"/>
          </ac:spMkLst>
        </pc:spChg>
        <pc:spChg chg="mod">
          <ac:chgData name="Al Friend" userId="e5ed79da-d858-46d4-9eed-a7a24903f2de" providerId="ADAL" clId="{F3644FB2-6E64-4DE2-861E-FB614671B88E}" dt="2025-08-19T15:03:20.707" v="398" actId="1076"/>
          <ac:spMkLst>
            <pc:docMk/>
            <pc:sldMk cId="458947270" sldId="554"/>
            <ac:spMk id="5" creationId="{8145E81F-1949-4DFF-BEDD-AF463B4A35D1}"/>
          </ac:spMkLst>
        </pc:spChg>
        <pc:spChg chg="mod">
          <ac:chgData name="Al Friend" userId="e5ed79da-d858-46d4-9eed-a7a24903f2de" providerId="ADAL" clId="{F3644FB2-6E64-4DE2-861E-FB614671B88E}" dt="2025-08-19T15:03:24.670" v="399" actId="1076"/>
          <ac:spMkLst>
            <pc:docMk/>
            <pc:sldMk cId="458947270" sldId="554"/>
            <ac:spMk id="6" creationId="{8145E81F-1949-4DFF-BEDD-AF463B4A35D1}"/>
          </ac:spMkLst>
        </pc:spChg>
      </pc:sldChg>
      <pc:sldChg chg="modSp del">
        <pc:chgData name="Al Friend" userId="e5ed79da-d858-46d4-9eed-a7a24903f2de" providerId="ADAL" clId="{F3644FB2-6E64-4DE2-861E-FB614671B88E}" dt="2025-08-19T15:04:22.950" v="410" actId="2696"/>
        <pc:sldMkLst>
          <pc:docMk/>
          <pc:sldMk cId="111550004" sldId="555"/>
        </pc:sldMkLst>
        <pc:spChg chg="mod">
          <ac:chgData name="Al Friend" userId="e5ed79da-d858-46d4-9eed-a7a24903f2de" providerId="ADAL" clId="{F3644FB2-6E64-4DE2-861E-FB614671B88E}" dt="2025-08-19T15:01:18.228" v="358" actId="20577"/>
          <ac:spMkLst>
            <pc:docMk/>
            <pc:sldMk cId="111550004" sldId="555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5:03:52.176" v="404" actId="27636"/>
          <ac:spMkLst>
            <pc:docMk/>
            <pc:sldMk cId="111550004" sldId="555"/>
            <ac:spMk id="4" creationId="{64E6C5A6-C8B6-44E7-AC4F-4DD9B8000FF1}"/>
          </ac:spMkLst>
        </pc:spChg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493580204" sldId="556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1197381379" sldId="557"/>
        </pc:sldMkLst>
      </pc:sldChg>
      <pc:sldChg chg="modSp">
        <pc:chgData name="Al Friend" userId="e5ed79da-d858-46d4-9eed-a7a24903f2de" providerId="ADAL" clId="{F3644FB2-6E64-4DE2-861E-FB614671B88E}" dt="2025-08-19T15:08:35.483" v="490" actId="692"/>
        <pc:sldMkLst>
          <pc:docMk/>
          <pc:sldMk cId="1117637440" sldId="559"/>
        </pc:sldMkLst>
        <pc:spChg chg="mod">
          <ac:chgData name="Al Friend" userId="e5ed79da-d858-46d4-9eed-a7a24903f2de" providerId="ADAL" clId="{F3644FB2-6E64-4DE2-861E-FB614671B88E}" dt="2025-08-19T15:08:30.054" v="488" actId="692"/>
          <ac:spMkLst>
            <pc:docMk/>
            <pc:sldMk cId="1117637440" sldId="559"/>
            <ac:spMk id="5" creationId="{C9C1C709-4D47-F58B-E061-28DF9D479173}"/>
          </ac:spMkLst>
        </pc:spChg>
        <pc:spChg chg="mod">
          <ac:chgData name="Al Friend" userId="e5ed79da-d858-46d4-9eed-a7a24903f2de" providerId="ADAL" clId="{F3644FB2-6E64-4DE2-861E-FB614671B88E}" dt="2025-08-19T15:08:35.483" v="490" actId="692"/>
          <ac:spMkLst>
            <pc:docMk/>
            <pc:sldMk cId="1117637440" sldId="559"/>
            <ac:spMk id="7" creationId="{FFCF916D-B844-E035-FB33-215F6E9169BF}"/>
          </ac:spMkLst>
        </pc:spChg>
      </pc:sldChg>
      <pc:sldChg chg="modSp">
        <pc:chgData name="Al Friend" userId="e5ed79da-d858-46d4-9eed-a7a24903f2de" providerId="ADAL" clId="{F3644FB2-6E64-4DE2-861E-FB614671B88E}" dt="2025-08-19T15:05:11.478" v="443" actId="404"/>
        <pc:sldMkLst>
          <pc:docMk/>
          <pc:sldMk cId="3580692410" sldId="561"/>
        </pc:sldMkLst>
        <pc:spChg chg="mod">
          <ac:chgData name="Al Friend" userId="e5ed79da-d858-46d4-9eed-a7a24903f2de" providerId="ADAL" clId="{F3644FB2-6E64-4DE2-861E-FB614671B88E}" dt="2025-08-19T15:05:11.478" v="443" actId="404"/>
          <ac:spMkLst>
            <pc:docMk/>
            <pc:sldMk cId="3580692410" sldId="561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8-19T10:05:49.948" v="69" actId="20577"/>
        <pc:sldMkLst>
          <pc:docMk/>
          <pc:sldMk cId="1132077490" sldId="609"/>
        </pc:sldMkLst>
        <pc:spChg chg="mod">
          <ac:chgData name="Al Friend" userId="e5ed79da-d858-46d4-9eed-a7a24903f2de" providerId="ADAL" clId="{F3644FB2-6E64-4DE2-861E-FB614671B88E}" dt="2025-08-19T10:05:49.948" v="69" actId="20577"/>
          <ac:spMkLst>
            <pc:docMk/>
            <pc:sldMk cId="1132077490" sldId="609"/>
            <ac:spMk id="4" creationId="{64E6C5A6-C8B6-44E7-AC4F-4DD9B8000FF1}"/>
          </ac:spMkLst>
        </pc:spChg>
      </pc:sldChg>
      <pc:sldChg chg="add">
        <pc:chgData name="Al Friend" userId="e5ed79da-d858-46d4-9eed-a7a24903f2de" providerId="ADAL" clId="{F3644FB2-6E64-4DE2-861E-FB614671B88E}" dt="2025-08-19T15:06:13.715" v="485"/>
        <pc:sldMkLst>
          <pc:docMk/>
          <pc:sldMk cId="189031067" sldId="610"/>
        </pc:sldMkLst>
      </pc:sldChg>
      <pc:sldChg chg="addSp modSp del modAnim">
        <pc:chgData name="Al Friend" userId="e5ed79da-d858-46d4-9eed-a7a24903f2de" providerId="ADAL" clId="{F3644FB2-6E64-4DE2-861E-FB614671B88E}" dt="2025-08-19T15:05:58.448" v="481" actId="2696"/>
        <pc:sldMkLst>
          <pc:docMk/>
          <pc:sldMk cId="2251472171" sldId="610"/>
        </pc:sldMkLst>
        <pc:spChg chg="mod">
          <ac:chgData name="Al Friend" userId="e5ed79da-d858-46d4-9eed-a7a24903f2de" providerId="ADAL" clId="{F3644FB2-6E64-4DE2-861E-FB614671B88E}" dt="2025-08-19T15:05:47.494" v="480" actId="1038"/>
          <ac:spMkLst>
            <pc:docMk/>
            <pc:sldMk cId="2251472171" sldId="610"/>
            <ac:spMk id="5" creationId="{8145E81F-1949-4DFF-BEDD-AF463B4A35D1}"/>
          </ac:spMkLst>
        </pc:spChg>
        <pc:spChg chg="add mod">
          <ac:chgData name="Al Friend" userId="e5ed79da-d858-46d4-9eed-a7a24903f2de" providerId="ADAL" clId="{F3644FB2-6E64-4DE2-861E-FB614671B88E}" dt="2025-08-19T10:30:28.877" v="122" actId="14100"/>
          <ac:spMkLst>
            <pc:docMk/>
            <pc:sldMk cId="2251472171" sldId="610"/>
            <ac:spMk id="7" creationId="{3448DFDA-C240-45D3-A110-E175FA4E5745}"/>
          </ac:spMkLst>
        </pc:spChg>
      </pc:sldChg>
      <pc:sldChg chg="del ord">
        <pc:chgData name="Al Friend" userId="e5ed79da-d858-46d4-9eed-a7a24903f2de" providerId="ADAL" clId="{F3644FB2-6E64-4DE2-861E-FB614671B88E}" dt="2025-08-19T14:57:18.122" v="227" actId="2696"/>
        <pc:sldMkLst>
          <pc:docMk/>
          <pc:sldMk cId="1741177868" sldId="625"/>
        </pc:sldMkLst>
      </pc:sldChg>
      <pc:sldChg chg="modSp add">
        <pc:chgData name="Al Friend" userId="e5ed79da-d858-46d4-9eed-a7a24903f2de" providerId="ADAL" clId="{F3644FB2-6E64-4DE2-861E-FB614671B88E}" dt="2025-08-19T15:02:29.745" v="394" actId="6549"/>
        <pc:sldMkLst>
          <pc:docMk/>
          <pc:sldMk cId="4043431165" sldId="625"/>
        </pc:sldMkLst>
        <pc:spChg chg="mod">
          <ac:chgData name="Al Friend" userId="e5ed79da-d858-46d4-9eed-a7a24903f2de" providerId="ADAL" clId="{F3644FB2-6E64-4DE2-861E-FB614671B88E}" dt="2025-08-19T15:02:29.745" v="394" actId="6549"/>
          <ac:spMkLst>
            <pc:docMk/>
            <pc:sldMk cId="4043431165" sldId="625"/>
            <ac:spMk id="3" creationId="{00000000-0000-0000-0000-000000000000}"/>
          </ac:spMkLst>
        </pc:spChg>
      </pc:sldChg>
      <pc:sldChg chg="del">
        <pc:chgData name="Al Friend" userId="e5ed79da-d858-46d4-9eed-a7a24903f2de" providerId="ADAL" clId="{F3644FB2-6E64-4DE2-861E-FB614671B88E}" dt="2025-08-19T15:05:58.463" v="482" actId="2696"/>
        <pc:sldMkLst>
          <pc:docMk/>
          <pc:sldMk cId="2104334914" sldId="626"/>
        </pc:sldMkLst>
      </pc:sldChg>
      <pc:sldChg chg="add">
        <pc:chgData name="Al Friend" userId="e5ed79da-d858-46d4-9eed-a7a24903f2de" providerId="ADAL" clId="{F3644FB2-6E64-4DE2-861E-FB614671B88E}" dt="2025-08-19T15:06:13.715" v="485"/>
        <pc:sldMkLst>
          <pc:docMk/>
          <pc:sldMk cId="3754380276" sldId="626"/>
        </pc:sldMkLst>
      </pc:sldChg>
      <pc:sldChg chg="modSp del">
        <pc:chgData name="Al Friend" userId="e5ed79da-d858-46d4-9eed-a7a24903f2de" providerId="ADAL" clId="{F3644FB2-6E64-4DE2-861E-FB614671B88E}" dt="2025-08-19T15:05:58.485" v="483" actId="2696"/>
        <pc:sldMkLst>
          <pc:docMk/>
          <pc:sldMk cId="739566420" sldId="628"/>
        </pc:sldMkLst>
        <pc:spChg chg="mod">
          <ac:chgData name="Al Friend" userId="e5ed79da-d858-46d4-9eed-a7a24903f2de" providerId="ADAL" clId="{F3644FB2-6E64-4DE2-861E-FB614671B88E}" dt="2025-08-19T10:36:52.782" v="162" actId="14100"/>
          <ac:spMkLst>
            <pc:docMk/>
            <pc:sldMk cId="739566420" sldId="628"/>
            <ac:spMk id="41" creationId="{DE03AE61-A5F0-44B0-85E4-A2C24F50939C}"/>
          </ac:spMkLst>
        </pc:spChg>
      </pc:sldChg>
      <pc:sldChg chg="add modTransition">
        <pc:chgData name="Al Friend" userId="e5ed79da-d858-46d4-9eed-a7a24903f2de" providerId="ADAL" clId="{F3644FB2-6E64-4DE2-861E-FB614671B88E}" dt="2025-08-19T15:06:35.310" v="486"/>
        <pc:sldMkLst>
          <pc:docMk/>
          <pc:sldMk cId="2412470882" sldId="628"/>
        </pc:sldMkLst>
      </pc:sldChg>
      <pc:sldChg chg="add">
        <pc:chgData name="Al Friend" userId="e5ed79da-d858-46d4-9eed-a7a24903f2de" providerId="ADAL" clId="{F3644FB2-6E64-4DE2-861E-FB614671B88E}" dt="2025-08-19T15:06:13.715" v="485"/>
        <pc:sldMkLst>
          <pc:docMk/>
          <pc:sldMk cId="1479362072" sldId="629"/>
        </pc:sldMkLst>
      </pc:sldChg>
      <pc:sldChg chg="del">
        <pc:chgData name="Al Friend" userId="e5ed79da-d858-46d4-9eed-a7a24903f2de" providerId="ADAL" clId="{F3644FB2-6E64-4DE2-861E-FB614671B88E}" dt="2025-08-19T15:05:58.501" v="484" actId="2696"/>
        <pc:sldMkLst>
          <pc:docMk/>
          <pc:sldMk cId="3899202200" sldId="629"/>
        </pc:sldMkLst>
      </pc:sldChg>
      <pc:sldChg chg="del ord">
        <pc:chgData name="Al Friend" userId="e5ed79da-d858-46d4-9eed-a7a24903f2de" providerId="ADAL" clId="{F3644FB2-6E64-4DE2-861E-FB614671B88E}" dt="2025-08-19T14:57:18.122" v="228" actId="2696"/>
        <pc:sldMkLst>
          <pc:docMk/>
          <pc:sldMk cId="2400592487" sldId="630"/>
        </pc:sldMkLst>
      </pc:sldChg>
      <pc:sldChg chg="add modTransition">
        <pc:chgData name="Al Friend" userId="e5ed79da-d858-46d4-9eed-a7a24903f2de" providerId="ADAL" clId="{F3644FB2-6E64-4DE2-861E-FB614671B88E}" dt="2025-08-19T14:57:52.033" v="231"/>
        <pc:sldMkLst>
          <pc:docMk/>
          <pc:sldMk cId="3121143371" sldId="630"/>
        </pc:sldMkLst>
      </pc:sldChg>
      <pc:sldChg chg="add">
        <pc:chgData name="Al Friend" userId="e5ed79da-d858-46d4-9eed-a7a24903f2de" providerId="ADAL" clId="{F3644FB2-6E64-4DE2-861E-FB614671B88E}" dt="2025-08-19T14:57:23.772" v="230"/>
        <pc:sldMkLst>
          <pc:docMk/>
          <pc:sldMk cId="193701465" sldId="631"/>
        </pc:sldMkLst>
      </pc:sldChg>
      <pc:sldChg chg="del ord">
        <pc:chgData name="Al Friend" userId="e5ed79da-d858-46d4-9eed-a7a24903f2de" providerId="ADAL" clId="{F3644FB2-6E64-4DE2-861E-FB614671B88E}" dt="2025-08-19T14:57:18.138" v="229" actId="2696"/>
        <pc:sldMkLst>
          <pc:docMk/>
          <pc:sldMk cId="3203315795" sldId="631"/>
        </pc:sldMkLst>
      </pc:sldChg>
      <pc:sldChg chg="modSp">
        <pc:chgData name="Al Friend" userId="e5ed79da-d858-46d4-9eed-a7a24903f2de" providerId="ADAL" clId="{F3644FB2-6E64-4DE2-861E-FB614671B88E}" dt="2025-08-19T15:01:59.005" v="372"/>
        <pc:sldMkLst>
          <pc:docMk/>
          <pc:sldMk cId="3075148250" sldId="827"/>
        </pc:sldMkLst>
        <pc:spChg chg="mod">
          <ac:chgData name="Al Friend" userId="e5ed79da-d858-46d4-9eed-a7a24903f2de" providerId="ADAL" clId="{F3644FB2-6E64-4DE2-861E-FB614671B88E}" dt="2025-08-19T15:01:59.005" v="372"/>
          <ac:spMkLst>
            <pc:docMk/>
            <pc:sldMk cId="3075148250" sldId="827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8-19T15:02:20.033" v="392"/>
        <pc:sldMkLst>
          <pc:docMk/>
          <pc:sldMk cId="1692260887" sldId="828"/>
        </pc:sldMkLst>
        <pc:spChg chg="mod">
          <ac:chgData name="Al Friend" userId="e5ed79da-d858-46d4-9eed-a7a24903f2de" providerId="ADAL" clId="{F3644FB2-6E64-4DE2-861E-FB614671B88E}" dt="2025-08-19T15:02:20.033" v="392"/>
          <ac:spMkLst>
            <pc:docMk/>
            <pc:sldMk cId="1692260887" sldId="828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8-19T15:03:36.435" v="401" actId="14100"/>
        <pc:sldMkLst>
          <pc:docMk/>
          <pc:sldMk cId="3320179908" sldId="829"/>
        </pc:sldMkLst>
        <pc:spChg chg="mod">
          <ac:chgData name="Al Friend" userId="e5ed79da-d858-46d4-9eed-a7a24903f2de" providerId="ADAL" clId="{F3644FB2-6E64-4DE2-861E-FB614671B88E}" dt="2025-08-19T15:03:36.435" v="401" actId="14100"/>
          <ac:spMkLst>
            <pc:docMk/>
            <pc:sldMk cId="3320179908" sldId="829"/>
            <ac:spMk id="4" creationId="{64E6C5A6-C8B6-44E7-AC4F-4DD9B8000FF1}"/>
          </ac:spMkLst>
        </pc:spChg>
      </pc:sldChg>
      <pc:sldChg chg="modSp add">
        <pc:chgData name="Al Friend" userId="e5ed79da-d858-46d4-9eed-a7a24903f2de" providerId="ADAL" clId="{F3644FB2-6E64-4DE2-861E-FB614671B88E}" dt="2025-08-19T10:14:51.756" v="88" actId="20577"/>
        <pc:sldMkLst>
          <pc:docMk/>
          <pc:sldMk cId="395973225" sldId="836"/>
        </pc:sldMkLst>
        <pc:spChg chg="mod">
          <ac:chgData name="Al Friend" userId="e5ed79da-d858-46d4-9eed-a7a24903f2de" providerId="ADAL" clId="{F3644FB2-6E64-4DE2-861E-FB614671B88E}" dt="2025-08-19T10:14:41.837" v="85" actId="20577"/>
          <ac:spMkLst>
            <pc:docMk/>
            <pc:sldMk cId="395973225" sldId="836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8-19T10:14:51.756" v="88" actId="20577"/>
          <ac:spMkLst>
            <pc:docMk/>
            <pc:sldMk cId="395973225" sldId="836"/>
            <ac:spMk id="4" creationId="{64E6C5A6-C8B6-44E7-AC4F-4DD9B8000FF1}"/>
          </ac:spMkLst>
        </pc:spChg>
      </pc:sldChg>
      <pc:sldChg chg="modSp add modNotesTx">
        <pc:chgData name="Al Friend" userId="e5ed79da-d858-46d4-9eed-a7a24903f2de" providerId="ADAL" clId="{F3644FB2-6E64-4DE2-861E-FB614671B88E}" dt="2025-08-19T15:10:59.896" v="513" actId="20577"/>
        <pc:sldMkLst>
          <pc:docMk/>
          <pc:sldMk cId="2517065374" sldId="837"/>
        </pc:sldMkLst>
        <pc:spChg chg="mod">
          <ac:chgData name="Al Friend" userId="e5ed79da-d858-46d4-9eed-a7a24903f2de" providerId="ADAL" clId="{F3644FB2-6E64-4DE2-861E-FB614671B88E}" dt="2025-08-19T14:24:05.312" v="182" actId="20577"/>
          <ac:spMkLst>
            <pc:docMk/>
            <pc:sldMk cId="2517065374" sldId="837"/>
            <ac:spMk id="2" creationId="{49B72544-B514-4802-B453-B1E479937A0B}"/>
          </ac:spMkLst>
        </pc:spChg>
        <pc:spChg chg="mod">
          <ac:chgData name="Al Friend" userId="e5ed79da-d858-46d4-9eed-a7a24903f2de" providerId="ADAL" clId="{F3644FB2-6E64-4DE2-861E-FB614671B88E}" dt="2025-08-19T14:25:28.716" v="183"/>
          <ac:spMkLst>
            <pc:docMk/>
            <pc:sldMk cId="2517065374" sldId="837"/>
            <ac:spMk id="3" creationId="{97E4E232-B738-444D-A12B-4CDB17B00A1D}"/>
          </ac:spMkLst>
        </pc:spChg>
      </pc:sldChg>
      <pc:sldChg chg="modSp add ord">
        <pc:chgData name="Al Friend" userId="e5ed79da-d858-46d4-9eed-a7a24903f2de" providerId="ADAL" clId="{F3644FB2-6E64-4DE2-861E-FB614671B88E}" dt="2025-08-19T14:47:14.190" v="223" actId="20577"/>
        <pc:sldMkLst>
          <pc:docMk/>
          <pc:sldMk cId="2117933979" sldId="838"/>
        </pc:sldMkLst>
        <pc:spChg chg="mod">
          <ac:chgData name="Al Friend" userId="e5ed79da-d858-46d4-9eed-a7a24903f2de" providerId="ADAL" clId="{F3644FB2-6E64-4DE2-861E-FB614671B88E}" dt="2025-08-19T14:46:40.237" v="196" actId="20577"/>
          <ac:spMkLst>
            <pc:docMk/>
            <pc:sldMk cId="2117933979" sldId="838"/>
            <ac:spMk id="2" creationId="{49B72544-B514-4802-B453-B1E479937A0B}"/>
          </ac:spMkLst>
        </pc:spChg>
        <pc:spChg chg="mod">
          <ac:chgData name="Al Friend" userId="e5ed79da-d858-46d4-9eed-a7a24903f2de" providerId="ADAL" clId="{F3644FB2-6E64-4DE2-861E-FB614671B88E}" dt="2025-08-19T14:47:14.190" v="223" actId="20577"/>
          <ac:spMkLst>
            <pc:docMk/>
            <pc:sldMk cId="2117933979" sldId="838"/>
            <ac:spMk id="3" creationId="{97E4E232-B738-444D-A12B-4CDB17B00A1D}"/>
          </ac:spMkLst>
        </pc:spChg>
      </pc:sldChg>
      <pc:sldChg chg="delSp add modTransition delAnim modAnim">
        <pc:chgData name="Al Friend" userId="e5ed79da-d858-46d4-9eed-a7a24903f2de" providerId="ADAL" clId="{F3644FB2-6E64-4DE2-861E-FB614671B88E}" dt="2025-08-19T15:04:17.635" v="409"/>
        <pc:sldMkLst>
          <pc:docMk/>
          <pc:sldMk cId="1619853656" sldId="839"/>
        </pc:sldMkLst>
        <pc:spChg chg="del">
          <ac:chgData name="Al Friend" userId="e5ed79da-d858-46d4-9eed-a7a24903f2de" providerId="ADAL" clId="{F3644FB2-6E64-4DE2-861E-FB614671B88E}" dt="2025-08-19T15:04:10.378" v="407" actId="478"/>
          <ac:spMkLst>
            <pc:docMk/>
            <pc:sldMk cId="1619853656" sldId="839"/>
            <ac:spMk id="5" creationId="{8145E81F-1949-4DFF-BEDD-AF463B4A35D1}"/>
          </ac:spMkLst>
        </pc:spChg>
        <pc:spChg chg="del">
          <ac:chgData name="Al Friend" userId="e5ed79da-d858-46d4-9eed-a7a24903f2de" providerId="ADAL" clId="{F3644FB2-6E64-4DE2-861E-FB614671B88E}" dt="2025-08-19T15:04:12.399" v="408" actId="478"/>
          <ac:spMkLst>
            <pc:docMk/>
            <pc:sldMk cId="1619853656" sldId="839"/>
            <ac:spMk id="6" creationId="{8145E81F-1949-4DFF-BEDD-AF463B4A35D1}"/>
          </ac:spMkLst>
        </pc:spChg>
      </pc:sldChg>
    </pc:docChg>
  </pc:docChgLst>
  <pc:docChgLst>
    <pc:chgData name="Al Friend" userId="e5ed79da-d858-46d4-9eed-a7a24903f2de" providerId="ADAL" clId="{B5C458E4-6853-498B-9AA7-29B3C988A4F0}"/>
    <pc:docChg chg="custSel addSld modSld sldOrd modSection">
      <pc:chgData name="Al Friend" userId="e5ed79da-d858-46d4-9eed-a7a24903f2de" providerId="ADAL" clId="{B5C458E4-6853-498B-9AA7-29B3C988A4F0}" dt="2025-06-23T21:48:49.977" v="282"/>
      <pc:docMkLst>
        <pc:docMk/>
      </pc:docMkLst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3861154840" sldId="496"/>
        </pc:sldMkLst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831658751" sldId="497"/>
        </pc:sldMkLst>
      </pc:sldChg>
      <pc:sldChg chg="addSp modSp mod ord modAnim">
        <pc:chgData name="Al Friend" userId="e5ed79da-d858-46d4-9eed-a7a24903f2de" providerId="ADAL" clId="{B5C458E4-6853-498B-9AA7-29B3C988A4F0}" dt="2025-06-23T21:33:14.687" v="157" actId="1076"/>
        <pc:sldMkLst>
          <pc:docMk/>
          <pc:sldMk cId="3844814172" sldId="498"/>
        </pc:sldMkLst>
        <pc:spChg chg="add mod">
          <ac:chgData name="Al Friend" userId="e5ed79da-d858-46d4-9eed-a7a24903f2de" providerId="ADAL" clId="{B5C458E4-6853-498B-9AA7-29B3C988A4F0}" dt="2025-06-23T21:33:14.687" v="157" actId="1076"/>
          <ac:spMkLst>
            <pc:docMk/>
            <pc:sldMk cId="3844814172" sldId="498"/>
            <ac:spMk id="2" creationId="{715429D9-585C-F5EB-7A50-4D2D05F4022F}"/>
          </ac:spMkLst>
        </pc:spChg>
      </pc:sldChg>
      <pc:sldChg chg="addSp modSp mod ord modAnim modShow">
        <pc:chgData name="Al Friend" userId="e5ed79da-d858-46d4-9eed-a7a24903f2de" providerId="ADAL" clId="{B5C458E4-6853-498B-9AA7-29B3C988A4F0}" dt="2025-06-23T21:48:35.381" v="278" actId="729"/>
        <pc:sldMkLst>
          <pc:docMk/>
          <pc:sldMk cId="1374977604" sldId="499"/>
        </pc:sldMkLst>
        <pc:spChg chg="add mod">
          <ac:chgData name="Al Friend" userId="e5ed79da-d858-46d4-9eed-a7a24903f2de" providerId="ADAL" clId="{B5C458E4-6853-498B-9AA7-29B3C988A4F0}" dt="2025-06-23T21:35:07.893" v="174" actId="14100"/>
          <ac:spMkLst>
            <pc:docMk/>
            <pc:sldMk cId="1374977604" sldId="499"/>
            <ac:spMk id="2" creationId="{ACE1A51E-3F82-3AD1-8CB2-6C79475581CF}"/>
          </ac:spMkLst>
        </pc:spChg>
      </pc:sldChg>
      <pc:sldChg chg="addSp modSp mod ord modAnim">
        <pc:chgData name="Al Friend" userId="e5ed79da-d858-46d4-9eed-a7a24903f2de" providerId="ADAL" clId="{B5C458E4-6853-498B-9AA7-29B3C988A4F0}" dt="2025-06-23T21:36:55.533" v="221" actId="1076"/>
        <pc:sldMkLst>
          <pc:docMk/>
          <pc:sldMk cId="2118686002" sldId="500"/>
        </pc:sldMkLst>
        <pc:spChg chg="add mod">
          <ac:chgData name="Al Friend" userId="e5ed79da-d858-46d4-9eed-a7a24903f2de" providerId="ADAL" clId="{B5C458E4-6853-498B-9AA7-29B3C988A4F0}" dt="2025-06-23T21:36:55.533" v="221" actId="1076"/>
          <ac:spMkLst>
            <pc:docMk/>
            <pc:sldMk cId="2118686002" sldId="500"/>
            <ac:spMk id="2" creationId="{7FB8C24A-DF22-D8B4-79C3-2F928A19557F}"/>
          </ac:spMkLst>
        </pc:spChg>
      </pc:sldChg>
      <pc:sldChg chg="addSp modSp mod ord modAnim">
        <pc:chgData name="Al Friend" userId="e5ed79da-d858-46d4-9eed-a7a24903f2de" providerId="ADAL" clId="{B5C458E4-6853-498B-9AA7-29B3C988A4F0}" dt="2025-06-23T21:39:32.967" v="261" actId="1076"/>
        <pc:sldMkLst>
          <pc:docMk/>
          <pc:sldMk cId="3419363118" sldId="501"/>
        </pc:sldMkLst>
        <pc:spChg chg="add mod">
          <ac:chgData name="Al Friend" userId="e5ed79da-d858-46d4-9eed-a7a24903f2de" providerId="ADAL" clId="{B5C458E4-6853-498B-9AA7-29B3C988A4F0}" dt="2025-06-23T21:38:05.855" v="235" actId="14100"/>
          <ac:spMkLst>
            <pc:docMk/>
            <pc:sldMk cId="3419363118" sldId="501"/>
            <ac:spMk id="2" creationId="{1A73B94B-BFD1-E87B-7AA0-7CDB29557638}"/>
          </ac:spMkLst>
        </pc:spChg>
        <pc:spChg chg="add mod">
          <ac:chgData name="Al Friend" userId="e5ed79da-d858-46d4-9eed-a7a24903f2de" providerId="ADAL" clId="{B5C458E4-6853-498B-9AA7-29B3C988A4F0}" dt="2025-06-23T21:39:32.967" v="261" actId="1076"/>
          <ac:spMkLst>
            <pc:docMk/>
            <pc:sldMk cId="3419363118" sldId="501"/>
            <ac:spMk id="5" creationId="{54472711-2FC8-1452-F693-5A2DCBC06AC0}"/>
          </ac:spMkLst>
        </pc:spChg>
      </pc:sldChg>
      <pc:sldChg chg="addSp modSp mod ord modAnim">
        <pc:chgData name="Al Friend" userId="e5ed79da-d858-46d4-9eed-a7a24903f2de" providerId="ADAL" clId="{B5C458E4-6853-498B-9AA7-29B3C988A4F0}" dt="2025-06-23T21:34:39.721" v="171" actId="14100"/>
        <pc:sldMkLst>
          <pc:docMk/>
          <pc:sldMk cId="195889250" sldId="606"/>
        </pc:sldMkLst>
        <pc:spChg chg="add mod">
          <ac:chgData name="Al Friend" userId="e5ed79da-d858-46d4-9eed-a7a24903f2de" providerId="ADAL" clId="{B5C458E4-6853-498B-9AA7-29B3C988A4F0}" dt="2025-06-23T21:34:39.721" v="171" actId="14100"/>
          <ac:spMkLst>
            <pc:docMk/>
            <pc:sldMk cId="195889250" sldId="606"/>
            <ac:spMk id="2" creationId="{EE51F00C-B8E1-5F0A-04E5-4AE9AA4A9DAC}"/>
          </ac:spMkLst>
        </pc:spChg>
        <pc:spChg chg="mod">
          <ac:chgData name="Al Friend" userId="e5ed79da-d858-46d4-9eed-a7a24903f2de" providerId="ADAL" clId="{B5C458E4-6853-498B-9AA7-29B3C988A4F0}" dt="2025-06-23T21:34:28.666" v="168" actId="14100"/>
          <ac:spMkLst>
            <pc:docMk/>
            <pc:sldMk cId="195889250" sldId="606"/>
            <ac:spMk id="5" creationId="{4A749B7F-A9B4-4804-B8AF-4220974312E9}"/>
          </ac:spMkLst>
        </pc:spChg>
        <pc:spChg chg="add mod">
          <ac:chgData name="Al Friend" userId="e5ed79da-d858-46d4-9eed-a7a24903f2de" providerId="ADAL" clId="{B5C458E4-6853-498B-9AA7-29B3C988A4F0}" dt="2025-06-23T21:34:01.922" v="165" actId="14100"/>
          <ac:spMkLst>
            <pc:docMk/>
            <pc:sldMk cId="195889250" sldId="606"/>
            <ac:spMk id="6" creationId="{84C3D931-F43B-1614-EE8A-48F5B9554C83}"/>
          </ac:spMkLst>
        </pc:spChg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2607827900" sldId="607"/>
        </pc:sldMkLst>
      </pc:sldChg>
      <pc:sldChg chg="ord">
        <pc:chgData name="Al Friend" userId="e5ed79da-d858-46d4-9eed-a7a24903f2de" providerId="ADAL" clId="{B5C458E4-6853-498B-9AA7-29B3C988A4F0}" dt="2025-06-23T21:25:33.768" v="3"/>
        <pc:sldMkLst>
          <pc:docMk/>
          <pc:sldMk cId="2664616585" sldId="608"/>
        </pc:sldMkLst>
      </pc:sldChg>
      <pc:sldChg chg="delSp add mod delAnim modAnim modShow">
        <pc:chgData name="Al Friend" userId="e5ed79da-d858-46d4-9eed-a7a24903f2de" providerId="ADAL" clId="{B5C458E4-6853-498B-9AA7-29B3C988A4F0}" dt="2025-06-23T21:47:33.212" v="266"/>
        <pc:sldMkLst>
          <pc:docMk/>
          <pc:sldMk cId="652055710" sldId="831"/>
        </pc:sldMkLst>
        <pc:spChg chg="del">
          <ac:chgData name="Al Friend" userId="e5ed79da-d858-46d4-9eed-a7a24903f2de" providerId="ADAL" clId="{B5C458E4-6853-498B-9AA7-29B3C988A4F0}" dt="2025-06-23T21:47:21.807" v="264" actId="478"/>
          <ac:spMkLst>
            <pc:docMk/>
            <pc:sldMk cId="652055710" sldId="831"/>
            <ac:spMk id="2" creationId="{2E8C9423-27C9-FE7A-4D7D-29DA2D7BF6E6}"/>
          </ac:spMkLst>
        </pc:spChg>
        <pc:spChg chg="del">
          <ac:chgData name="Al Friend" userId="e5ed79da-d858-46d4-9eed-a7a24903f2de" providerId="ADAL" clId="{B5C458E4-6853-498B-9AA7-29B3C988A4F0}" dt="2025-06-23T21:47:24.594" v="265" actId="478"/>
          <ac:spMkLst>
            <pc:docMk/>
            <pc:sldMk cId="652055710" sldId="831"/>
            <ac:spMk id="5" creationId="{FF8DBAF6-8C2E-2110-3983-AB47CE89348C}"/>
          </ac:spMkLst>
        </pc:spChg>
      </pc:sldChg>
      <pc:sldChg chg="delSp add mod modAnim modShow">
        <pc:chgData name="Al Friend" userId="e5ed79da-d858-46d4-9eed-a7a24903f2de" providerId="ADAL" clId="{B5C458E4-6853-498B-9AA7-29B3C988A4F0}" dt="2025-06-23T21:48:06.464" v="272" actId="478"/>
        <pc:sldMkLst>
          <pc:docMk/>
          <pc:sldMk cId="4014645582" sldId="832"/>
        </pc:sldMkLst>
        <pc:spChg chg="del">
          <ac:chgData name="Al Friend" userId="e5ed79da-d858-46d4-9eed-a7a24903f2de" providerId="ADAL" clId="{B5C458E4-6853-498B-9AA7-29B3C988A4F0}" dt="2025-06-23T21:48:06.464" v="272" actId="478"/>
          <ac:spMkLst>
            <pc:docMk/>
            <pc:sldMk cId="4014645582" sldId="832"/>
            <ac:spMk id="2" creationId="{B7366372-DCCD-9D56-EF32-F727F3A16B6C}"/>
          </ac:spMkLst>
        </pc:spChg>
        <pc:spChg chg="del">
          <ac:chgData name="Al Friend" userId="e5ed79da-d858-46d4-9eed-a7a24903f2de" providerId="ADAL" clId="{B5C458E4-6853-498B-9AA7-29B3C988A4F0}" dt="2025-06-23T21:48:05.042" v="271" actId="478"/>
          <ac:spMkLst>
            <pc:docMk/>
            <pc:sldMk cId="4014645582" sldId="832"/>
            <ac:spMk id="5" creationId="{E763E20F-8BBC-156A-25BF-E7006346CD2A}"/>
          </ac:spMkLst>
        </pc:spChg>
        <pc:spChg chg="del">
          <ac:chgData name="Al Friend" userId="e5ed79da-d858-46d4-9eed-a7a24903f2de" providerId="ADAL" clId="{B5C458E4-6853-498B-9AA7-29B3C988A4F0}" dt="2025-06-23T21:48:03.480" v="270" actId="478"/>
          <ac:spMkLst>
            <pc:docMk/>
            <pc:sldMk cId="4014645582" sldId="832"/>
            <ac:spMk id="6" creationId="{8232174F-4AB4-013B-B02E-ADD5D8940661}"/>
          </ac:spMkLst>
        </pc:spChg>
      </pc:sldChg>
      <pc:sldChg chg="delSp add mod delAnim modAnim modShow">
        <pc:chgData name="Al Friend" userId="e5ed79da-d858-46d4-9eed-a7a24903f2de" providerId="ADAL" clId="{B5C458E4-6853-498B-9AA7-29B3C988A4F0}" dt="2025-06-23T21:48:18.789" v="276"/>
        <pc:sldMkLst>
          <pc:docMk/>
          <pc:sldMk cId="4133765171" sldId="833"/>
        </pc:sldMkLst>
        <pc:spChg chg="del">
          <ac:chgData name="Al Friend" userId="e5ed79da-d858-46d4-9eed-a7a24903f2de" providerId="ADAL" clId="{B5C458E4-6853-498B-9AA7-29B3C988A4F0}" dt="2025-06-23T21:48:16.663" v="275" actId="478"/>
          <ac:spMkLst>
            <pc:docMk/>
            <pc:sldMk cId="4133765171" sldId="833"/>
            <ac:spMk id="2" creationId="{413BF534-B119-402C-3938-2E7DC9C2A1B3}"/>
          </ac:spMkLst>
        </pc:spChg>
      </pc:sldChg>
      <pc:sldChg chg="delSp add mod delAnim modAnim modShow">
        <pc:chgData name="Al Friend" userId="e5ed79da-d858-46d4-9eed-a7a24903f2de" providerId="ADAL" clId="{B5C458E4-6853-498B-9AA7-29B3C988A4F0}" dt="2025-06-23T21:48:49.977" v="282"/>
        <pc:sldMkLst>
          <pc:docMk/>
          <pc:sldMk cId="1818297475" sldId="834"/>
        </pc:sldMkLst>
        <pc:spChg chg="del">
          <ac:chgData name="Al Friend" userId="e5ed79da-d858-46d4-9eed-a7a24903f2de" providerId="ADAL" clId="{B5C458E4-6853-498B-9AA7-29B3C988A4F0}" dt="2025-06-23T21:48:46.509" v="281" actId="478"/>
          <ac:spMkLst>
            <pc:docMk/>
            <pc:sldMk cId="1818297475" sldId="834"/>
            <ac:spMk id="2" creationId="{2E2C231A-0382-EDC2-B0CA-953234275263}"/>
          </ac:spMkLst>
        </pc:spChg>
      </pc:sldChg>
    </pc:docChg>
  </pc:docChgLst>
  <pc:docChgLst>
    <pc:chgData name="Al Friend" userId="e5ed79da-d858-46d4-9eed-a7a24903f2de" providerId="ADAL" clId="{407C3FE7-5F85-4BBD-87BE-743A7F8ABA3B}"/>
  </pc:docChgLst>
  <pc:docChgLst>
    <pc:chgData name="Al Friend" userId="e5ed79da-d858-46d4-9eed-a7a24903f2de" providerId="ADAL" clId="{7314A9CC-26D3-41E6-96F1-A72E785017FE}"/>
    <pc:docChg chg="modSld">
      <pc:chgData name="Al Friend" userId="e5ed79da-d858-46d4-9eed-a7a24903f2de" providerId="ADAL" clId="{7314A9CC-26D3-41E6-96F1-A72E785017FE}" dt="2025-06-02T20:57:32.879" v="1" actId="20577"/>
      <pc:docMkLst>
        <pc:docMk/>
      </pc:docMkLst>
      <pc:sldChg chg="modSp mod">
        <pc:chgData name="Al Friend" userId="e5ed79da-d858-46d4-9eed-a7a24903f2de" providerId="ADAL" clId="{7314A9CC-26D3-41E6-96F1-A72E785017FE}" dt="2025-06-02T20:57:27.107" v="0" actId="20577"/>
        <pc:sldMkLst>
          <pc:docMk/>
          <pc:sldMk cId="2157204624" sldId="535"/>
        </pc:sldMkLst>
        <pc:spChg chg="mod">
          <ac:chgData name="Al Friend" userId="e5ed79da-d858-46d4-9eed-a7a24903f2de" providerId="ADAL" clId="{7314A9CC-26D3-41E6-96F1-A72E785017FE}" dt="2025-06-02T20:57:27.107" v="0" actId="20577"/>
          <ac:spMkLst>
            <pc:docMk/>
            <pc:sldMk cId="2157204624" sldId="535"/>
            <ac:spMk id="32" creationId="{B4327629-F8CB-4D2A-9BB4-09E1B414D2D0}"/>
          </ac:spMkLst>
        </pc:spChg>
      </pc:sldChg>
      <pc:sldChg chg="modSp mod">
        <pc:chgData name="Al Friend" userId="e5ed79da-d858-46d4-9eed-a7a24903f2de" providerId="ADAL" clId="{7314A9CC-26D3-41E6-96F1-A72E785017FE}" dt="2025-06-02T20:57:32.879" v="1" actId="20577"/>
        <pc:sldMkLst>
          <pc:docMk/>
          <pc:sldMk cId="2122357660" sldId="546"/>
        </pc:sldMkLst>
        <pc:spChg chg="mod">
          <ac:chgData name="Al Friend" userId="e5ed79da-d858-46d4-9eed-a7a24903f2de" providerId="ADAL" clId="{7314A9CC-26D3-41E6-96F1-A72E785017FE}" dt="2025-06-02T20:57:32.879" v="1" actId="20577"/>
          <ac:spMkLst>
            <pc:docMk/>
            <pc:sldMk cId="2122357660" sldId="546"/>
            <ac:spMk id="32" creationId="{B4327629-F8CB-4D2A-9BB4-09E1B414D2D0}"/>
          </ac:spMkLst>
        </pc:spChg>
      </pc:sldChg>
    </pc:docChg>
  </pc:docChgLst>
  <pc:docChgLst>
    <pc:chgData name="Al Friend" userId="e5ed79da-d858-46d4-9eed-a7a24903f2de" providerId="ADAL" clId="{00C113E3-DC44-4CBE-8143-EAC727F6E289}"/>
    <pc:docChg chg="undo redo custSel addSld delSld modSld sldOrd modSection">
      <pc:chgData name="Al Friend" userId="e5ed79da-d858-46d4-9eed-a7a24903f2de" providerId="ADAL" clId="{00C113E3-DC44-4CBE-8143-EAC727F6E289}" dt="2025-06-24T10:40:26.794" v="591" actId="20577"/>
      <pc:docMkLst>
        <pc:docMk/>
      </pc:docMkLst>
      <pc:sldChg chg="modSp ord modAnim modNotesTx">
        <pc:chgData name="Al Friend" userId="e5ed79da-d858-46d4-9eed-a7a24903f2de" providerId="ADAL" clId="{00C113E3-DC44-4CBE-8143-EAC727F6E289}" dt="2025-06-19T08:30:12.381" v="503" actId="20577"/>
        <pc:sldMkLst>
          <pc:docMk/>
          <pc:sldMk cId="2001493673" sldId="380"/>
        </pc:sldMkLst>
        <pc:spChg chg="mod">
          <ac:chgData name="Al Friend" userId="e5ed79da-d858-46d4-9eed-a7a24903f2de" providerId="ADAL" clId="{00C113E3-DC44-4CBE-8143-EAC727F6E289}" dt="2025-06-18T10:42:26.148" v="233" actId="255"/>
          <ac:spMkLst>
            <pc:docMk/>
            <pc:sldMk cId="2001493673" sldId="380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00C113E3-DC44-4CBE-8143-EAC727F6E289}" dt="2025-06-18T10:33:08.572" v="200" actId="14100"/>
        <pc:sldMkLst>
          <pc:docMk/>
          <pc:sldMk cId="3802701649" sldId="438"/>
        </pc:sldMkLst>
        <pc:spChg chg="mod">
          <ac:chgData name="Al Friend" userId="e5ed79da-d858-46d4-9eed-a7a24903f2de" providerId="ADAL" clId="{00C113E3-DC44-4CBE-8143-EAC727F6E289}" dt="2025-06-18T10:33:08.572" v="200" actId="14100"/>
          <ac:spMkLst>
            <pc:docMk/>
            <pc:sldMk cId="3802701649" sldId="438"/>
            <ac:spMk id="2" creationId="{01E4F0FA-641B-7BBB-4A91-53AF18F36B37}"/>
          </ac:spMkLst>
        </pc:spChg>
        <pc:spChg chg="mod">
          <ac:chgData name="Al Friend" userId="e5ed79da-d858-46d4-9eed-a7a24903f2de" providerId="ADAL" clId="{00C113E3-DC44-4CBE-8143-EAC727F6E289}" dt="2025-06-18T10:32:41.625" v="193" actId="1076"/>
          <ac:spMkLst>
            <pc:docMk/>
            <pc:sldMk cId="3802701649" sldId="438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18T10:32:56.731" v="197" actId="1076"/>
          <ac:spMkLst>
            <pc:docMk/>
            <pc:sldMk cId="3802701649" sldId="438"/>
            <ac:spMk id="6" creationId="{8145E81F-1949-4DFF-BEDD-AF463B4A35D1}"/>
          </ac:spMkLst>
        </pc:spChg>
        <pc:spChg chg="mod">
          <ac:chgData name="Al Friend" userId="e5ed79da-d858-46d4-9eed-a7a24903f2de" providerId="ADAL" clId="{00C113E3-DC44-4CBE-8143-EAC727F6E289}" dt="2025-06-18T10:32:53.055" v="196" actId="1076"/>
          <ac:spMkLst>
            <pc:docMk/>
            <pc:sldMk cId="3802701649" sldId="438"/>
            <ac:spMk id="7" creationId="{DD7CFB5D-8D75-BBA7-21D4-45F85FBF6B79}"/>
          </ac:spMkLst>
        </pc:spChg>
      </pc:sldChg>
      <pc:sldChg chg="modSp modAnim">
        <pc:chgData name="Al Friend" userId="e5ed79da-d858-46d4-9eed-a7a24903f2de" providerId="ADAL" clId="{00C113E3-DC44-4CBE-8143-EAC727F6E289}" dt="2025-06-18T11:12:29.347" v="275"/>
        <pc:sldMkLst>
          <pc:docMk/>
          <pc:sldMk cId="1456227709" sldId="440"/>
        </pc:sldMkLst>
        <pc:spChg chg="mod">
          <ac:chgData name="Al Friend" userId="e5ed79da-d858-46d4-9eed-a7a24903f2de" providerId="ADAL" clId="{00C113E3-DC44-4CBE-8143-EAC727F6E289}" dt="2025-06-18T11:11:29.623" v="269" actId="12788"/>
          <ac:spMkLst>
            <pc:docMk/>
            <pc:sldMk cId="1456227709" sldId="440"/>
            <ac:spMk id="12" creationId="{00000000-0000-0000-0000-000000000000}"/>
          </ac:spMkLst>
        </pc:spChg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3097969357" sldId="445"/>
        </pc:sldMkLst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328642009" sldId="446"/>
        </pc:sldMkLst>
      </pc:sldChg>
      <pc:sldChg chg="modSp ord">
        <pc:chgData name="Al Friend" userId="e5ed79da-d858-46d4-9eed-a7a24903f2de" providerId="ADAL" clId="{00C113E3-DC44-4CBE-8143-EAC727F6E289}" dt="2025-06-18T10:44:05.819" v="237" actId="12788"/>
        <pc:sldMkLst>
          <pc:docMk/>
          <pc:sldMk cId="370988439" sldId="456"/>
        </pc:sldMkLst>
        <pc:spChg chg="mod">
          <ac:chgData name="Al Friend" userId="e5ed79da-d858-46d4-9eed-a7a24903f2de" providerId="ADAL" clId="{00C113E3-DC44-4CBE-8143-EAC727F6E289}" dt="2025-06-18T10:43:38.221" v="236" actId="1076"/>
          <ac:spMkLst>
            <pc:docMk/>
            <pc:sldMk cId="370988439" sldId="456"/>
            <ac:spMk id="9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0:44:05.819" v="237" actId="12788"/>
          <ac:spMkLst>
            <pc:docMk/>
            <pc:sldMk cId="370988439" sldId="456"/>
            <ac:spMk id="10" creationId="{A377BF64-05A1-4714-A93C-E7E6D9BBDA17}"/>
          </ac:spMkLst>
        </pc:spChg>
      </pc:sldChg>
      <pc:sldChg chg="delSp modSp ord delAnim">
        <pc:chgData name="Al Friend" userId="e5ed79da-d858-46d4-9eed-a7a24903f2de" providerId="ADAL" clId="{00C113E3-DC44-4CBE-8143-EAC727F6E289}" dt="2025-06-18T10:44:28.951" v="239" actId="1076"/>
        <pc:sldMkLst>
          <pc:docMk/>
          <pc:sldMk cId="2802556139" sldId="457"/>
        </pc:sldMkLst>
        <pc:spChg chg="mod">
          <ac:chgData name="Al Friend" userId="e5ed79da-d858-46d4-9eed-a7a24903f2de" providerId="ADAL" clId="{00C113E3-DC44-4CBE-8143-EAC727F6E289}" dt="2025-06-18T10:30:27.390" v="170" actId="20577"/>
          <ac:spMkLst>
            <pc:docMk/>
            <pc:sldMk cId="2802556139" sldId="457"/>
            <ac:spMk id="3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0:44:28.951" v="239" actId="1076"/>
          <ac:spMkLst>
            <pc:docMk/>
            <pc:sldMk cId="2802556139" sldId="457"/>
            <ac:spMk id="4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0:30:32.196" v="190" actId="1038"/>
          <ac:spMkLst>
            <pc:docMk/>
            <pc:sldMk cId="2802556139" sldId="457"/>
            <ac:spMk id="11" creationId="{00000000-0000-0000-0000-000000000000}"/>
          </ac:spMkLst>
        </pc:spChg>
      </pc:sldChg>
      <pc:sldChg chg="modSp">
        <pc:chgData name="Al Friend" userId="e5ed79da-d858-46d4-9eed-a7a24903f2de" providerId="ADAL" clId="{00C113E3-DC44-4CBE-8143-EAC727F6E289}" dt="2025-06-10T12:35:14.491" v="125" actId="20577"/>
        <pc:sldMkLst>
          <pc:docMk/>
          <pc:sldMk cId="4138570075" sldId="471"/>
        </pc:sldMkLst>
        <pc:spChg chg="mod">
          <ac:chgData name="Al Friend" userId="e5ed79da-d858-46d4-9eed-a7a24903f2de" providerId="ADAL" clId="{00C113E3-DC44-4CBE-8143-EAC727F6E289}" dt="2025-06-10T12:33:33.374" v="124" actId="20577"/>
          <ac:spMkLst>
            <pc:docMk/>
            <pc:sldMk cId="4138570075" sldId="471"/>
            <ac:spMk id="2" creationId="{F7719E29-BF4E-48F1-95E1-BEA6812C1B5A}"/>
          </ac:spMkLst>
        </pc:spChg>
        <pc:spChg chg="mod">
          <ac:chgData name="Al Friend" userId="e5ed79da-d858-46d4-9eed-a7a24903f2de" providerId="ADAL" clId="{00C113E3-DC44-4CBE-8143-EAC727F6E289}" dt="2025-06-10T12:35:14.491" v="125" actId="20577"/>
          <ac:spMkLst>
            <pc:docMk/>
            <pc:sldMk cId="4138570075" sldId="471"/>
            <ac:spMk id="13314" creationId="{00000000-0000-0000-0000-000000000000}"/>
          </ac:spMkLst>
        </pc:spChg>
      </pc:sldChg>
      <pc:sldChg chg="modSp modAnim">
        <pc:chgData name="Al Friend" userId="e5ed79da-d858-46d4-9eed-a7a24903f2de" providerId="ADAL" clId="{00C113E3-DC44-4CBE-8143-EAC727F6E289}" dt="2025-06-24T10:37:05.722" v="586" actId="207"/>
        <pc:sldMkLst>
          <pc:docMk/>
          <pc:sldMk cId="831658751" sldId="497"/>
        </pc:sldMkLst>
        <pc:spChg chg="mod">
          <ac:chgData name="Al Friend" userId="e5ed79da-d858-46d4-9eed-a7a24903f2de" providerId="ADAL" clId="{00C113E3-DC44-4CBE-8143-EAC727F6E289}" dt="2025-06-24T10:37:05.722" v="586" actId="207"/>
          <ac:spMkLst>
            <pc:docMk/>
            <pc:sldMk cId="831658751" sldId="497"/>
            <ac:spMk id="5" creationId="{74506FC4-1315-A160-3087-BDB7683CC0CC}"/>
          </ac:spMkLst>
        </pc:spChg>
      </pc:sldChg>
      <pc:sldChg chg="modSp">
        <pc:chgData name="Al Friend" userId="e5ed79da-d858-46d4-9eed-a7a24903f2de" providerId="ADAL" clId="{00C113E3-DC44-4CBE-8143-EAC727F6E289}" dt="2025-06-24T10:37:01.770" v="585" actId="207"/>
        <pc:sldMkLst>
          <pc:docMk/>
          <pc:sldMk cId="2118686002" sldId="500"/>
        </pc:sldMkLst>
        <pc:spChg chg="mod">
          <ac:chgData name="Al Friend" userId="e5ed79da-d858-46d4-9eed-a7a24903f2de" providerId="ADAL" clId="{00C113E3-DC44-4CBE-8143-EAC727F6E289}" dt="2025-06-24T10:37:01.770" v="585" actId="207"/>
          <ac:spMkLst>
            <pc:docMk/>
            <pc:sldMk cId="2118686002" sldId="500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24T10:18:14.745" v="562" actId="1036"/>
          <ac:spMkLst>
            <pc:docMk/>
            <pc:sldMk cId="2118686002" sldId="500"/>
            <ac:spMk id="8" creationId="{7958E7E9-47BD-4932-9A33-7D87103BF3AA}"/>
          </ac:spMkLst>
        </pc:spChg>
        <pc:spChg chg="mod">
          <ac:chgData name="Al Friend" userId="e5ed79da-d858-46d4-9eed-a7a24903f2de" providerId="ADAL" clId="{00C113E3-DC44-4CBE-8143-EAC727F6E289}" dt="2025-06-24T10:18:10.508" v="555" actId="1036"/>
          <ac:spMkLst>
            <pc:docMk/>
            <pc:sldMk cId="2118686002" sldId="500"/>
            <ac:spMk id="9" creationId="{208F4821-DCA7-4182-B540-6A5D897B39F4}"/>
          </ac:spMkLst>
        </pc:spChg>
      </pc:sldChg>
      <pc:sldChg chg="modSp modAnim">
        <pc:chgData name="Al Friend" userId="e5ed79da-d858-46d4-9eed-a7a24903f2de" providerId="ADAL" clId="{00C113E3-DC44-4CBE-8143-EAC727F6E289}" dt="2025-06-24T10:40:21.421" v="589" actId="20577"/>
        <pc:sldMkLst>
          <pc:docMk/>
          <pc:sldMk cId="3419363118" sldId="501"/>
        </pc:sldMkLst>
        <pc:spChg chg="mod">
          <ac:chgData name="Al Friend" userId="e5ed79da-d858-46d4-9eed-a7a24903f2de" providerId="ADAL" clId="{00C113E3-DC44-4CBE-8143-EAC727F6E289}" dt="2025-06-24T10:40:21.421" v="589" actId="20577"/>
          <ac:spMkLst>
            <pc:docMk/>
            <pc:sldMk cId="3419363118" sldId="501"/>
            <ac:spMk id="4" creationId="{64E6C5A6-C8B6-44E7-AC4F-4DD9B8000FF1}"/>
          </ac:spMkLst>
        </pc:spChg>
      </pc:sldChg>
      <pc:sldChg chg="modSp">
        <pc:chgData name="Al Friend" userId="e5ed79da-d858-46d4-9eed-a7a24903f2de" providerId="ADAL" clId="{00C113E3-DC44-4CBE-8143-EAC727F6E289}" dt="2025-06-11T14:18:42.971" v="138" actId="20577"/>
        <pc:sldMkLst>
          <pc:docMk/>
          <pc:sldMk cId="3515013201" sldId="512"/>
        </pc:sldMkLst>
        <pc:spChg chg="mod">
          <ac:chgData name="Al Friend" userId="e5ed79da-d858-46d4-9eed-a7a24903f2de" providerId="ADAL" clId="{00C113E3-DC44-4CBE-8143-EAC727F6E289}" dt="2025-06-11T14:18:38.907" v="130" actId="20577"/>
          <ac:spMkLst>
            <pc:docMk/>
            <pc:sldMk cId="3515013201" sldId="512"/>
            <ac:spMk id="40" creationId="{B864AFC2-DEB9-408B-9B33-41239EB6D45A}"/>
          </ac:spMkLst>
        </pc:spChg>
        <pc:spChg chg="mod">
          <ac:chgData name="Al Friend" userId="e5ed79da-d858-46d4-9eed-a7a24903f2de" providerId="ADAL" clId="{00C113E3-DC44-4CBE-8143-EAC727F6E289}" dt="2025-06-11T14:18:42.971" v="138" actId="20577"/>
          <ac:spMkLst>
            <pc:docMk/>
            <pc:sldMk cId="3515013201" sldId="512"/>
            <ac:spMk id="41" creationId="{DE03AE61-A5F0-44B0-85E4-A2C24F50939C}"/>
          </ac:spMkLst>
        </pc:spChg>
      </pc:sldChg>
      <pc:sldChg chg="modSp">
        <pc:chgData name="Al Friend" userId="e5ed79da-d858-46d4-9eed-a7a24903f2de" providerId="ADAL" clId="{00C113E3-DC44-4CBE-8143-EAC727F6E289}" dt="2025-06-18T10:34:53.702" v="214" actId="1076"/>
        <pc:sldMkLst>
          <pc:docMk/>
          <pc:sldMk cId="1426775807" sldId="550"/>
        </pc:sldMkLst>
        <pc:spChg chg="mod">
          <ac:chgData name="Al Friend" userId="e5ed79da-d858-46d4-9eed-a7a24903f2de" providerId="ADAL" clId="{00C113E3-DC44-4CBE-8143-EAC727F6E289}" dt="2025-06-18T10:34:19.201" v="210" actId="403"/>
          <ac:spMkLst>
            <pc:docMk/>
            <pc:sldMk cId="1426775807" sldId="550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18T10:34:46.796" v="213" actId="1076"/>
          <ac:spMkLst>
            <pc:docMk/>
            <pc:sldMk cId="1426775807" sldId="550"/>
            <ac:spMk id="5" creationId="{8145E81F-1949-4DFF-BEDD-AF463B4A35D1}"/>
          </ac:spMkLst>
        </pc:spChg>
        <pc:spChg chg="mod">
          <ac:chgData name="Al Friend" userId="e5ed79da-d858-46d4-9eed-a7a24903f2de" providerId="ADAL" clId="{00C113E3-DC44-4CBE-8143-EAC727F6E289}" dt="2025-06-18T10:34:53.702" v="214" actId="1076"/>
          <ac:spMkLst>
            <pc:docMk/>
            <pc:sldMk cId="1426775807" sldId="550"/>
            <ac:spMk id="6" creationId="{C2EA3EC2-0EA3-52F8-BE2F-82AE8846A15B}"/>
          </ac:spMkLst>
        </pc:spChg>
      </pc:sldChg>
      <pc:sldChg chg="modSp">
        <pc:chgData name="Al Friend" userId="e5ed79da-d858-46d4-9eed-a7a24903f2de" providerId="ADAL" clId="{00C113E3-DC44-4CBE-8143-EAC727F6E289}" dt="2025-06-18T10:36:22.484" v="226" actId="1076"/>
        <pc:sldMkLst>
          <pc:docMk/>
          <pc:sldMk cId="2672142775" sldId="552"/>
        </pc:sldMkLst>
        <pc:spChg chg="mod">
          <ac:chgData name="Al Friend" userId="e5ed79da-d858-46d4-9eed-a7a24903f2de" providerId="ADAL" clId="{00C113E3-DC44-4CBE-8143-EAC727F6E289}" dt="2025-06-18T10:36:16.915" v="225" actId="255"/>
          <ac:spMkLst>
            <pc:docMk/>
            <pc:sldMk cId="2672142775" sldId="552"/>
            <ac:spMk id="4" creationId="{64E6C5A6-C8B6-44E7-AC4F-4DD9B8000FF1}"/>
          </ac:spMkLst>
        </pc:spChg>
        <pc:spChg chg="mod">
          <ac:chgData name="Al Friend" userId="e5ed79da-d858-46d4-9eed-a7a24903f2de" providerId="ADAL" clId="{00C113E3-DC44-4CBE-8143-EAC727F6E289}" dt="2025-06-18T10:36:22.484" v="226" actId="1076"/>
          <ac:spMkLst>
            <pc:docMk/>
            <pc:sldMk cId="2672142775" sldId="552"/>
            <ac:spMk id="6" creationId="{4C153303-D1C1-431D-B2E2-B4706419068D}"/>
          </ac:spMkLst>
        </pc:spChg>
      </pc:sldChg>
      <pc:sldChg chg="ord">
        <pc:chgData name="Al Friend" userId="e5ed79da-d858-46d4-9eed-a7a24903f2de" providerId="ADAL" clId="{00C113E3-DC44-4CBE-8143-EAC727F6E289}" dt="2025-06-18T10:26:19.540" v="140"/>
        <pc:sldMkLst>
          <pc:docMk/>
          <pc:sldMk cId="493580204" sldId="556"/>
        </pc:sldMkLst>
      </pc:sldChg>
      <pc:sldChg chg="modSp ord">
        <pc:chgData name="Al Friend" userId="e5ed79da-d858-46d4-9eed-a7a24903f2de" providerId="ADAL" clId="{00C113E3-DC44-4CBE-8143-EAC727F6E289}" dt="2025-06-18T10:45:01.934" v="247" actId="20577"/>
        <pc:sldMkLst>
          <pc:docMk/>
          <pc:sldMk cId="1197381379" sldId="557"/>
        </pc:sldMkLst>
        <pc:spChg chg="mod">
          <ac:chgData name="Al Friend" userId="e5ed79da-d858-46d4-9eed-a7a24903f2de" providerId="ADAL" clId="{00C113E3-DC44-4CBE-8143-EAC727F6E289}" dt="2025-06-18T10:45:01.934" v="247" actId="20577"/>
          <ac:spMkLst>
            <pc:docMk/>
            <pc:sldMk cId="1197381379" sldId="557"/>
            <ac:spMk id="3" creationId="{00000000-0000-0000-0000-000000000000}"/>
          </ac:spMkLst>
        </pc:spChg>
      </pc:sldChg>
      <pc:sldChg chg="ord">
        <pc:chgData name="Al Friend" userId="e5ed79da-d858-46d4-9eed-a7a24903f2de" providerId="ADAL" clId="{00C113E3-DC44-4CBE-8143-EAC727F6E289}" dt="2025-06-18T10:27:51.665" v="143"/>
        <pc:sldMkLst>
          <pc:docMk/>
          <pc:sldMk cId="1117637440" sldId="559"/>
        </pc:sldMkLst>
      </pc:sldChg>
      <pc:sldChg chg="ord">
        <pc:chgData name="Al Friend" userId="e5ed79da-d858-46d4-9eed-a7a24903f2de" providerId="ADAL" clId="{00C113E3-DC44-4CBE-8143-EAC727F6E289}" dt="2025-06-18T10:27:51.665" v="143"/>
        <pc:sldMkLst>
          <pc:docMk/>
          <pc:sldMk cId="2489710584" sldId="560"/>
        </pc:sldMkLst>
      </pc:sldChg>
      <pc:sldChg chg="modAnim">
        <pc:chgData name="Al Friend" userId="e5ed79da-d858-46d4-9eed-a7a24903f2de" providerId="ADAL" clId="{00C113E3-DC44-4CBE-8143-EAC727F6E289}" dt="2025-06-24T10:15:55.083" v="540"/>
        <pc:sldMkLst>
          <pc:docMk/>
          <pc:sldMk cId="195889250" sldId="606"/>
        </pc:sldMkLst>
      </pc:sldChg>
      <pc:sldChg chg="modAnim">
        <pc:chgData name="Al Friend" userId="e5ed79da-d858-46d4-9eed-a7a24903f2de" providerId="ADAL" clId="{00C113E3-DC44-4CBE-8143-EAC727F6E289}" dt="2025-06-24T10:10:34.740" v="534"/>
        <pc:sldMkLst>
          <pc:docMk/>
          <pc:sldMk cId="2607827900" sldId="607"/>
        </pc:sldMkLst>
      </pc:sldChg>
      <pc:sldChg chg="modAnim">
        <pc:chgData name="Al Friend" userId="e5ed79da-d858-46d4-9eed-a7a24903f2de" providerId="ADAL" clId="{00C113E3-DC44-4CBE-8143-EAC727F6E289}" dt="2025-06-24T10:36:42.867" v="584"/>
        <pc:sldMkLst>
          <pc:docMk/>
          <pc:sldMk cId="2664616585" sldId="608"/>
        </pc:sldMkLst>
      </pc:sldChg>
      <pc:sldChg chg="modSp">
        <pc:chgData name="Al Friend" userId="e5ed79da-d858-46d4-9eed-a7a24903f2de" providerId="ADAL" clId="{00C113E3-DC44-4CBE-8143-EAC727F6E289}" dt="2025-06-19T08:31:51.909" v="522" actId="692"/>
        <pc:sldMkLst>
          <pc:docMk/>
          <pc:sldMk cId="905531228" sldId="632"/>
        </pc:sldMkLst>
        <pc:spChg chg="mod">
          <ac:chgData name="Al Friend" userId="e5ed79da-d858-46d4-9eed-a7a24903f2de" providerId="ADAL" clId="{00C113E3-DC44-4CBE-8143-EAC727F6E289}" dt="2025-06-19T08:31:51.909" v="522" actId="692"/>
          <ac:spMkLst>
            <pc:docMk/>
            <pc:sldMk cId="905531228" sldId="632"/>
            <ac:spMk id="11" creationId="{BAC9D8DB-ABCA-4F67-B600-02A2BC08B7C9}"/>
          </ac:spMkLst>
        </pc:spChg>
        <pc:spChg chg="mod">
          <ac:chgData name="Al Friend" userId="e5ed79da-d858-46d4-9eed-a7a24903f2de" providerId="ADAL" clId="{00C113E3-DC44-4CBE-8143-EAC727F6E289}" dt="2025-06-19T08:31:46.112" v="520" actId="692"/>
          <ac:spMkLst>
            <pc:docMk/>
            <pc:sldMk cId="905531228" sldId="632"/>
            <ac:spMk id="12" creationId="{18ADAFC1-1EC6-6123-6386-BF60E9A46802}"/>
          </ac:spMkLst>
        </pc:spChg>
      </pc:sldChg>
      <pc:sldChg chg="modSp">
        <pc:chgData name="Al Friend" userId="e5ed79da-d858-46d4-9eed-a7a24903f2de" providerId="ADAL" clId="{00C113E3-DC44-4CBE-8143-EAC727F6E289}" dt="2025-06-19T08:32:17.776" v="526" actId="692"/>
        <pc:sldMkLst>
          <pc:docMk/>
          <pc:sldMk cId="1135896224" sldId="633"/>
        </pc:sldMkLst>
        <pc:spChg chg="mod">
          <ac:chgData name="Al Friend" userId="e5ed79da-d858-46d4-9eed-a7a24903f2de" providerId="ADAL" clId="{00C113E3-DC44-4CBE-8143-EAC727F6E289}" dt="2025-06-19T08:32:10.237" v="524" actId="692"/>
          <ac:spMkLst>
            <pc:docMk/>
            <pc:sldMk cId="1135896224" sldId="633"/>
            <ac:spMk id="50" creationId="{81CA37F2-6E2D-A1DC-901E-25458A024119}"/>
          </ac:spMkLst>
        </pc:spChg>
        <pc:spChg chg="mod">
          <ac:chgData name="Al Friend" userId="e5ed79da-d858-46d4-9eed-a7a24903f2de" providerId="ADAL" clId="{00C113E3-DC44-4CBE-8143-EAC727F6E289}" dt="2025-06-19T08:32:17.776" v="526" actId="692"/>
          <ac:spMkLst>
            <pc:docMk/>
            <pc:sldMk cId="1135896224" sldId="633"/>
            <ac:spMk id="52" creationId="{219D1B4B-79CB-A1EC-BF66-8C53B909368F}"/>
          </ac:spMkLst>
        </pc:spChg>
      </pc:sldChg>
      <pc:sldChg chg="delSp add modTransition delAnim modAnim modNotesTx">
        <pc:chgData name="Al Friend" userId="e5ed79da-d858-46d4-9eed-a7a24903f2de" providerId="ADAL" clId="{00C113E3-DC44-4CBE-8143-EAC727F6E289}" dt="2025-06-18T10:33:56.218" v="209"/>
        <pc:sldMkLst>
          <pc:docMk/>
          <pc:sldMk cId="3075148250" sldId="827"/>
        </pc:sldMkLst>
      </pc:sldChg>
      <pc:sldChg chg="delSp add modTransition delAnim modAnim">
        <pc:chgData name="Al Friend" userId="e5ed79da-d858-46d4-9eed-a7a24903f2de" providerId="ADAL" clId="{00C113E3-DC44-4CBE-8143-EAC727F6E289}" dt="2025-06-18T10:35:09.731" v="220"/>
        <pc:sldMkLst>
          <pc:docMk/>
          <pc:sldMk cId="1692260887" sldId="828"/>
        </pc:sldMkLst>
      </pc:sldChg>
      <pc:sldChg chg="delSp add modTransition modAnim modNotesTx">
        <pc:chgData name="Al Friend" userId="e5ed79da-d858-46d4-9eed-a7a24903f2de" providerId="ADAL" clId="{00C113E3-DC44-4CBE-8143-EAC727F6E289}" dt="2025-06-18T10:36:56.594" v="232" actId="6549"/>
        <pc:sldMkLst>
          <pc:docMk/>
          <pc:sldMk cId="3320179908" sldId="829"/>
        </pc:sldMkLst>
      </pc:sldChg>
      <pc:sldChg chg="modSp add modTransition modAnim modNotesTx">
        <pc:chgData name="Al Friend" userId="e5ed79da-d858-46d4-9eed-a7a24903f2de" providerId="ADAL" clId="{00C113E3-DC44-4CBE-8143-EAC727F6E289}" dt="2025-06-18T11:14:21.641" v="416" actId="20577"/>
        <pc:sldMkLst>
          <pc:docMk/>
          <pc:sldMk cId="3815233802" sldId="830"/>
        </pc:sldMkLst>
        <pc:spChg chg="mod">
          <ac:chgData name="Al Friend" userId="e5ed79da-d858-46d4-9eed-a7a24903f2de" providerId="ADAL" clId="{00C113E3-DC44-4CBE-8143-EAC727F6E289}" dt="2025-06-18T11:14:21.641" v="416" actId="20577"/>
          <ac:spMkLst>
            <pc:docMk/>
            <pc:sldMk cId="3815233802" sldId="830"/>
            <ac:spMk id="9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1:13:41.967" v="380" actId="20577"/>
          <ac:spMkLst>
            <pc:docMk/>
            <pc:sldMk cId="3815233802" sldId="830"/>
            <ac:spMk id="11" creationId="{00000000-0000-0000-0000-000000000000}"/>
          </ac:spMkLst>
        </pc:spChg>
        <pc:spChg chg="mod">
          <ac:chgData name="Al Friend" userId="e5ed79da-d858-46d4-9eed-a7a24903f2de" providerId="ADAL" clId="{00C113E3-DC44-4CBE-8143-EAC727F6E289}" dt="2025-06-18T11:14:12.858" v="414" actId="6549"/>
          <ac:spMkLst>
            <pc:docMk/>
            <pc:sldMk cId="3815233802" sldId="830"/>
            <ac:spMk id="12" creationId="{00000000-0000-0000-0000-000000000000}"/>
          </ac:spMkLst>
        </pc:spChg>
      </pc:sldChg>
      <pc:sldChg chg="modSp">
        <pc:chgData name="Al Friend" userId="e5ed79da-d858-46d4-9eed-a7a24903f2de" providerId="ADAL" clId="{00C113E3-DC44-4CBE-8143-EAC727F6E289}" dt="2025-06-24T10:40:26.794" v="591" actId="20577"/>
        <pc:sldMkLst>
          <pc:docMk/>
          <pc:sldMk cId="652055710" sldId="831"/>
        </pc:sldMkLst>
        <pc:spChg chg="mod">
          <ac:chgData name="Al Friend" userId="e5ed79da-d858-46d4-9eed-a7a24903f2de" providerId="ADAL" clId="{00C113E3-DC44-4CBE-8143-EAC727F6E289}" dt="2025-06-24T10:40:26.794" v="591" actId="20577"/>
          <ac:spMkLst>
            <pc:docMk/>
            <pc:sldMk cId="652055710" sldId="831"/>
            <ac:spMk id="4" creationId="{DC91C02B-DB34-E7B0-B4E5-4793982C3400}"/>
          </ac:spMkLst>
        </pc:spChg>
      </pc:sldChg>
      <pc:sldChg chg="delSp modSp add modTransition modAnim modNotesTx">
        <pc:chgData name="Al Friend" userId="e5ed79da-d858-46d4-9eed-a7a24903f2de" providerId="ADAL" clId="{00C113E3-DC44-4CBE-8143-EAC727F6E289}" dt="2025-06-24T10:37:26.889" v="587" actId="207"/>
        <pc:sldMkLst>
          <pc:docMk/>
          <pc:sldMk cId="1850962590" sldId="835"/>
        </pc:sldMkLst>
        <pc:spChg chg="del">
          <ac:chgData name="Al Friend" userId="e5ed79da-d858-46d4-9eed-a7a24903f2de" providerId="ADAL" clId="{00C113E3-DC44-4CBE-8143-EAC727F6E289}" dt="2025-06-24T10:21:17.164" v="570" actId="478"/>
          <ac:spMkLst>
            <pc:docMk/>
            <pc:sldMk cId="1850962590" sldId="835"/>
            <ac:spMk id="2" creationId="{7FB8C24A-DF22-D8B4-79C3-2F928A19557F}"/>
          </ac:spMkLst>
        </pc:spChg>
        <pc:spChg chg="mod">
          <ac:chgData name="Al Friend" userId="e5ed79da-d858-46d4-9eed-a7a24903f2de" providerId="ADAL" clId="{00C113E3-DC44-4CBE-8143-EAC727F6E289}" dt="2025-06-24T10:37:26.889" v="587" actId="207"/>
          <ac:spMkLst>
            <pc:docMk/>
            <pc:sldMk cId="1850962590" sldId="835"/>
            <ac:spMk id="4" creationId="{64E6C5A6-C8B6-44E7-AC4F-4DD9B8000FF1}"/>
          </ac:spMkLst>
        </pc:spChg>
        <pc:spChg chg="del">
          <ac:chgData name="Al Friend" userId="e5ed79da-d858-46d4-9eed-a7a24903f2de" providerId="ADAL" clId="{00C113E3-DC44-4CBE-8143-EAC727F6E289}" dt="2025-06-24T10:21:18.779" v="571" actId="478"/>
          <ac:spMkLst>
            <pc:docMk/>
            <pc:sldMk cId="1850962590" sldId="835"/>
            <ac:spMk id="8" creationId="{7958E7E9-47BD-4932-9A33-7D87103BF3AA}"/>
          </ac:spMkLst>
        </pc:spChg>
        <pc:spChg chg="del">
          <ac:chgData name="Al Friend" userId="e5ed79da-d858-46d4-9eed-a7a24903f2de" providerId="ADAL" clId="{00C113E3-DC44-4CBE-8143-EAC727F6E289}" dt="2025-06-24T10:21:19.497" v="572" actId="478"/>
          <ac:spMkLst>
            <pc:docMk/>
            <pc:sldMk cId="1850962590" sldId="835"/>
            <ac:spMk id="9" creationId="{208F4821-DCA7-4182-B540-6A5D897B39F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3997824" y="-343063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3644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3997824" y="-2722655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3644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3997824" y="-2014671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3644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3997824" y="-130668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3644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3997824" y="-598704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3644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3997824" y="10927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3644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r">
              <a:defRPr sz="1200"/>
            </a:lvl1pPr>
          </a:lstStyle>
          <a:p>
            <a:fld id="{0E35528A-819C-4AD3-BDC3-2CDCE7BEAF53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6" tIns="47413" rIns="94826" bIns="474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6" tIns="47413" rIns="94826" bIns="474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r">
              <a:defRPr sz="12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41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9196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448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records?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2329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5545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Python uses a special type of class for implementing records</a:t>
            </a:r>
          </a:p>
          <a:p>
            <a:pPr defTabSz="875264">
              <a:defRPr/>
            </a:pPr>
            <a:r>
              <a:rPr lang="en-GB" baseline="0" dirty="0"/>
              <a:t>Class name has a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9302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01344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963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0937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5608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14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Actual parameter passed to the formal parameter.</a:t>
            </a:r>
          </a:p>
          <a:p>
            <a:r>
              <a:rPr lang="en-GB" dirty="0"/>
              <a:t>Actual parameter can be a variable – value passed.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289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4560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6379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9547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2061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0703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8553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4290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8860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80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69321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1D1E-1DC0-7C22-E527-672F9FE10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C165A-39FB-C043-2E6D-B76795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094A4-2CDE-6A15-44C6-3DAF60978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DB12-427D-759E-6826-128E270F2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840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890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1969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78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8239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27978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6373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4414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235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97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689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8905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056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699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2740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5689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B2045-F363-BFB4-1FA3-EC071121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B601A-FDDF-57C4-9528-B3FAADDB1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FD190-7D52-15AD-E382-43E5E92A6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5D67C-050A-4458-6505-552093EAB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64435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39001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5852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35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941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1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79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16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38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12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Calibri"/>
              </a:rPr>
              <a:t>Global variables can be changed in subprograms – not recommended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29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1EA25-4D54-B0C4-9EB1-0BA44114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ABACF-51A8-5D26-C8C2-A222D6DEC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6FEA5-FBB3-8152-9A9A-FC42FB419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6F643-9EC1-9D77-8A22-E324F149F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29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9A5C8-6DE9-7ECB-AB2A-48EC0F562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553A2-DC80-85FF-ACE7-AD2FB6581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897B4-7A43-BFD3-1D6D-F64954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6F66-5C6B-DD5A-08F8-B3023DE8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08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0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83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54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48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6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13 % 5 = 2 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36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cutting up words with scissors.  Sometimes like gluing back together in a different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95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11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3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252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99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8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r>
              <a:rPr lang="en-GB" dirty="0"/>
              <a:t>Start value defaults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23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lo 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025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9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world</a:t>
            </a:r>
          </a:p>
          <a:p>
            <a:r>
              <a:rPr lang="en-GB" dirty="0"/>
              <a:t>Good for excluding start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90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9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503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379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Good for including end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46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2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016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B7E1-C4EF-7716-AE9C-0EBA1141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F812E-5C1C-05E6-C712-3C5F1EFC2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B8A9F-0E6C-8DEF-C931-E8929176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36A3-D9BD-5422-6046-52AE17B60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9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228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6F2D-66E2-8F2B-11BC-AAC5C18E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AFE61-5AC5-F4D3-F8BC-DDBF01FA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8A2A8-913D-1508-70CA-F073A49C7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8B77-974A-CD6C-27DD-49A38A704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791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26B3E-54ED-D7DA-F2C0-4EBD142A4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9AA1E-2079-35A7-531A-ECEB34981A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635DA-4F08-86D3-B7E9-22CA14D51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5D2CE-290D-8C0F-25DA-39FC47294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520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3432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3E78A-AF3D-4E7E-6F91-D6FB8FC46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0AFFD-07CC-2A32-FE96-2F383294C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03CC3-609D-9BE9-59E4-D08B6543B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2698C-EDCE-919F-55EC-7539A3293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0375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742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06418-7486-CE3B-2833-ABD1629C0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2104D-783D-0048-B875-2250D7786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856A6-7E21-E507-6B37-B70A7AA30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5B2D-49CC-01FA-8274-06910FC173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3091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618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Display position of min / max:</a:t>
            </a:r>
          </a:p>
          <a:p>
            <a:pPr defTabSz="875264">
              <a:defRPr/>
            </a:pPr>
            <a:r>
              <a:rPr lang="en-GB" baseline="0" dirty="0"/>
              <a:t>  2.5  position = 0  # initialise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6.5  position = index  # update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8.5  print(position)  # display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8187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6946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2C1D-75EE-144B-9B45-5A692D74A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C62F-4F5C-7CAE-096A-D6A5631BE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B1C8A-4CE2-4CEB-CCD6-4C87A6919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1DC6-E166-2786-D57B-4A8118AE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97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08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129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2C504-7E48-81DE-347D-8102E9D0B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1A5D2A-364C-E70E-31DA-B4CFE07F1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FCF282-939D-2FE5-43F6-9FB766339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E2EEB-6073-D697-9580-1C4C966C3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9490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260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read to, or written from, a file is a string.  It will need to be cast to the required data type</a:t>
            </a:r>
            <a:r>
              <a:rPr lang="en-GB" baseline="0" dirty="0"/>
              <a:t> if different.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20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81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494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6847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914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79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75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3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613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16252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3001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477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https://mrfriendcs.github.io/h-cs/sdd/H-SDD-Walking/index2.html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56699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279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595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647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46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72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Lines 5, 6, and 8 could be a single line – done this way due to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6918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read mode</a:t>
            </a:r>
          </a:p>
          <a:p>
            <a:pPr defTabSz="875264">
              <a:defRPr/>
            </a:pPr>
            <a:r>
              <a:rPr lang="en-GB" dirty="0"/>
              <a:t>3</a:t>
            </a:r>
            <a:r>
              <a:rPr lang="en-GB" baseline="0" dirty="0"/>
              <a:t> reads the contents of the file and assigns to the variable</a:t>
            </a:r>
          </a:p>
          <a:p>
            <a:pPr defTabSz="875264">
              <a:defRPr/>
            </a:pPr>
            <a:r>
              <a:rPr lang="en-GB" baseline="0" dirty="0"/>
              <a:t>7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209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95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3615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1783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Method – a function associated with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09470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2432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70919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154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086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2582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48315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1364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93437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51696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55206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1527872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3808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sz="1200" baseline="0" dirty="0"/>
              <a:t>['UK', 'London', '66.8\n']</a:t>
            </a:r>
          </a:p>
          <a:p>
            <a:pPr defTabSz="875264">
              <a:defRPr/>
            </a:pPr>
            <a:r>
              <a:rPr lang="en-GB" sz="1200" baseline="0" dirty="0"/>
              <a:t>['France', 'Paris', '67.4\n']</a:t>
            </a:r>
          </a:p>
          <a:p>
            <a:pPr defTabSz="875264">
              <a:defRPr/>
            </a:pPr>
            <a:r>
              <a:rPr lang="en-GB" sz="1200" baseline="0" dirty="0"/>
              <a:t>['Germany', 'Berlin', '83.2\n']</a:t>
            </a:r>
          </a:p>
          <a:p>
            <a:pPr defTabSz="875264">
              <a:defRPr/>
            </a:pPr>
            <a:r>
              <a:rPr lang="en-GB" sz="1200" baseline="0" dirty="0"/>
              <a:t>['Norway', Oslo', '5.4\n']</a:t>
            </a:r>
          </a:p>
          <a:p>
            <a:pPr defTabSz="875264">
              <a:defRPr/>
            </a:pPr>
            <a:r>
              <a:rPr lang="en-GB" sz="1200" baseline="0" dirty="0"/>
              <a:t>['Spain', 'Madrid', '46.8\n']</a:t>
            </a:r>
          </a:p>
          <a:p>
            <a:pPr defTabSz="875264">
              <a:defRPr/>
            </a:pPr>
            <a:r>
              <a:rPr lang="en-GB" sz="1200" baseline="0" dirty="0"/>
              <a:t>['Italy', 'Rome', '60.5\n']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432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3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058916" y="2215131"/>
            <a:ext cx="1610217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6358993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5500364" y="2402728"/>
            <a:ext cx="2417508" cy="505431"/>
          </a:xfrm>
          <a:prstGeom prst="callout2">
            <a:avLst>
              <a:gd name="adj1" fmla="val 50209"/>
              <a:gd name="adj2" fmla="val -31"/>
              <a:gd name="adj3" fmla="val 51080"/>
              <a:gd name="adj4" fmla="val -35944"/>
              <a:gd name="adj5" fmla="val 135057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0786" y="2736502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3574" y="2261400"/>
            <a:ext cx="0" cy="2340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235721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</p:spTree>
    <p:extLst>
      <p:ext uri="{BB962C8B-B14F-4D97-AF65-F5344CB8AC3E}">
        <p14:creationId xmlns:p14="http://schemas.microsoft.com/office/powerpoint/2010/main" val="11973813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"Pete"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836" y="5592188"/>
            <a:ext cx="869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Parallel arrays have the same number of elements</a:t>
            </a:r>
          </a:p>
        </p:txBody>
      </p:sp>
      <p:sp>
        <p:nvSpPr>
          <p:cNvPr id="5" name="Multiply 4"/>
          <p:cNvSpPr/>
          <p:nvPr/>
        </p:nvSpPr>
        <p:spPr>
          <a:xfrm>
            <a:off x="9721164" y="2389456"/>
            <a:ext cx="1440000" cy="144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names[index] +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 is 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text = text +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36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2544-B514-4802-B453-B1E47993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E232-B738-444D-A12B-4CDB17B0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https://mrfriendcs.github.io/h-cs/sdd/H-SDD-Countries/</a:t>
            </a:r>
          </a:p>
        </p:txBody>
      </p:sp>
    </p:spTree>
    <p:extLst>
      <p:ext uri="{BB962C8B-B14F-4D97-AF65-F5344CB8AC3E}">
        <p14:creationId xmlns:p14="http://schemas.microsoft.com/office/powerpoint/2010/main" val="211793397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file handling using:</a:t>
            </a:r>
          </a:p>
          <a:p>
            <a:pPr lvl="1"/>
            <a:r>
              <a:rPr lang="en-GB" sz="3200" dirty="0"/>
              <a:t>open</a:t>
            </a:r>
          </a:p>
          <a:p>
            <a:pPr lvl="1"/>
            <a:r>
              <a:rPr lang="en-GB" sz="3200" dirty="0"/>
              <a:t>read</a:t>
            </a:r>
          </a:p>
          <a:p>
            <a:pPr lvl="1"/>
            <a:r>
              <a:rPr lang="en-GB" sz="32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58069241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Everything at once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776396" y="2539801"/>
            <a:ext cx="1619892" cy="862642"/>
          </a:xfrm>
          <a:prstGeom prst="callout2">
            <a:avLst>
              <a:gd name="adj1" fmla="val 50542"/>
              <a:gd name="adj2" fmla="val -481"/>
              <a:gd name="adj3" fmla="val 50541"/>
              <a:gd name="adj4" fmla="val -31332"/>
              <a:gd name="adj5" fmla="val -23460"/>
              <a:gd name="adj6" fmla="val -594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214752" y="3876881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entire file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1E4F0FA-641B-7BBB-4A91-53AF18F36B37}"/>
              </a:ext>
            </a:extLst>
          </p:cNvPr>
          <p:cNvSpPr/>
          <p:nvPr/>
        </p:nvSpPr>
        <p:spPr>
          <a:xfrm>
            <a:off x="10078677" y="2566358"/>
            <a:ext cx="1919929" cy="862642"/>
          </a:xfrm>
          <a:prstGeom prst="callout2">
            <a:avLst>
              <a:gd name="adj1" fmla="val 49806"/>
              <a:gd name="adj2" fmla="val 337"/>
              <a:gd name="adj3" fmla="val 49805"/>
              <a:gd name="adj4" fmla="val -25502"/>
              <a:gd name="adj5" fmla="val -21767"/>
              <a:gd name="adj6" fmla="val -486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mode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DD7CFB5D-8D75-BBA7-21D4-45F85FBF6B79}"/>
              </a:ext>
            </a:extLst>
          </p:cNvPr>
          <p:cNvSpPr/>
          <p:nvPr/>
        </p:nvSpPr>
        <p:spPr>
          <a:xfrm>
            <a:off x="4704202" y="6311900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41395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38027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Everything at once</a:t>
            </a:r>
          </a:p>
        </p:txBody>
      </p:sp>
    </p:spTree>
    <p:extLst>
      <p:ext uri="{BB962C8B-B14F-4D97-AF65-F5344CB8AC3E}">
        <p14:creationId xmlns:p14="http://schemas.microsoft.com/office/powerpoint/2010/main" val="307514825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One line at a time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329802" y="4789036"/>
            <a:ext cx="2905767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-22871"/>
              <a:gd name="adj6" fmla="val -308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a single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C2EA3EC2-0EA3-52F8-BE2F-82AE8846A15B}"/>
              </a:ext>
            </a:extLst>
          </p:cNvPr>
          <p:cNvSpPr/>
          <p:nvPr/>
        </p:nvSpPr>
        <p:spPr>
          <a:xfrm>
            <a:off x="7598801" y="3393801"/>
            <a:ext cx="3754999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13265"/>
              <a:gd name="adj6" fmla="val -20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of rows to read</a:t>
            </a:r>
          </a:p>
        </p:txBody>
      </p:sp>
    </p:spTree>
    <p:extLst>
      <p:ext uri="{BB962C8B-B14F-4D97-AF65-F5344CB8AC3E}">
        <p14:creationId xmlns:p14="http://schemas.microsoft.com/office/powerpoint/2010/main" val="1426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One line at a time</a:t>
            </a:r>
          </a:p>
        </p:txBody>
      </p:sp>
    </p:spTree>
    <p:extLst>
      <p:ext uri="{BB962C8B-B14F-4D97-AF65-F5344CB8AC3E}">
        <p14:creationId xmlns:p14="http://schemas.microsoft.com/office/powerpoint/2010/main" val="1692260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 – Strip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61883" y="3810513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-69164"/>
              <a:gd name="adj6" fmla="val -40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259674" y="4819065"/>
            <a:ext cx="5618108" cy="829844"/>
          </a:xfrm>
          <a:prstGeom prst="callout2">
            <a:avLst>
              <a:gd name="adj1" fmla="val 49990"/>
              <a:gd name="adj2" fmla="val -67"/>
              <a:gd name="adj3" fmla="val 50876"/>
              <a:gd name="adj4" fmla="val -13227"/>
              <a:gd name="adj5" fmla="val -5106"/>
              <a:gd name="adj6" fmla="val -169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Leading and trailing whitespace and non-printing characters removed 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839BE1AD-091F-48F2-B203-ACCF688B1848}"/>
              </a:ext>
            </a:extLst>
          </p:cNvPr>
          <p:cNvSpPr/>
          <p:nvPr/>
        </p:nvSpPr>
        <p:spPr>
          <a:xfrm>
            <a:off x="6512951" y="2171088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212608"/>
              <a:gd name="adj6" fmla="val -994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8949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 – Strip</a:t>
            </a:r>
          </a:p>
        </p:txBody>
      </p:sp>
    </p:spTree>
    <p:extLst>
      <p:ext uri="{BB962C8B-B14F-4D97-AF65-F5344CB8AC3E}">
        <p14:creationId xmlns:p14="http://schemas.microsoft.com/office/powerpoint/2010/main" val="404343116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54628" y="2003312"/>
            <a:ext cx="3179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  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151808" y="1998323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108368" y="3323887"/>
            <a:ext cx="27258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   123"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141419" y="3334277"/>
            <a:ext cx="2509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"123"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38200" y="4659841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 Bye  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151806" y="4649449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"Bye"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058723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Strip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114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150626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014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6768815" y="5449258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Removes whitespace</a:t>
            </a:r>
          </a:p>
        </p:txBody>
      </p:sp>
    </p:spTree>
    <p:extLst>
      <p:ext uri="{BB962C8B-B14F-4D97-AF65-F5344CB8AC3E}">
        <p14:creationId xmlns:p14="http://schemas.microsoft.com/office/powerpoint/2010/main" val="267214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7897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179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Unknown file length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753935" y="5314321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21767"/>
              <a:gd name="adj6" fmla="val -4057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next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986377" y="2869471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40425"/>
              <a:gd name="adj5" fmla="val 80700"/>
              <a:gd name="adj6" fmla="val -487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True, if line read</a:t>
            </a:r>
          </a:p>
        </p:txBody>
      </p:sp>
    </p:spTree>
    <p:extLst>
      <p:ext uri="{BB962C8B-B14F-4D97-AF65-F5344CB8AC3E}">
        <p14:creationId xmlns:p14="http://schemas.microsoft.com/office/powerpoint/2010/main" val="45894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Unknown file length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53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04491" y="2379807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157078"/>
              <a:gd name="adj6" fmla="val -390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657502" y="4931032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 of strings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EFAC910-A8C7-33C9-36B7-2120EE1CDF72}"/>
              </a:ext>
            </a:extLst>
          </p:cNvPr>
          <p:cNvSpPr/>
          <p:nvPr/>
        </p:nvSpPr>
        <p:spPr>
          <a:xfrm>
            <a:off x="7952971" y="3690061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Where to split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448DFDA-C240-45D3-A110-E175FA4E5745}"/>
              </a:ext>
            </a:extLst>
          </p:cNvPr>
          <p:cNvSpPr/>
          <p:nvPr/>
        </p:nvSpPr>
        <p:spPr>
          <a:xfrm>
            <a:off x="6548900" y="1783619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290431"/>
              <a:gd name="adj6" fmla="val -1205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89031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</p:spTree>
    <p:extLst>
      <p:ext uri="{BB962C8B-B14F-4D97-AF65-F5344CB8AC3E}">
        <p14:creationId xmlns:p14="http://schemas.microsoft.com/office/powerpoint/2010/main" val="3754380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261233" y="2215130"/>
            <a:ext cx="1574538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485199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000683" y="2413000"/>
            <a:ext cx="2728236" cy="401640"/>
          </a:xfrm>
          <a:prstGeom prst="callout2">
            <a:avLst>
              <a:gd name="adj1" fmla="val 49438"/>
              <a:gd name="adj2" fmla="val -6442"/>
              <a:gd name="adj3" fmla="val 48724"/>
              <a:gd name="adj4" fmla="val -35846"/>
              <a:gd name="adj5" fmla="val 163839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76306" y="2013703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7573385" y="2008714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A","B","C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876306" y="3334278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"1,2,3"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7562996" y="3344668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["1","2","3"]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59777" y="4670232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0.9,9.4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7573383" y="4659840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["0.9","9.4"]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76306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69" y="5911406"/>
            <a:ext cx="386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Array of strings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Split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1247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36207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9C1C709-4D47-F58B-E061-28DF9D479173}"/>
              </a:ext>
            </a:extLst>
          </p:cNvPr>
          <p:cNvSpPr/>
          <p:nvPr/>
        </p:nvSpPr>
        <p:spPr>
          <a:xfrm>
            <a:off x="7340848" y="4763709"/>
            <a:ext cx="3517775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16188"/>
              <a:gd name="adj6" fmla="val -344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 array of strings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FFCF916D-B844-E035-FB33-215F6E9169BF}"/>
              </a:ext>
            </a:extLst>
          </p:cNvPr>
          <p:cNvSpPr/>
          <p:nvPr/>
        </p:nvSpPr>
        <p:spPr>
          <a:xfrm>
            <a:off x="7738739" y="3244553"/>
            <a:ext cx="2635574" cy="862642"/>
          </a:xfrm>
          <a:prstGeom prst="callout2">
            <a:avLst>
              <a:gd name="adj1" fmla="val 51278"/>
              <a:gd name="adj2" fmla="val -295"/>
              <a:gd name="adj3" fmla="val 52495"/>
              <a:gd name="adj4" fmla="val -42571"/>
              <a:gd name="adj5" fmla="val 99573"/>
              <a:gd name="adj6" fmla="val -424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 at commas</a:t>
            </a:r>
          </a:p>
        </p:txBody>
      </p:sp>
    </p:spTree>
    <p:extLst>
      <p:ext uri="{BB962C8B-B14F-4D97-AF65-F5344CB8AC3E}">
        <p14:creationId xmlns:p14="http://schemas.microsoft.com/office/powerpoint/2010/main" val="1117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48971058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records</a:t>
            </a:r>
          </a:p>
          <a:p>
            <a:r>
              <a:rPr lang="en-GB" sz="2800" dirty="0"/>
              <a:t>Describe, exemplify and implement arrays of records </a:t>
            </a:r>
          </a:p>
        </p:txBody>
      </p:sp>
    </p:spTree>
    <p:extLst>
      <p:ext uri="{BB962C8B-B14F-4D97-AF65-F5344CB8AC3E}">
        <p14:creationId xmlns:p14="http://schemas.microsoft.com/office/powerpoint/2010/main" val="428478319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- Revision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9064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353285" y="3353413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353285" y="421777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353285" y="5000365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2835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Related items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2667978" y="6070111"/>
            <a:ext cx="685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 of Records: </a:t>
            </a:r>
            <a:r>
              <a:rPr lang="en-GB" sz="2400" dirty="0">
                <a:solidFill>
                  <a:srgbClr val="7030A0"/>
                </a:solidFill>
              </a:rPr>
              <a:t>used to hold more than 1 record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3892E-A36E-47F8-A248-A37215353470}"/>
              </a:ext>
            </a:extLst>
          </p:cNvPr>
          <p:cNvCxnSpPr>
            <a:cxnSpLocks/>
          </p:cNvCxnSpPr>
          <p:nvPr/>
        </p:nvCxnSpPr>
        <p:spPr>
          <a:xfrm>
            <a:off x="1353285" y="587040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450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ED02BE-AD7E-412A-A83A-702DE77E5156}"/>
              </a:ext>
            </a:extLst>
          </p:cNvPr>
          <p:cNvSpPr/>
          <p:nvPr/>
        </p:nvSpPr>
        <p:spPr>
          <a:xfrm>
            <a:off x="342901" y="6136438"/>
            <a:ext cx="1863636" cy="463905"/>
          </a:xfrm>
          <a:prstGeom prst="callout2">
            <a:avLst>
              <a:gd name="adj1" fmla="val 51124"/>
              <a:gd name="adj2" fmla="val 100316"/>
              <a:gd name="adj3" fmla="val 52918"/>
              <a:gd name="adj4" fmla="val 122868"/>
              <a:gd name="adj5" fmla="val 12503"/>
              <a:gd name="adj6" fmla="val 1353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42215BD-0F6F-40B3-9355-2CADF4251B4D}"/>
              </a:ext>
            </a:extLst>
          </p:cNvPr>
          <p:cNvSpPr/>
          <p:nvPr/>
        </p:nvSpPr>
        <p:spPr>
          <a:xfrm>
            <a:off x="6139320" y="61364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3955"/>
              <a:gd name="adj6" fmla="val -554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72950DBA-CBBD-4D67-AFB5-C4B28864A134}"/>
              </a:ext>
            </a:extLst>
          </p:cNvPr>
          <p:cNvSpPr/>
          <p:nvPr/>
        </p:nvSpPr>
        <p:spPr>
          <a:xfrm>
            <a:off x="5002253" y="2475402"/>
            <a:ext cx="3145912" cy="404813"/>
          </a:xfrm>
          <a:prstGeom prst="callout2">
            <a:avLst>
              <a:gd name="adj1" fmla="val 52750"/>
              <a:gd name="adj2" fmla="val -2245"/>
              <a:gd name="adj3" fmla="val 53926"/>
              <a:gd name="adj4" fmla="val -21684"/>
              <a:gd name="adj5" fmla="val 138893"/>
              <a:gd name="adj6" fmla="val -417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decorator - Python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E133D613-C835-4E92-9C28-72C1031D7A31}"/>
              </a:ext>
            </a:extLst>
          </p:cNvPr>
          <p:cNvSpPr/>
          <p:nvPr/>
        </p:nvSpPr>
        <p:spPr>
          <a:xfrm>
            <a:off x="9199886" y="861409"/>
            <a:ext cx="2051050" cy="612648"/>
          </a:xfrm>
          <a:prstGeom prst="callout1">
            <a:avLst>
              <a:gd name="adj1" fmla="val 52371"/>
              <a:gd name="adj2" fmla="val -245"/>
              <a:gd name="adj3" fmla="val 106059"/>
              <a:gd name="adj4" fmla="val -782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import code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811B7CE-1D17-1179-994F-0605D4762274}"/>
              </a:ext>
            </a:extLst>
          </p:cNvPr>
          <p:cNvSpPr/>
          <p:nvPr/>
        </p:nvSpPr>
        <p:spPr>
          <a:xfrm>
            <a:off x="7663320" y="5303012"/>
            <a:ext cx="195693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103839"/>
              <a:gd name="adj6" fmla="val -540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initial value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0C286765-4C98-85D7-5366-7BB3B4C18559}"/>
              </a:ext>
            </a:extLst>
          </p:cNvPr>
          <p:cNvSpPr/>
          <p:nvPr/>
        </p:nvSpPr>
        <p:spPr>
          <a:xfrm>
            <a:off x="9958845" y="45743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12168"/>
              <a:gd name="adj6" fmla="val -468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docstring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82E824D-7C3E-1FB6-59A7-317202192D15}"/>
              </a:ext>
            </a:extLst>
          </p:cNvPr>
          <p:cNvSpPr/>
          <p:nvPr/>
        </p:nvSpPr>
        <p:spPr>
          <a:xfrm>
            <a:off x="4918324" y="3169664"/>
            <a:ext cx="331377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81253"/>
              <a:gd name="adj6" fmla="val -330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record type</a:t>
            </a:r>
          </a:p>
        </p:txBody>
      </p:sp>
    </p:spTree>
    <p:extLst>
      <p:ext uri="{BB962C8B-B14F-4D97-AF65-F5344CB8AC3E}">
        <p14:creationId xmlns:p14="http://schemas.microsoft.com/office/powerpoint/2010/main" val="1219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2" grpId="0" animBg="1"/>
      <p:bldP spid="11" grpId="0" animBg="1"/>
      <p:bldP spid="12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</p:spTree>
    <p:extLst>
      <p:ext uri="{BB962C8B-B14F-4D97-AF65-F5344CB8AC3E}">
        <p14:creationId xmlns:p14="http://schemas.microsoft.com/office/powerpoint/2010/main" val="758771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082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700322" y="242612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460201" y="5450364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8347"/>
              <a:gd name="adj6" fmla="val -314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869927" y="26502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83770"/>
              <a:gd name="adj6" fmla="val -35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FE1433C9-49A0-44F8-BAF4-4E37D416EDFF}"/>
              </a:ext>
            </a:extLst>
          </p:cNvPr>
          <p:cNvSpPr/>
          <p:nvPr/>
        </p:nvSpPr>
        <p:spPr>
          <a:xfrm>
            <a:off x="7176411" y="1268851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130895"/>
              <a:gd name="adj6" fmla="val -67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60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  <p:bldP spid="16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</p:spTree>
    <p:extLst>
      <p:ext uri="{BB962C8B-B14F-4D97-AF65-F5344CB8AC3E}">
        <p14:creationId xmlns:p14="http://schemas.microsoft.com/office/powerpoint/2010/main" val="274893700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678288" y="242630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975422" y="555028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57346"/>
              <a:gd name="adj6" fmla="val -306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911086" y="27982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105143"/>
              <a:gd name="adj6" fmla="val -3628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92F59C-90FE-D2E8-75E2-5FA414EE51A2}"/>
              </a:ext>
            </a:extLst>
          </p:cNvPr>
          <p:cNvGrpSpPr/>
          <p:nvPr/>
        </p:nvGrpSpPr>
        <p:grpSpPr>
          <a:xfrm>
            <a:off x="5601848" y="2343923"/>
            <a:ext cx="4445122" cy="686240"/>
            <a:chOff x="5231130" y="2343922"/>
            <a:chExt cx="4445122" cy="686240"/>
          </a:xfrm>
        </p:grpSpPr>
        <p:sp>
          <p:nvSpPr>
            <p:cNvPr id="16" name="Callout: Bent Line with No Border 15">
              <a:extLst>
                <a:ext uri="{FF2B5EF4-FFF2-40B4-BE49-F238E27FC236}">
                  <a16:creationId xmlns:a16="http://schemas.microsoft.com/office/drawing/2014/main" id="{FE1433C9-49A0-44F8-BAF4-4E37D416EDFF}"/>
                </a:ext>
              </a:extLst>
            </p:cNvPr>
            <p:cNvSpPr/>
            <p:nvPr/>
          </p:nvSpPr>
          <p:spPr>
            <a:xfrm>
              <a:off x="8418847" y="2566257"/>
              <a:ext cx="1257405" cy="463905"/>
            </a:xfrm>
            <a:prstGeom prst="callout2">
              <a:avLst>
                <a:gd name="adj1" fmla="val 49585"/>
                <a:gd name="adj2" fmla="val -658"/>
                <a:gd name="adj3" fmla="val 50932"/>
                <a:gd name="adj4" fmla="val -41611"/>
                <a:gd name="adj5" fmla="val -33316"/>
                <a:gd name="adj6" fmla="val -6427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values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28E02D-93F2-3F67-BDC6-6F59F4E49182}"/>
                </a:ext>
              </a:extLst>
            </p:cNvPr>
            <p:cNvCxnSpPr>
              <a:cxnSpLocks/>
            </p:cNvCxnSpPr>
            <p:nvPr/>
          </p:nvCxnSpPr>
          <p:spPr>
            <a:xfrm>
              <a:off x="5231130" y="2343922"/>
              <a:ext cx="3017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</p:spTree>
    <p:extLst>
      <p:ext uri="{BB962C8B-B14F-4D97-AF65-F5344CB8AC3E}">
        <p14:creationId xmlns:p14="http://schemas.microsoft.com/office/powerpoint/2010/main" val="255065954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396679" y="2276831"/>
            <a:ext cx="990600" cy="463905"/>
          </a:xfrm>
          <a:prstGeom prst="callout2">
            <a:avLst>
              <a:gd name="adj1" fmla="val 49585"/>
              <a:gd name="adj2" fmla="val 143"/>
              <a:gd name="adj3" fmla="val 49837"/>
              <a:gd name="adj4" fmla="val -58665"/>
              <a:gd name="adj5" fmla="val 155079"/>
              <a:gd name="adj6" fmla="val -1845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7EA0E43-E02C-9B4C-1036-BEF470080271}"/>
              </a:ext>
            </a:extLst>
          </p:cNvPr>
          <p:cNvSpPr/>
          <p:nvPr/>
        </p:nvSpPr>
        <p:spPr>
          <a:xfrm>
            <a:off x="6891979" y="3422930"/>
            <a:ext cx="1116641" cy="463905"/>
          </a:xfrm>
          <a:prstGeom prst="callout2">
            <a:avLst>
              <a:gd name="adj1" fmla="val 49585"/>
              <a:gd name="adj2" fmla="val 143"/>
              <a:gd name="adj3" fmla="val 48194"/>
              <a:gd name="adj4" fmla="val -37739"/>
              <a:gd name="adj5" fmla="val -29422"/>
              <a:gd name="adj6" fmla="val -703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12A04143-BB03-AA3E-856E-A455EFEE3FE4}"/>
              </a:ext>
            </a:extLst>
          </p:cNvPr>
          <p:cNvSpPr/>
          <p:nvPr/>
        </p:nvSpPr>
        <p:spPr>
          <a:xfrm>
            <a:off x="3608170" y="2235230"/>
            <a:ext cx="1161537" cy="463905"/>
          </a:xfrm>
          <a:prstGeom prst="callout2">
            <a:avLst>
              <a:gd name="adj1" fmla="val 49585"/>
              <a:gd name="adj2" fmla="val 143"/>
              <a:gd name="adj3" fmla="val 52500"/>
              <a:gd name="adj4" fmla="val -41202"/>
              <a:gd name="adj5" fmla="val 157743"/>
              <a:gd name="adj6" fmla="val -922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626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animBg="1"/>
      <p:bldP spid="2" grpId="0" uiExpand="1" animBg="1"/>
      <p:bldP spid="5" grpId="0" uiExpand="1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</p:spTree>
    <p:extLst>
      <p:ext uri="{BB962C8B-B14F-4D97-AF65-F5344CB8AC3E}">
        <p14:creationId xmlns:p14="http://schemas.microsoft.com/office/powerpoint/2010/main" val="272444949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9E68474-6857-4EA0-95E3-9F1EEDCC2EC9}"/>
              </a:ext>
            </a:extLst>
          </p:cNvPr>
          <p:cNvSpPr/>
          <p:nvPr/>
        </p:nvSpPr>
        <p:spPr>
          <a:xfrm>
            <a:off x="6653150" y="6150253"/>
            <a:ext cx="946785" cy="463905"/>
          </a:xfrm>
          <a:prstGeom prst="callout2">
            <a:avLst>
              <a:gd name="adj1" fmla="val 49585"/>
              <a:gd name="adj2" fmla="val -285"/>
              <a:gd name="adj3" fmla="val 51891"/>
              <a:gd name="adj4" fmla="val -53866"/>
              <a:gd name="adj5" fmla="val -58715"/>
              <a:gd name="adj6" fmla="val -83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2C195ACB-5188-EDB0-9E44-CBD5D80EB338}"/>
              </a:ext>
            </a:extLst>
          </p:cNvPr>
          <p:cNvSpPr/>
          <p:nvPr/>
        </p:nvSpPr>
        <p:spPr>
          <a:xfrm>
            <a:off x="5815966" y="4668164"/>
            <a:ext cx="1166726" cy="463905"/>
          </a:xfrm>
          <a:prstGeom prst="callout2">
            <a:avLst>
              <a:gd name="adj1" fmla="val 49585"/>
              <a:gd name="adj2" fmla="val -285"/>
              <a:gd name="adj3" fmla="val 51206"/>
              <a:gd name="adj4" fmla="val -55591"/>
              <a:gd name="adj5" fmla="val 158271"/>
              <a:gd name="adj6" fmla="val -745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F3CC013-8FE9-C0CA-8AC8-6D174F8AE526}"/>
              </a:ext>
            </a:extLst>
          </p:cNvPr>
          <p:cNvSpPr/>
          <p:nvPr/>
        </p:nvSpPr>
        <p:spPr>
          <a:xfrm>
            <a:off x="3719831" y="6150253"/>
            <a:ext cx="1242060" cy="463905"/>
          </a:xfrm>
          <a:prstGeom prst="callout2">
            <a:avLst>
              <a:gd name="adj1" fmla="val 49585"/>
              <a:gd name="adj2" fmla="val -285"/>
              <a:gd name="adj3" fmla="val 49837"/>
              <a:gd name="adj4" fmla="val -31499"/>
              <a:gd name="adj5" fmla="val -62821"/>
              <a:gd name="adj6" fmla="val -482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051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</p:spTree>
    <p:extLst>
      <p:ext uri="{BB962C8B-B14F-4D97-AF65-F5344CB8AC3E}">
        <p14:creationId xmlns:p14="http://schemas.microsoft.com/office/powerpoint/2010/main" val="24048415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16819B7-F732-406F-82A3-A8ACB9F1F119}"/>
              </a:ext>
            </a:extLst>
          </p:cNvPr>
          <p:cNvSpPr/>
          <p:nvPr/>
        </p:nvSpPr>
        <p:spPr>
          <a:xfrm>
            <a:off x="6559191" y="2965095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-129254"/>
              <a:gd name="adj6" fmla="val -569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4475-70EC-71C2-5BC2-80CAC7A39D1D}"/>
              </a:ext>
            </a:extLst>
          </p:cNvPr>
          <p:cNvSpPr txBox="1"/>
          <p:nvPr/>
        </p:nvSpPr>
        <p:spPr>
          <a:xfrm>
            <a:off x="3788220" y="5908100"/>
            <a:ext cx="4615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Data will be read from file</a:t>
            </a:r>
          </a:p>
        </p:txBody>
      </p:sp>
    </p:spTree>
    <p:extLst>
      <p:ext uri="{BB962C8B-B14F-4D97-AF65-F5344CB8AC3E}">
        <p14:creationId xmlns:p14="http://schemas.microsoft.com/office/powerpoint/2010/main" val="6242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</p:spTree>
    <p:extLst>
      <p:ext uri="{BB962C8B-B14F-4D97-AF65-F5344CB8AC3E}">
        <p14:creationId xmlns:p14="http://schemas.microsoft.com/office/powerpoint/2010/main" val="3593729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parameter passing </a:t>
            </a:r>
            <a:r>
              <a:rPr lang="en-GB" sz="2000" dirty="0"/>
              <a:t>(formal and actual)</a:t>
            </a:r>
          </a:p>
          <a:p>
            <a:r>
              <a:rPr lang="en-GB" dirty="0"/>
              <a:t>Describe, and exemplify the scope of 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87874837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11701" y="3496395"/>
            <a:ext cx="3080074" cy="523220"/>
          </a:xfrm>
          <a:prstGeom prst="callout2">
            <a:avLst>
              <a:gd name="adj1" fmla="val 50266"/>
              <a:gd name="adj2" fmla="val 125"/>
              <a:gd name="adj3" fmla="val 51645"/>
              <a:gd name="adj4" fmla="val -24545"/>
              <a:gd name="adj5" fmla="val 145715"/>
              <a:gd name="adj6" fmla="val -535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Assign to field</a:t>
            </a:r>
          </a:p>
        </p:txBody>
      </p:sp>
    </p:spTree>
    <p:extLst>
      <p:ext uri="{BB962C8B-B14F-4D97-AF65-F5344CB8AC3E}">
        <p14:creationId xmlns:p14="http://schemas.microsoft.com/office/powerpoint/2010/main" val="2030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6933799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38878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compare the development methodologies:</a:t>
            </a:r>
          </a:p>
          <a:p>
            <a:pPr lvl="1"/>
            <a:r>
              <a:rPr lang="en-GB" sz="2800" dirty="0"/>
              <a:t>iterative development process</a:t>
            </a:r>
          </a:p>
          <a:p>
            <a:pPr lvl="1"/>
            <a:r>
              <a:rPr lang="en-GB" sz="2800" dirty="0"/>
              <a:t>agile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23371687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FB69-D53A-6660-FB68-8218DCE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ED4ECF-7BD1-7EB0-200D-B6DB443C0AE4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F1F5D-C679-62DA-6770-60F5265FCE10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BA54C-62E0-F38E-27A3-030CD27329B2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09A755-FE5D-4D89-9AB3-6469D2C8B0C8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8E7D8E-C0E0-CBBF-9115-CDC123025BF6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Evaluate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428E936-1A3C-6DCD-757C-0540AB273042}"/>
              </a:ext>
            </a:extLst>
          </p:cNvPr>
          <p:cNvSpPr/>
          <p:nvPr/>
        </p:nvSpPr>
        <p:spPr>
          <a:xfrm flipV="1">
            <a:off x="3136252" y="2230675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285A10A-A73B-461C-796E-F5953146F748}"/>
              </a:ext>
            </a:extLst>
          </p:cNvPr>
          <p:cNvSpPr/>
          <p:nvPr/>
        </p:nvSpPr>
        <p:spPr>
          <a:xfrm flipV="1">
            <a:off x="5116252" y="3130688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5D5CD53-132B-7606-5636-C06D403170C5}"/>
              </a:ext>
            </a:extLst>
          </p:cNvPr>
          <p:cNvSpPr/>
          <p:nvPr/>
        </p:nvSpPr>
        <p:spPr>
          <a:xfrm flipV="1">
            <a:off x="7096252" y="40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9AB81E07-75CF-D56C-8C8C-C26C6B27877A}"/>
              </a:ext>
            </a:extLst>
          </p:cNvPr>
          <p:cNvSpPr/>
          <p:nvPr/>
        </p:nvSpPr>
        <p:spPr>
          <a:xfrm flipV="1">
            <a:off x="9078156" y="49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3E7C17EF-E89B-24EA-A124-FE4533E085AD}"/>
              </a:ext>
            </a:extLst>
          </p:cNvPr>
          <p:cNvSpPr/>
          <p:nvPr/>
        </p:nvSpPr>
        <p:spPr>
          <a:xfrm rot="5400000" flipH="1" flipV="1">
            <a:off x="3660832" y="1334037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887DEF9B-D923-71E4-2C97-5735C3C1D8CF}"/>
              </a:ext>
            </a:extLst>
          </p:cNvPr>
          <p:cNvSpPr/>
          <p:nvPr/>
        </p:nvSpPr>
        <p:spPr>
          <a:xfrm rot="5400000" flipH="1" flipV="1">
            <a:off x="5640832" y="2234050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6A50A06-12E2-7F54-6AA1-FE855FF38FEF}"/>
              </a:ext>
            </a:extLst>
          </p:cNvPr>
          <p:cNvSpPr/>
          <p:nvPr/>
        </p:nvSpPr>
        <p:spPr>
          <a:xfrm rot="5400000" flipH="1" flipV="1">
            <a:off x="7620832" y="3125978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4A189424-F74C-4B05-ADA6-6E15E7541414}"/>
              </a:ext>
            </a:extLst>
          </p:cNvPr>
          <p:cNvSpPr/>
          <p:nvPr/>
        </p:nvSpPr>
        <p:spPr>
          <a:xfrm rot="5400000" flipH="1" flipV="1">
            <a:off x="9600832" y="4034063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59A50-5A9D-8801-CE6F-F647A37F2AE0}"/>
              </a:ext>
            </a:extLst>
          </p:cNvPr>
          <p:cNvSpPr txBox="1"/>
          <p:nvPr/>
        </p:nvSpPr>
        <p:spPr>
          <a:xfrm>
            <a:off x="4210871" y="1591349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Iterate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49289-0D6F-CD4D-3334-B6F9438AA54B}"/>
              </a:ext>
            </a:extLst>
          </p:cNvPr>
          <p:cNvSpPr txBox="1"/>
          <p:nvPr/>
        </p:nvSpPr>
        <p:spPr>
          <a:xfrm>
            <a:off x="184704" y="1817522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03D5B-2A57-A887-161D-CCC1D1AB23B0}"/>
              </a:ext>
            </a:extLst>
          </p:cNvPr>
          <p:cNvSpPr txBox="1"/>
          <p:nvPr/>
        </p:nvSpPr>
        <p:spPr>
          <a:xfrm>
            <a:off x="11056252" y="5417535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12499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F82A98-D7EF-E03A-FBD6-108D4288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5DC-072B-2CC5-DB2F-B97B4F52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5A72-2CAD-31D5-8838-80E1853D3E0D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E6E169-6423-AB60-B016-1A0F4EE917A9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9E7AC-AA42-6D4E-2AA6-B461C707B267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5678DF-F934-A550-E072-F99E4CE84FD9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7EA91E-6E83-9A04-8708-B5F438396639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73982677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E6D-22D2-5587-600C-AAEE594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8C34-5B7F-CE90-4A7A-C4371B6D2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654146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74452F0-0F5D-C692-4A82-8545E849287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F334BD-1594-D397-6F3D-E9C7916BAC14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99A3C-5B24-B75E-B1CF-00089DAAB1F4}"/>
              </a:ext>
            </a:extLst>
          </p:cNvPr>
          <p:cNvSpPr txBox="1"/>
          <p:nvPr/>
        </p:nvSpPr>
        <p:spPr>
          <a:xfrm>
            <a:off x="5278581" y="2951946"/>
            <a:ext cx="1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Repeat as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535-55CC-48EC-7C5F-447037C12AF2}"/>
              </a:ext>
            </a:extLst>
          </p:cNvPr>
          <p:cNvSpPr txBox="1"/>
          <p:nvPr/>
        </p:nvSpPr>
        <p:spPr>
          <a:xfrm>
            <a:off x="2661804" y="6176963"/>
            <a:ext cx="686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A burst of activity to create working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CFEDD-0BDC-5DFC-C335-7216E1AC42BD}"/>
              </a:ext>
            </a:extLst>
          </p:cNvPr>
          <p:cNvSpPr txBox="1"/>
          <p:nvPr/>
        </p:nvSpPr>
        <p:spPr>
          <a:xfrm>
            <a:off x="5610225" y="426932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839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  <p:bldP spid="8" grpId="0"/>
      <p:bldP spid="9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A6563E-B3B3-480C-819D-7EEB1486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545A-0F0D-56E3-B527-5BEA8A0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47976F-3DFD-5EE0-8117-254624D3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954340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ED1A261-972F-4B3F-8687-D6E551FD83C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51FF5C-EE5A-D0F2-EA10-E187CB3F9D5D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2452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369D6254-9F22-4EBE-A340-0571B6FB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2487613"/>
            <a:ext cx="25765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the beginning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7799AE2-3729-4668-B68D-74067EB7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487613"/>
            <a:ext cx="18907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070F3EA-B536-4EEE-8CE6-4786DDF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001963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Separate teams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04BCA7D-6945-40B9-B64B-9D1E509C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001963"/>
            <a:ext cx="2135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Collaboration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E4A38C0E-A544-4BB0-8E42-7231B403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521075"/>
            <a:ext cx="32956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Detailed specification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EC1912A6-2D06-466B-82C1-DEDC50B8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521075"/>
            <a:ext cx="1373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50306D9E-4F58-4B77-8461-9CC5C6AE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35425"/>
            <a:ext cx="1647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Strict plan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91BE8DA9-9765-497A-8967-14BCEB0C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035425"/>
            <a:ext cx="11858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2AA89-3E6C-4847-9733-CDBC10C8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979988"/>
            <a:ext cx="1625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23BB5F91-210F-4BF8-BC33-24C0B1BE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979988"/>
            <a:ext cx="1471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712CDE4-0039-47E8-8CA5-5075E875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494338"/>
            <a:ext cx="3321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F2673D40-7B0B-4240-9186-27259489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5494338"/>
            <a:ext cx="2932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programming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00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737242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738200" y="1726635"/>
            <a:ext cx="2854077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212601"/>
              <a:gd name="adj6" fmla="val -205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Formal parameter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2D29F5-849E-458B-A209-C0F25404477E}"/>
              </a:ext>
            </a:extLst>
          </p:cNvPr>
          <p:cNvSpPr/>
          <p:nvPr/>
        </p:nvSpPr>
        <p:spPr>
          <a:xfrm>
            <a:off x="6808580" y="2518217"/>
            <a:ext cx="2796780" cy="2491446"/>
          </a:xfrm>
          <a:custGeom>
            <a:avLst/>
            <a:gdLst>
              <a:gd name="connsiteX0" fmla="*/ 375138 w 3837364"/>
              <a:gd name="connsiteY0" fmla="*/ 2450038 h 2450038"/>
              <a:gd name="connsiteX1" fmla="*/ 3212123 w 3837364"/>
              <a:gd name="connsiteY1" fmla="*/ 1879514 h 2450038"/>
              <a:gd name="connsiteX2" fmla="*/ 3688861 w 3837364"/>
              <a:gd name="connsiteY2" fmla="*/ 816622 h 2450038"/>
              <a:gd name="connsiteX3" fmla="*/ 1211384 w 3837364"/>
              <a:gd name="connsiteY3" fmla="*/ 42899 h 2450038"/>
              <a:gd name="connsiteX4" fmla="*/ 0 w 3837364"/>
              <a:gd name="connsiteY4" fmla="*/ 167945 h 2450038"/>
              <a:gd name="connsiteX0" fmla="*/ 375138 w 3813094"/>
              <a:gd name="connsiteY0" fmla="*/ 2395033 h 2395033"/>
              <a:gd name="connsiteX1" fmla="*/ 3212123 w 3813094"/>
              <a:gd name="connsiteY1" fmla="*/ 1824509 h 2395033"/>
              <a:gd name="connsiteX2" fmla="*/ 3688861 w 3813094"/>
              <a:gd name="connsiteY2" fmla="*/ 761617 h 2395033"/>
              <a:gd name="connsiteX3" fmla="*/ 1541066 w 3813094"/>
              <a:gd name="connsiteY3" fmla="*/ 62539 h 2395033"/>
              <a:gd name="connsiteX4" fmla="*/ 0 w 3813094"/>
              <a:gd name="connsiteY4" fmla="*/ 112940 h 2395033"/>
              <a:gd name="connsiteX0" fmla="*/ 375138 w 3789325"/>
              <a:gd name="connsiteY0" fmla="*/ 2358161 h 2358161"/>
              <a:gd name="connsiteX1" fmla="*/ 3212123 w 3789325"/>
              <a:gd name="connsiteY1" fmla="*/ 1787637 h 2358161"/>
              <a:gd name="connsiteX2" fmla="*/ 3688861 w 3789325"/>
              <a:gd name="connsiteY2" fmla="*/ 724745 h 2358161"/>
              <a:gd name="connsiteX3" fmla="*/ 1864527 w 3789325"/>
              <a:gd name="connsiteY3" fmla="*/ 94091 h 2358161"/>
              <a:gd name="connsiteX4" fmla="*/ 0 w 3789325"/>
              <a:gd name="connsiteY4" fmla="*/ 76068 h 2358161"/>
              <a:gd name="connsiteX0" fmla="*/ 375138 w 3778377"/>
              <a:gd name="connsiteY0" fmla="*/ 2344321 h 2344321"/>
              <a:gd name="connsiteX1" fmla="*/ 3212123 w 3778377"/>
              <a:gd name="connsiteY1" fmla="*/ 1773797 h 2344321"/>
              <a:gd name="connsiteX2" fmla="*/ 3688861 w 3778377"/>
              <a:gd name="connsiteY2" fmla="*/ 710905 h 2344321"/>
              <a:gd name="connsiteX3" fmla="*/ 2013817 w 3778377"/>
              <a:gd name="connsiteY3" fmla="*/ 117573 h 2344321"/>
              <a:gd name="connsiteX4" fmla="*/ 0 w 3778377"/>
              <a:gd name="connsiteY4" fmla="*/ 62228 h 2344321"/>
              <a:gd name="connsiteX0" fmla="*/ 375138 w 3706999"/>
              <a:gd name="connsiteY0" fmla="*/ 2344321 h 2344321"/>
              <a:gd name="connsiteX1" fmla="*/ 2745593 w 3706999"/>
              <a:gd name="connsiteY1" fmla="*/ 1935528 h 2344321"/>
              <a:gd name="connsiteX2" fmla="*/ 3688861 w 3706999"/>
              <a:gd name="connsiteY2" fmla="*/ 710905 h 2344321"/>
              <a:gd name="connsiteX3" fmla="*/ 2013817 w 3706999"/>
              <a:gd name="connsiteY3" fmla="*/ 117573 h 2344321"/>
              <a:gd name="connsiteX4" fmla="*/ 0 w 3706999"/>
              <a:gd name="connsiteY4" fmla="*/ 62228 h 2344321"/>
              <a:gd name="connsiteX0" fmla="*/ 375138 w 3689161"/>
              <a:gd name="connsiteY0" fmla="*/ 2344321 h 2344321"/>
              <a:gd name="connsiteX1" fmla="*/ 2135993 w 3689161"/>
              <a:gd name="connsiteY1" fmla="*/ 2072377 h 2344321"/>
              <a:gd name="connsiteX2" fmla="*/ 3688861 w 3689161"/>
              <a:gd name="connsiteY2" fmla="*/ 710905 h 2344321"/>
              <a:gd name="connsiteX3" fmla="*/ 2013817 w 3689161"/>
              <a:gd name="connsiteY3" fmla="*/ 117573 h 2344321"/>
              <a:gd name="connsiteX4" fmla="*/ 0 w 3689161"/>
              <a:gd name="connsiteY4" fmla="*/ 62228 h 2344321"/>
              <a:gd name="connsiteX0" fmla="*/ 375138 w 3720255"/>
              <a:gd name="connsiteY0" fmla="*/ 2344321 h 2344321"/>
              <a:gd name="connsiteX1" fmla="*/ 2135993 w 3720255"/>
              <a:gd name="connsiteY1" fmla="*/ 2072377 h 2344321"/>
              <a:gd name="connsiteX2" fmla="*/ 3719963 w 3720255"/>
              <a:gd name="connsiteY2" fmla="*/ 984603 h 2344321"/>
              <a:gd name="connsiteX3" fmla="*/ 2013817 w 3720255"/>
              <a:gd name="connsiteY3" fmla="*/ 117573 h 2344321"/>
              <a:gd name="connsiteX4" fmla="*/ 0 w 3720255"/>
              <a:gd name="connsiteY4" fmla="*/ 62228 h 2344321"/>
              <a:gd name="connsiteX0" fmla="*/ 375138 w 3757570"/>
              <a:gd name="connsiteY0" fmla="*/ 2344321 h 2344321"/>
              <a:gd name="connsiteX1" fmla="*/ 2135993 w 3757570"/>
              <a:gd name="connsiteY1" fmla="*/ 2072377 h 2344321"/>
              <a:gd name="connsiteX2" fmla="*/ 3757286 w 3757570"/>
              <a:gd name="connsiteY2" fmla="*/ 1133893 h 2344321"/>
              <a:gd name="connsiteX3" fmla="*/ 2013817 w 3757570"/>
              <a:gd name="connsiteY3" fmla="*/ 117573 h 2344321"/>
              <a:gd name="connsiteX4" fmla="*/ 0 w 3757570"/>
              <a:gd name="connsiteY4" fmla="*/ 62228 h 2344321"/>
              <a:gd name="connsiteX0" fmla="*/ 375138 w 3782447"/>
              <a:gd name="connsiteY0" fmla="*/ 2344321 h 2344321"/>
              <a:gd name="connsiteX1" fmla="*/ 2135993 w 3782447"/>
              <a:gd name="connsiteY1" fmla="*/ 2072377 h 2344321"/>
              <a:gd name="connsiteX2" fmla="*/ 3782168 w 3782447"/>
              <a:gd name="connsiteY2" fmla="*/ 897518 h 2344321"/>
              <a:gd name="connsiteX3" fmla="*/ 2013817 w 3782447"/>
              <a:gd name="connsiteY3" fmla="*/ 117573 h 2344321"/>
              <a:gd name="connsiteX4" fmla="*/ 0 w 3782447"/>
              <a:gd name="connsiteY4" fmla="*/ 62228 h 2344321"/>
              <a:gd name="connsiteX0" fmla="*/ 375138 w 3552350"/>
              <a:gd name="connsiteY0" fmla="*/ 2344321 h 2344321"/>
              <a:gd name="connsiteX1" fmla="*/ 2135993 w 3552350"/>
              <a:gd name="connsiteY1" fmla="*/ 2072377 h 2344321"/>
              <a:gd name="connsiteX2" fmla="*/ 3552013 w 3552350"/>
              <a:gd name="connsiteY2" fmla="*/ 916179 h 2344321"/>
              <a:gd name="connsiteX3" fmla="*/ 2013817 w 3552350"/>
              <a:gd name="connsiteY3" fmla="*/ 117573 h 2344321"/>
              <a:gd name="connsiteX4" fmla="*/ 0 w 3552350"/>
              <a:gd name="connsiteY4" fmla="*/ 62228 h 2344321"/>
              <a:gd name="connsiteX0" fmla="*/ 375138 w 3553704"/>
              <a:gd name="connsiteY0" fmla="*/ 2344321 h 2344321"/>
              <a:gd name="connsiteX1" fmla="*/ 2272842 w 3553704"/>
              <a:gd name="connsiteY1" fmla="*/ 2022613 h 2344321"/>
              <a:gd name="connsiteX2" fmla="*/ 3552013 w 3553704"/>
              <a:gd name="connsiteY2" fmla="*/ 916179 h 2344321"/>
              <a:gd name="connsiteX3" fmla="*/ 2013817 w 3553704"/>
              <a:gd name="connsiteY3" fmla="*/ 117573 h 2344321"/>
              <a:gd name="connsiteX4" fmla="*/ 0 w 3553704"/>
              <a:gd name="connsiteY4" fmla="*/ 62228 h 2344321"/>
              <a:gd name="connsiteX0" fmla="*/ 375138 w 3553717"/>
              <a:gd name="connsiteY0" fmla="*/ 2344321 h 2344321"/>
              <a:gd name="connsiteX1" fmla="*/ 2272842 w 3553717"/>
              <a:gd name="connsiteY1" fmla="*/ 2022613 h 2344321"/>
              <a:gd name="connsiteX2" fmla="*/ 3552013 w 3553717"/>
              <a:gd name="connsiteY2" fmla="*/ 916179 h 2344321"/>
              <a:gd name="connsiteX3" fmla="*/ 2013817 w 3553717"/>
              <a:gd name="connsiteY3" fmla="*/ 117573 h 2344321"/>
              <a:gd name="connsiteX4" fmla="*/ 0 w 3553717"/>
              <a:gd name="connsiteY4" fmla="*/ 62228 h 2344321"/>
              <a:gd name="connsiteX0" fmla="*/ 375138 w 3590965"/>
              <a:gd name="connsiteY0" fmla="*/ 2344321 h 2344321"/>
              <a:gd name="connsiteX1" fmla="*/ 2272842 w 3590965"/>
              <a:gd name="connsiteY1" fmla="*/ 2022613 h 2344321"/>
              <a:gd name="connsiteX2" fmla="*/ 3589335 w 3590965"/>
              <a:gd name="connsiteY2" fmla="*/ 1015705 h 2344321"/>
              <a:gd name="connsiteX3" fmla="*/ 2013817 w 3590965"/>
              <a:gd name="connsiteY3" fmla="*/ 117573 h 2344321"/>
              <a:gd name="connsiteX4" fmla="*/ 0 w 3590965"/>
              <a:gd name="connsiteY4" fmla="*/ 62228 h 2344321"/>
              <a:gd name="connsiteX0" fmla="*/ 375138 w 3589608"/>
              <a:gd name="connsiteY0" fmla="*/ 2344321 h 2344321"/>
              <a:gd name="connsiteX1" fmla="*/ 2272842 w 3589608"/>
              <a:gd name="connsiteY1" fmla="*/ 2022613 h 2344321"/>
              <a:gd name="connsiteX2" fmla="*/ 3589335 w 3589608"/>
              <a:gd name="connsiteY2" fmla="*/ 1015705 h 2344321"/>
              <a:gd name="connsiteX3" fmla="*/ 2013817 w 3589608"/>
              <a:gd name="connsiteY3" fmla="*/ 117573 h 2344321"/>
              <a:gd name="connsiteX4" fmla="*/ 0 w 3589608"/>
              <a:gd name="connsiteY4" fmla="*/ 62228 h 2344321"/>
              <a:gd name="connsiteX0" fmla="*/ 375138 w 3591237"/>
              <a:gd name="connsiteY0" fmla="*/ 2344321 h 2344321"/>
              <a:gd name="connsiteX1" fmla="*/ 2291503 w 3591237"/>
              <a:gd name="connsiteY1" fmla="*/ 2028833 h 2344321"/>
              <a:gd name="connsiteX2" fmla="*/ 3589335 w 3591237"/>
              <a:gd name="connsiteY2" fmla="*/ 1015705 h 2344321"/>
              <a:gd name="connsiteX3" fmla="*/ 2013817 w 3591237"/>
              <a:gd name="connsiteY3" fmla="*/ 117573 h 2344321"/>
              <a:gd name="connsiteX4" fmla="*/ 0 w 3591237"/>
              <a:gd name="connsiteY4" fmla="*/ 62228 h 2344321"/>
              <a:gd name="connsiteX0" fmla="*/ 375138 w 3590424"/>
              <a:gd name="connsiteY0" fmla="*/ 2344321 h 2344321"/>
              <a:gd name="connsiteX1" fmla="*/ 2229299 w 3590424"/>
              <a:gd name="connsiteY1" fmla="*/ 2078596 h 2344321"/>
              <a:gd name="connsiteX2" fmla="*/ 3589335 w 3590424"/>
              <a:gd name="connsiteY2" fmla="*/ 1015705 h 2344321"/>
              <a:gd name="connsiteX3" fmla="*/ 2013817 w 3590424"/>
              <a:gd name="connsiteY3" fmla="*/ 117573 h 2344321"/>
              <a:gd name="connsiteX4" fmla="*/ 0 w 3590424"/>
              <a:gd name="connsiteY4" fmla="*/ 62228 h 2344321"/>
              <a:gd name="connsiteX0" fmla="*/ 375138 w 3590532"/>
              <a:gd name="connsiteY0" fmla="*/ 2344321 h 2344321"/>
              <a:gd name="connsiteX1" fmla="*/ 2229299 w 3590532"/>
              <a:gd name="connsiteY1" fmla="*/ 2078596 h 2344321"/>
              <a:gd name="connsiteX2" fmla="*/ 3589335 w 3590532"/>
              <a:gd name="connsiteY2" fmla="*/ 1015705 h 2344321"/>
              <a:gd name="connsiteX3" fmla="*/ 2013817 w 3590532"/>
              <a:gd name="connsiteY3" fmla="*/ 117573 h 2344321"/>
              <a:gd name="connsiteX4" fmla="*/ 0 w 3590532"/>
              <a:gd name="connsiteY4" fmla="*/ 62228 h 2344321"/>
              <a:gd name="connsiteX0" fmla="*/ 375138 w 3602852"/>
              <a:gd name="connsiteY0" fmla="*/ 2344321 h 2344321"/>
              <a:gd name="connsiteX1" fmla="*/ 2229299 w 3602852"/>
              <a:gd name="connsiteY1" fmla="*/ 2078596 h 2344321"/>
              <a:gd name="connsiteX2" fmla="*/ 3601776 w 3602852"/>
              <a:gd name="connsiteY2" fmla="*/ 1121452 h 2344321"/>
              <a:gd name="connsiteX3" fmla="*/ 2013817 w 3602852"/>
              <a:gd name="connsiteY3" fmla="*/ 117573 h 2344321"/>
              <a:gd name="connsiteX4" fmla="*/ 0 w 3602852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74428"/>
              <a:gd name="connsiteY0" fmla="*/ 2344321 h 2344321"/>
              <a:gd name="connsiteX1" fmla="*/ 2229299 w 3674428"/>
              <a:gd name="connsiteY1" fmla="*/ 2078596 h 2344321"/>
              <a:gd name="connsiteX2" fmla="*/ 3287252 w 3674428"/>
              <a:gd name="connsiteY2" fmla="*/ 1564537 h 2344321"/>
              <a:gd name="connsiteX3" fmla="*/ 3601776 w 3674428"/>
              <a:gd name="connsiteY3" fmla="*/ 1121452 h 2344321"/>
              <a:gd name="connsiteX4" fmla="*/ 2013817 w 3674428"/>
              <a:gd name="connsiteY4" fmla="*/ 117573 h 2344321"/>
              <a:gd name="connsiteX5" fmla="*/ 0 w 3674428"/>
              <a:gd name="connsiteY5" fmla="*/ 62228 h 2344321"/>
              <a:gd name="connsiteX0" fmla="*/ 375138 w 3784109"/>
              <a:gd name="connsiteY0" fmla="*/ 2344321 h 2344321"/>
              <a:gd name="connsiteX1" fmla="*/ 2229299 w 3784109"/>
              <a:gd name="connsiteY1" fmla="*/ 2078596 h 2344321"/>
              <a:gd name="connsiteX2" fmla="*/ 3287252 w 3784109"/>
              <a:gd name="connsiteY2" fmla="*/ 1564537 h 2344321"/>
              <a:gd name="connsiteX3" fmla="*/ 3726184 w 3784109"/>
              <a:gd name="connsiteY3" fmla="*/ 785550 h 2344321"/>
              <a:gd name="connsiteX4" fmla="*/ 2013817 w 3784109"/>
              <a:gd name="connsiteY4" fmla="*/ 117573 h 2344321"/>
              <a:gd name="connsiteX5" fmla="*/ 0 w 3784109"/>
              <a:gd name="connsiteY5" fmla="*/ 62228 h 2344321"/>
              <a:gd name="connsiteX0" fmla="*/ 375138 w 3869369"/>
              <a:gd name="connsiteY0" fmla="*/ 2344321 h 2344321"/>
              <a:gd name="connsiteX1" fmla="*/ 2229299 w 3869369"/>
              <a:gd name="connsiteY1" fmla="*/ 2078596 h 2344321"/>
              <a:gd name="connsiteX2" fmla="*/ 3616934 w 3869369"/>
              <a:gd name="connsiteY2" fmla="*/ 1701385 h 2344321"/>
              <a:gd name="connsiteX3" fmla="*/ 3726184 w 3869369"/>
              <a:gd name="connsiteY3" fmla="*/ 785550 h 2344321"/>
              <a:gd name="connsiteX4" fmla="*/ 2013817 w 3869369"/>
              <a:gd name="connsiteY4" fmla="*/ 117573 h 2344321"/>
              <a:gd name="connsiteX5" fmla="*/ 0 w 3869369"/>
              <a:gd name="connsiteY5" fmla="*/ 62228 h 2344321"/>
              <a:gd name="connsiteX0" fmla="*/ 375138 w 3837224"/>
              <a:gd name="connsiteY0" fmla="*/ 2344321 h 2344321"/>
              <a:gd name="connsiteX1" fmla="*/ 2229299 w 3837224"/>
              <a:gd name="connsiteY1" fmla="*/ 2078596 h 2344321"/>
              <a:gd name="connsiteX2" fmla="*/ 3616934 w 3837224"/>
              <a:gd name="connsiteY2" fmla="*/ 1701385 h 2344321"/>
              <a:gd name="connsiteX3" fmla="*/ 3676420 w 3837224"/>
              <a:gd name="connsiteY3" fmla="*/ 729566 h 2344321"/>
              <a:gd name="connsiteX4" fmla="*/ 2013817 w 3837224"/>
              <a:gd name="connsiteY4" fmla="*/ 117573 h 2344321"/>
              <a:gd name="connsiteX5" fmla="*/ 0 w 3837224"/>
              <a:gd name="connsiteY5" fmla="*/ 62228 h 2344321"/>
              <a:gd name="connsiteX0" fmla="*/ 375138 w 3826237"/>
              <a:gd name="connsiteY0" fmla="*/ 2344321 h 2344321"/>
              <a:gd name="connsiteX1" fmla="*/ 2229299 w 3826237"/>
              <a:gd name="connsiteY1" fmla="*/ 2078596 h 2344321"/>
              <a:gd name="connsiteX2" fmla="*/ 3592052 w 3826237"/>
              <a:gd name="connsiteY2" fmla="*/ 1744928 h 2344321"/>
              <a:gd name="connsiteX3" fmla="*/ 3676420 w 3826237"/>
              <a:gd name="connsiteY3" fmla="*/ 729566 h 2344321"/>
              <a:gd name="connsiteX4" fmla="*/ 2013817 w 3826237"/>
              <a:gd name="connsiteY4" fmla="*/ 117573 h 2344321"/>
              <a:gd name="connsiteX5" fmla="*/ 0 w 3826237"/>
              <a:gd name="connsiteY5" fmla="*/ 62228 h 2344321"/>
              <a:gd name="connsiteX0" fmla="*/ 381359 w 3832458"/>
              <a:gd name="connsiteY0" fmla="*/ 2317336 h 2317336"/>
              <a:gd name="connsiteX1" fmla="*/ 2235520 w 3832458"/>
              <a:gd name="connsiteY1" fmla="*/ 2051611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2458"/>
              <a:gd name="connsiteY0" fmla="*/ 2317336 h 2317336"/>
              <a:gd name="connsiteX1" fmla="*/ 2042687 w 3832458"/>
              <a:gd name="connsiteY1" fmla="*/ 2082713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5136"/>
              <a:gd name="connsiteY0" fmla="*/ 2317336 h 2317336"/>
              <a:gd name="connsiteX1" fmla="*/ 2042687 w 3835136"/>
              <a:gd name="connsiteY1" fmla="*/ 2082713 h 2317336"/>
              <a:gd name="connsiteX2" fmla="*/ 3604493 w 3835136"/>
              <a:gd name="connsiteY2" fmla="*/ 1724163 h 2317336"/>
              <a:gd name="connsiteX3" fmla="*/ 3682641 w 3835136"/>
              <a:gd name="connsiteY3" fmla="*/ 702581 h 2317336"/>
              <a:gd name="connsiteX4" fmla="*/ 2020038 w 3835136"/>
              <a:gd name="connsiteY4" fmla="*/ 90588 h 2317336"/>
              <a:gd name="connsiteX5" fmla="*/ 0 w 3835136"/>
              <a:gd name="connsiteY5" fmla="*/ 78786 h 2317336"/>
              <a:gd name="connsiteX0" fmla="*/ 381359 w 3824520"/>
              <a:gd name="connsiteY0" fmla="*/ 2317336 h 2317336"/>
              <a:gd name="connsiteX1" fmla="*/ 2042687 w 3824520"/>
              <a:gd name="connsiteY1" fmla="*/ 2082713 h 2317336"/>
              <a:gd name="connsiteX2" fmla="*/ 3604493 w 3824520"/>
              <a:gd name="connsiteY2" fmla="*/ 1724163 h 2317336"/>
              <a:gd name="connsiteX3" fmla="*/ 3682641 w 3824520"/>
              <a:gd name="connsiteY3" fmla="*/ 702581 h 2317336"/>
              <a:gd name="connsiteX4" fmla="*/ 2020038 w 3824520"/>
              <a:gd name="connsiteY4" fmla="*/ 90588 h 2317336"/>
              <a:gd name="connsiteX5" fmla="*/ 0 w 3824520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113815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907890"/>
              <a:gd name="connsiteY0" fmla="*/ 2317336 h 2317336"/>
              <a:gd name="connsiteX1" fmla="*/ 2042687 w 3907890"/>
              <a:gd name="connsiteY1" fmla="*/ 2113815 h 2317336"/>
              <a:gd name="connsiteX2" fmla="*/ 3728153 w 3907890"/>
              <a:gd name="connsiteY2" fmla="*/ 1686841 h 2317336"/>
              <a:gd name="connsiteX3" fmla="*/ 3682641 w 3907890"/>
              <a:gd name="connsiteY3" fmla="*/ 702581 h 2317336"/>
              <a:gd name="connsiteX4" fmla="*/ 2020038 w 3907890"/>
              <a:gd name="connsiteY4" fmla="*/ 90588 h 2317336"/>
              <a:gd name="connsiteX5" fmla="*/ 0 w 3907890"/>
              <a:gd name="connsiteY5" fmla="*/ 78786 h 2317336"/>
              <a:gd name="connsiteX0" fmla="*/ 381359 w 3780030"/>
              <a:gd name="connsiteY0" fmla="*/ 2317336 h 2317336"/>
              <a:gd name="connsiteX1" fmla="*/ 2042687 w 3780030"/>
              <a:gd name="connsiteY1" fmla="*/ 2113815 h 2317336"/>
              <a:gd name="connsiteX2" fmla="*/ 3431125 w 3780030"/>
              <a:gd name="connsiteY2" fmla="*/ 1665070 h 2317336"/>
              <a:gd name="connsiteX3" fmla="*/ 3682641 w 3780030"/>
              <a:gd name="connsiteY3" fmla="*/ 702581 h 2317336"/>
              <a:gd name="connsiteX4" fmla="*/ 2020038 w 3780030"/>
              <a:gd name="connsiteY4" fmla="*/ 90588 h 2317336"/>
              <a:gd name="connsiteX5" fmla="*/ 0 w 3780030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34200 w 3625751"/>
              <a:gd name="connsiteY1" fmla="*/ 2026729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03850"/>
              <a:gd name="connsiteY0" fmla="*/ 2317336 h 2317336"/>
              <a:gd name="connsiteX1" fmla="*/ 2034200 w 3603850"/>
              <a:gd name="connsiteY1" fmla="*/ 2026729 h 2317336"/>
              <a:gd name="connsiteX2" fmla="*/ 3388692 w 3603850"/>
              <a:gd name="connsiteY2" fmla="*/ 1512670 h 2317336"/>
              <a:gd name="connsiteX3" fmla="*/ 3453506 w 3603850"/>
              <a:gd name="connsiteY3" fmla="*/ 651781 h 2317336"/>
              <a:gd name="connsiteX4" fmla="*/ 2020038 w 3603850"/>
              <a:gd name="connsiteY4" fmla="*/ 90588 h 2317336"/>
              <a:gd name="connsiteX5" fmla="*/ 0 w 3603850"/>
              <a:gd name="connsiteY5" fmla="*/ 78786 h 2317336"/>
              <a:gd name="connsiteX0" fmla="*/ 381359 w 3603851"/>
              <a:gd name="connsiteY0" fmla="*/ 2317336 h 2317336"/>
              <a:gd name="connsiteX1" fmla="*/ 1013260 w 3603851"/>
              <a:gd name="connsiteY1" fmla="*/ 2213502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0"/>
              <a:gd name="connsiteY0" fmla="*/ 2317336 h 2317336"/>
              <a:gd name="connsiteX1" fmla="*/ 809583 w 3603850"/>
              <a:gd name="connsiteY1" fmla="*/ 2032073 h 2317336"/>
              <a:gd name="connsiteX2" fmla="*/ 2017226 w 3603850"/>
              <a:gd name="connsiteY2" fmla="*/ 1932386 h 2317336"/>
              <a:gd name="connsiteX3" fmla="*/ 3388692 w 3603850"/>
              <a:gd name="connsiteY3" fmla="*/ 1512670 h 2317336"/>
              <a:gd name="connsiteX4" fmla="*/ 3453506 w 3603850"/>
              <a:gd name="connsiteY4" fmla="*/ 651781 h 2317336"/>
              <a:gd name="connsiteX5" fmla="*/ 2020038 w 3603850"/>
              <a:gd name="connsiteY5" fmla="*/ 90588 h 2317336"/>
              <a:gd name="connsiteX6" fmla="*/ 0 w 3603850"/>
              <a:gd name="connsiteY6" fmla="*/ 78786 h 2317336"/>
              <a:gd name="connsiteX0" fmla="*/ 381359 w 3603850"/>
              <a:gd name="connsiteY0" fmla="*/ 2331812 h 2331812"/>
              <a:gd name="connsiteX1" fmla="*/ 809583 w 3603850"/>
              <a:gd name="connsiteY1" fmla="*/ 2046549 h 2331812"/>
              <a:gd name="connsiteX2" fmla="*/ 2017226 w 3603850"/>
              <a:gd name="connsiteY2" fmla="*/ 1946862 h 2331812"/>
              <a:gd name="connsiteX3" fmla="*/ 3388692 w 3603850"/>
              <a:gd name="connsiteY3" fmla="*/ 1527146 h 2331812"/>
              <a:gd name="connsiteX4" fmla="*/ 3453506 w 3603850"/>
              <a:gd name="connsiteY4" fmla="*/ 666257 h 2331812"/>
              <a:gd name="connsiteX5" fmla="*/ 2020038 w 3603850"/>
              <a:gd name="connsiteY5" fmla="*/ 105064 h 2331812"/>
              <a:gd name="connsiteX6" fmla="*/ 631367 w 3603850"/>
              <a:gd name="connsiteY6" fmla="*/ 35 h 2331812"/>
              <a:gd name="connsiteX7" fmla="*/ 0 w 3603850"/>
              <a:gd name="connsiteY7" fmla="*/ 93262 h 2331812"/>
              <a:gd name="connsiteX0" fmla="*/ 381359 w 3603850"/>
              <a:gd name="connsiteY0" fmla="*/ 2447906 h 2447906"/>
              <a:gd name="connsiteX1" fmla="*/ 809583 w 3603850"/>
              <a:gd name="connsiteY1" fmla="*/ 2162643 h 2447906"/>
              <a:gd name="connsiteX2" fmla="*/ 2017226 w 3603850"/>
              <a:gd name="connsiteY2" fmla="*/ 2062956 h 2447906"/>
              <a:gd name="connsiteX3" fmla="*/ 3388692 w 3603850"/>
              <a:gd name="connsiteY3" fmla="*/ 1643240 h 2447906"/>
              <a:gd name="connsiteX4" fmla="*/ 3453506 w 3603850"/>
              <a:gd name="connsiteY4" fmla="*/ 782351 h 2447906"/>
              <a:gd name="connsiteX5" fmla="*/ 2020038 w 3603850"/>
              <a:gd name="connsiteY5" fmla="*/ 221158 h 2447906"/>
              <a:gd name="connsiteX6" fmla="*/ 673800 w 3603850"/>
              <a:gd name="connsiteY6" fmla="*/ 14 h 2447906"/>
              <a:gd name="connsiteX7" fmla="*/ 0 w 3603850"/>
              <a:gd name="connsiteY7" fmla="*/ 209356 h 2447906"/>
              <a:gd name="connsiteX0" fmla="*/ 160709 w 3383200"/>
              <a:gd name="connsiteY0" fmla="*/ 2447907 h 2447907"/>
              <a:gd name="connsiteX1" fmla="*/ 588933 w 3383200"/>
              <a:gd name="connsiteY1" fmla="*/ 2162644 h 2447907"/>
              <a:gd name="connsiteX2" fmla="*/ 1796576 w 3383200"/>
              <a:gd name="connsiteY2" fmla="*/ 2062957 h 2447907"/>
              <a:gd name="connsiteX3" fmla="*/ 3168042 w 3383200"/>
              <a:gd name="connsiteY3" fmla="*/ 1643241 h 2447907"/>
              <a:gd name="connsiteX4" fmla="*/ 3232856 w 3383200"/>
              <a:gd name="connsiteY4" fmla="*/ 782352 h 2447907"/>
              <a:gd name="connsiteX5" fmla="*/ 1799388 w 3383200"/>
              <a:gd name="connsiteY5" fmla="*/ 221159 h 2447907"/>
              <a:gd name="connsiteX6" fmla="*/ 453150 w 3383200"/>
              <a:gd name="connsiteY6" fmla="*/ 15 h 2447907"/>
              <a:gd name="connsiteX7" fmla="*/ 0 w 3383200"/>
              <a:gd name="connsiteY7" fmla="*/ 202100 h 2447907"/>
              <a:gd name="connsiteX0" fmla="*/ 160709 w 3383200"/>
              <a:gd name="connsiteY0" fmla="*/ 2491447 h 2491447"/>
              <a:gd name="connsiteX1" fmla="*/ 588933 w 3383200"/>
              <a:gd name="connsiteY1" fmla="*/ 2206184 h 2491447"/>
              <a:gd name="connsiteX2" fmla="*/ 1796576 w 3383200"/>
              <a:gd name="connsiteY2" fmla="*/ 2106497 h 2491447"/>
              <a:gd name="connsiteX3" fmla="*/ 3168042 w 3383200"/>
              <a:gd name="connsiteY3" fmla="*/ 1686781 h 2491447"/>
              <a:gd name="connsiteX4" fmla="*/ 3232856 w 3383200"/>
              <a:gd name="connsiteY4" fmla="*/ 825892 h 2491447"/>
              <a:gd name="connsiteX5" fmla="*/ 1799388 w 3383200"/>
              <a:gd name="connsiteY5" fmla="*/ 264699 h 2491447"/>
              <a:gd name="connsiteX6" fmla="*/ 597420 w 3383200"/>
              <a:gd name="connsiteY6" fmla="*/ 12 h 2491447"/>
              <a:gd name="connsiteX7" fmla="*/ 0 w 3383200"/>
              <a:gd name="connsiteY7" fmla="*/ 245640 h 2491447"/>
              <a:gd name="connsiteX0" fmla="*/ 50384 w 3272875"/>
              <a:gd name="connsiteY0" fmla="*/ 2491446 h 2491446"/>
              <a:gd name="connsiteX1" fmla="*/ 478608 w 3272875"/>
              <a:gd name="connsiteY1" fmla="*/ 2206183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0557"/>
              <a:gd name="connsiteY0" fmla="*/ 2491446 h 2491446"/>
              <a:gd name="connsiteX1" fmla="*/ 334336 w 3270557"/>
              <a:gd name="connsiteY1" fmla="*/ 2198926 h 2491446"/>
              <a:gd name="connsiteX2" fmla="*/ 1686251 w 3270557"/>
              <a:gd name="connsiteY2" fmla="*/ 2106496 h 2491446"/>
              <a:gd name="connsiteX3" fmla="*/ 3057717 w 3270557"/>
              <a:gd name="connsiteY3" fmla="*/ 1686780 h 2491446"/>
              <a:gd name="connsiteX4" fmla="*/ 3122531 w 3270557"/>
              <a:gd name="connsiteY4" fmla="*/ 825891 h 2491446"/>
              <a:gd name="connsiteX5" fmla="*/ 1723008 w 3270557"/>
              <a:gd name="connsiteY5" fmla="*/ 235669 h 2491446"/>
              <a:gd name="connsiteX6" fmla="*/ 487095 w 3270557"/>
              <a:gd name="connsiteY6" fmla="*/ 11 h 2491446"/>
              <a:gd name="connsiteX7" fmla="*/ 0 w 3270557"/>
              <a:gd name="connsiteY7" fmla="*/ 289182 h 24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557" h="2491446">
                <a:moveTo>
                  <a:pt x="50384" y="2491446"/>
                </a:moveTo>
                <a:cubicBezTo>
                  <a:pt x="193125" y="2396358"/>
                  <a:pt x="-46028" y="2337557"/>
                  <a:pt x="334336" y="2198926"/>
                </a:cubicBezTo>
                <a:cubicBezTo>
                  <a:pt x="898351" y="2128719"/>
                  <a:pt x="1232354" y="2191854"/>
                  <a:pt x="1686251" y="2106496"/>
                </a:cubicBezTo>
                <a:cubicBezTo>
                  <a:pt x="2140148" y="2021138"/>
                  <a:pt x="2629918" y="1970713"/>
                  <a:pt x="3057717" y="1686780"/>
                </a:cubicBezTo>
                <a:cubicBezTo>
                  <a:pt x="3311344" y="1440171"/>
                  <a:pt x="3344983" y="1067743"/>
                  <a:pt x="3122531" y="825891"/>
                </a:cubicBezTo>
                <a:cubicBezTo>
                  <a:pt x="2900080" y="584039"/>
                  <a:pt x="2193364" y="346706"/>
                  <a:pt x="1723008" y="235669"/>
                </a:cubicBezTo>
                <a:cubicBezTo>
                  <a:pt x="1252652" y="124632"/>
                  <a:pt x="823768" y="1978"/>
                  <a:pt x="487095" y="11"/>
                </a:cubicBezTo>
                <a:cubicBezTo>
                  <a:pt x="150422" y="-1956"/>
                  <a:pt x="105228" y="273644"/>
                  <a:pt x="0" y="2891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6524B-83D6-88AD-D6B0-A21C4B2A3FB4}"/>
              </a:ext>
            </a:extLst>
          </p:cNvPr>
          <p:cNvSpPr txBox="1"/>
          <p:nvPr/>
        </p:nvSpPr>
        <p:spPr>
          <a:xfrm>
            <a:off x="9801759" y="3429000"/>
            <a:ext cx="12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Passed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1266723-8E56-1FE5-EA4F-33334BBB5D49}"/>
              </a:ext>
            </a:extLst>
          </p:cNvPr>
          <p:cNvSpPr/>
          <p:nvPr/>
        </p:nvSpPr>
        <p:spPr>
          <a:xfrm flipH="1">
            <a:off x="263751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8227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3" grpId="0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the:</a:t>
            </a:r>
          </a:p>
          <a:p>
            <a:pPr lvl="1"/>
            <a:r>
              <a:rPr lang="en-GB" sz="2800" b="1" dirty="0"/>
              <a:t>purpose</a:t>
            </a:r>
          </a:p>
          <a:p>
            <a:pPr lvl="1"/>
            <a:r>
              <a:rPr lang="en-GB" sz="2800" b="1" dirty="0"/>
              <a:t>scope</a:t>
            </a:r>
          </a:p>
          <a:p>
            <a:pPr lvl="1"/>
            <a:r>
              <a:rPr lang="en-GB" sz="2800" b="1" dirty="0"/>
              <a:t>boundaries</a:t>
            </a:r>
          </a:p>
          <a:p>
            <a:pPr lvl="1"/>
            <a:r>
              <a:rPr lang="en-GB" sz="2800" dirty="0"/>
              <a:t>functional requirements, in terms of:</a:t>
            </a:r>
          </a:p>
          <a:p>
            <a:pPr lvl="3"/>
            <a:r>
              <a:rPr lang="en-GB" sz="2800" dirty="0"/>
              <a:t>inputs</a:t>
            </a:r>
          </a:p>
          <a:p>
            <a:pPr lvl="3"/>
            <a:r>
              <a:rPr lang="en-GB" sz="2800" dirty="0"/>
              <a:t>processes</a:t>
            </a:r>
          </a:p>
          <a:p>
            <a:pPr lvl="3"/>
            <a:r>
              <a:rPr lang="en-GB" sz="28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7968010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general description of the software</a:t>
            </a:r>
          </a:p>
          <a:p>
            <a:r>
              <a:rPr lang="en-GB" dirty="0"/>
              <a:t>Reason for creating the software</a:t>
            </a:r>
          </a:p>
          <a:p>
            <a:r>
              <a:rPr lang="en-GB" dirty="0"/>
              <a:t>Problem to be solved</a:t>
            </a:r>
          </a:p>
          <a:p>
            <a:r>
              <a:rPr lang="en-GB" dirty="0"/>
              <a:t>What it will do</a:t>
            </a:r>
          </a:p>
          <a:p>
            <a:r>
              <a:rPr lang="en-GB" dirty="0"/>
              <a:t>What it will be used for</a:t>
            </a:r>
          </a:p>
        </p:txBody>
      </p:sp>
    </p:spTree>
    <p:extLst>
      <p:ext uri="{BB962C8B-B14F-4D97-AF65-F5344CB8AC3E}">
        <p14:creationId xmlns:p14="http://schemas.microsoft.com/office/powerpoint/2010/main" val="3673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 list of what will be delivered to the client, such as:</a:t>
            </a:r>
          </a:p>
          <a:p>
            <a:pPr lvl="1"/>
            <a:r>
              <a:rPr lang="en-GB" sz="2800" dirty="0"/>
              <a:t>Detailed design</a:t>
            </a:r>
          </a:p>
          <a:p>
            <a:pPr lvl="1"/>
            <a:r>
              <a:rPr lang="en-GB" sz="2800" dirty="0"/>
              <a:t>Test plan and results</a:t>
            </a:r>
          </a:p>
          <a:p>
            <a:pPr lvl="1"/>
            <a:r>
              <a:rPr lang="en-GB" sz="2800" dirty="0"/>
              <a:t>Final program</a:t>
            </a:r>
          </a:p>
          <a:p>
            <a:r>
              <a:rPr lang="en-GB" dirty="0"/>
              <a:t>Timescales:</a:t>
            </a:r>
          </a:p>
          <a:p>
            <a:pPr lvl="1"/>
            <a:r>
              <a:rPr lang="en-GB" sz="2800" dirty="0"/>
              <a:t>start date</a:t>
            </a:r>
          </a:p>
          <a:p>
            <a:pPr lvl="1"/>
            <a:r>
              <a:rPr lang="en-GB" sz="2800" dirty="0"/>
              <a:t>end date</a:t>
            </a:r>
          </a:p>
          <a:p>
            <a:r>
              <a:rPr lang="en-GB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5963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the software should do</a:t>
            </a:r>
          </a:p>
          <a:p>
            <a:r>
              <a:rPr lang="en-GB" dirty="0"/>
              <a:t>What the software should not do</a:t>
            </a:r>
          </a:p>
          <a:p>
            <a:r>
              <a:rPr lang="en-GB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09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4211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21768617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Read and understand designs of solutions to problems at this level, using the following design techniques:</a:t>
            </a:r>
          </a:p>
          <a:p>
            <a:pPr lvl="1"/>
            <a:r>
              <a:rPr lang="en-GB" sz="2800" dirty="0"/>
              <a:t>structure diagrams</a:t>
            </a:r>
          </a:p>
          <a:p>
            <a:pPr lvl="1"/>
            <a:r>
              <a:rPr lang="en-GB" sz="28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78254537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Exemplify and implement efficient design solutions to a problem, using a recognised design technique, showing:</a:t>
            </a:r>
          </a:p>
          <a:p>
            <a:pPr lvl="1"/>
            <a:r>
              <a:rPr lang="en-GB" sz="2800" dirty="0"/>
              <a:t>top level design</a:t>
            </a:r>
          </a:p>
          <a:p>
            <a:pPr lvl="1"/>
            <a:r>
              <a:rPr lang="en-GB" sz="2800" dirty="0"/>
              <a:t>the data flow</a:t>
            </a:r>
          </a:p>
          <a:p>
            <a:pPr lvl="1"/>
            <a:r>
              <a:rPr lang="en-GB" sz="2800" dirty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51143939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739140" y="249009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426721" y="430754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84B7F1-BA4B-4730-F724-7D085D57DAB9}"/>
              </a:ext>
            </a:extLst>
          </p:cNvPr>
          <p:cNvSpPr txBox="1"/>
          <p:nvPr/>
        </p:nvSpPr>
        <p:spPr>
          <a:xfrm>
            <a:off x="8814356" y="4307546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– N5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Main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3.1415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 2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2800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BAC9D8DB-ABCA-4F67-B600-02A2BC08B7C9}"/>
              </a:ext>
            </a:extLst>
          </p:cNvPr>
          <p:cNvSpPr/>
          <p:nvPr/>
        </p:nvSpPr>
        <p:spPr>
          <a:xfrm flipH="1">
            <a:off x="2280717" y="5279262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C6EB4-D9F4-40E5-BF0D-986D882CF283}"/>
              </a:ext>
            </a:extLst>
          </p:cNvPr>
          <p:cNvCxnSpPr>
            <a:cxnSpLocks/>
          </p:cNvCxnSpPr>
          <p:nvPr/>
        </p:nvCxnSpPr>
        <p:spPr>
          <a:xfrm flipV="1">
            <a:off x="6096000" y="2876543"/>
            <a:ext cx="2538845" cy="46335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1AF2C-C734-4487-960D-E3302B849975}"/>
              </a:ext>
            </a:extLst>
          </p:cNvPr>
          <p:cNvCxnSpPr>
            <a:cxnSpLocks/>
          </p:cNvCxnSpPr>
          <p:nvPr/>
        </p:nvCxnSpPr>
        <p:spPr>
          <a:xfrm flipV="1">
            <a:off x="6096000" y="3350250"/>
            <a:ext cx="2489730" cy="123599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63EB01-473F-40E2-9B0C-7DFD6390BBBC}"/>
              </a:ext>
            </a:extLst>
          </p:cNvPr>
          <p:cNvCxnSpPr>
            <a:cxnSpLocks/>
          </p:cNvCxnSpPr>
          <p:nvPr/>
        </p:nvCxnSpPr>
        <p:spPr>
          <a:xfrm>
            <a:off x="6830766" y="4560858"/>
            <a:ext cx="1754964" cy="14830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82037-A748-4DED-AA60-D7F19F6FED59}"/>
              </a:ext>
            </a:extLst>
          </p:cNvPr>
          <p:cNvCxnSpPr>
            <a:cxnSpLocks/>
          </p:cNvCxnSpPr>
          <p:nvPr/>
        </p:nvCxnSpPr>
        <p:spPr>
          <a:xfrm>
            <a:off x="6830766" y="4709160"/>
            <a:ext cx="1754964" cy="433900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18ADAFC1-1EC6-6123-6386-BF60E9A46802}"/>
              </a:ext>
            </a:extLst>
          </p:cNvPr>
          <p:cNvSpPr/>
          <p:nvPr/>
        </p:nvSpPr>
        <p:spPr>
          <a:xfrm flipH="1">
            <a:off x="1665402" y="2518206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146217"/>
              <a:gd name="adj6" fmla="val -211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</p:spTree>
    <p:extLst>
      <p:ext uri="{BB962C8B-B14F-4D97-AF65-F5344CB8AC3E}">
        <p14:creationId xmlns:p14="http://schemas.microsoft.com/office/powerpoint/2010/main" val="9055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6374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Parameters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2195019" y="2328033"/>
            <a:ext cx="2160000" cy="2686560"/>
            <a:chOff x="5556738" y="1690688"/>
            <a:chExt cx="2160000" cy="26865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9C5284-4A04-51B8-70F1-7DD16CBE7A6B}"/>
              </a:ext>
            </a:extLst>
          </p:cNvPr>
          <p:cNvSpPr txBox="1"/>
          <p:nvPr/>
        </p:nvSpPr>
        <p:spPr>
          <a:xfrm>
            <a:off x="1747840" y="4070970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31066-41BD-96CE-1176-EBAAF6F2285A}"/>
              </a:ext>
            </a:extLst>
          </p:cNvPr>
          <p:cNvSpPr txBox="1"/>
          <p:nvPr/>
        </p:nvSpPr>
        <p:spPr>
          <a:xfrm>
            <a:off x="3214690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length</a:t>
            </a:r>
            <a:endParaRPr lang="en-GB" dirty="0">
              <a:solidFill>
                <a:srgbClr val="0086B3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095B71-5A97-CEF8-6F91-9A8EFE2876D7}"/>
              </a:ext>
            </a:extLst>
          </p:cNvPr>
          <p:cNvGrpSpPr/>
          <p:nvPr/>
        </p:nvGrpSpPr>
        <p:grpSpPr>
          <a:xfrm>
            <a:off x="7776668" y="2328033"/>
            <a:ext cx="2160000" cy="2686560"/>
            <a:chOff x="5556738" y="1690688"/>
            <a:chExt cx="2160000" cy="26865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3DC1CE-A52A-1330-5488-1B087AB1A2EE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68201B-8412-C750-1BC8-AA332AE8928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40454E-223E-2AEE-7D1E-94574A0C1F7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5571FF-485E-8619-A541-A27851FA0889}"/>
              </a:ext>
            </a:extLst>
          </p:cNvPr>
          <p:cNvSpPr txBox="1"/>
          <p:nvPr/>
        </p:nvSpPr>
        <p:spPr>
          <a:xfrm>
            <a:off x="7329489" y="4070970"/>
            <a:ext cx="1647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number</a:t>
            </a:r>
          </a:p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digits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14F5F-9175-2351-371D-0500BE6C2BB1}"/>
              </a:ext>
            </a:extLst>
          </p:cNvPr>
          <p:cNvSpPr txBox="1"/>
          <p:nvPr/>
        </p:nvSpPr>
        <p:spPr>
          <a:xfrm>
            <a:off x="8796339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endParaRPr lang="en-GB" dirty="0">
              <a:solidFill>
                <a:srgbClr val="0086B3"/>
              </a:solidFill>
            </a:endParaRPr>
          </a:p>
        </p:txBody>
      </p:sp>
      <p:sp>
        <p:nvSpPr>
          <p:cNvPr id="50" name="Callout: Bent Line with No Border 7">
            <a:extLst>
              <a:ext uri="{FF2B5EF4-FFF2-40B4-BE49-F238E27FC236}">
                <a16:creationId xmlns:a16="http://schemas.microsoft.com/office/drawing/2014/main" id="{81CA37F2-6E2D-A1DC-901E-25458A024119}"/>
              </a:ext>
            </a:extLst>
          </p:cNvPr>
          <p:cNvSpPr/>
          <p:nvPr/>
        </p:nvSpPr>
        <p:spPr>
          <a:xfrm flipH="1">
            <a:off x="2761756" y="5880485"/>
            <a:ext cx="2916089" cy="404813"/>
          </a:xfrm>
          <a:prstGeom prst="callout2">
            <a:avLst>
              <a:gd name="adj1" fmla="val 49221"/>
              <a:gd name="adj2" fmla="val 100237"/>
              <a:gd name="adj3" fmla="val 49808"/>
              <a:gd name="adj4" fmla="val 106493"/>
              <a:gd name="adj5" fmla="val -305547"/>
              <a:gd name="adj6" fmla="val 1062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52" name="Callout: Bent Line with No Border 7">
            <a:extLst>
              <a:ext uri="{FF2B5EF4-FFF2-40B4-BE49-F238E27FC236}">
                <a16:creationId xmlns:a16="http://schemas.microsoft.com/office/drawing/2014/main" id="{219D1B4B-79CB-A1EC-BF66-8C53B909368F}"/>
              </a:ext>
            </a:extLst>
          </p:cNvPr>
          <p:cNvSpPr/>
          <p:nvPr/>
        </p:nvSpPr>
        <p:spPr>
          <a:xfrm flipH="1">
            <a:off x="6662737" y="5811125"/>
            <a:ext cx="2438396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Returned value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FCD484-14F6-12E9-ED87-A59CEA989847}"/>
              </a:ext>
            </a:extLst>
          </p:cNvPr>
          <p:cNvSpPr txBox="1"/>
          <p:nvPr/>
        </p:nvSpPr>
        <p:spPr>
          <a:xfrm>
            <a:off x="10163175" y="0"/>
            <a:ext cx="202882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object: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String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Array</a:t>
            </a:r>
            <a:endParaRPr lang="en-GB" dirty="0">
              <a:solidFill>
                <a:srgbClr val="183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9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92848527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0046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a comprehensive final test plan to show that the functional requirements are met.</a:t>
            </a:r>
          </a:p>
          <a:p>
            <a:r>
              <a:rPr lang="en-GB" sz="3200" dirty="0"/>
              <a:t>Identify syntax, execution, and logic errors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67932092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debugging techniques:</a:t>
            </a:r>
          </a:p>
          <a:p>
            <a:pPr lvl="1"/>
            <a:r>
              <a:rPr lang="en-GB" sz="2800" dirty="0"/>
              <a:t>dry runs</a:t>
            </a:r>
          </a:p>
          <a:p>
            <a:pPr lvl="1"/>
            <a:r>
              <a:rPr lang="en-GB" sz="2800" dirty="0"/>
              <a:t>trace tables/tools</a:t>
            </a:r>
          </a:p>
          <a:p>
            <a:pPr lvl="1"/>
            <a:r>
              <a:rPr lang="en-GB" sz="2800" dirty="0"/>
              <a:t>breakpoints</a:t>
            </a:r>
          </a:p>
          <a:p>
            <a:pPr lvl="1"/>
            <a:r>
              <a:rPr lang="en-GB" sz="2800" dirty="0"/>
              <a:t>watchpoints</a:t>
            </a:r>
          </a:p>
        </p:txBody>
      </p:sp>
    </p:spTree>
    <p:extLst>
      <p:ext uri="{BB962C8B-B14F-4D97-AF65-F5344CB8AC3E}">
        <p14:creationId xmlns:p14="http://schemas.microsoft.com/office/powerpoint/2010/main" val="170255670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Proof reading</a:t>
            </a:r>
          </a:p>
          <a:p>
            <a:r>
              <a:rPr lang="en-GB" dirty="0"/>
              <a:t>Mentally working through the code and predicting what will happen</a:t>
            </a:r>
          </a:p>
          <a:p>
            <a:r>
              <a:rPr lang="en-GB" dirty="0"/>
              <a:t>Useful for locating errors</a:t>
            </a:r>
          </a:p>
        </p:txBody>
      </p:sp>
    </p:spTree>
    <p:extLst>
      <p:ext uri="{BB962C8B-B14F-4D97-AF65-F5344CB8AC3E}">
        <p14:creationId xmlns:p14="http://schemas.microsoft.com/office/powerpoint/2010/main" val="998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Stepping through the program, or part of it, line by line</a:t>
            </a:r>
          </a:p>
          <a:p>
            <a:r>
              <a:rPr lang="en-GB" dirty="0"/>
              <a:t>Uses test data</a:t>
            </a:r>
          </a:p>
          <a:p>
            <a:r>
              <a:rPr lang="en-GB" dirty="0"/>
              <a:t>Changing variable values recorded in a table</a:t>
            </a:r>
          </a:p>
          <a:p>
            <a:r>
              <a:rPr lang="en-GB" dirty="0"/>
              <a:t>Useful for locating logic errors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99016"/>
              </p:ext>
            </p:extLst>
          </p:nvPr>
        </p:nvGraphicFramePr>
        <p:xfrm>
          <a:off x="8168957" y="2784475"/>
          <a:ext cx="31848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Execution pauses at predefined point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38200" y="3916362"/>
            <a:ext cx="5181600" cy="25765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319" y="4263713"/>
            <a:ext cx="4877481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44555"/>
            <a:ext cx="516327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E136DF-6334-9F11-53FF-583C31D7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5D69-519D-13CD-C319-1B120D8E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5C1F-CFD8-81AA-23DF-E98438E0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780A7-20C2-2F88-772A-C5952DA678A5}"/>
              </a:ext>
            </a:extLst>
          </p:cNvPr>
          <p:cNvSpPr txBox="1"/>
          <p:nvPr/>
        </p:nvSpPr>
        <p:spPr>
          <a:xfrm>
            <a:off x="3798159" y="5358653"/>
            <a:ext cx="459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See H CS 2021S Task 1 Part B Q1(d)</a:t>
            </a:r>
          </a:p>
        </p:txBody>
      </p:sp>
    </p:spTree>
    <p:extLst>
      <p:ext uri="{BB962C8B-B14F-4D97-AF65-F5344CB8AC3E}">
        <p14:creationId xmlns:p14="http://schemas.microsoft.com/office/powerpoint/2010/main" val="95163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7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</p:spTree>
    <p:extLst>
      <p:ext uri="{BB962C8B-B14F-4D97-AF65-F5344CB8AC3E}">
        <p14:creationId xmlns:p14="http://schemas.microsoft.com/office/powerpoint/2010/main" val="14011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10366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identify and exemplify the evaluation of a solution in terms of:</a:t>
            </a:r>
          </a:p>
          <a:p>
            <a:pPr lvl="1"/>
            <a:r>
              <a:rPr lang="en-GB" sz="2800" dirty="0"/>
              <a:t>fitness for purpose</a:t>
            </a:r>
          </a:p>
          <a:p>
            <a:pPr lvl="1"/>
            <a:r>
              <a:rPr lang="en-GB" sz="2800" dirty="0"/>
              <a:t>efficient use of coding constructs</a:t>
            </a:r>
          </a:p>
          <a:p>
            <a:pPr lvl="1"/>
            <a:r>
              <a:rPr lang="en-GB" sz="2800" b="1" dirty="0"/>
              <a:t>usability</a:t>
            </a:r>
          </a:p>
          <a:p>
            <a:pPr lvl="1"/>
            <a:r>
              <a:rPr lang="en-GB" sz="2800" b="1" dirty="0"/>
              <a:t>maintainability</a:t>
            </a:r>
          </a:p>
          <a:p>
            <a:pPr lvl="1"/>
            <a:r>
              <a:rPr lang="en-GB" sz="28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193432214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Ease of use</a:t>
            </a:r>
          </a:p>
          <a:p>
            <a:r>
              <a:rPr lang="en-GB" dirty="0"/>
              <a:t>Clarity of user interface</a:t>
            </a:r>
          </a:p>
          <a:p>
            <a:r>
              <a:rPr lang="en-GB" dirty="0"/>
              <a:t>Clarity of user instructions</a:t>
            </a:r>
          </a:p>
          <a:p>
            <a:r>
              <a:rPr lang="en-GB" dirty="0"/>
              <a:t>Clarity of error message</a:t>
            </a:r>
          </a:p>
          <a:p>
            <a:r>
              <a:rPr lang="en-GB" dirty="0"/>
              <a:t>Formatting of output</a:t>
            </a:r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Internal commentary to explain code to another programmer</a:t>
            </a:r>
          </a:p>
          <a:p>
            <a:r>
              <a:rPr lang="en-GB" dirty="0"/>
              <a:t>Sub-programs can be edited independently</a:t>
            </a:r>
          </a:p>
          <a:p>
            <a:r>
              <a:rPr lang="en-GB" dirty="0"/>
              <a:t>Local variables allow modules to be edited independently</a:t>
            </a:r>
          </a:p>
          <a:p>
            <a:r>
              <a:rPr lang="en-GB" dirty="0"/>
              <a:t>Sub-programs can be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5684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Type </a:t>
            </a:r>
            <a:r>
              <a:rPr lang="en-GB" sz="3200" b="1" dirty="0">
                <a:latin typeface="Consolas" panose="020B0609020204030204" pitchFamily="49" charset="0"/>
              </a:rPr>
              <a:t>help(exp)</a:t>
            </a:r>
            <a:r>
              <a:rPr lang="en-GB" sz="3200" b="1" dirty="0">
                <a:solidFill>
                  <a:srgbClr val="7030A0"/>
                </a:solidFill>
              </a:rPr>
              <a:t> in console / shell to view 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0E9DF95E-E94E-519C-BC97-FD68043A93A6}"/>
              </a:ext>
            </a:extLst>
          </p:cNvPr>
          <p:cNvSpPr/>
          <p:nvPr/>
        </p:nvSpPr>
        <p:spPr>
          <a:xfrm>
            <a:off x="9217082" y="1847725"/>
            <a:ext cx="1105638" cy="505431"/>
          </a:xfrm>
          <a:prstGeom prst="callout2">
            <a:avLst>
              <a:gd name="adj1" fmla="val 49948"/>
              <a:gd name="adj2" fmla="val -152"/>
              <a:gd name="adj3" fmla="val 50138"/>
              <a:gd name="adj4" fmla="val -35529"/>
              <a:gd name="adj5" fmla="val 235215"/>
              <a:gd name="adj6" fmla="val -942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36371"/>
              </p:ext>
            </p:extLst>
          </p:nvPr>
        </p:nvGraphicFramePr>
        <p:xfrm>
          <a:off x="2118360" y="1825625"/>
          <a:ext cx="7955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9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561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250848" y="5724170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00B050"/>
                </a:solidFill>
              </a:rPr>
              <a:t>Global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57E178D-00D0-4E83-AA08-899B15A31766}"/>
              </a:ext>
            </a:extLst>
          </p:cNvPr>
          <p:cNvSpPr/>
          <p:nvPr/>
        </p:nvSpPr>
        <p:spPr>
          <a:xfrm>
            <a:off x="76082" y="3344621"/>
            <a:ext cx="2278811" cy="862642"/>
          </a:xfrm>
          <a:prstGeom prst="callout2">
            <a:avLst>
              <a:gd name="adj1" fmla="val 49854"/>
              <a:gd name="adj2" fmla="val 100085"/>
              <a:gd name="adj3" fmla="val 49800"/>
              <a:gd name="adj4" fmla="val 137984"/>
              <a:gd name="adj5" fmla="val 31059"/>
              <a:gd name="adj6" fmla="val 170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16FDEE0-BFB9-44DD-9EB9-5FE1ABFF2929}"/>
              </a:ext>
            </a:extLst>
          </p:cNvPr>
          <p:cNvSpPr/>
          <p:nvPr/>
        </p:nvSpPr>
        <p:spPr>
          <a:xfrm>
            <a:off x="3033527" y="1782135"/>
            <a:ext cx="2278811" cy="862642"/>
          </a:xfrm>
          <a:prstGeom prst="callout2">
            <a:avLst>
              <a:gd name="adj1" fmla="val 50387"/>
              <a:gd name="adj2" fmla="val 99895"/>
              <a:gd name="adj3" fmla="val 50395"/>
              <a:gd name="adj4" fmla="val 127277"/>
              <a:gd name="adj5" fmla="val 108960"/>
              <a:gd name="adj6" fmla="val 1270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54F8E42-DC99-4B53-A93C-AA9959ADA00D}"/>
              </a:ext>
            </a:extLst>
          </p:cNvPr>
          <p:cNvSpPr/>
          <p:nvPr/>
        </p:nvSpPr>
        <p:spPr>
          <a:xfrm>
            <a:off x="10206346" y="2393695"/>
            <a:ext cx="720121" cy="3113404"/>
          </a:xfrm>
          <a:prstGeom prst="rightBrace">
            <a:avLst>
              <a:gd name="adj1" fmla="val 0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E7019F7-4959-4FF1-83CD-86C42113D1ED}"/>
              </a:ext>
            </a:extLst>
          </p:cNvPr>
          <p:cNvSpPr/>
          <p:nvPr/>
        </p:nvSpPr>
        <p:spPr>
          <a:xfrm>
            <a:off x="9202986" y="2644777"/>
            <a:ext cx="360257" cy="1712300"/>
          </a:xfrm>
          <a:prstGeom prst="rightBrace">
            <a:avLst>
              <a:gd name="adj1" fmla="val 544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25E78-69A7-417E-92C1-19C9724551BF}"/>
              </a:ext>
            </a:extLst>
          </p:cNvPr>
          <p:cNvSpPr txBox="1"/>
          <p:nvPr/>
        </p:nvSpPr>
        <p:spPr>
          <a:xfrm rot="16200000">
            <a:off x="9053680" y="3239317"/>
            <a:ext cx="191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AD3E2-CFFE-41F3-AA0F-4DEA20CAE923}"/>
              </a:ext>
            </a:extLst>
          </p:cNvPr>
          <p:cNvSpPr txBox="1"/>
          <p:nvPr/>
        </p:nvSpPr>
        <p:spPr>
          <a:xfrm rot="16200000">
            <a:off x="10325833" y="3688786"/>
            <a:ext cx="21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Global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4460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0" grpId="0" animBg="1"/>
      <p:bldP spid="6" grpId="0" animBg="1"/>
      <p:bldP spid="13" grpId="0" animBg="1"/>
      <p:bldP spid="8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"Subprogram: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</a:rPr>
              <a:t>    </a:t>
            </a:r>
            <a:r>
              <a:rPr lang="en-US" altLang="en-US" sz="3200" dirty="0">
                <a:solidFill>
                  <a:srgbClr val="0086B3"/>
                </a:solidFill>
                <a:latin typeface="Consolas"/>
              </a:rPr>
              <a:t>global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 value</a:t>
            </a:r>
            <a:endParaRPr lang="en-US" altLang="en-US" sz="3200" dirty="0">
              <a:solidFill>
                <a:srgbClr val="0086B3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sz="3200" dirty="0">
                <a:solidFill>
                  <a:srgbClr val="0086B3"/>
                </a:solidFill>
                <a:latin typeface="Consolas"/>
              </a:rPr>
              <a:t>42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Scope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a Variable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411DB-FC5C-40F5-B0C3-41B11D988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Local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local variable </a:t>
            </a:r>
            <a:r>
              <a:rPr lang="en-GB" sz="2800" b="1" dirty="0"/>
              <a:t>only</a:t>
            </a:r>
            <a:r>
              <a:rPr lang="en-GB" sz="2800" dirty="0"/>
              <a:t> exists within the subprogram that declared it.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It can only be changed within that subprogram and will not be recognised by any other.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B6B67C-9443-4F56-972D-37852E90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70C0"/>
                </a:solidFill>
              </a:rPr>
              <a:t>Global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647B3A-CF48-4BC1-A2B2-C646E2C664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A global variable can be used by all subprograms within the program. 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It can be changed by any subprogram within the program. (Not recommended!)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024" y="1848497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308" y="9878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70C0"/>
                </a:solidFill>
                <a:latin typeface="Calibri"/>
              </a:rPr>
              <a:t> </a:t>
            </a:r>
            <a:endParaRPr lang="en-GB" b="1" u="sng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73325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In terms of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efficiency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of code it is recommended to use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Local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variables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420745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cs typeface="Arial" charset="0"/>
              </a:rPr>
              <a:t>Benefits of Sub-programs</a:t>
            </a:r>
            <a:endParaRPr lang="en-GB" sz="4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19E29-BF4E-48F1-95E1-BEA6812C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Main section of code </a:t>
            </a:r>
            <a:r>
              <a:rPr lang="en-GB" sz="3600" b="1" dirty="0">
                <a:cs typeface="Arial" charset="0"/>
              </a:rPr>
              <a:t>simpler</a:t>
            </a:r>
            <a:r>
              <a:rPr lang="en-GB" sz="3600" dirty="0">
                <a:cs typeface="Arial" charset="0"/>
              </a:rPr>
              <a:t> and more </a:t>
            </a:r>
            <a:r>
              <a:rPr lang="en-GB" sz="3600" b="1" dirty="0">
                <a:cs typeface="Arial" charset="0"/>
              </a:rPr>
              <a:t>readable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</a:t>
            </a:r>
            <a:r>
              <a:rPr lang="en-GB" sz="3600" b="1" dirty="0">
                <a:cs typeface="Arial" charset="0"/>
              </a:rPr>
              <a:t>called several times</a:t>
            </a:r>
            <a:r>
              <a:rPr lang="en-GB" sz="3600" dirty="0">
                <a:cs typeface="Arial" charset="0"/>
              </a:rPr>
              <a:t> in a program</a:t>
            </a: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to </a:t>
            </a:r>
            <a:r>
              <a:rPr lang="en-GB" sz="3600" b="1" dirty="0">
                <a:cs typeface="Arial" charset="0"/>
              </a:rPr>
              <a:t>aid modularity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</a:t>
            </a:r>
            <a:r>
              <a:rPr lang="en-GB" sz="3600" b="1" dirty="0">
                <a:cs typeface="Arial" charset="0"/>
              </a:rPr>
              <a:t>for re-use in other programs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3857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93755-3AB6-2261-CC73-8ACC8ED1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248E-DB05-24FC-B97C-6526C8C2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Hinting and 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0774B-6198-A85E-9F95-72368FCD20DE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Note">
            <a:extLst>
              <a:ext uri="{FF2B5EF4-FFF2-40B4-BE49-F238E27FC236}">
                <a16:creationId xmlns:a16="http://schemas.microsoft.com/office/drawing/2014/main" id="{4B3FA018-ADC6-ED88-1676-50E7DD2ED7D8}"/>
              </a:ext>
            </a:extLst>
          </p:cNvPr>
          <p:cNvSpPr txBox="1"/>
          <p:nvPr/>
        </p:nvSpPr>
        <p:spPr>
          <a:xfrm>
            <a:off x="3096162" y="6010841"/>
            <a:ext cx="5999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536217B-CB3B-A512-2037-FF6D8B85D2F5}"/>
              </a:ext>
            </a:extLst>
          </p:cNvPr>
          <p:cNvSpPr/>
          <p:nvPr/>
        </p:nvSpPr>
        <p:spPr>
          <a:xfrm flipH="1">
            <a:off x="4318395" y="1374214"/>
            <a:ext cx="1590986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37EE882D-DDF7-C77F-64BE-B457C07590EA}"/>
              </a:ext>
            </a:extLst>
          </p:cNvPr>
          <p:cNvSpPr/>
          <p:nvPr/>
        </p:nvSpPr>
        <p:spPr>
          <a:xfrm>
            <a:off x="9562628" y="3295650"/>
            <a:ext cx="1576851" cy="866775"/>
          </a:xfrm>
          <a:prstGeom prst="callout2">
            <a:avLst>
              <a:gd name="adj1" fmla="val 50047"/>
              <a:gd name="adj2" fmla="val -131"/>
              <a:gd name="adj3" fmla="val 49837"/>
              <a:gd name="adj4" fmla="val -19996"/>
              <a:gd name="adj5" fmla="val -40009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Return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EA2776D7-89F2-9587-1CB5-8E32160E3154}"/>
              </a:ext>
            </a:extLst>
          </p:cNvPr>
          <p:cNvSpPr/>
          <p:nvPr/>
        </p:nvSpPr>
        <p:spPr>
          <a:xfrm>
            <a:off x="7909080" y="1374214"/>
            <a:ext cx="2168370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</p:spTree>
    <p:extLst>
      <p:ext uri="{BB962C8B-B14F-4D97-AF65-F5344CB8AC3E}">
        <p14:creationId xmlns:p14="http://schemas.microsoft.com/office/powerpoint/2010/main" val="37710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8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9CB8B6-129C-192F-E41E-54EE682C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47A0-4195-2FEB-C9F8-78695EA9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</a:t>
            </a:r>
            <a:r>
              <a:rPr lang="en-GB"/>
              <a:t>Hinting an</a:t>
            </a:r>
            <a:r>
              <a:rPr lang="en-GB" dirty="0"/>
              <a:t>d</a:t>
            </a:r>
            <a:r>
              <a:rPr lang="en-GB"/>
              <a:t> </a:t>
            </a:r>
            <a:r>
              <a:rPr lang="en-GB" dirty="0"/>
              <a:t>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B7BE2-58C6-B239-DC00-9879991981E9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from character to ASCII</a:t>
            </a:r>
          </a:p>
          <a:p>
            <a:r>
              <a:rPr lang="en-GB" dirty="0"/>
              <a:t>Convert from ASCII to character</a:t>
            </a:r>
          </a:p>
          <a:p>
            <a:r>
              <a:rPr lang="en-GB" dirty="0"/>
              <a:t>Convert floating-point numbers to integers</a:t>
            </a:r>
          </a:p>
          <a:p>
            <a:r>
              <a:rPr lang="en-GB" dirty="0"/>
              <a:t>Describe, exemplify and implement modulus</a:t>
            </a:r>
          </a:p>
        </p:txBody>
      </p:sp>
    </p:spTree>
    <p:extLst>
      <p:ext uri="{BB962C8B-B14F-4D97-AF65-F5344CB8AC3E}">
        <p14:creationId xmlns:p14="http://schemas.microsoft.com/office/powerpoint/2010/main" val="198304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249592" y="1972139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7" y="2008714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49591" y="3334278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"c"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"£"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163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Convert to ASCII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72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872238" y="5416317"/>
            <a:ext cx="6447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 character to ASCII value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72047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8036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797670" y="5416317"/>
            <a:ext cx="65966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1497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Character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ord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071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95360" y="5222856"/>
            <a:ext cx="330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562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66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78608" y="1972139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181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578607" y="3334278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163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"£"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ASCII to character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167" y="5911406"/>
            <a:ext cx="22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6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18963" y="5416317"/>
            <a:ext cx="695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an ASCII value to a character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3759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053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18749" y="5416317"/>
            <a:ext cx="71545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93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3454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10222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chr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"a"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80120" y="5222856"/>
            <a:ext cx="3320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</p:spTree>
    <p:extLst>
      <p:ext uri="{BB962C8B-B14F-4D97-AF65-F5344CB8AC3E}">
        <p14:creationId xmlns:p14="http://schemas.microsoft.com/office/powerpoint/2010/main" val="12621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8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942094" y="2008715"/>
            <a:ext cx="1459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99.9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00457" y="3334278"/>
            <a:ext cx="1200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5.5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535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1240" y="4659841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919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12431" y="5911406"/>
            <a:ext cx="181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Real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24462" y="5911406"/>
            <a:ext cx="180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86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90" y="5416317"/>
            <a:ext cx="4436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real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8850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128202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913353" y="5416317"/>
            <a:ext cx="43652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7249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Floating-point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int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6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Floating-point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3146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6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42610" y="4132699"/>
            <a:ext cx="293550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04789" y="5416317"/>
            <a:ext cx="6982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Returns the remainder from a division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826A-CF9C-4989-9083-EC24C85EE8A9}"/>
              </a:ext>
            </a:extLst>
          </p:cNvPr>
          <p:cNvSpPr txBox="1"/>
          <p:nvPr/>
        </p:nvSpPr>
        <p:spPr>
          <a:xfrm>
            <a:off x="8530389" y="1299889"/>
            <a:ext cx="3290820" cy="70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7030A0"/>
                </a:solidFill>
              </a:rPr>
              <a:t>13 </a:t>
            </a:r>
            <a:r>
              <a:rPr lang="pt-BR" sz="4000" b="1" dirty="0"/>
              <a:t>÷</a:t>
            </a:r>
            <a:r>
              <a:rPr lang="pt-BR" sz="4000" b="1" dirty="0">
                <a:solidFill>
                  <a:srgbClr val="7030A0"/>
                </a:solidFill>
              </a:rPr>
              <a:t> 5 </a:t>
            </a:r>
            <a:r>
              <a:rPr lang="pt-BR" sz="4000" b="1" dirty="0"/>
              <a:t>=</a:t>
            </a:r>
            <a:r>
              <a:rPr lang="pt-BR" sz="4000" b="1" dirty="0">
                <a:solidFill>
                  <a:srgbClr val="7030A0"/>
                </a:solidFill>
              </a:rPr>
              <a:t> 2 </a:t>
            </a:r>
            <a:r>
              <a:rPr lang="pt-BR" sz="4000" b="1" dirty="0"/>
              <a:t>r</a:t>
            </a:r>
            <a:r>
              <a:rPr lang="pt-BR" sz="4000" b="1" dirty="0">
                <a:solidFill>
                  <a:srgbClr val="7030A0"/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58214" y="5416317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36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1425744" y="4837267"/>
            <a:ext cx="307786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6606"/>
              <a:gd name="adj5" fmla="val -43235"/>
              <a:gd name="adj6" fmla="val -167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Division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Remainder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3800015" y="2609428"/>
            <a:ext cx="2226716" cy="1356803"/>
            <a:chOff x="4725129" y="2391718"/>
            <a:chExt cx="2704005" cy="135680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5735392" y="2054779"/>
              <a:ext cx="683479" cy="270400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5391153" y="2391718"/>
              <a:ext cx="1666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 animBg="1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76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use substrings</a:t>
            </a:r>
          </a:p>
        </p:txBody>
      </p:sp>
    </p:spTree>
    <p:extLst>
      <p:ext uri="{BB962C8B-B14F-4D97-AF65-F5344CB8AC3E}">
        <p14:creationId xmlns:p14="http://schemas.microsoft.com/office/powerpoint/2010/main" val="3531375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907320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218593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5520155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5838700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90449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14" name="An array is">
            <a:extLst>
              <a:ext uri="{FF2B5EF4-FFF2-40B4-BE49-F238E27FC236}">
                <a16:creationId xmlns:a16="http://schemas.microsoft.com/office/drawing/2014/main" id="{BE9EBAD2-B6BA-4ACA-93C0-E172AEB63A0E}"/>
              </a:ext>
            </a:extLst>
          </p:cNvPr>
          <p:cNvSpPr txBox="1"/>
          <p:nvPr/>
        </p:nvSpPr>
        <p:spPr>
          <a:xfrm>
            <a:off x="3431014" y="5444556"/>
            <a:ext cx="532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Think: An </a:t>
            </a:r>
            <a:r>
              <a:rPr lang="en-GB" sz="3200" b="1" i="1" dirty="0">
                <a:solidFill>
                  <a:srgbClr val="7030A0"/>
                </a:solidFill>
              </a:rPr>
              <a:t>array</a:t>
            </a:r>
            <a:r>
              <a:rPr lang="en-GB" sz="3200" b="1" dirty="0">
                <a:solidFill>
                  <a:srgbClr val="7030A0"/>
                </a:solidFill>
              </a:rPr>
              <a:t>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1393096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5646312A-E3B2-4F22-B910-312355F92D6F}"/>
              </a:ext>
            </a:extLst>
          </p:cNvPr>
          <p:cNvSpPr/>
          <p:nvPr/>
        </p:nvSpPr>
        <p:spPr>
          <a:xfrm>
            <a:off x="7206654" y="4859294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8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8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02EDABEA-F160-4918-98F6-FA9D8938A541}"/>
              </a:ext>
            </a:extLst>
          </p:cNvPr>
          <p:cNvSpPr/>
          <p:nvPr/>
        </p:nvSpPr>
        <p:spPr>
          <a:xfrm>
            <a:off x="7832296" y="4732106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BA5F4D72-4401-430D-88EA-B709CAFF3DB8}"/>
              </a:ext>
            </a:extLst>
          </p:cNvPr>
          <p:cNvSpPr/>
          <p:nvPr/>
        </p:nvSpPr>
        <p:spPr>
          <a:xfrm>
            <a:off x="4515844" y="4732106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7BB33C6-A613-EE2A-C9BD-B6F67DB8F502}"/>
              </a:ext>
            </a:extLst>
          </p:cNvPr>
          <p:cNvSpPr txBox="1"/>
          <p:nvPr/>
        </p:nvSpPr>
        <p:spPr>
          <a:xfrm>
            <a:off x="2968338" y="5785715"/>
            <a:ext cx="625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9629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  <p:bldP spid="5" grpId="0" animBg="1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2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7">
            <a:extLst>
              <a:ext uri="{FF2B5EF4-FFF2-40B4-BE49-F238E27FC236}">
                <a16:creationId xmlns:a16="http://schemas.microsoft.com/office/drawing/2014/main" id="{1F8C218C-5664-7811-6EA1-9711998690C6}"/>
              </a:ext>
            </a:extLst>
          </p:cNvPr>
          <p:cNvSpPr/>
          <p:nvPr/>
        </p:nvSpPr>
        <p:spPr>
          <a:xfrm>
            <a:off x="4473804" y="4826697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 omitted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7CCC04E2-551F-44D1-9FB9-AFC861A9CF17}"/>
              </a:ext>
            </a:extLst>
          </p:cNvPr>
          <p:cNvSpPr txBox="1"/>
          <p:nvPr/>
        </p:nvSpPr>
        <p:spPr>
          <a:xfrm>
            <a:off x="4473804" y="6026347"/>
            <a:ext cx="323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Start value = 0</a:t>
            </a:r>
          </a:p>
        </p:txBody>
      </p:sp>
    </p:spTree>
    <p:extLst>
      <p:ext uri="{BB962C8B-B14F-4D97-AF65-F5344CB8AC3E}">
        <p14:creationId xmlns:p14="http://schemas.microsoft.com/office/powerpoint/2010/main" val="7656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Higher (Python)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05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5332CB2-0AF3-D45E-A0B6-F136520B1798}"/>
              </a:ext>
            </a:extLst>
          </p:cNvPr>
          <p:cNvSpPr txBox="1"/>
          <p:nvPr/>
        </p:nvSpPr>
        <p:spPr>
          <a:xfrm>
            <a:off x="2999510" y="5785716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2368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9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30360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7802263" y="564089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1514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9" y="2367171"/>
            <a:ext cx="904956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95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857665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-11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7004087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7305649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624194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37618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4787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2523056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8103053" y="560553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25170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50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standard algorithms:</a:t>
            </a:r>
          </a:p>
          <a:p>
            <a:pPr lvl="1"/>
            <a:r>
              <a:rPr lang="en-GB" sz="2800" dirty="0"/>
              <a:t>linear search</a:t>
            </a:r>
          </a:p>
          <a:p>
            <a:pPr lvl="1"/>
            <a:r>
              <a:rPr lang="en-GB" sz="2800" dirty="0"/>
              <a:t>find minimum and maximum</a:t>
            </a:r>
          </a:p>
          <a:p>
            <a:pPr lvl="1"/>
            <a:r>
              <a:rPr lang="en-GB" sz="2800" dirty="0"/>
              <a:t>count occurrences</a:t>
            </a:r>
          </a:p>
        </p:txBody>
      </p:sp>
    </p:spTree>
    <p:extLst>
      <p:ext uri="{BB962C8B-B14F-4D97-AF65-F5344CB8AC3E}">
        <p14:creationId xmlns:p14="http://schemas.microsoft.com/office/powerpoint/2010/main" val="3861154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functions</a:t>
            </a:r>
          </a:p>
          <a:p>
            <a:r>
              <a:rPr lang="en-GB" dirty="0"/>
              <a:t>Describe, exemplify and implement procedures</a:t>
            </a:r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0027-F85B-37BC-5382-1AACF0BB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8E7B3-BE90-845C-9F30-F4228585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8AD8-1ED3-DB18-D1D4-4FACDA1D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found to False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 or until found is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Set found to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E8A1-643E-A13C-B3DF-8586F549C29D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7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27B2-A813-4432-2A7A-ED9E48AF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BE1A8-C3CA-21F4-675E-654448CF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349F-ACCF-C4D0-04C5-E162BCEF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A749B7F-A9B4-4804-B8AF-4220974312E9}"/>
              </a:ext>
            </a:extLst>
          </p:cNvPr>
          <p:cNvSpPr/>
          <p:nvPr/>
        </p:nvSpPr>
        <p:spPr>
          <a:xfrm>
            <a:off x="4678268" y="2414528"/>
            <a:ext cx="1417732" cy="485083"/>
          </a:xfrm>
          <a:prstGeom prst="callout2">
            <a:avLst>
              <a:gd name="adj1" fmla="val 50566"/>
              <a:gd name="adj2" fmla="val 514"/>
              <a:gd name="adj3" fmla="val 52597"/>
              <a:gd name="adj4" fmla="val -114983"/>
              <a:gd name="adj5" fmla="val 106524"/>
              <a:gd name="adj6" fmla="val -1350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Flag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EE51F00C-B8E1-5F0A-04E5-4AE9AA4A9DAC}"/>
              </a:ext>
            </a:extLst>
          </p:cNvPr>
          <p:cNvSpPr/>
          <p:nvPr/>
        </p:nvSpPr>
        <p:spPr>
          <a:xfrm>
            <a:off x="5433918" y="4400896"/>
            <a:ext cx="31322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16690"/>
              <a:gd name="adj5" fmla="val -23072"/>
              <a:gd name="adj6" fmla="val -251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search for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C3D931-F43B-1614-EE8A-48F5B9554C83}"/>
              </a:ext>
            </a:extLst>
          </p:cNvPr>
          <p:cNvSpPr/>
          <p:nvPr/>
        </p:nvSpPr>
        <p:spPr>
          <a:xfrm>
            <a:off x="7675468" y="1340542"/>
            <a:ext cx="3132232" cy="485083"/>
          </a:xfrm>
          <a:prstGeom prst="callout2">
            <a:avLst>
              <a:gd name="adj1" fmla="val 49585"/>
              <a:gd name="adj2" fmla="val -18"/>
              <a:gd name="adj3" fmla="val 49325"/>
              <a:gd name="adj4" fmla="val -16994"/>
              <a:gd name="adj5" fmla="val 118306"/>
              <a:gd name="adj6" fmla="val -289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search</a:t>
            </a:r>
          </a:p>
        </p:txBody>
      </p:sp>
    </p:spTree>
    <p:extLst>
      <p:ext uri="{BB962C8B-B14F-4D97-AF65-F5344CB8AC3E}">
        <p14:creationId xmlns:p14="http://schemas.microsoft.com/office/powerpoint/2010/main" val="1958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BB985B-A7D8-EF29-8A2C-8535F1922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518F5-3477-04BD-09BD-7A7BA54F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DF20D-F6AF-B8DA-FC53-05268ADD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455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429D9-585C-F5EB-7A50-4D2D05F4022F}"/>
              </a:ext>
            </a:extLst>
          </p:cNvPr>
          <p:cNvSpPr txBox="1"/>
          <p:nvPr/>
        </p:nvSpPr>
        <p:spPr>
          <a:xfrm>
            <a:off x="7410450" y="3903405"/>
            <a:ext cx="449580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Will stop looping if search value found, or at end of array</a:t>
            </a:r>
          </a:p>
        </p:txBody>
      </p:sp>
    </p:spTree>
    <p:extLst>
      <p:ext uri="{BB962C8B-B14F-4D97-AF65-F5344CB8AC3E}">
        <p14:creationId xmlns:p14="http://schemas.microsoft.com/office/powerpoint/2010/main" val="38448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CD1614-11BF-B3B8-7AED-F70F610DD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A614BA-45F0-E2A2-650E-83B717FB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08C93-4CF9-9DED-C70A-6AA98A22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337651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CE1A51E-3F82-3AD1-8CB2-6C79475581CF}"/>
              </a:ext>
            </a:extLst>
          </p:cNvPr>
          <p:cNvSpPr/>
          <p:nvPr/>
        </p:nvSpPr>
        <p:spPr>
          <a:xfrm>
            <a:off x="4506818" y="1448146"/>
            <a:ext cx="1417732" cy="485083"/>
          </a:xfrm>
          <a:prstGeom prst="callout2">
            <a:avLst>
              <a:gd name="adj1" fmla="val 50076"/>
              <a:gd name="adj2" fmla="val -327"/>
              <a:gd name="adj3" fmla="val 50470"/>
              <a:gd name="adj4" fmla="val -47910"/>
              <a:gd name="adj5" fmla="val 103906"/>
              <a:gd name="adj6" fmla="val -767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3749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A70EE4B-C31B-22FE-E505-893DA47E6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A71C8-B946-287A-F634-36557AD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5874-FBC6-4C19-3BB2-89089A83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974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maximum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Store first value as the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remaining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is bigger than maximum,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Store current value as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6FC4-1315-A160-3087-BDB7683CC0CC}"/>
              </a:ext>
            </a:extLst>
          </p:cNvPr>
          <p:cNvSpPr txBox="1"/>
          <p:nvPr/>
        </p:nvSpPr>
        <p:spPr>
          <a:xfrm>
            <a:off x="6238240" y="5908100"/>
            <a:ext cx="511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958E7E9-47BD-4932-9A33-7D87103BF3AA}"/>
              </a:ext>
            </a:extLst>
          </p:cNvPr>
          <p:cNvSpPr/>
          <p:nvPr/>
        </p:nvSpPr>
        <p:spPr>
          <a:xfrm>
            <a:off x="6962573" y="24334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52677"/>
              <a:gd name="adj6" fmla="val -409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First value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208F4821-DCA7-4182-B540-6A5D897B39F4}"/>
              </a:ext>
            </a:extLst>
          </p:cNvPr>
          <p:cNvSpPr/>
          <p:nvPr/>
        </p:nvSpPr>
        <p:spPr>
          <a:xfrm>
            <a:off x="7642047" y="3057385"/>
            <a:ext cx="2785421" cy="463905"/>
          </a:xfrm>
          <a:prstGeom prst="callout2">
            <a:avLst>
              <a:gd name="adj1" fmla="val 49585"/>
              <a:gd name="adj2" fmla="val -2678"/>
              <a:gd name="adj3" fmla="val 54122"/>
              <a:gd name="adj4" fmla="val -50921"/>
              <a:gd name="adj5" fmla="val 113965"/>
              <a:gd name="adj6" fmla="val -611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Second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8C24A-DF22-D8B4-79C3-2F928A19557F}"/>
              </a:ext>
            </a:extLst>
          </p:cNvPr>
          <p:cNvSpPr txBox="1"/>
          <p:nvPr/>
        </p:nvSpPr>
        <p:spPr>
          <a:xfrm>
            <a:off x="7449294" y="297656"/>
            <a:ext cx="4597400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from second value to end of array</a:t>
            </a:r>
          </a:p>
        </p:txBody>
      </p:sp>
    </p:spTree>
    <p:extLst>
      <p:ext uri="{BB962C8B-B14F-4D97-AF65-F5344CB8AC3E}">
        <p14:creationId xmlns:p14="http://schemas.microsoft.com/office/powerpoint/2010/main" val="21186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animBg="1"/>
      <p:bldP spid="9" grpId="0" uiExpand="1" animBg="1"/>
      <p:bldP spid="2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6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2457C26-605A-4186-A7CE-AF78E99BD2ED}"/>
              </a:ext>
            </a:extLst>
          </p:cNvPr>
          <p:cNvSpPr/>
          <p:nvPr/>
        </p:nvSpPr>
        <p:spPr>
          <a:xfrm>
            <a:off x="7389223" y="42430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64EE-D30C-D6E7-24E9-C3B1A0E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871AC-C30E-3013-CE64-FB1D5627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2364-A116-F269-DF48-E06833A2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count to zero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Add one to count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73B82-8BD6-2D0F-FE7A-ABC7F68CC664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46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A73B94B-BFD1-E87B-7AA0-7CDB29557638}"/>
              </a:ext>
            </a:extLst>
          </p:cNvPr>
          <p:cNvSpPr/>
          <p:nvPr/>
        </p:nvSpPr>
        <p:spPr>
          <a:xfrm>
            <a:off x="7694518" y="5359746"/>
            <a:ext cx="17987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26928"/>
              <a:gd name="adj5" fmla="val -21763"/>
              <a:gd name="adj6" fmla="val -424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72711-2FC8-1452-F693-5A2DCBC06AC0}"/>
              </a:ext>
            </a:extLst>
          </p:cNvPr>
          <p:cNvSpPr txBox="1"/>
          <p:nvPr/>
        </p:nvSpPr>
        <p:spPr>
          <a:xfrm>
            <a:off x="8318500" y="230188"/>
            <a:ext cx="3505944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for every value in array</a:t>
            </a:r>
          </a:p>
        </p:txBody>
      </p:sp>
    </p:spTree>
    <p:extLst>
      <p:ext uri="{BB962C8B-B14F-4D97-AF65-F5344CB8AC3E}">
        <p14:creationId xmlns:p14="http://schemas.microsoft.com/office/powerpoint/2010/main" val="34193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D934003-4A56-A6F9-C28E-BBD959A71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E5502E-D683-68F3-7097-4F4D32E1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1C02B-DB34-E7B0-B4E5-4793982C3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5571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 / create</a:t>
            </a:r>
          </a:p>
          <a:p>
            <a:pPr lvl="1"/>
            <a:r>
              <a:rPr lang="en-GB" sz="2800" dirty="0"/>
              <a:t>read / 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7088554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connection to a file</a:t>
            </a:r>
          </a:p>
          <a:p>
            <a:r>
              <a:rPr lang="en-GB" dirty="0"/>
              <a:t>Read the contents of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Open / create a file</a:t>
            </a:r>
          </a:p>
          <a:p>
            <a:r>
              <a:rPr lang="en-GB" dirty="0"/>
              <a:t>Write the contents to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2231" y="5055325"/>
            <a:ext cx="6287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(read / written) is a string</a:t>
            </a:r>
          </a:p>
          <a:p>
            <a:pPr algn="ctr"/>
            <a:r>
              <a:rPr lang="en-GB" sz="2800" dirty="0"/>
              <a:t>(just like the keyboard)</a:t>
            </a:r>
          </a:p>
        </p:txBody>
      </p:sp>
    </p:spTree>
    <p:extLst>
      <p:ext uri="{BB962C8B-B14F-4D97-AF65-F5344CB8AC3E}">
        <p14:creationId xmlns:p14="http://schemas.microsoft.com/office/powerpoint/2010/main" val="1456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             a connection to a file</a:t>
            </a:r>
          </a:p>
          <a:p>
            <a:r>
              <a:rPr lang="en-GB" dirty="0"/>
              <a:t>             the contents of the file</a:t>
            </a:r>
          </a:p>
          <a:p>
            <a:r>
              <a:rPr lang="en-GB"/>
              <a:t>             </a:t>
            </a:r>
            <a:r>
              <a:rPr lang="en-GB" dirty="0"/>
              <a:t>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                               a file</a:t>
            </a:r>
          </a:p>
          <a:p>
            <a:r>
              <a:rPr lang="en-GB" dirty="0"/>
              <a:t>             the contents to the file</a:t>
            </a:r>
          </a:p>
          <a:p>
            <a:r>
              <a:rPr lang="en-GB" dirty="0"/>
              <a:t>            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3427" y="5055325"/>
            <a:ext cx="702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                               ) is a string</a:t>
            </a:r>
          </a:p>
        </p:txBody>
      </p:sp>
    </p:spTree>
    <p:extLst>
      <p:ext uri="{BB962C8B-B14F-4D97-AF65-F5344CB8AC3E}">
        <p14:creationId xmlns:p14="http://schemas.microsoft.com/office/powerpoint/2010/main" val="381523380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create</a:t>
            </a:r>
          </a:p>
          <a:p>
            <a:pPr lvl="1"/>
            <a:r>
              <a:rPr lang="en-GB" sz="2800" dirty="0"/>
              <a:t>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79979333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"example1.csv"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966085" y="5074026"/>
            <a:ext cx="4471868" cy="431321"/>
          </a:xfrm>
          <a:prstGeom prst="callout2">
            <a:avLst>
              <a:gd name="adj1" fmla="val 50541"/>
              <a:gd name="adj2" fmla="val -92"/>
              <a:gd name="adj3" fmla="val 49989"/>
              <a:gd name="adj4" fmla="val -13346"/>
              <a:gd name="adj5" fmla="val -63395"/>
              <a:gd name="adj6" fmla="val -19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&amp; finish writing to file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859435" y="2478840"/>
            <a:ext cx="1967554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28877"/>
              <a:gd name="adj5" fmla="val -22470"/>
              <a:gd name="adj6" fmla="val -490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Write mode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(Create)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9883517-6FF7-4EB0-9AB0-592F52CF09BC}"/>
              </a:ext>
            </a:extLst>
          </p:cNvPr>
          <p:cNvSpPr/>
          <p:nvPr/>
        </p:nvSpPr>
        <p:spPr>
          <a:xfrm>
            <a:off x="7081435" y="860844"/>
            <a:ext cx="3620432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18275"/>
              <a:gd name="adj5" fmla="val 135332"/>
              <a:gd name="adj6" fmla="val -30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 &amp; type (</a:t>
            </a:r>
            <a:r>
              <a:rPr lang="en-GB" sz="2800" b="1" dirty="0">
                <a:solidFill>
                  <a:srgbClr val="FF0000"/>
                </a:solidFill>
              </a:rPr>
              <a:t>csv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B1460-4B6F-4EDC-0A27-D3CCFE497E3B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132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2" grpId="0" uiExpand="1" build="p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"example1.csv"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</p:spTree>
    <p:extLst>
      <p:ext uri="{BB962C8B-B14F-4D97-AF65-F5344CB8AC3E}">
        <p14:creationId xmlns:p14="http://schemas.microsoft.com/office/powerpoint/2010/main" val="24839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"example2.csv"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  <p:sp>
        <p:nvSpPr>
          <p:cNvPr id="9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13073" y="4001294"/>
            <a:ext cx="196755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32508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line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1FE8654A-7AA3-4CFE-8E43-920214FDBA0E}"/>
              </a:ext>
            </a:extLst>
          </p:cNvPr>
          <p:cNvSpPr txBox="1"/>
          <p:nvPr/>
        </p:nvSpPr>
        <p:spPr>
          <a:xfrm>
            <a:off x="4566783" y="5908100"/>
            <a:ext cx="305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\n </a:t>
            </a:r>
            <a:r>
              <a:rPr lang="en-GB" sz="3200" b="1" dirty="0">
                <a:solidFill>
                  <a:srgbClr val="7030A0"/>
                </a:solidFill>
              </a:rPr>
              <a:t>= New 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99AB6-0230-47B0-BA58-ED6EDC8E53B3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2577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5" grpId="0"/>
      <p:bldP spid="6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57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"example2.csv"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</p:spTree>
    <p:extLst>
      <p:ext uri="{BB962C8B-B14F-4D97-AF65-F5344CB8AC3E}">
        <p14:creationId xmlns:p14="http://schemas.microsoft.com/office/powerpoint/2010/main" val="307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"example3.csv"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(counter)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 - 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5838062-5B02-430E-B668-0F283286ADDB}"/>
              </a:ext>
            </a:extLst>
          </p:cNvPr>
          <p:cNvSpPr/>
          <p:nvPr/>
        </p:nvSpPr>
        <p:spPr>
          <a:xfrm>
            <a:off x="6106072" y="4556879"/>
            <a:ext cx="2169823" cy="862642"/>
          </a:xfrm>
          <a:prstGeom prst="callout2">
            <a:avLst>
              <a:gd name="adj1" fmla="val 50296"/>
              <a:gd name="adj2" fmla="val -490"/>
              <a:gd name="adj3" fmla="val 50165"/>
              <a:gd name="adj4" fmla="val -26536"/>
              <a:gd name="adj5" fmla="val -27134"/>
              <a:gd name="adj6" fmla="val -46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8399D-2876-4367-AE0E-4CFA5BA02897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23284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uiExpand="1" build="p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"example3.csv"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3A2C0-E5AC-437E-8CD0-46D83078EBB9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719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"example4.csv"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3A2C0-E5AC-437E-8CD0-46D83078EBB9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3959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"example4.csv"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DF525-8233-4863-80FA-1DD393D57035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7108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4"/>
            <a:ext cx="1162812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"example6.csv"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text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(6)</a:t>
            </a:r>
          </a:p>
        </p:txBody>
      </p:sp>
    </p:spTree>
    <p:extLst>
      <p:ext uri="{BB962C8B-B14F-4D97-AF65-F5344CB8AC3E}">
        <p14:creationId xmlns:p14="http://schemas.microsoft.com/office/powerpoint/2010/main" val="38355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2544-B514-4802-B453-B1E47993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Walking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E232-B738-444D-A12B-4CDB17B0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https://mrfriendcs.github.io/h-cs/sdd/H-SDD-Walking/</a:t>
            </a:r>
          </a:p>
        </p:txBody>
      </p:sp>
    </p:spTree>
    <p:extLst>
      <p:ext uri="{BB962C8B-B14F-4D97-AF65-F5344CB8AC3E}">
        <p14:creationId xmlns:p14="http://schemas.microsoft.com/office/powerpoint/2010/main" val="25170653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parallel 1D arrays</a:t>
            </a:r>
          </a:p>
        </p:txBody>
      </p:sp>
    </p:spTree>
    <p:extLst>
      <p:ext uri="{BB962C8B-B14F-4D97-AF65-F5344CB8AC3E}">
        <p14:creationId xmlns:p14="http://schemas.microsoft.com/office/powerpoint/2010/main" val="30979693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1294"/>
              </p:ext>
            </p:extLst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36709" y="3298249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467588" y="6075361"/>
            <a:ext cx="5256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8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3709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8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5233</TotalTime>
  <Words>7047</Words>
  <Application>Microsoft Office PowerPoint</Application>
  <PresentationFormat>Widescreen</PresentationFormat>
  <Paragraphs>1607</Paragraphs>
  <Slides>173</Slides>
  <Notes>139</Notes>
  <HiddenSlides>67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173</vt:i4>
      </vt:variant>
    </vt:vector>
  </HeadingPairs>
  <TitlesOfParts>
    <vt:vector size="179" baseType="lpstr">
      <vt:lpstr>Arial</vt:lpstr>
      <vt:lpstr>Calibri</vt:lpstr>
      <vt:lpstr>Calibri Light</vt:lpstr>
      <vt:lpstr>Consolas</vt:lpstr>
      <vt:lpstr>Wingdings</vt:lpstr>
      <vt:lpstr>Office Theme</vt:lpstr>
      <vt:lpstr>Higher Computing Science</vt:lpstr>
      <vt:lpstr>Plan</vt:lpstr>
      <vt:lpstr>Plan</vt:lpstr>
      <vt:lpstr>Assessment</vt:lpstr>
      <vt:lpstr>Assessment</vt:lpstr>
      <vt:lpstr>SDD Implementation</vt:lpstr>
      <vt:lpstr>Learning Intentions</vt:lpstr>
      <vt:lpstr>Subprogram – Overview</vt:lpstr>
      <vt:lpstr>Subprogram – Overview</vt:lpstr>
      <vt:lpstr>Declare a Function</vt:lpstr>
      <vt:lpstr>Declare a Function</vt:lpstr>
      <vt:lpstr>Declare a Procedure</vt:lpstr>
      <vt:lpstr>Declare a Procedure</vt:lpstr>
      <vt:lpstr>Learning Intentions</vt:lpstr>
      <vt:lpstr>Parameter Passing</vt:lpstr>
      <vt:lpstr>Parameter Passing</vt:lpstr>
      <vt:lpstr>Positional Parameters (Order Matters)</vt:lpstr>
      <vt:lpstr>Positional Parameters (Order Matters)</vt:lpstr>
      <vt:lpstr>Doc String</vt:lpstr>
      <vt:lpstr>Doc String</vt:lpstr>
      <vt:lpstr>Variable Scope</vt:lpstr>
      <vt:lpstr>Variable Scope</vt:lpstr>
      <vt:lpstr>Variable Scope – Example 1</vt:lpstr>
      <vt:lpstr>Variable Scope – Example 2</vt:lpstr>
      <vt:lpstr>Scope of a Variable</vt:lpstr>
      <vt:lpstr>Benefits of Sub-programs</vt:lpstr>
      <vt:lpstr>Type Hinting and Default Values</vt:lpstr>
      <vt:lpstr>Type Hinting and Default Values</vt:lpstr>
      <vt:lpstr>Learning Intentions</vt:lpstr>
      <vt:lpstr>Character to ASCII</vt:lpstr>
      <vt:lpstr>Character to ASCII</vt:lpstr>
      <vt:lpstr>ord() - Example</vt:lpstr>
      <vt:lpstr>ord() - Example</vt:lpstr>
      <vt:lpstr>Character to ASCII</vt:lpstr>
      <vt:lpstr>Character to ASCII</vt:lpstr>
      <vt:lpstr>ASCII to Character</vt:lpstr>
      <vt:lpstr>ASCII to Character</vt:lpstr>
      <vt:lpstr>chr() - Example</vt:lpstr>
      <vt:lpstr>chr() - Example</vt:lpstr>
      <vt:lpstr>ASCII to Character</vt:lpstr>
      <vt:lpstr>ASCII to Character</vt:lpstr>
      <vt:lpstr>Cast Real to Integer</vt:lpstr>
      <vt:lpstr>Cast Real to Integer</vt:lpstr>
      <vt:lpstr>int() - Example</vt:lpstr>
      <vt:lpstr>int() - Example</vt:lpstr>
      <vt:lpstr>Floating-point to Integer</vt:lpstr>
      <vt:lpstr>Floating-point to Integer</vt:lpstr>
      <vt:lpstr>Modulus</vt:lpstr>
      <vt:lpstr>Modulus</vt:lpstr>
      <vt:lpstr>Modulus</vt:lpstr>
      <vt:lpstr>Modulus</vt:lpstr>
      <vt:lpstr>Learning Intentions</vt:lpstr>
      <vt:lpstr>String as an Array</vt:lpstr>
      <vt:lpstr>String as an Array</vt:lpstr>
      <vt:lpstr>Select a Character</vt:lpstr>
      <vt:lpstr>Select a Character</vt:lpstr>
      <vt:lpstr>Select Multiple Characters</vt:lpstr>
      <vt:lpstr>Select Multiple Characters</vt:lpstr>
      <vt:lpstr>Left Substring</vt:lpstr>
      <vt:lpstr>Left Substring</vt:lpstr>
      <vt:lpstr>Mid Substring</vt:lpstr>
      <vt:lpstr>Mid Substring</vt:lpstr>
      <vt:lpstr>Right Substring</vt:lpstr>
      <vt:lpstr>Right Substring</vt:lpstr>
      <vt:lpstr>Negative Index</vt:lpstr>
      <vt:lpstr>Negative Index</vt:lpstr>
      <vt:lpstr>Right Substring – Negative Index</vt:lpstr>
      <vt:lpstr>Right Substring – Negative Index</vt:lpstr>
      <vt:lpstr>Learning Intentions</vt:lpstr>
      <vt:lpstr>Linear search algorithm</vt:lpstr>
      <vt:lpstr>Linear search (1/3)</vt:lpstr>
      <vt:lpstr>Linear search (1/3)</vt:lpstr>
      <vt:lpstr>Linear search (2/3)</vt:lpstr>
      <vt:lpstr>Linear search (2/3)</vt:lpstr>
      <vt:lpstr>Linear search (3/3)</vt:lpstr>
      <vt:lpstr>Linear search (3/3)</vt:lpstr>
      <vt:lpstr>Find maximum algorithm</vt:lpstr>
      <vt:lpstr>Find minimum / maximum</vt:lpstr>
      <vt:lpstr>Find minimum / maximum</vt:lpstr>
      <vt:lpstr>Count occurrences algorithm</vt:lpstr>
      <vt:lpstr>Count occurrences</vt:lpstr>
      <vt:lpstr>Count occurrences</vt:lpstr>
      <vt:lpstr>Learning Intentions</vt:lpstr>
      <vt:lpstr>File handling - overview</vt:lpstr>
      <vt:lpstr>File handling - overview</vt:lpstr>
      <vt:lpstr>Learning Intentions</vt:lpstr>
      <vt:lpstr>Writing to a file (1)</vt:lpstr>
      <vt:lpstr>Writing to a file (1)</vt:lpstr>
      <vt:lpstr>Writing to a file (2)</vt:lpstr>
      <vt:lpstr>Writing to a file (2)</vt:lpstr>
      <vt:lpstr>Writing to a file (3)</vt:lpstr>
      <vt:lpstr>Writing to a file (3)</vt:lpstr>
      <vt:lpstr>Writing to a file (4)</vt:lpstr>
      <vt:lpstr>Writing to a file (4)</vt:lpstr>
      <vt:lpstr>Writing to a file (6)</vt:lpstr>
      <vt:lpstr>Task – Walking</vt:lpstr>
      <vt:lpstr>Learning Intentions</vt:lpstr>
      <vt:lpstr>Parallel Arrays – Table</vt:lpstr>
      <vt:lpstr>Parallel Arrays – Table</vt:lpstr>
      <vt:lpstr>Comma Separated Values (csv)</vt:lpstr>
      <vt:lpstr>Comma Separated Values (csv)</vt:lpstr>
      <vt:lpstr>Parallel Arrays?</vt:lpstr>
      <vt:lpstr>Traverse Parallel Arrays</vt:lpstr>
      <vt:lpstr>Task – Countries</vt:lpstr>
      <vt:lpstr>Learning Intentions</vt:lpstr>
      <vt:lpstr>Reading: Everything at once</vt:lpstr>
      <vt:lpstr>Reading: Everything at once</vt:lpstr>
      <vt:lpstr>Reading: One line at a time</vt:lpstr>
      <vt:lpstr>Reading: One line at a time</vt:lpstr>
      <vt:lpstr>String Method – Strip</vt:lpstr>
      <vt:lpstr>String Method – Strip</vt:lpstr>
      <vt:lpstr>STRING.strip()</vt:lpstr>
      <vt:lpstr>STRING.strip()</vt:lpstr>
      <vt:lpstr>Reading: </vt:lpstr>
      <vt:lpstr>Reading contents of a file (3)</vt:lpstr>
      <vt:lpstr>Reading: Unknown file length</vt:lpstr>
      <vt:lpstr>Reading: Unknown file length</vt:lpstr>
      <vt:lpstr>String Methods – Split</vt:lpstr>
      <vt:lpstr>String Methods – Split</vt:lpstr>
      <vt:lpstr>STRING.split(",")</vt:lpstr>
      <vt:lpstr>STRING.split(",")</vt:lpstr>
      <vt:lpstr>Reading parallel arrays</vt:lpstr>
      <vt:lpstr>Reading parallel arrays</vt:lpstr>
      <vt:lpstr>Learning Intentions</vt:lpstr>
      <vt:lpstr>Parallel Arrays - Revision</vt:lpstr>
      <vt:lpstr>Records</vt:lpstr>
      <vt:lpstr>Records</vt:lpstr>
      <vt:lpstr>Define a record</vt:lpstr>
      <vt:lpstr>Define a record</vt:lpstr>
      <vt:lpstr>Create a record (1)</vt:lpstr>
      <vt:lpstr>Create a record (1)</vt:lpstr>
      <vt:lpstr>Create a record (2)</vt:lpstr>
      <vt:lpstr>Create a record (2)</vt:lpstr>
      <vt:lpstr>Modify a record</vt:lpstr>
      <vt:lpstr>Modify a record</vt:lpstr>
      <vt:lpstr>Array of records (1)</vt:lpstr>
      <vt:lpstr>Array of records (1)</vt:lpstr>
      <vt:lpstr>Array of records (2)</vt:lpstr>
      <vt:lpstr>Array of records (2)</vt:lpstr>
      <vt:lpstr>Array of records – Reading from file</vt:lpstr>
      <vt:lpstr>Array of records – Reading from file</vt:lpstr>
      <vt:lpstr>Development methodologies</vt:lpstr>
      <vt:lpstr>Learning Intentions</vt:lpstr>
      <vt:lpstr>Iterative - Waterfall</vt:lpstr>
      <vt:lpstr>Iterative - Waterfall</vt:lpstr>
      <vt:lpstr>Agile - Sprint</vt:lpstr>
      <vt:lpstr>Agile - Sprint</vt:lpstr>
      <vt:lpstr>Development methodologies</vt:lpstr>
      <vt:lpstr>Analysis</vt:lpstr>
      <vt:lpstr>Learning Intentions</vt:lpstr>
      <vt:lpstr>Purpose</vt:lpstr>
      <vt:lpstr>Scope</vt:lpstr>
      <vt:lpstr>Boundaries</vt:lpstr>
      <vt:lpstr>Design</vt:lpstr>
      <vt:lpstr>Learning Intentions</vt:lpstr>
      <vt:lpstr>Learning Intentions</vt:lpstr>
      <vt:lpstr>Learning Intentions</vt:lpstr>
      <vt:lpstr>N5 Functions – Overview</vt:lpstr>
      <vt:lpstr>Data Flow – N5</vt:lpstr>
      <vt:lpstr>N5 Functions – Parameters</vt:lpstr>
      <vt:lpstr>Learning Intentions</vt:lpstr>
      <vt:lpstr>Testing</vt:lpstr>
      <vt:lpstr>Learning Intentions</vt:lpstr>
      <vt:lpstr>Learning Intentions</vt:lpstr>
      <vt:lpstr>Dry Run</vt:lpstr>
      <vt:lpstr>Trace Table</vt:lpstr>
      <vt:lpstr>Breakpoint</vt:lpstr>
      <vt:lpstr>Watchpoint</vt:lpstr>
      <vt:lpstr>Watchpoint</vt:lpstr>
      <vt:lpstr>Evaluation</vt:lpstr>
      <vt:lpstr>Learning Intentions</vt:lpstr>
      <vt:lpstr>Usability</vt:lpstr>
      <vt:lpstr>Maintainability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273</cp:revision>
  <cp:lastPrinted>2022-12-12T09:57:02Z</cp:lastPrinted>
  <dcterms:created xsi:type="dcterms:W3CDTF">2020-11-23T14:36:09Z</dcterms:created>
  <dcterms:modified xsi:type="dcterms:W3CDTF">2025-08-19T15:14:39Z</dcterms:modified>
</cp:coreProperties>
</file>