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2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778" r:id="rId101"/>
    <p:sldId id="781" r:id="rId102"/>
    <p:sldId id="545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840" r:id="rId160"/>
    <p:sldId id="838" r:id="rId161"/>
    <p:sldId id="839" r:id="rId162"/>
    <p:sldId id="534" r:id="rId163"/>
    <p:sldId id="503" r:id="rId164"/>
    <p:sldId id="512" r:id="rId165"/>
    <p:sldId id="836" r:id="rId166"/>
    <p:sldId id="837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856" r:id="rId181"/>
    <p:sldId id="461" r:id="rId182"/>
    <p:sldId id="729" r:id="rId183"/>
    <p:sldId id="819" r:id="rId184"/>
    <p:sldId id="256" r:id="rId185"/>
    <p:sldId id="524" r:id="rId186"/>
    <p:sldId id="820" r:id="rId187"/>
    <p:sldId id="821" r:id="rId188"/>
    <p:sldId id="822" r:id="rId189"/>
    <p:sldId id="823" r:id="rId190"/>
    <p:sldId id="824" r:id="rId191"/>
    <p:sldId id="826" r:id="rId192"/>
    <p:sldId id="523" r:id="rId193"/>
    <p:sldId id="827" r:id="rId194"/>
    <p:sldId id="690" r:id="rId195"/>
    <p:sldId id="480" r:id="rId196"/>
    <p:sldId id="777" r:id="rId197"/>
    <p:sldId id="680" r:id="rId198"/>
    <p:sldId id="684" r:id="rId199"/>
    <p:sldId id="682" r:id="rId200"/>
    <p:sldId id="681" r:id="rId201"/>
    <p:sldId id="482" r:id="rId202"/>
    <p:sldId id="844" r:id="rId203"/>
    <p:sldId id="842" r:id="rId204"/>
    <p:sldId id="843" r:id="rId205"/>
    <p:sldId id="846" r:id="rId206"/>
    <p:sldId id="850" r:id="rId207"/>
    <p:sldId id="847" r:id="rId208"/>
    <p:sldId id="849" r:id="rId209"/>
    <p:sldId id="828" r:id="rId210"/>
    <p:sldId id="829" r:id="rId211"/>
    <p:sldId id="691" r:id="rId212"/>
    <p:sldId id="692" r:id="rId213"/>
    <p:sldId id="693" r:id="rId214"/>
    <p:sldId id="694" r:id="rId215"/>
    <p:sldId id="695" r:id="rId216"/>
    <p:sldId id="696" r:id="rId217"/>
    <p:sldId id="697" r:id="rId218"/>
    <p:sldId id="698" r:id="rId219"/>
    <p:sldId id="699" r:id="rId220"/>
    <p:sldId id="700" r:id="rId221"/>
    <p:sldId id="701" r:id="rId222"/>
    <p:sldId id="740" r:id="rId223"/>
    <p:sldId id="741" r:id="rId224"/>
    <p:sldId id="769" r:id="rId225"/>
    <p:sldId id="742" r:id="rId226"/>
    <p:sldId id="774" r:id="rId227"/>
    <p:sldId id="764" r:id="rId228"/>
    <p:sldId id="766" r:id="rId229"/>
    <p:sldId id="765" r:id="rId230"/>
    <p:sldId id="768" r:id="rId2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SQL Overview" id="{FFFB8ABA-72F5-423C-8F68-E44D6D6CBCDF}">
          <p14:sldIdLst>
            <p14:sldId id="778"/>
            <p14:sldId id="781"/>
          </p14:sldIdLst>
        </p14:section>
        <p14:section name="Task 3" id="{619E6DFC-3992-4A59-82E7-7B22C820B3E6}">
          <p14:sldIdLst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956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microsoft.com/office/2016/11/relationships/changesInfo" Target="changesInfos/changesInfo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addSld delSld modSld sldOrd modSection">
      <pc:chgData name="Al Friend" userId="e5ed79da-d858-46d4-9eed-a7a24903f2de" providerId="ADAL" clId="{238A5E4C-431E-41DC-9470-12587F36C961}" dt="2024-12-08T21:50:24.999" v="207" actId="20577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10T10:14:55.293" v="5657" actId="207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2-10T10:12:06.800" v="5640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10T09:07:32.335" v="5508" actId="20577"/>
          <ac:spMkLst>
            <pc:docMk/>
            <pc:sldMk cId="4222611681" sldId="449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10:10:25.915" v="5632" actId="1037"/>
          <ac:spMkLst>
            <pc:docMk/>
            <pc:sldMk cId="4222611681" sldId="449"/>
            <ac:spMk id="8" creationId="{DF4BA8FF-524A-4C13-87BF-68801971FA28}"/>
          </ac:spMkLst>
        </pc:spChg>
        <pc:picChg chg="add mod">
          <ac:chgData name="Al Friend" userId="e5ed79da-d858-46d4-9eed-a7a24903f2de" providerId="ADAL" clId="{66FE348F-243B-45F1-817C-ACD11198848F}" dt="2024-12-10T10:10:19.209" v="5615" actId="1076"/>
          <ac:picMkLst>
            <pc:docMk/>
            <pc:sldMk cId="4222611681" sldId="449"/>
            <ac:picMk id="5" creationId="{5FB202BD-7907-4D76-B93E-3E9AE720876D}"/>
          </ac:picMkLst>
        </pc:pic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10T10:13:32.137" v="5653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09:18:38.220" v="5558" actId="14100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66FE348F-243B-45F1-817C-ACD11198848F}" dt="2024-12-10T09:18:50.427" v="5571" actId="1037"/>
          <ac:spMkLst>
            <pc:docMk/>
            <pc:sldMk cId="3173619728" sldId="570"/>
            <ac:spMk id="6" creationId="{8C82E73A-9351-440B-AD5A-91B4FA5E208F}"/>
          </ac:spMkLst>
        </pc:spChg>
        <pc:picChg chg="add del mod">
          <ac:chgData name="Al Friend" userId="e5ed79da-d858-46d4-9eed-a7a24903f2de" providerId="ADAL" clId="{66FE348F-243B-45F1-817C-ACD11198848F}" dt="2024-12-10T10:12:47.043" v="5641" actId="478"/>
          <ac:picMkLst>
            <pc:docMk/>
            <pc:sldMk cId="3173619728" sldId="570"/>
            <ac:picMk id="7" creationId="{24F43E96-82A2-478B-B27E-82445801E87C}"/>
          </ac:picMkLst>
        </pc:picChg>
        <pc:picChg chg="add mod">
          <ac:chgData name="Al Friend" userId="e5ed79da-d858-46d4-9eed-a7a24903f2de" providerId="ADAL" clId="{66FE348F-243B-45F1-817C-ACD11198848F}" dt="2024-12-10T10:13:07.896" v="5643" actId="1076"/>
          <ac:picMkLst>
            <pc:docMk/>
            <pc:sldMk cId="3173619728" sldId="570"/>
            <ac:picMk id="9" creationId="{AC7651D4-79EB-4060-8EE2-C373769F3173}"/>
          </ac:picMkLst>
        </pc:pic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 modAnim">
        <pc:chgData name="Al Friend" userId="e5ed79da-d858-46d4-9eed-a7a24903f2de" providerId="ADAL" clId="{66FE348F-243B-45F1-817C-ACD11198848F}" dt="2024-12-10T10:14:55.293" v="5657" actId="20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10T10:14:55.293" v="5657" actId="207"/>
          <ac:spMkLst>
            <pc:docMk/>
            <pc:sldMk cId="864512744" sldId="673"/>
            <ac:spMk id="8" creationId="{DF4BA8FF-524A-4C13-87BF-68801971FA28}"/>
          </ac:spMkLst>
        </pc:spChg>
      </pc:sldChg>
      <pc:sldChg chg="addSp delSp modSp modAnim modNotesTx">
        <pc:chgData name="Al Friend" userId="e5ed79da-d858-46d4-9eed-a7a24903f2de" providerId="ADAL" clId="{66FE348F-243B-45F1-817C-ACD11198848F}" dt="2024-12-10T10:13:44.834" v="5656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  <pc:picChg chg="add del">
          <ac:chgData name="Al Friend" userId="e5ed79da-d858-46d4-9eed-a7a24903f2de" providerId="ADAL" clId="{66FE348F-243B-45F1-817C-ACD11198848F}" dt="2024-12-10T10:13:40.753" v="5654" actId="478"/>
          <ac:picMkLst>
            <pc:docMk/>
            <pc:sldMk cId="98939593" sldId="674"/>
            <ac:picMk id="4" creationId="{9DB43717-6E59-4712-81D7-0DF629A0594B}"/>
          </ac:picMkLst>
        </pc:picChg>
        <pc:picChg chg="add">
          <ac:chgData name="Al Friend" userId="e5ed79da-d858-46d4-9eed-a7a24903f2de" providerId="ADAL" clId="{66FE348F-243B-45F1-817C-ACD11198848F}" dt="2024-12-10T10:13:41.205" v="5655"/>
          <ac:picMkLst>
            <pc:docMk/>
            <pc:sldMk cId="98939593" sldId="674"/>
            <ac:picMk id="5" creationId="{88C6AD67-77F8-4586-8598-6FD8260CEFD1}"/>
          </ac:picMkLst>
        </pc:picChg>
      </pc:sldChg>
      <pc:sldChg chg="addSp modSp modAnim">
        <pc:chgData name="Al Friend" userId="e5ed79da-d858-46d4-9eed-a7a24903f2de" providerId="ADAL" clId="{66FE348F-243B-45F1-817C-ACD11198848F}" dt="2024-12-10T10:10:53.397" v="5633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0:53.397" v="5633"/>
          <ac:picMkLst>
            <pc:docMk/>
            <pc:sldMk cId="2837841370" sldId="675"/>
            <ac:picMk id="4" creationId="{16A2AB98-495B-4D84-861B-CAAD5293DB91}"/>
          </ac:picMkLst>
        </pc:pic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6:05.185" v="4275" actId="20577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Correct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3981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202BD-7907-4D76-B93E-3E9AE720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2AB98-495B-4D84-861B-CAAD5293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970575" y="3429000"/>
            <a:ext cx="3430323" cy="862642"/>
          </a:xfrm>
          <a:prstGeom prst="callout2">
            <a:avLst>
              <a:gd name="adj1" fmla="val 49241"/>
              <a:gd name="adj2" fmla="val 100162"/>
              <a:gd name="adj3" fmla="val 48124"/>
              <a:gd name="adj4" fmla="val 125200"/>
              <a:gd name="adj5" fmla="val -31220"/>
              <a:gd name="adj6" fmla="val 1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2. Values same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3637466" y="4692810"/>
            <a:ext cx="3430323" cy="862642"/>
          </a:xfrm>
          <a:prstGeom prst="callout2">
            <a:avLst>
              <a:gd name="adj1" fmla="val 50222"/>
              <a:gd name="adj2" fmla="val 100724"/>
              <a:gd name="adj3" fmla="val 50087"/>
              <a:gd name="adj4" fmla="val 130949"/>
              <a:gd name="adj5" fmla="val -244657"/>
              <a:gd name="adj6" fmla="val 1599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1. Fields in any order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7651D4-79EB-4060-8EE2-C373769F3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AD67-77F8-4586-8598-6FD8260C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5895</TotalTime>
  <Words>10428</Words>
  <Application>Microsoft Office PowerPoint</Application>
  <PresentationFormat>Widescreen</PresentationFormat>
  <Paragraphs>4503</Paragraphs>
  <Slides>230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8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PowerPoint Presentation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433</cp:revision>
  <cp:lastPrinted>2021-06-18T08:15:49Z</cp:lastPrinted>
  <dcterms:created xsi:type="dcterms:W3CDTF">2020-11-23T14:36:09Z</dcterms:created>
  <dcterms:modified xsi:type="dcterms:W3CDTF">2024-12-11T15:31:49Z</dcterms:modified>
</cp:coreProperties>
</file>