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9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9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3"/>
  </p:notesMasterIdLst>
  <p:sldIdLst>
    <p:sldId id="434" r:id="rId2"/>
    <p:sldId id="435" r:id="rId3"/>
    <p:sldId id="506" r:id="rId4"/>
    <p:sldId id="507" r:id="rId5"/>
    <p:sldId id="787" r:id="rId6"/>
    <p:sldId id="262" r:id="rId7"/>
    <p:sldId id="275" r:id="rId8"/>
    <p:sldId id="535" r:id="rId9"/>
    <p:sldId id="546" r:id="rId10"/>
    <p:sldId id="611" r:id="rId11"/>
    <p:sldId id="541" r:id="rId12"/>
    <p:sldId id="539" r:id="rId13"/>
    <p:sldId id="540" r:id="rId14"/>
    <p:sldId id="425" r:id="rId15"/>
    <p:sldId id="428" r:id="rId16"/>
    <p:sldId id="542" r:id="rId17"/>
    <p:sldId id="537" r:id="rId18"/>
    <p:sldId id="613" r:id="rId19"/>
    <p:sldId id="612" r:id="rId20"/>
    <p:sldId id="614" r:id="rId21"/>
    <p:sldId id="429" r:id="rId22"/>
    <p:sldId id="543" r:id="rId23"/>
    <p:sldId id="505" r:id="rId24"/>
    <p:sldId id="624" r:id="rId25"/>
    <p:sldId id="472" r:id="rId26"/>
    <p:sldId id="471" r:id="rId27"/>
    <p:sldId id="825" r:id="rId28"/>
    <p:sldId id="826" r:id="rId29"/>
    <p:sldId id="424" r:id="rId30"/>
    <p:sldId id="564" r:id="rId31"/>
    <p:sldId id="615" r:id="rId32"/>
    <p:sldId id="514" r:id="rId33"/>
    <p:sldId id="616" r:id="rId34"/>
    <p:sldId id="336" r:id="rId35"/>
    <p:sldId id="476" r:id="rId36"/>
    <p:sldId id="563" r:id="rId37"/>
    <p:sldId id="617" r:id="rId38"/>
    <p:sldId id="565" r:id="rId39"/>
    <p:sldId id="618" r:id="rId40"/>
    <p:sldId id="421" r:id="rId41"/>
    <p:sldId id="477" r:id="rId42"/>
    <p:sldId id="512" r:id="rId43"/>
    <p:sldId id="619" r:id="rId44"/>
    <p:sldId id="566" r:id="rId45"/>
    <p:sldId id="620" r:id="rId46"/>
    <p:sldId id="422" r:id="rId47"/>
    <p:sldId id="478" r:id="rId48"/>
    <p:sldId id="621" r:id="rId49"/>
    <p:sldId id="622" r:id="rId50"/>
    <p:sldId id="423" r:id="rId51"/>
    <p:sldId id="479" r:id="rId52"/>
    <p:sldId id="480" r:id="rId53"/>
    <p:sldId id="358" r:id="rId54"/>
    <p:sldId id="487" r:id="rId55"/>
    <p:sldId id="481" r:id="rId56"/>
    <p:sldId id="623" r:id="rId57"/>
    <p:sldId id="482" r:id="rId58"/>
    <p:sldId id="488" r:id="rId59"/>
    <p:sldId id="483" r:id="rId60"/>
    <p:sldId id="492" r:id="rId61"/>
    <p:sldId id="485" r:id="rId62"/>
    <p:sldId id="489" r:id="rId63"/>
    <p:sldId id="486" r:id="rId64"/>
    <p:sldId id="491" r:id="rId65"/>
    <p:sldId id="484" r:id="rId66"/>
    <p:sldId id="545" r:id="rId67"/>
    <p:sldId id="547" r:id="rId68"/>
    <p:sldId id="549" r:id="rId69"/>
    <p:sldId id="496" r:id="rId70"/>
    <p:sldId id="607" r:id="rId71"/>
    <p:sldId id="606" r:id="rId72"/>
    <p:sldId id="832" r:id="rId73"/>
    <p:sldId id="498" r:id="rId74"/>
    <p:sldId id="833" r:id="rId75"/>
    <p:sldId id="499" r:id="rId76"/>
    <p:sldId id="834" r:id="rId77"/>
    <p:sldId id="497" r:id="rId78"/>
    <p:sldId id="500" r:id="rId79"/>
    <p:sldId id="835" r:id="rId80"/>
    <p:sldId id="608" r:id="rId81"/>
    <p:sldId id="501" r:id="rId82"/>
    <p:sldId id="831" r:id="rId83"/>
    <p:sldId id="445" r:id="rId84"/>
    <p:sldId id="456" r:id="rId85"/>
    <p:sldId id="556" r:id="rId86"/>
    <p:sldId id="457" r:id="rId87"/>
    <p:sldId id="557" r:id="rId88"/>
    <p:sldId id="446" r:id="rId89"/>
    <p:sldId id="380" r:id="rId90"/>
    <p:sldId id="437" r:id="rId91"/>
    <p:sldId id="440" r:id="rId92"/>
    <p:sldId id="830" r:id="rId93"/>
    <p:sldId id="562" r:id="rId94"/>
    <p:sldId id="609" r:id="rId95"/>
    <p:sldId id="451" r:id="rId96"/>
    <p:sldId id="450" r:id="rId97"/>
    <p:sldId id="452" r:id="rId98"/>
    <p:sldId id="443" r:id="rId99"/>
    <p:sldId id="444" r:id="rId100"/>
    <p:sldId id="836" r:id="rId101"/>
    <p:sldId id="453" r:id="rId102"/>
    <p:sldId id="454" r:id="rId103"/>
    <p:sldId id="561" r:id="rId104"/>
    <p:sldId id="442" r:id="rId105"/>
    <p:sldId id="625" r:id="rId106"/>
    <p:sldId id="630" r:id="rId107"/>
    <p:sldId id="631" r:id="rId108"/>
    <p:sldId id="610" r:id="rId109"/>
    <p:sldId id="626" r:id="rId110"/>
    <p:sldId id="628" r:id="rId111"/>
    <p:sldId id="629" r:id="rId112"/>
    <p:sldId id="438" r:id="rId113"/>
    <p:sldId id="827" r:id="rId114"/>
    <p:sldId id="550" r:id="rId115"/>
    <p:sldId id="828" r:id="rId116"/>
    <p:sldId id="552" r:id="rId117"/>
    <p:sldId id="829" r:id="rId118"/>
    <p:sldId id="554" r:id="rId119"/>
    <p:sldId id="555" r:id="rId120"/>
    <p:sldId id="559" r:id="rId121"/>
    <p:sldId id="560" r:id="rId122"/>
    <p:sldId id="458" r:id="rId123"/>
    <p:sldId id="460" r:id="rId124"/>
    <p:sldId id="461" r:id="rId125"/>
    <p:sldId id="465" r:id="rId126"/>
    <p:sldId id="462" r:id="rId127"/>
    <p:sldId id="646" r:id="rId128"/>
    <p:sldId id="636" r:id="rId129"/>
    <p:sldId id="640" r:id="rId130"/>
    <p:sldId id="463" r:id="rId131"/>
    <p:sldId id="641" r:id="rId132"/>
    <p:sldId id="639" r:id="rId133"/>
    <p:sldId id="642" r:id="rId134"/>
    <p:sldId id="468" r:id="rId135"/>
    <p:sldId id="643" r:id="rId136"/>
    <p:sldId id="627" r:id="rId137"/>
    <p:sldId id="644" r:id="rId138"/>
    <p:sldId id="638" r:id="rId139"/>
    <p:sldId id="645" r:id="rId140"/>
    <p:sldId id="567" r:id="rId141"/>
    <p:sldId id="568" r:id="rId142"/>
    <p:sldId id="820" r:id="rId143"/>
    <p:sldId id="822" r:id="rId144"/>
    <p:sldId id="821" r:id="rId145"/>
    <p:sldId id="823" r:id="rId146"/>
    <p:sldId id="516" r:id="rId147"/>
    <p:sldId id="495" r:id="rId148"/>
    <p:sldId id="579" r:id="rId149"/>
    <p:sldId id="600" r:id="rId150"/>
    <p:sldId id="602" r:id="rId151"/>
    <p:sldId id="603" r:id="rId152"/>
    <p:sldId id="572" r:id="rId153"/>
    <p:sldId id="573" r:id="rId154"/>
    <p:sldId id="574" r:id="rId155"/>
    <p:sldId id="575" r:id="rId156"/>
    <p:sldId id="634" r:id="rId157"/>
    <p:sldId id="632" r:id="rId158"/>
    <p:sldId id="633" r:id="rId159"/>
    <p:sldId id="576" r:id="rId160"/>
    <p:sldId id="502" r:id="rId161"/>
    <p:sldId id="504" r:id="rId162"/>
    <p:sldId id="503" r:id="rId163"/>
    <p:sldId id="816" r:id="rId164"/>
    <p:sldId id="817" r:id="rId165"/>
    <p:sldId id="818" r:id="rId166"/>
    <p:sldId id="819" r:id="rId167"/>
    <p:sldId id="824" r:id="rId168"/>
    <p:sldId id="577" r:id="rId169"/>
    <p:sldId id="578" r:id="rId170"/>
    <p:sldId id="814" r:id="rId171"/>
    <p:sldId id="815" r:id="rId172"/>
  </p:sldIdLst>
  <p:sldSz cx="12192000" cy="68580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434"/>
            <p14:sldId id="435"/>
            <p14:sldId id="506"/>
            <p14:sldId id="507"/>
            <p14:sldId id="787"/>
            <p14:sldId id="262"/>
          </p14:sldIdLst>
        </p14:section>
        <p14:section name="Sub-programs" id="{8FF03462-626E-4D1D-AC9E-9B36ACF6C895}">
          <p14:sldIdLst>
            <p14:sldId id="275"/>
            <p14:sldId id="535"/>
            <p14:sldId id="546"/>
            <p14:sldId id="611"/>
            <p14:sldId id="541"/>
            <p14:sldId id="539"/>
            <p14:sldId id="540"/>
            <p14:sldId id="425"/>
            <p14:sldId id="428"/>
            <p14:sldId id="542"/>
            <p14:sldId id="537"/>
            <p14:sldId id="613"/>
            <p14:sldId id="612"/>
            <p14:sldId id="614"/>
            <p14:sldId id="429"/>
            <p14:sldId id="543"/>
            <p14:sldId id="505"/>
            <p14:sldId id="624"/>
            <p14:sldId id="472"/>
            <p14:sldId id="471"/>
            <p14:sldId id="825"/>
            <p14:sldId id="826"/>
          </p14:sldIdLst>
        </p14:section>
        <p14:section name="Built-in functions" id="{0974E8DD-2EA4-4A23-B91F-D3B995670CD9}">
          <p14:sldIdLst>
            <p14:sldId id="424"/>
            <p14:sldId id="564"/>
            <p14:sldId id="615"/>
            <p14:sldId id="514"/>
            <p14:sldId id="616"/>
            <p14:sldId id="336"/>
            <p14:sldId id="476"/>
            <p14:sldId id="563"/>
            <p14:sldId id="617"/>
            <p14:sldId id="565"/>
            <p14:sldId id="618"/>
            <p14:sldId id="421"/>
            <p14:sldId id="477"/>
            <p14:sldId id="512"/>
            <p14:sldId id="619"/>
            <p14:sldId id="566"/>
            <p14:sldId id="620"/>
            <p14:sldId id="422"/>
            <p14:sldId id="478"/>
            <p14:sldId id="621"/>
            <p14:sldId id="622"/>
            <p14:sldId id="423"/>
            <p14:sldId id="479"/>
          </p14:sldIdLst>
        </p14:section>
        <p14:section name="Substrings" id="{731C3143-E5D4-42ED-B181-9F3D68DFC047}">
          <p14:sldIdLst>
            <p14:sldId id="480"/>
            <p14:sldId id="358"/>
            <p14:sldId id="487"/>
            <p14:sldId id="481"/>
            <p14:sldId id="623"/>
            <p14:sldId id="482"/>
            <p14:sldId id="488"/>
            <p14:sldId id="483"/>
            <p14:sldId id="492"/>
            <p14:sldId id="485"/>
            <p14:sldId id="489"/>
            <p14:sldId id="486"/>
            <p14:sldId id="491"/>
            <p14:sldId id="484"/>
            <p14:sldId id="545"/>
            <p14:sldId id="547"/>
            <p14:sldId id="549"/>
          </p14:sldIdLst>
        </p14:section>
        <p14:section name="Standrad algorithms" id="{E51287A6-0098-4174-B5E3-AB1589BC3F19}">
          <p14:sldIdLst>
            <p14:sldId id="496"/>
            <p14:sldId id="607"/>
            <p14:sldId id="606"/>
            <p14:sldId id="832"/>
            <p14:sldId id="498"/>
            <p14:sldId id="833"/>
            <p14:sldId id="499"/>
            <p14:sldId id="834"/>
            <p14:sldId id="497"/>
            <p14:sldId id="500"/>
            <p14:sldId id="835"/>
            <p14:sldId id="608"/>
            <p14:sldId id="501"/>
            <p14:sldId id="831"/>
          </p14:sldIdLst>
        </p14:section>
        <p14:section name="Parallel arrays (1)" id="{C0FDE390-6223-4AF2-BB4E-476FE9E483E5}">
          <p14:sldIdLst>
            <p14:sldId id="445"/>
            <p14:sldId id="456"/>
            <p14:sldId id="556"/>
            <p14:sldId id="457"/>
            <p14:sldId id="557"/>
            <p14:sldId id="446"/>
            <p14:sldId id="380"/>
          </p14:sldIdLst>
        </p14:section>
        <p14:section name="File handling" id="{23B890E6-00E8-435C-932B-6DC621F1AE2B}">
          <p14:sldIdLst>
            <p14:sldId id="437"/>
            <p14:sldId id="440"/>
            <p14:sldId id="830"/>
          </p14:sldIdLst>
        </p14:section>
        <p14:section name="Writing" id="{D707A455-FD14-4C27-8423-FE3FE7520C4C}">
          <p14:sldIdLst>
            <p14:sldId id="562"/>
            <p14:sldId id="609"/>
            <p14:sldId id="451"/>
            <p14:sldId id="450"/>
            <p14:sldId id="452"/>
            <p14:sldId id="443"/>
            <p14:sldId id="444"/>
            <p14:sldId id="836"/>
            <p14:sldId id="453"/>
            <p14:sldId id="454"/>
          </p14:sldIdLst>
        </p14:section>
        <p14:section name="Reading" id="{17A086BB-64EF-4CA8-8DEB-63034AFA8CD0}">
          <p14:sldIdLst>
            <p14:sldId id="561"/>
            <p14:sldId id="442"/>
            <p14:sldId id="625"/>
            <p14:sldId id="630"/>
            <p14:sldId id="631"/>
            <p14:sldId id="610"/>
            <p14:sldId id="626"/>
            <p14:sldId id="628"/>
            <p14:sldId id="629"/>
            <p14:sldId id="438"/>
            <p14:sldId id="827"/>
            <p14:sldId id="550"/>
            <p14:sldId id="828"/>
            <p14:sldId id="552"/>
            <p14:sldId id="829"/>
            <p14:sldId id="554"/>
            <p14:sldId id="555"/>
          </p14:sldIdLst>
        </p14:section>
        <p14:section name="Parallel arrays (2)" id="{23D21088-A816-4088-AA5A-5E84DD5E8379}">
          <p14:sldIdLst>
            <p14:sldId id="559"/>
            <p14:sldId id="560"/>
          </p14:sldIdLst>
        </p14:section>
        <p14:section name="Records" id="{54C7EC2B-18DD-42A6-B223-526F78267F8B}">
          <p14:sldIdLst>
            <p14:sldId id="458"/>
            <p14:sldId id="460"/>
            <p14:sldId id="461"/>
            <p14:sldId id="465"/>
            <p14:sldId id="462"/>
            <p14:sldId id="646"/>
            <p14:sldId id="636"/>
            <p14:sldId id="640"/>
            <p14:sldId id="463"/>
            <p14:sldId id="641"/>
            <p14:sldId id="639"/>
            <p14:sldId id="642"/>
            <p14:sldId id="468"/>
            <p14:sldId id="643"/>
            <p14:sldId id="627"/>
            <p14:sldId id="644"/>
            <p14:sldId id="638"/>
            <p14:sldId id="645"/>
          </p14:sldIdLst>
        </p14:section>
        <p14:section name="Development methodologies" id="{A958A167-9AA3-4385-979F-F80AA5C022CF}">
          <p14:sldIdLst>
            <p14:sldId id="567"/>
            <p14:sldId id="568"/>
            <p14:sldId id="820"/>
            <p14:sldId id="822"/>
            <p14:sldId id="821"/>
            <p14:sldId id="823"/>
            <p14:sldId id="516"/>
          </p14:sldIdLst>
        </p14:section>
        <p14:section name="Analysis" id="{6E24B6D2-07E9-47FF-9E1B-1B50F0549632}">
          <p14:sldIdLst>
            <p14:sldId id="495"/>
            <p14:sldId id="579"/>
            <p14:sldId id="600"/>
            <p14:sldId id="602"/>
            <p14:sldId id="603"/>
          </p14:sldIdLst>
        </p14:section>
        <p14:section name="Design" id="{B827E20A-BD4C-41A2-AC82-E4B2DA16FE42}">
          <p14:sldIdLst>
            <p14:sldId id="572"/>
            <p14:sldId id="573"/>
            <p14:sldId id="574"/>
            <p14:sldId id="575"/>
            <p14:sldId id="634"/>
            <p14:sldId id="632"/>
            <p14:sldId id="633"/>
            <p14:sldId id="576"/>
          </p14:sldIdLst>
        </p14:section>
        <p14:section name="Testing" id="{89DD8F3D-7BDB-479D-BE4D-586144FA2248}">
          <p14:sldIdLst>
            <p14:sldId id="502"/>
            <p14:sldId id="504"/>
            <p14:sldId id="503"/>
            <p14:sldId id="816"/>
            <p14:sldId id="817"/>
            <p14:sldId id="818"/>
            <p14:sldId id="819"/>
            <p14:sldId id="824"/>
          </p14:sldIdLst>
        </p14:section>
        <p14:section name="Evaluation" id="{0F7A6070-A7E2-43C1-8140-267CAC25D84D}">
          <p14:sldIdLst>
            <p14:sldId id="577"/>
            <p14:sldId id="578"/>
            <p14:sldId id="814"/>
            <p14:sldId id="8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183691"/>
    <a:srgbClr val="00864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037" autoAdjust="0"/>
  </p:normalViewPr>
  <p:slideViewPr>
    <p:cSldViewPr snapToGrid="0" showGuides="1">
      <p:cViewPr varScale="1">
        <p:scale>
          <a:sx n="55" d="100"/>
          <a:sy n="55" d="100"/>
        </p:scale>
        <p:origin x="488" y="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tableStyles" Target="tableStyles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theme" Target="theme/theme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F3644FB2-6E64-4DE2-861E-FB614671B88E}"/>
    <pc:docChg chg="addSld modSld">
      <pc:chgData name="Al Friend" userId="e5ed79da-d858-46d4-9eed-a7a24903f2de" providerId="ADAL" clId="{F3644FB2-6E64-4DE2-861E-FB614671B88E}" dt="2025-08-19T10:36:52.782" v="162" actId="14100"/>
      <pc:docMkLst>
        <pc:docMk/>
      </pc:docMkLst>
      <pc:sldChg chg="addSp modSp modAnim">
        <pc:chgData name="Al Friend" userId="e5ed79da-d858-46d4-9eed-a7a24903f2de" providerId="ADAL" clId="{F3644FB2-6E64-4DE2-861E-FB614671B88E}" dt="2025-08-19T10:25:50.926" v="118" actId="14100"/>
        <pc:sldMkLst>
          <pc:docMk/>
          <pc:sldMk cId="2724162170" sldId="442"/>
        </pc:sldMkLst>
        <pc:spChg chg="add mod">
          <ac:chgData name="Al Friend" userId="e5ed79da-d858-46d4-9eed-a7a24903f2de" providerId="ADAL" clId="{F3644FB2-6E64-4DE2-861E-FB614671B88E}" dt="2025-08-19T10:25:50.926" v="118" actId="14100"/>
          <ac:spMkLst>
            <pc:docMk/>
            <pc:sldMk cId="2724162170" sldId="442"/>
            <ac:spMk id="7" creationId="{839BE1AD-091F-48F2-B203-ACCF688B1848}"/>
          </ac:spMkLst>
        </pc:spChg>
      </pc:sldChg>
      <pc:sldChg chg="addSp modSp modTransition modAnim">
        <pc:chgData name="Al Friend" userId="e5ed79da-d858-46d4-9eed-a7a24903f2de" providerId="ADAL" clId="{F3644FB2-6E64-4DE2-861E-FB614671B88E}" dt="2025-08-19T10:06:44.154" v="72" actId="20577"/>
        <pc:sldMkLst>
          <pc:docMk/>
          <pc:sldMk cId="2328477242" sldId="443"/>
        </pc:sldMkLst>
        <pc:spChg chg="mod">
          <ac:chgData name="Al Friend" userId="e5ed79da-d858-46d4-9eed-a7a24903f2de" providerId="ADAL" clId="{F3644FB2-6E64-4DE2-861E-FB614671B88E}" dt="2025-08-19T10:06:44.154" v="72" actId="20577"/>
          <ac:spMkLst>
            <pc:docMk/>
            <pc:sldMk cId="2328477242" sldId="443"/>
            <ac:spMk id="4" creationId="{64E6C5A6-C8B6-44E7-AC4F-4DD9B8000FF1}"/>
          </ac:spMkLst>
        </pc:spChg>
        <pc:spChg chg="add mod">
          <ac:chgData name="Al Friend" userId="e5ed79da-d858-46d4-9eed-a7a24903f2de" providerId="ADAL" clId="{F3644FB2-6E64-4DE2-861E-FB614671B88E}" dt="2025-08-19T09:44:49.879" v="58" actId="1037"/>
          <ac:spMkLst>
            <pc:docMk/>
            <pc:sldMk cId="2328477242" sldId="443"/>
            <ac:spMk id="5" creationId="{C5838062-5B02-430E-B668-0F283286ADDB}"/>
          </ac:spMkLst>
        </pc:spChg>
        <pc:spChg chg="add">
          <ac:chgData name="Al Friend" userId="e5ed79da-d858-46d4-9eed-a7a24903f2de" providerId="ADAL" clId="{F3644FB2-6E64-4DE2-861E-FB614671B88E}" dt="2025-08-19T09:45:49.619" v="60"/>
          <ac:spMkLst>
            <pc:docMk/>
            <pc:sldMk cId="2328477242" sldId="443"/>
            <ac:spMk id="6" creationId="{0D08399D-2876-4367-AE0E-4CFA5BA02897}"/>
          </ac:spMkLst>
        </pc:spChg>
      </pc:sldChg>
      <pc:sldChg chg="addSp modSp modAnim">
        <pc:chgData name="Al Friend" userId="e5ed79da-d858-46d4-9eed-a7a24903f2de" providerId="ADAL" clId="{F3644FB2-6E64-4DE2-861E-FB614671B88E}" dt="2025-08-19T10:14:23.651" v="81" actId="20577"/>
        <pc:sldMkLst>
          <pc:docMk/>
          <pc:sldMk cId="171987008" sldId="444"/>
        </pc:sldMkLst>
        <pc:spChg chg="mod">
          <ac:chgData name="Al Friend" userId="e5ed79da-d858-46d4-9eed-a7a24903f2de" providerId="ADAL" clId="{F3644FB2-6E64-4DE2-861E-FB614671B88E}" dt="2025-08-19T09:46:35.580" v="65" actId="20577"/>
          <ac:spMkLst>
            <pc:docMk/>
            <pc:sldMk cId="171987008" sldId="444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0:14:20.832" v="80" actId="20577"/>
          <ac:spMkLst>
            <pc:docMk/>
            <pc:sldMk cId="171987008" sldId="444"/>
            <ac:spMk id="4" creationId="{64E6C5A6-C8B6-44E7-AC4F-4DD9B8000FF1}"/>
          </ac:spMkLst>
        </pc:spChg>
        <pc:spChg chg="add">
          <ac:chgData name="Al Friend" userId="e5ed79da-d858-46d4-9eed-a7a24903f2de" providerId="ADAL" clId="{F3644FB2-6E64-4DE2-861E-FB614671B88E}" dt="2025-08-19T09:45:55.154" v="61"/>
          <ac:spMkLst>
            <pc:docMk/>
            <pc:sldMk cId="171987008" sldId="444"/>
            <ac:spMk id="5" creationId="{DCE3A2C0-E5AC-437E-8CD0-46D83078EBB9}"/>
          </ac:spMkLst>
        </pc:spChg>
      </pc:sldChg>
      <pc:sldChg chg="addSp modSp modAnim">
        <pc:chgData name="Al Friend" userId="e5ed79da-d858-46d4-9eed-a7a24903f2de" providerId="ADAL" clId="{F3644FB2-6E64-4DE2-861E-FB614671B88E}" dt="2025-08-19T10:05:46.577" v="68" actId="20577"/>
        <pc:sldMkLst>
          <pc:docMk/>
          <pc:sldMk cId="2577301597" sldId="450"/>
        </pc:sldMkLst>
        <pc:spChg chg="mod">
          <ac:chgData name="Al Friend" userId="e5ed79da-d858-46d4-9eed-a7a24903f2de" providerId="ADAL" clId="{F3644FB2-6E64-4DE2-861E-FB614671B88E}" dt="2025-08-19T10:05:46.577" v="68" actId="20577"/>
          <ac:spMkLst>
            <pc:docMk/>
            <pc:sldMk cId="2577301597" sldId="450"/>
            <ac:spMk id="4" creationId="{64E6C5A6-C8B6-44E7-AC4F-4DD9B8000FF1}"/>
          </ac:spMkLst>
        </pc:spChg>
        <pc:spChg chg="add">
          <ac:chgData name="Al Friend" userId="e5ed79da-d858-46d4-9eed-a7a24903f2de" providerId="ADAL" clId="{F3644FB2-6E64-4DE2-861E-FB614671B88E}" dt="2025-08-19T09:45:36.602" v="59"/>
          <ac:spMkLst>
            <pc:docMk/>
            <pc:sldMk cId="2577301597" sldId="450"/>
            <ac:spMk id="6" creationId="{E3F99AB6-0230-47B0-BA58-ED6EDC8E53B3}"/>
          </ac:spMkLst>
        </pc:spChg>
      </pc:sldChg>
      <pc:sldChg chg="modSp">
        <pc:chgData name="Al Friend" userId="e5ed79da-d858-46d4-9eed-a7a24903f2de" providerId="ADAL" clId="{F3644FB2-6E64-4DE2-861E-FB614671B88E}" dt="2025-08-19T10:06:05.099" v="71" actId="20577"/>
        <pc:sldMkLst>
          <pc:docMk/>
          <pc:sldMk cId="2483932992" sldId="451"/>
        </pc:sldMkLst>
        <pc:spChg chg="mod">
          <ac:chgData name="Al Friend" userId="e5ed79da-d858-46d4-9eed-a7a24903f2de" providerId="ADAL" clId="{F3644FB2-6E64-4DE2-861E-FB614671B88E}" dt="2025-08-19T10:06:05.099" v="71" actId="20577"/>
          <ac:spMkLst>
            <pc:docMk/>
            <pc:sldMk cId="2483932992" sldId="451"/>
            <ac:spMk id="4" creationId="{64E6C5A6-C8B6-44E7-AC4F-4DD9B8000FF1}"/>
          </ac:spMkLst>
        </pc:spChg>
      </pc:sldChg>
      <pc:sldChg chg="modSp">
        <pc:chgData name="Al Friend" userId="e5ed79da-d858-46d4-9eed-a7a24903f2de" providerId="ADAL" clId="{F3644FB2-6E64-4DE2-861E-FB614671B88E}" dt="2025-08-19T10:06:02.539" v="70" actId="20577"/>
        <pc:sldMkLst>
          <pc:docMk/>
          <pc:sldMk cId="307598580" sldId="452"/>
        </pc:sldMkLst>
        <pc:spChg chg="mod">
          <ac:chgData name="Al Friend" userId="e5ed79da-d858-46d4-9eed-a7a24903f2de" providerId="ADAL" clId="{F3644FB2-6E64-4DE2-861E-FB614671B88E}" dt="2025-08-19T10:06:02.539" v="70" actId="20577"/>
          <ac:spMkLst>
            <pc:docMk/>
            <pc:sldMk cId="307598580" sldId="452"/>
            <ac:spMk id="4" creationId="{64E6C5A6-C8B6-44E7-AC4F-4DD9B8000FF1}"/>
          </ac:spMkLst>
        </pc:spChg>
      </pc:sldChg>
      <pc:sldChg chg="addSp modSp modTransition modAnim">
        <pc:chgData name="Al Friend" userId="e5ed79da-d858-46d4-9eed-a7a24903f2de" providerId="ADAL" clId="{F3644FB2-6E64-4DE2-861E-FB614671B88E}" dt="2025-08-19T10:14:38.819" v="83"/>
        <pc:sldMkLst>
          <pc:docMk/>
          <pc:sldMk cId="710849159" sldId="453"/>
        </pc:sldMkLst>
        <pc:spChg chg="mod">
          <ac:chgData name="Al Friend" userId="e5ed79da-d858-46d4-9eed-a7a24903f2de" providerId="ADAL" clId="{F3644FB2-6E64-4DE2-861E-FB614671B88E}" dt="2025-08-19T09:46:39.780" v="67" actId="20577"/>
          <ac:spMkLst>
            <pc:docMk/>
            <pc:sldMk cId="710849159" sldId="453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0:06:55.197" v="76" actId="20577"/>
          <ac:spMkLst>
            <pc:docMk/>
            <pc:sldMk cId="710849159" sldId="453"/>
            <ac:spMk id="4" creationId="{64E6C5A6-C8B6-44E7-AC4F-4DD9B8000FF1}"/>
          </ac:spMkLst>
        </pc:spChg>
        <pc:spChg chg="add">
          <ac:chgData name="Al Friend" userId="e5ed79da-d858-46d4-9eed-a7a24903f2de" providerId="ADAL" clId="{F3644FB2-6E64-4DE2-861E-FB614671B88E}" dt="2025-08-19T09:46:16.307" v="62"/>
          <ac:spMkLst>
            <pc:docMk/>
            <pc:sldMk cId="710849159" sldId="453"/>
            <ac:spMk id="5" creationId="{26EDF525-8233-4863-80FA-1DD393D57035}"/>
          </ac:spMkLst>
        </pc:spChg>
      </pc:sldChg>
      <pc:sldChg chg="modSp modTransition">
        <pc:chgData name="Al Friend" userId="e5ed79da-d858-46d4-9eed-a7a24903f2de" providerId="ADAL" clId="{F3644FB2-6E64-4DE2-861E-FB614671B88E}" dt="2025-08-19T10:07:02.875" v="79" actId="20577"/>
        <pc:sldMkLst>
          <pc:docMk/>
          <pc:sldMk cId="3835580360" sldId="454"/>
        </pc:sldMkLst>
        <pc:spChg chg="mod">
          <ac:chgData name="Al Friend" userId="e5ed79da-d858-46d4-9eed-a7a24903f2de" providerId="ADAL" clId="{F3644FB2-6E64-4DE2-861E-FB614671B88E}" dt="2025-08-19T10:07:02.875" v="79" actId="20577"/>
          <ac:spMkLst>
            <pc:docMk/>
            <pc:sldMk cId="3835580360" sldId="454"/>
            <ac:spMk id="4" creationId="{64E6C5A6-C8B6-44E7-AC4F-4DD9B8000FF1}"/>
          </ac:spMkLst>
        </pc:spChg>
      </pc:sldChg>
      <pc:sldChg chg="modSp">
        <pc:chgData name="Al Friend" userId="e5ed79da-d858-46d4-9eed-a7a24903f2de" providerId="ADAL" clId="{F3644FB2-6E64-4DE2-861E-FB614671B88E}" dt="2025-08-19T10:05:49.948" v="69" actId="20577"/>
        <pc:sldMkLst>
          <pc:docMk/>
          <pc:sldMk cId="1132077490" sldId="609"/>
        </pc:sldMkLst>
        <pc:spChg chg="mod">
          <ac:chgData name="Al Friend" userId="e5ed79da-d858-46d4-9eed-a7a24903f2de" providerId="ADAL" clId="{F3644FB2-6E64-4DE2-861E-FB614671B88E}" dt="2025-08-19T10:05:49.948" v="69" actId="20577"/>
          <ac:spMkLst>
            <pc:docMk/>
            <pc:sldMk cId="1132077490" sldId="609"/>
            <ac:spMk id="4" creationId="{64E6C5A6-C8B6-44E7-AC4F-4DD9B8000FF1}"/>
          </ac:spMkLst>
        </pc:spChg>
      </pc:sldChg>
      <pc:sldChg chg="addSp modSp modAnim">
        <pc:chgData name="Al Friend" userId="e5ed79da-d858-46d4-9eed-a7a24903f2de" providerId="ADAL" clId="{F3644FB2-6E64-4DE2-861E-FB614671B88E}" dt="2025-08-19T10:32:40.861" v="150"/>
        <pc:sldMkLst>
          <pc:docMk/>
          <pc:sldMk cId="2251472171" sldId="610"/>
        </pc:sldMkLst>
        <pc:spChg chg="add mod">
          <ac:chgData name="Al Friend" userId="e5ed79da-d858-46d4-9eed-a7a24903f2de" providerId="ADAL" clId="{F3644FB2-6E64-4DE2-861E-FB614671B88E}" dt="2025-08-19T10:30:28.877" v="122" actId="14100"/>
          <ac:spMkLst>
            <pc:docMk/>
            <pc:sldMk cId="2251472171" sldId="610"/>
            <ac:spMk id="7" creationId="{3448DFDA-C240-45D3-A110-E175FA4E5745}"/>
          </ac:spMkLst>
        </pc:spChg>
      </pc:sldChg>
      <pc:sldChg chg="modSp">
        <pc:chgData name="Al Friend" userId="e5ed79da-d858-46d4-9eed-a7a24903f2de" providerId="ADAL" clId="{F3644FB2-6E64-4DE2-861E-FB614671B88E}" dt="2025-08-19T10:36:52.782" v="162" actId="14100"/>
        <pc:sldMkLst>
          <pc:docMk/>
          <pc:sldMk cId="739566420" sldId="628"/>
        </pc:sldMkLst>
        <pc:spChg chg="mod">
          <ac:chgData name="Al Friend" userId="e5ed79da-d858-46d4-9eed-a7a24903f2de" providerId="ADAL" clId="{F3644FB2-6E64-4DE2-861E-FB614671B88E}" dt="2025-08-19T10:36:52.782" v="162" actId="14100"/>
          <ac:spMkLst>
            <pc:docMk/>
            <pc:sldMk cId="739566420" sldId="628"/>
            <ac:spMk id="41" creationId="{DE03AE61-A5F0-44B0-85E4-A2C24F50939C}"/>
          </ac:spMkLst>
        </pc:spChg>
      </pc:sldChg>
      <pc:sldChg chg="modSp add">
        <pc:chgData name="Al Friend" userId="e5ed79da-d858-46d4-9eed-a7a24903f2de" providerId="ADAL" clId="{F3644FB2-6E64-4DE2-861E-FB614671B88E}" dt="2025-08-19T10:14:51.756" v="88" actId="20577"/>
        <pc:sldMkLst>
          <pc:docMk/>
          <pc:sldMk cId="395973225" sldId="836"/>
        </pc:sldMkLst>
        <pc:spChg chg="mod">
          <ac:chgData name="Al Friend" userId="e5ed79da-d858-46d4-9eed-a7a24903f2de" providerId="ADAL" clId="{F3644FB2-6E64-4DE2-861E-FB614671B88E}" dt="2025-08-19T10:14:41.837" v="85" actId="20577"/>
          <ac:spMkLst>
            <pc:docMk/>
            <pc:sldMk cId="395973225" sldId="836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0:14:51.756" v="88" actId="20577"/>
          <ac:spMkLst>
            <pc:docMk/>
            <pc:sldMk cId="395973225" sldId="836"/>
            <ac:spMk id="4" creationId="{64E6C5A6-C8B6-44E7-AC4F-4DD9B8000FF1}"/>
          </ac:spMkLst>
        </pc:spChg>
      </pc:sldChg>
    </pc:docChg>
  </pc:docChgLst>
  <pc:docChgLst>
    <pc:chgData name="Al Friend" userId="e5ed79da-d858-46d4-9eed-a7a24903f2de" providerId="ADAL" clId="{B5C458E4-6853-498B-9AA7-29B3C988A4F0}"/>
    <pc:docChg chg="custSel addSld modSld sldOrd modSection">
      <pc:chgData name="Al Friend" userId="e5ed79da-d858-46d4-9eed-a7a24903f2de" providerId="ADAL" clId="{B5C458E4-6853-498B-9AA7-29B3C988A4F0}" dt="2025-06-23T21:48:49.977" v="282"/>
      <pc:docMkLst>
        <pc:docMk/>
      </pc:docMkLst>
      <pc:sldChg chg="ord">
        <pc:chgData name="Al Friend" userId="e5ed79da-d858-46d4-9eed-a7a24903f2de" providerId="ADAL" clId="{B5C458E4-6853-498B-9AA7-29B3C988A4F0}" dt="2025-06-23T21:25:33.768" v="3"/>
        <pc:sldMkLst>
          <pc:docMk/>
          <pc:sldMk cId="3861154840" sldId="496"/>
        </pc:sldMkLst>
      </pc:sldChg>
      <pc:sldChg chg="ord">
        <pc:chgData name="Al Friend" userId="e5ed79da-d858-46d4-9eed-a7a24903f2de" providerId="ADAL" clId="{B5C458E4-6853-498B-9AA7-29B3C988A4F0}" dt="2025-06-23T21:25:33.768" v="3"/>
        <pc:sldMkLst>
          <pc:docMk/>
          <pc:sldMk cId="831658751" sldId="497"/>
        </pc:sldMkLst>
      </pc:sldChg>
      <pc:sldChg chg="addSp modSp mod ord modAnim">
        <pc:chgData name="Al Friend" userId="e5ed79da-d858-46d4-9eed-a7a24903f2de" providerId="ADAL" clId="{B5C458E4-6853-498B-9AA7-29B3C988A4F0}" dt="2025-06-23T21:33:14.687" v="157" actId="1076"/>
        <pc:sldMkLst>
          <pc:docMk/>
          <pc:sldMk cId="3844814172" sldId="498"/>
        </pc:sldMkLst>
        <pc:spChg chg="add mod">
          <ac:chgData name="Al Friend" userId="e5ed79da-d858-46d4-9eed-a7a24903f2de" providerId="ADAL" clId="{B5C458E4-6853-498B-9AA7-29B3C988A4F0}" dt="2025-06-23T21:33:14.687" v="157" actId="1076"/>
          <ac:spMkLst>
            <pc:docMk/>
            <pc:sldMk cId="3844814172" sldId="498"/>
            <ac:spMk id="2" creationId="{715429D9-585C-F5EB-7A50-4D2D05F4022F}"/>
          </ac:spMkLst>
        </pc:spChg>
      </pc:sldChg>
      <pc:sldChg chg="addSp modSp mod ord modAnim modShow">
        <pc:chgData name="Al Friend" userId="e5ed79da-d858-46d4-9eed-a7a24903f2de" providerId="ADAL" clId="{B5C458E4-6853-498B-9AA7-29B3C988A4F0}" dt="2025-06-23T21:48:35.381" v="278" actId="729"/>
        <pc:sldMkLst>
          <pc:docMk/>
          <pc:sldMk cId="1374977604" sldId="499"/>
        </pc:sldMkLst>
        <pc:spChg chg="add mod">
          <ac:chgData name="Al Friend" userId="e5ed79da-d858-46d4-9eed-a7a24903f2de" providerId="ADAL" clId="{B5C458E4-6853-498B-9AA7-29B3C988A4F0}" dt="2025-06-23T21:35:07.893" v="174" actId="14100"/>
          <ac:spMkLst>
            <pc:docMk/>
            <pc:sldMk cId="1374977604" sldId="499"/>
            <ac:spMk id="2" creationId="{ACE1A51E-3F82-3AD1-8CB2-6C79475581CF}"/>
          </ac:spMkLst>
        </pc:spChg>
      </pc:sldChg>
      <pc:sldChg chg="addSp modSp mod ord modAnim">
        <pc:chgData name="Al Friend" userId="e5ed79da-d858-46d4-9eed-a7a24903f2de" providerId="ADAL" clId="{B5C458E4-6853-498B-9AA7-29B3C988A4F0}" dt="2025-06-23T21:36:55.533" v="221" actId="1076"/>
        <pc:sldMkLst>
          <pc:docMk/>
          <pc:sldMk cId="2118686002" sldId="500"/>
        </pc:sldMkLst>
        <pc:spChg chg="add mod">
          <ac:chgData name="Al Friend" userId="e5ed79da-d858-46d4-9eed-a7a24903f2de" providerId="ADAL" clId="{B5C458E4-6853-498B-9AA7-29B3C988A4F0}" dt="2025-06-23T21:36:55.533" v="221" actId="1076"/>
          <ac:spMkLst>
            <pc:docMk/>
            <pc:sldMk cId="2118686002" sldId="500"/>
            <ac:spMk id="2" creationId="{7FB8C24A-DF22-D8B4-79C3-2F928A19557F}"/>
          </ac:spMkLst>
        </pc:spChg>
      </pc:sldChg>
      <pc:sldChg chg="addSp modSp mod ord modAnim">
        <pc:chgData name="Al Friend" userId="e5ed79da-d858-46d4-9eed-a7a24903f2de" providerId="ADAL" clId="{B5C458E4-6853-498B-9AA7-29B3C988A4F0}" dt="2025-06-23T21:39:32.967" v="261" actId="1076"/>
        <pc:sldMkLst>
          <pc:docMk/>
          <pc:sldMk cId="3419363118" sldId="501"/>
        </pc:sldMkLst>
        <pc:spChg chg="add mod">
          <ac:chgData name="Al Friend" userId="e5ed79da-d858-46d4-9eed-a7a24903f2de" providerId="ADAL" clId="{B5C458E4-6853-498B-9AA7-29B3C988A4F0}" dt="2025-06-23T21:38:05.855" v="235" actId="14100"/>
          <ac:spMkLst>
            <pc:docMk/>
            <pc:sldMk cId="3419363118" sldId="501"/>
            <ac:spMk id="2" creationId="{1A73B94B-BFD1-E87B-7AA0-7CDB29557638}"/>
          </ac:spMkLst>
        </pc:spChg>
        <pc:spChg chg="add mod">
          <ac:chgData name="Al Friend" userId="e5ed79da-d858-46d4-9eed-a7a24903f2de" providerId="ADAL" clId="{B5C458E4-6853-498B-9AA7-29B3C988A4F0}" dt="2025-06-23T21:39:32.967" v="261" actId="1076"/>
          <ac:spMkLst>
            <pc:docMk/>
            <pc:sldMk cId="3419363118" sldId="501"/>
            <ac:spMk id="5" creationId="{54472711-2FC8-1452-F693-5A2DCBC06AC0}"/>
          </ac:spMkLst>
        </pc:spChg>
      </pc:sldChg>
      <pc:sldChg chg="addSp modSp mod ord modAnim">
        <pc:chgData name="Al Friend" userId="e5ed79da-d858-46d4-9eed-a7a24903f2de" providerId="ADAL" clId="{B5C458E4-6853-498B-9AA7-29B3C988A4F0}" dt="2025-06-23T21:34:39.721" v="171" actId="14100"/>
        <pc:sldMkLst>
          <pc:docMk/>
          <pc:sldMk cId="195889250" sldId="606"/>
        </pc:sldMkLst>
        <pc:spChg chg="add mod">
          <ac:chgData name="Al Friend" userId="e5ed79da-d858-46d4-9eed-a7a24903f2de" providerId="ADAL" clId="{B5C458E4-6853-498B-9AA7-29B3C988A4F0}" dt="2025-06-23T21:34:39.721" v="171" actId="14100"/>
          <ac:spMkLst>
            <pc:docMk/>
            <pc:sldMk cId="195889250" sldId="606"/>
            <ac:spMk id="2" creationId="{EE51F00C-B8E1-5F0A-04E5-4AE9AA4A9DAC}"/>
          </ac:spMkLst>
        </pc:spChg>
        <pc:spChg chg="mod">
          <ac:chgData name="Al Friend" userId="e5ed79da-d858-46d4-9eed-a7a24903f2de" providerId="ADAL" clId="{B5C458E4-6853-498B-9AA7-29B3C988A4F0}" dt="2025-06-23T21:34:28.666" v="168" actId="14100"/>
          <ac:spMkLst>
            <pc:docMk/>
            <pc:sldMk cId="195889250" sldId="606"/>
            <ac:spMk id="5" creationId="{4A749B7F-A9B4-4804-B8AF-4220974312E9}"/>
          </ac:spMkLst>
        </pc:spChg>
        <pc:spChg chg="add mod">
          <ac:chgData name="Al Friend" userId="e5ed79da-d858-46d4-9eed-a7a24903f2de" providerId="ADAL" clId="{B5C458E4-6853-498B-9AA7-29B3C988A4F0}" dt="2025-06-23T21:34:01.922" v="165" actId="14100"/>
          <ac:spMkLst>
            <pc:docMk/>
            <pc:sldMk cId="195889250" sldId="606"/>
            <ac:spMk id="6" creationId="{84C3D931-F43B-1614-EE8A-48F5B9554C83}"/>
          </ac:spMkLst>
        </pc:spChg>
      </pc:sldChg>
      <pc:sldChg chg="ord">
        <pc:chgData name="Al Friend" userId="e5ed79da-d858-46d4-9eed-a7a24903f2de" providerId="ADAL" clId="{B5C458E4-6853-498B-9AA7-29B3C988A4F0}" dt="2025-06-23T21:25:33.768" v="3"/>
        <pc:sldMkLst>
          <pc:docMk/>
          <pc:sldMk cId="2607827900" sldId="607"/>
        </pc:sldMkLst>
      </pc:sldChg>
      <pc:sldChg chg="ord">
        <pc:chgData name="Al Friend" userId="e5ed79da-d858-46d4-9eed-a7a24903f2de" providerId="ADAL" clId="{B5C458E4-6853-498B-9AA7-29B3C988A4F0}" dt="2025-06-23T21:25:33.768" v="3"/>
        <pc:sldMkLst>
          <pc:docMk/>
          <pc:sldMk cId="2664616585" sldId="608"/>
        </pc:sldMkLst>
      </pc:sldChg>
      <pc:sldChg chg="delSp add mod delAnim modAnim modShow">
        <pc:chgData name="Al Friend" userId="e5ed79da-d858-46d4-9eed-a7a24903f2de" providerId="ADAL" clId="{B5C458E4-6853-498B-9AA7-29B3C988A4F0}" dt="2025-06-23T21:47:33.212" v="266"/>
        <pc:sldMkLst>
          <pc:docMk/>
          <pc:sldMk cId="652055710" sldId="831"/>
        </pc:sldMkLst>
        <pc:spChg chg="del">
          <ac:chgData name="Al Friend" userId="e5ed79da-d858-46d4-9eed-a7a24903f2de" providerId="ADAL" clId="{B5C458E4-6853-498B-9AA7-29B3C988A4F0}" dt="2025-06-23T21:47:21.807" v="264" actId="478"/>
          <ac:spMkLst>
            <pc:docMk/>
            <pc:sldMk cId="652055710" sldId="831"/>
            <ac:spMk id="2" creationId="{2E8C9423-27C9-FE7A-4D7D-29DA2D7BF6E6}"/>
          </ac:spMkLst>
        </pc:spChg>
        <pc:spChg chg="del">
          <ac:chgData name="Al Friend" userId="e5ed79da-d858-46d4-9eed-a7a24903f2de" providerId="ADAL" clId="{B5C458E4-6853-498B-9AA7-29B3C988A4F0}" dt="2025-06-23T21:47:24.594" v="265" actId="478"/>
          <ac:spMkLst>
            <pc:docMk/>
            <pc:sldMk cId="652055710" sldId="831"/>
            <ac:spMk id="5" creationId="{FF8DBAF6-8C2E-2110-3983-AB47CE89348C}"/>
          </ac:spMkLst>
        </pc:spChg>
      </pc:sldChg>
      <pc:sldChg chg="delSp add mod modAnim modShow">
        <pc:chgData name="Al Friend" userId="e5ed79da-d858-46d4-9eed-a7a24903f2de" providerId="ADAL" clId="{B5C458E4-6853-498B-9AA7-29B3C988A4F0}" dt="2025-06-23T21:48:06.464" v="272" actId="478"/>
        <pc:sldMkLst>
          <pc:docMk/>
          <pc:sldMk cId="4014645582" sldId="832"/>
        </pc:sldMkLst>
        <pc:spChg chg="del">
          <ac:chgData name="Al Friend" userId="e5ed79da-d858-46d4-9eed-a7a24903f2de" providerId="ADAL" clId="{B5C458E4-6853-498B-9AA7-29B3C988A4F0}" dt="2025-06-23T21:48:06.464" v="272" actId="478"/>
          <ac:spMkLst>
            <pc:docMk/>
            <pc:sldMk cId="4014645582" sldId="832"/>
            <ac:spMk id="2" creationId="{B7366372-DCCD-9D56-EF32-F727F3A16B6C}"/>
          </ac:spMkLst>
        </pc:spChg>
        <pc:spChg chg="del">
          <ac:chgData name="Al Friend" userId="e5ed79da-d858-46d4-9eed-a7a24903f2de" providerId="ADAL" clId="{B5C458E4-6853-498B-9AA7-29B3C988A4F0}" dt="2025-06-23T21:48:05.042" v="271" actId="478"/>
          <ac:spMkLst>
            <pc:docMk/>
            <pc:sldMk cId="4014645582" sldId="832"/>
            <ac:spMk id="5" creationId="{E763E20F-8BBC-156A-25BF-E7006346CD2A}"/>
          </ac:spMkLst>
        </pc:spChg>
        <pc:spChg chg="del">
          <ac:chgData name="Al Friend" userId="e5ed79da-d858-46d4-9eed-a7a24903f2de" providerId="ADAL" clId="{B5C458E4-6853-498B-9AA7-29B3C988A4F0}" dt="2025-06-23T21:48:03.480" v="270" actId="478"/>
          <ac:spMkLst>
            <pc:docMk/>
            <pc:sldMk cId="4014645582" sldId="832"/>
            <ac:spMk id="6" creationId="{8232174F-4AB4-013B-B02E-ADD5D8940661}"/>
          </ac:spMkLst>
        </pc:spChg>
      </pc:sldChg>
      <pc:sldChg chg="delSp add mod delAnim modAnim modShow">
        <pc:chgData name="Al Friend" userId="e5ed79da-d858-46d4-9eed-a7a24903f2de" providerId="ADAL" clId="{B5C458E4-6853-498B-9AA7-29B3C988A4F0}" dt="2025-06-23T21:48:18.789" v="276"/>
        <pc:sldMkLst>
          <pc:docMk/>
          <pc:sldMk cId="4133765171" sldId="833"/>
        </pc:sldMkLst>
        <pc:spChg chg="del">
          <ac:chgData name="Al Friend" userId="e5ed79da-d858-46d4-9eed-a7a24903f2de" providerId="ADAL" clId="{B5C458E4-6853-498B-9AA7-29B3C988A4F0}" dt="2025-06-23T21:48:16.663" v="275" actId="478"/>
          <ac:spMkLst>
            <pc:docMk/>
            <pc:sldMk cId="4133765171" sldId="833"/>
            <ac:spMk id="2" creationId="{413BF534-B119-402C-3938-2E7DC9C2A1B3}"/>
          </ac:spMkLst>
        </pc:spChg>
      </pc:sldChg>
      <pc:sldChg chg="delSp add mod delAnim modAnim modShow">
        <pc:chgData name="Al Friend" userId="e5ed79da-d858-46d4-9eed-a7a24903f2de" providerId="ADAL" clId="{B5C458E4-6853-498B-9AA7-29B3C988A4F0}" dt="2025-06-23T21:48:49.977" v="282"/>
        <pc:sldMkLst>
          <pc:docMk/>
          <pc:sldMk cId="1818297475" sldId="834"/>
        </pc:sldMkLst>
        <pc:spChg chg="del">
          <ac:chgData name="Al Friend" userId="e5ed79da-d858-46d4-9eed-a7a24903f2de" providerId="ADAL" clId="{B5C458E4-6853-498B-9AA7-29B3C988A4F0}" dt="2025-06-23T21:48:46.509" v="281" actId="478"/>
          <ac:spMkLst>
            <pc:docMk/>
            <pc:sldMk cId="1818297475" sldId="834"/>
            <ac:spMk id="2" creationId="{2E2C231A-0382-EDC2-B0CA-953234275263}"/>
          </ac:spMkLst>
        </pc:spChg>
      </pc:sldChg>
    </pc:docChg>
  </pc:docChgLst>
  <pc:docChgLst>
    <pc:chgData name="Al Friend" userId="e5ed79da-d858-46d4-9eed-a7a24903f2de" providerId="ADAL" clId="{407C3FE7-5F85-4BBD-87BE-743A7F8ABA3B}"/>
  </pc:docChgLst>
  <pc:docChgLst>
    <pc:chgData name="Al Friend" userId="e5ed79da-d858-46d4-9eed-a7a24903f2de" providerId="ADAL" clId="{7314A9CC-26D3-41E6-96F1-A72E785017FE}"/>
    <pc:docChg chg="modSld">
      <pc:chgData name="Al Friend" userId="e5ed79da-d858-46d4-9eed-a7a24903f2de" providerId="ADAL" clId="{7314A9CC-26D3-41E6-96F1-A72E785017FE}" dt="2025-06-02T20:57:32.879" v="1" actId="20577"/>
      <pc:docMkLst>
        <pc:docMk/>
      </pc:docMkLst>
      <pc:sldChg chg="modSp mod">
        <pc:chgData name="Al Friend" userId="e5ed79da-d858-46d4-9eed-a7a24903f2de" providerId="ADAL" clId="{7314A9CC-26D3-41E6-96F1-A72E785017FE}" dt="2025-06-02T20:57:27.107" v="0" actId="20577"/>
        <pc:sldMkLst>
          <pc:docMk/>
          <pc:sldMk cId="2157204624" sldId="535"/>
        </pc:sldMkLst>
        <pc:spChg chg="mod">
          <ac:chgData name="Al Friend" userId="e5ed79da-d858-46d4-9eed-a7a24903f2de" providerId="ADAL" clId="{7314A9CC-26D3-41E6-96F1-A72E785017FE}" dt="2025-06-02T20:57:27.107" v="0" actId="20577"/>
          <ac:spMkLst>
            <pc:docMk/>
            <pc:sldMk cId="2157204624" sldId="535"/>
            <ac:spMk id="32" creationId="{B4327629-F8CB-4D2A-9BB4-09E1B414D2D0}"/>
          </ac:spMkLst>
        </pc:spChg>
      </pc:sldChg>
      <pc:sldChg chg="modSp mod">
        <pc:chgData name="Al Friend" userId="e5ed79da-d858-46d4-9eed-a7a24903f2de" providerId="ADAL" clId="{7314A9CC-26D3-41E6-96F1-A72E785017FE}" dt="2025-06-02T20:57:32.879" v="1" actId="20577"/>
        <pc:sldMkLst>
          <pc:docMk/>
          <pc:sldMk cId="2122357660" sldId="546"/>
        </pc:sldMkLst>
        <pc:spChg chg="mod">
          <ac:chgData name="Al Friend" userId="e5ed79da-d858-46d4-9eed-a7a24903f2de" providerId="ADAL" clId="{7314A9CC-26D3-41E6-96F1-A72E785017FE}" dt="2025-06-02T20:57:32.879" v="1" actId="20577"/>
          <ac:spMkLst>
            <pc:docMk/>
            <pc:sldMk cId="2122357660" sldId="546"/>
            <ac:spMk id="32" creationId="{B4327629-F8CB-4D2A-9BB4-09E1B414D2D0}"/>
          </ac:spMkLst>
        </pc:spChg>
      </pc:sldChg>
    </pc:docChg>
  </pc:docChgLst>
  <pc:docChgLst>
    <pc:chgData name="Al Friend" userId="e5ed79da-d858-46d4-9eed-a7a24903f2de" providerId="ADAL" clId="{00C113E3-DC44-4CBE-8143-EAC727F6E289}"/>
    <pc:docChg chg="undo redo custSel addSld delSld modSld sldOrd modSection">
      <pc:chgData name="Al Friend" userId="e5ed79da-d858-46d4-9eed-a7a24903f2de" providerId="ADAL" clId="{00C113E3-DC44-4CBE-8143-EAC727F6E289}" dt="2025-06-24T10:40:26.794" v="591" actId="20577"/>
      <pc:docMkLst>
        <pc:docMk/>
      </pc:docMkLst>
      <pc:sldChg chg="modSp ord modAnim modNotesTx">
        <pc:chgData name="Al Friend" userId="e5ed79da-d858-46d4-9eed-a7a24903f2de" providerId="ADAL" clId="{00C113E3-DC44-4CBE-8143-EAC727F6E289}" dt="2025-06-19T08:30:12.381" v="503" actId="20577"/>
        <pc:sldMkLst>
          <pc:docMk/>
          <pc:sldMk cId="2001493673" sldId="380"/>
        </pc:sldMkLst>
        <pc:spChg chg="mod">
          <ac:chgData name="Al Friend" userId="e5ed79da-d858-46d4-9eed-a7a24903f2de" providerId="ADAL" clId="{00C113E3-DC44-4CBE-8143-EAC727F6E289}" dt="2025-06-18T10:42:26.148" v="233" actId="255"/>
          <ac:spMkLst>
            <pc:docMk/>
            <pc:sldMk cId="2001493673" sldId="380"/>
            <ac:spMk id="4" creationId="{64E6C5A6-C8B6-44E7-AC4F-4DD9B8000FF1}"/>
          </ac:spMkLst>
        </pc:spChg>
      </pc:sldChg>
      <pc:sldChg chg="modSp">
        <pc:chgData name="Al Friend" userId="e5ed79da-d858-46d4-9eed-a7a24903f2de" providerId="ADAL" clId="{00C113E3-DC44-4CBE-8143-EAC727F6E289}" dt="2025-06-18T10:33:08.572" v="200" actId="14100"/>
        <pc:sldMkLst>
          <pc:docMk/>
          <pc:sldMk cId="3802701649" sldId="438"/>
        </pc:sldMkLst>
        <pc:spChg chg="mod">
          <ac:chgData name="Al Friend" userId="e5ed79da-d858-46d4-9eed-a7a24903f2de" providerId="ADAL" clId="{00C113E3-DC44-4CBE-8143-EAC727F6E289}" dt="2025-06-18T10:33:08.572" v="200" actId="14100"/>
          <ac:spMkLst>
            <pc:docMk/>
            <pc:sldMk cId="3802701649" sldId="438"/>
            <ac:spMk id="2" creationId="{01E4F0FA-641B-7BBB-4A91-53AF18F36B37}"/>
          </ac:spMkLst>
        </pc:spChg>
        <pc:spChg chg="mod">
          <ac:chgData name="Al Friend" userId="e5ed79da-d858-46d4-9eed-a7a24903f2de" providerId="ADAL" clId="{00C113E3-DC44-4CBE-8143-EAC727F6E289}" dt="2025-06-18T10:32:41.625" v="193" actId="1076"/>
          <ac:spMkLst>
            <pc:docMk/>
            <pc:sldMk cId="3802701649" sldId="438"/>
            <ac:spMk id="4" creationId="{64E6C5A6-C8B6-44E7-AC4F-4DD9B8000FF1}"/>
          </ac:spMkLst>
        </pc:spChg>
        <pc:spChg chg="mod">
          <ac:chgData name="Al Friend" userId="e5ed79da-d858-46d4-9eed-a7a24903f2de" providerId="ADAL" clId="{00C113E3-DC44-4CBE-8143-EAC727F6E289}" dt="2025-06-18T10:32:56.731" v="197" actId="1076"/>
          <ac:spMkLst>
            <pc:docMk/>
            <pc:sldMk cId="3802701649" sldId="438"/>
            <ac:spMk id="6" creationId="{8145E81F-1949-4DFF-BEDD-AF463B4A35D1}"/>
          </ac:spMkLst>
        </pc:spChg>
        <pc:spChg chg="mod">
          <ac:chgData name="Al Friend" userId="e5ed79da-d858-46d4-9eed-a7a24903f2de" providerId="ADAL" clId="{00C113E3-DC44-4CBE-8143-EAC727F6E289}" dt="2025-06-18T10:32:53.055" v="196" actId="1076"/>
          <ac:spMkLst>
            <pc:docMk/>
            <pc:sldMk cId="3802701649" sldId="438"/>
            <ac:spMk id="7" creationId="{DD7CFB5D-8D75-BBA7-21D4-45F85FBF6B79}"/>
          </ac:spMkLst>
        </pc:spChg>
      </pc:sldChg>
      <pc:sldChg chg="modSp modAnim">
        <pc:chgData name="Al Friend" userId="e5ed79da-d858-46d4-9eed-a7a24903f2de" providerId="ADAL" clId="{00C113E3-DC44-4CBE-8143-EAC727F6E289}" dt="2025-06-18T11:12:29.347" v="275"/>
        <pc:sldMkLst>
          <pc:docMk/>
          <pc:sldMk cId="1456227709" sldId="440"/>
        </pc:sldMkLst>
        <pc:spChg chg="mod">
          <ac:chgData name="Al Friend" userId="e5ed79da-d858-46d4-9eed-a7a24903f2de" providerId="ADAL" clId="{00C113E3-DC44-4CBE-8143-EAC727F6E289}" dt="2025-06-18T11:11:29.623" v="269" actId="12788"/>
          <ac:spMkLst>
            <pc:docMk/>
            <pc:sldMk cId="1456227709" sldId="440"/>
            <ac:spMk id="12" creationId="{00000000-0000-0000-0000-000000000000}"/>
          </ac:spMkLst>
        </pc:spChg>
      </pc:sldChg>
      <pc:sldChg chg="ord">
        <pc:chgData name="Al Friend" userId="e5ed79da-d858-46d4-9eed-a7a24903f2de" providerId="ADAL" clId="{00C113E3-DC44-4CBE-8143-EAC727F6E289}" dt="2025-06-18T10:26:19.540" v="140"/>
        <pc:sldMkLst>
          <pc:docMk/>
          <pc:sldMk cId="3097969357" sldId="445"/>
        </pc:sldMkLst>
      </pc:sldChg>
      <pc:sldChg chg="ord">
        <pc:chgData name="Al Friend" userId="e5ed79da-d858-46d4-9eed-a7a24903f2de" providerId="ADAL" clId="{00C113E3-DC44-4CBE-8143-EAC727F6E289}" dt="2025-06-18T10:26:19.540" v="140"/>
        <pc:sldMkLst>
          <pc:docMk/>
          <pc:sldMk cId="328642009" sldId="446"/>
        </pc:sldMkLst>
      </pc:sldChg>
      <pc:sldChg chg="modSp ord">
        <pc:chgData name="Al Friend" userId="e5ed79da-d858-46d4-9eed-a7a24903f2de" providerId="ADAL" clId="{00C113E3-DC44-4CBE-8143-EAC727F6E289}" dt="2025-06-18T10:44:05.819" v="237" actId="12788"/>
        <pc:sldMkLst>
          <pc:docMk/>
          <pc:sldMk cId="370988439" sldId="456"/>
        </pc:sldMkLst>
        <pc:spChg chg="mod">
          <ac:chgData name="Al Friend" userId="e5ed79da-d858-46d4-9eed-a7a24903f2de" providerId="ADAL" clId="{00C113E3-DC44-4CBE-8143-EAC727F6E289}" dt="2025-06-18T10:43:38.221" v="236" actId="1076"/>
          <ac:spMkLst>
            <pc:docMk/>
            <pc:sldMk cId="370988439" sldId="456"/>
            <ac:spMk id="9" creationId="{00000000-0000-0000-0000-000000000000}"/>
          </ac:spMkLst>
        </pc:spChg>
        <pc:spChg chg="mod">
          <ac:chgData name="Al Friend" userId="e5ed79da-d858-46d4-9eed-a7a24903f2de" providerId="ADAL" clId="{00C113E3-DC44-4CBE-8143-EAC727F6E289}" dt="2025-06-18T10:44:05.819" v="237" actId="12788"/>
          <ac:spMkLst>
            <pc:docMk/>
            <pc:sldMk cId="370988439" sldId="456"/>
            <ac:spMk id="10" creationId="{A377BF64-05A1-4714-A93C-E7E6D9BBDA17}"/>
          </ac:spMkLst>
        </pc:spChg>
      </pc:sldChg>
      <pc:sldChg chg="delSp modSp ord delAnim">
        <pc:chgData name="Al Friend" userId="e5ed79da-d858-46d4-9eed-a7a24903f2de" providerId="ADAL" clId="{00C113E3-DC44-4CBE-8143-EAC727F6E289}" dt="2025-06-18T10:44:28.951" v="239" actId="1076"/>
        <pc:sldMkLst>
          <pc:docMk/>
          <pc:sldMk cId="2802556139" sldId="457"/>
        </pc:sldMkLst>
        <pc:spChg chg="mod">
          <ac:chgData name="Al Friend" userId="e5ed79da-d858-46d4-9eed-a7a24903f2de" providerId="ADAL" clId="{00C113E3-DC44-4CBE-8143-EAC727F6E289}" dt="2025-06-18T10:30:27.390" v="170" actId="20577"/>
          <ac:spMkLst>
            <pc:docMk/>
            <pc:sldMk cId="2802556139" sldId="457"/>
            <ac:spMk id="3" creationId="{00000000-0000-0000-0000-000000000000}"/>
          </ac:spMkLst>
        </pc:spChg>
        <pc:spChg chg="mod">
          <ac:chgData name="Al Friend" userId="e5ed79da-d858-46d4-9eed-a7a24903f2de" providerId="ADAL" clId="{00C113E3-DC44-4CBE-8143-EAC727F6E289}" dt="2025-06-18T10:44:28.951" v="239" actId="1076"/>
          <ac:spMkLst>
            <pc:docMk/>
            <pc:sldMk cId="2802556139" sldId="457"/>
            <ac:spMk id="4" creationId="{00000000-0000-0000-0000-000000000000}"/>
          </ac:spMkLst>
        </pc:spChg>
        <pc:spChg chg="mod">
          <ac:chgData name="Al Friend" userId="e5ed79da-d858-46d4-9eed-a7a24903f2de" providerId="ADAL" clId="{00C113E3-DC44-4CBE-8143-EAC727F6E289}" dt="2025-06-18T10:30:32.196" v="190" actId="1038"/>
          <ac:spMkLst>
            <pc:docMk/>
            <pc:sldMk cId="2802556139" sldId="457"/>
            <ac:spMk id="11" creationId="{00000000-0000-0000-0000-000000000000}"/>
          </ac:spMkLst>
        </pc:spChg>
      </pc:sldChg>
      <pc:sldChg chg="modSp">
        <pc:chgData name="Al Friend" userId="e5ed79da-d858-46d4-9eed-a7a24903f2de" providerId="ADAL" clId="{00C113E3-DC44-4CBE-8143-EAC727F6E289}" dt="2025-06-10T12:35:14.491" v="125" actId="20577"/>
        <pc:sldMkLst>
          <pc:docMk/>
          <pc:sldMk cId="4138570075" sldId="471"/>
        </pc:sldMkLst>
        <pc:spChg chg="mod">
          <ac:chgData name="Al Friend" userId="e5ed79da-d858-46d4-9eed-a7a24903f2de" providerId="ADAL" clId="{00C113E3-DC44-4CBE-8143-EAC727F6E289}" dt="2025-06-10T12:33:33.374" v="124" actId="20577"/>
          <ac:spMkLst>
            <pc:docMk/>
            <pc:sldMk cId="4138570075" sldId="471"/>
            <ac:spMk id="2" creationId="{F7719E29-BF4E-48F1-95E1-BEA6812C1B5A}"/>
          </ac:spMkLst>
        </pc:spChg>
        <pc:spChg chg="mod">
          <ac:chgData name="Al Friend" userId="e5ed79da-d858-46d4-9eed-a7a24903f2de" providerId="ADAL" clId="{00C113E3-DC44-4CBE-8143-EAC727F6E289}" dt="2025-06-10T12:35:14.491" v="125" actId="20577"/>
          <ac:spMkLst>
            <pc:docMk/>
            <pc:sldMk cId="4138570075" sldId="471"/>
            <ac:spMk id="13314" creationId="{00000000-0000-0000-0000-000000000000}"/>
          </ac:spMkLst>
        </pc:spChg>
      </pc:sldChg>
      <pc:sldChg chg="modSp modAnim">
        <pc:chgData name="Al Friend" userId="e5ed79da-d858-46d4-9eed-a7a24903f2de" providerId="ADAL" clId="{00C113E3-DC44-4CBE-8143-EAC727F6E289}" dt="2025-06-24T10:37:05.722" v="586" actId="207"/>
        <pc:sldMkLst>
          <pc:docMk/>
          <pc:sldMk cId="831658751" sldId="497"/>
        </pc:sldMkLst>
        <pc:spChg chg="mod">
          <ac:chgData name="Al Friend" userId="e5ed79da-d858-46d4-9eed-a7a24903f2de" providerId="ADAL" clId="{00C113E3-DC44-4CBE-8143-EAC727F6E289}" dt="2025-06-24T10:37:05.722" v="586" actId="207"/>
          <ac:spMkLst>
            <pc:docMk/>
            <pc:sldMk cId="831658751" sldId="497"/>
            <ac:spMk id="5" creationId="{74506FC4-1315-A160-3087-BDB7683CC0CC}"/>
          </ac:spMkLst>
        </pc:spChg>
      </pc:sldChg>
      <pc:sldChg chg="modSp">
        <pc:chgData name="Al Friend" userId="e5ed79da-d858-46d4-9eed-a7a24903f2de" providerId="ADAL" clId="{00C113E3-DC44-4CBE-8143-EAC727F6E289}" dt="2025-06-24T10:37:01.770" v="585" actId="207"/>
        <pc:sldMkLst>
          <pc:docMk/>
          <pc:sldMk cId="2118686002" sldId="500"/>
        </pc:sldMkLst>
        <pc:spChg chg="mod">
          <ac:chgData name="Al Friend" userId="e5ed79da-d858-46d4-9eed-a7a24903f2de" providerId="ADAL" clId="{00C113E3-DC44-4CBE-8143-EAC727F6E289}" dt="2025-06-24T10:37:01.770" v="585" actId="207"/>
          <ac:spMkLst>
            <pc:docMk/>
            <pc:sldMk cId="2118686002" sldId="500"/>
            <ac:spMk id="4" creationId="{64E6C5A6-C8B6-44E7-AC4F-4DD9B8000FF1}"/>
          </ac:spMkLst>
        </pc:spChg>
        <pc:spChg chg="mod">
          <ac:chgData name="Al Friend" userId="e5ed79da-d858-46d4-9eed-a7a24903f2de" providerId="ADAL" clId="{00C113E3-DC44-4CBE-8143-EAC727F6E289}" dt="2025-06-24T10:18:14.745" v="562" actId="1036"/>
          <ac:spMkLst>
            <pc:docMk/>
            <pc:sldMk cId="2118686002" sldId="500"/>
            <ac:spMk id="8" creationId="{7958E7E9-47BD-4932-9A33-7D87103BF3AA}"/>
          </ac:spMkLst>
        </pc:spChg>
        <pc:spChg chg="mod">
          <ac:chgData name="Al Friend" userId="e5ed79da-d858-46d4-9eed-a7a24903f2de" providerId="ADAL" clId="{00C113E3-DC44-4CBE-8143-EAC727F6E289}" dt="2025-06-24T10:18:10.508" v="555" actId="1036"/>
          <ac:spMkLst>
            <pc:docMk/>
            <pc:sldMk cId="2118686002" sldId="500"/>
            <ac:spMk id="9" creationId="{208F4821-DCA7-4182-B540-6A5D897B39F4}"/>
          </ac:spMkLst>
        </pc:spChg>
      </pc:sldChg>
      <pc:sldChg chg="modSp modAnim">
        <pc:chgData name="Al Friend" userId="e5ed79da-d858-46d4-9eed-a7a24903f2de" providerId="ADAL" clId="{00C113E3-DC44-4CBE-8143-EAC727F6E289}" dt="2025-06-24T10:40:21.421" v="589" actId="20577"/>
        <pc:sldMkLst>
          <pc:docMk/>
          <pc:sldMk cId="3419363118" sldId="501"/>
        </pc:sldMkLst>
        <pc:spChg chg="mod">
          <ac:chgData name="Al Friend" userId="e5ed79da-d858-46d4-9eed-a7a24903f2de" providerId="ADAL" clId="{00C113E3-DC44-4CBE-8143-EAC727F6E289}" dt="2025-06-24T10:40:21.421" v="589" actId="20577"/>
          <ac:spMkLst>
            <pc:docMk/>
            <pc:sldMk cId="3419363118" sldId="501"/>
            <ac:spMk id="4" creationId="{64E6C5A6-C8B6-44E7-AC4F-4DD9B8000FF1}"/>
          </ac:spMkLst>
        </pc:spChg>
      </pc:sldChg>
      <pc:sldChg chg="modSp">
        <pc:chgData name="Al Friend" userId="e5ed79da-d858-46d4-9eed-a7a24903f2de" providerId="ADAL" clId="{00C113E3-DC44-4CBE-8143-EAC727F6E289}" dt="2025-06-11T14:18:42.971" v="138" actId="20577"/>
        <pc:sldMkLst>
          <pc:docMk/>
          <pc:sldMk cId="3515013201" sldId="512"/>
        </pc:sldMkLst>
        <pc:spChg chg="mod">
          <ac:chgData name="Al Friend" userId="e5ed79da-d858-46d4-9eed-a7a24903f2de" providerId="ADAL" clId="{00C113E3-DC44-4CBE-8143-EAC727F6E289}" dt="2025-06-11T14:18:38.907" v="130" actId="20577"/>
          <ac:spMkLst>
            <pc:docMk/>
            <pc:sldMk cId="3515013201" sldId="512"/>
            <ac:spMk id="40" creationId="{B864AFC2-DEB9-408B-9B33-41239EB6D45A}"/>
          </ac:spMkLst>
        </pc:spChg>
        <pc:spChg chg="mod">
          <ac:chgData name="Al Friend" userId="e5ed79da-d858-46d4-9eed-a7a24903f2de" providerId="ADAL" clId="{00C113E3-DC44-4CBE-8143-EAC727F6E289}" dt="2025-06-11T14:18:42.971" v="138" actId="20577"/>
          <ac:spMkLst>
            <pc:docMk/>
            <pc:sldMk cId="3515013201" sldId="512"/>
            <ac:spMk id="41" creationId="{DE03AE61-A5F0-44B0-85E4-A2C24F50939C}"/>
          </ac:spMkLst>
        </pc:spChg>
      </pc:sldChg>
      <pc:sldChg chg="modSp">
        <pc:chgData name="Al Friend" userId="e5ed79da-d858-46d4-9eed-a7a24903f2de" providerId="ADAL" clId="{00C113E3-DC44-4CBE-8143-EAC727F6E289}" dt="2025-06-18T10:34:53.702" v="214" actId="1076"/>
        <pc:sldMkLst>
          <pc:docMk/>
          <pc:sldMk cId="1426775807" sldId="550"/>
        </pc:sldMkLst>
        <pc:spChg chg="mod">
          <ac:chgData name="Al Friend" userId="e5ed79da-d858-46d4-9eed-a7a24903f2de" providerId="ADAL" clId="{00C113E3-DC44-4CBE-8143-EAC727F6E289}" dt="2025-06-18T10:34:19.201" v="210" actId="403"/>
          <ac:spMkLst>
            <pc:docMk/>
            <pc:sldMk cId="1426775807" sldId="550"/>
            <ac:spMk id="4" creationId="{64E6C5A6-C8B6-44E7-AC4F-4DD9B8000FF1}"/>
          </ac:spMkLst>
        </pc:spChg>
        <pc:spChg chg="mod">
          <ac:chgData name="Al Friend" userId="e5ed79da-d858-46d4-9eed-a7a24903f2de" providerId="ADAL" clId="{00C113E3-DC44-4CBE-8143-EAC727F6E289}" dt="2025-06-18T10:34:46.796" v="213" actId="1076"/>
          <ac:spMkLst>
            <pc:docMk/>
            <pc:sldMk cId="1426775807" sldId="550"/>
            <ac:spMk id="5" creationId="{8145E81F-1949-4DFF-BEDD-AF463B4A35D1}"/>
          </ac:spMkLst>
        </pc:spChg>
        <pc:spChg chg="mod">
          <ac:chgData name="Al Friend" userId="e5ed79da-d858-46d4-9eed-a7a24903f2de" providerId="ADAL" clId="{00C113E3-DC44-4CBE-8143-EAC727F6E289}" dt="2025-06-18T10:34:53.702" v="214" actId="1076"/>
          <ac:spMkLst>
            <pc:docMk/>
            <pc:sldMk cId="1426775807" sldId="550"/>
            <ac:spMk id="6" creationId="{C2EA3EC2-0EA3-52F8-BE2F-82AE8846A15B}"/>
          </ac:spMkLst>
        </pc:spChg>
      </pc:sldChg>
      <pc:sldChg chg="modSp">
        <pc:chgData name="Al Friend" userId="e5ed79da-d858-46d4-9eed-a7a24903f2de" providerId="ADAL" clId="{00C113E3-DC44-4CBE-8143-EAC727F6E289}" dt="2025-06-18T10:36:22.484" v="226" actId="1076"/>
        <pc:sldMkLst>
          <pc:docMk/>
          <pc:sldMk cId="2672142775" sldId="552"/>
        </pc:sldMkLst>
        <pc:spChg chg="mod">
          <ac:chgData name="Al Friend" userId="e5ed79da-d858-46d4-9eed-a7a24903f2de" providerId="ADAL" clId="{00C113E3-DC44-4CBE-8143-EAC727F6E289}" dt="2025-06-18T10:36:16.915" v="225" actId="255"/>
          <ac:spMkLst>
            <pc:docMk/>
            <pc:sldMk cId="2672142775" sldId="552"/>
            <ac:spMk id="4" creationId="{64E6C5A6-C8B6-44E7-AC4F-4DD9B8000FF1}"/>
          </ac:spMkLst>
        </pc:spChg>
        <pc:spChg chg="mod">
          <ac:chgData name="Al Friend" userId="e5ed79da-d858-46d4-9eed-a7a24903f2de" providerId="ADAL" clId="{00C113E3-DC44-4CBE-8143-EAC727F6E289}" dt="2025-06-18T10:36:22.484" v="226" actId="1076"/>
          <ac:spMkLst>
            <pc:docMk/>
            <pc:sldMk cId="2672142775" sldId="552"/>
            <ac:spMk id="6" creationId="{4C153303-D1C1-431D-B2E2-B4706419068D}"/>
          </ac:spMkLst>
        </pc:spChg>
      </pc:sldChg>
      <pc:sldChg chg="ord">
        <pc:chgData name="Al Friend" userId="e5ed79da-d858-46d4-9eed-a7a24903f2de" providerId="ADAL" clId="{00C113E3-DC44-4CBE-8143-EAC727F6E289}" dt="2025-06-18T10:26:19.540" v="140"/>
        <pc:sldMkLst>
          <pc:docMk/>
          <pc:sldMk cId="493580204" sldId="556"/>
        </pc:sldMkLst>
      </pc:sldChg>
      <pc:sldChg chg="modSp ord">
        <pc:chgData name="Al Friend" userId="e5ed79da-d858-46d4-9eed-a7a24903f2de" providerId="ADAL" clId="{00C113E3-DC44-4CBE-8143-EAC727F6E289}" dt="2025-06-18T10:45:01.934" v="247" actId="20577"/>
        <pc:sldMkLst>
          <pc:docMk/>
          <pc:sldMk cId="1197381379" sldId="557"/>
        </pc:sldMkLst>
        <pc:spChg chg="mod">
          <ac:chgData name="Al Friend" userId="e5ed79da-d858-46d4-9eed-a7a24903f2de" providerId="ADAL" clId="{00C113E3-DC44-4CBE-8143-EAC727F6E289}" dt="2025-06-18T10:45:01.934" v="247" actId="20577"/>
          <ac:spMkLst>
            <pc:docMk/>
            <pc:sldMk cId="1197381379" sldId="557"/>
            <ac:spMk id="3" creationId="{00000000-0000-0000-0000-000000000000}"/>
          </ac:spMkLst>
        </pc:spChg>
      </pc:sldChg>
      <pc:sldChg chg="ord">
        <pc:chgData name="Al Friend" userId="e5ed79da-d858-46d4-9eed-a7a24903f2de" providerId="ADAL" clId="{00C113E3-DC44-4CBE-8143-EAC727F6E289}" dt="2025-06-18T10:27:51.665" v="143"/>
        <pc:sldMkLst>
          <pc:docMk/>
          <pc:sldMk cId="1117637440" sldId="559"/>
        </pc:sldMkLst>
      </pc:sldChg>
      <pc:sldChg chg="ord">
        <pc:chgData name="Al Friend" userId="e5ed79da-d858-46d4-9eed-a7a24903f2de" providerId="ADAL" clId="{00C113E3-DC44-4CBE-8143-EAC727F6E289}" dt="2025-06-18T10:27:51.665" v="143"/>
        <pc:sldMkLst>
          <pc:docMk/>
          <pc:sldMk cId="2489710584" sldId="560"/>
        </pc:sldMkLst>
      </pc:sldChg>
      <pc:sldChg chg="modAnim">
        <pc:chgData name="Al Friend" userId="e5ed79da-d858-46d4-9eed-a7a24903f2de" providerId="ADAL" clId="{00C113E3-DC44-4CBE-8143-EAC727F6E289}" dt="2025-06-24T10:15:55.083" v="540"/>
        <pc:sldMkLst>
          <pc:docMk/>
          <pc:sldMk cId="195889250" sldId="606"/>
        </pc:sldMkLst>
      </pc:sldChg>
      <pc:sldChg chg="modAnim">
        <pc:chgData name="Al Friend" userId="e5ed79da-d858-46d4-9eed-a7a24903f2de" providerId="ADAL" clId="{00C113E3-DC44-4CBE-8143-EAC727F6E289}" dt="2025-06-24T10:10:34.740" v="534"/>
        <pc:sldMkLst>
          <pc:docMk/>
          <pc:sldMk cId="2607827900" sldId="607"/>
        </pc:sldMkLst>
      </pc:sldChg>
      <pc:sldChg chg="modAnim">
        <pc:chgData name="Al Friend" userId="e5ed79da-d858-46d4-9eed-a7a24903f2de" providerId="ADAL" clId="{00C113E3-DC44-4CBE-8143-EAC727F6E289}" dt="2025-06-24T10:36:42.867" v="584"/>
        <pc:sldMkLst>
          <pc:docMk/>
          <pc:sldMk cId="2664616585" sldId="608"/>
        </pc:sldMkLst>
      </pc:sldChg>
      <pc:sldChg chg="modSp">
        <pc:chgData name="Al Friend" userId="e5ed79da-d858-46d4-9eed-a7a24903f2de" providerId="ADAL" clId="{00C113E3-DC44-4CBE-8143-EAC727F6E289}" dt="2025-06-19T08:31:51.909" v="522" actId="692"/>
        <pc:sldMkLst>
          <pc:docMk/>
          <pc:sldMk cId="905531228" sldId="632"/>
        </pc:sldMkLst>
        <pc:spChg chg="mod">
          <ac:chgData name="Al Friend" userId="e5ed79da-d858-46d4-9eed-a7a24903f2de" providerId="ADAL" clId="{00C113E3-DC44-4CBE-8143-EAC727F6E289}" dt="2025-06-19T08:31:51.909" v="522" actId="692"/>
          <ac:spMkLst>
            <pc:docMk/>
            <pc:sldMk cId="905531228" sldId="632"/>
            <ac:spMk id="11" creationId="{BAC9D8DB-ABCA-4F67-B600-02A2BC08B7C9}"/>
          </ac:spMkLst>
        </pc:spChg>
        <pc:spChg chg="mod">
          <ac:chgData name="Al Friend" userId="e5ed79da-d858-46d4-9eed-a7a24903f2de" providerId="ADAL" clId="{00C113E3-DC44-4CBE-8143-EAC727F6E289}" dt="2025-06-19T08:31:46.112" v="520" actId="692"/>
          <ac:spMkLst>
            <pc:docMk/>
            <pc:sldMk cId="905531228" sldId="632"/>
            <ac:spMk id="12" creationId="{18ADAFC1-1EC6-6123-6386-BF60E9A46802}"/>
          </ac:spMkLst>
        </pc:spChg>
      </pc:sldChg>
      <pc:sldChg chg="modSp">
        <pc:chgData name="Al Friend" userId="e5ed79da-d858-46d4-9eed-a7a24903f2de" providerId="ADAL" clId="{00C113E3-DC44-4CBE-8143-EAC727F6E289}" dt="2025-06-19T08:32:17.776" v="526" actId="692"/>
        <pc:sldMkLst>
          <pc:docMk/>
          <pc:sldMk cId="1135896224" sldId="633"/>
        </pc:sldMkLst>
        <pc:spChg chg="mod">
          <ac:chgData name="Al Friend" userId="e5ed79da-d858-46d4-9eed-a7a24903f2de" providerId="ADAL" clId="{00C113E3-DC44-4CBE-8143-EAC727F6E289}" dt="2025-06-19T08:32:10.237" v="524" actId="692"/>
          <ac:spMkLst>
            <pc:docMk/>
            <pc:sldMk cId="1135896224" sldId="633"/>
            <ac:spMk id="50" creationId="{81CA37F2-6E2D-A1DC-901E-25458A024119}"/>
          </ac:spMkLst>
        </pc:spChg>
        <pc:spChg chg="mod">
          <ac:chgData name="Al Friend" userId="e5ed79da-d858-46d4-9eed-a7a24903f2de" providerId="ADAL" clId="{00C113E3-DC44-4CBE-8143-EAC727F6E289}" dt="2025-06-19T08:32:17.776" v="526" actId="692"/>
          <ac:spMkLst>
            <pc:docMk/>
            <pc:sldMk cId="1135896224" sldId="633"/>
            <ac:spMk id="52" creationId="{219D1B4B-79CB-A1EC-BF66-8C53B909368F}"/>
          </ac:spMkLst>
        </pc:spChg>
      </pc:sldChg>
      <pc:sldChg chg="delSp add modTransition delAnim modAnim modNotesTx">
        <pc:chgData name="Al Friend" userId="e5ed79da-d858-46d4-9eed-a7a24903f2de" providerId="ADAL" clId="{00C113E3-DC44-4CBE-8143-EAC727F6E289}" dt="2025-06-18T10:33:56.218" v="209"/>
        <pc:sldMkLst>
          <pc:docMk/>
          <pc:sldMk cId="3075148250" sldId="827"/>
        </pc:sldMkLst>
      </pc:sldChg>
      <pc:sldChg chg="delSp add modTransition delAnim modAnim">
        <pc:chgData name="Al Friend" userId="e5ed79da-d858-46d4-9eed-a7a24903f2de" providerId="ADAL" clId="{00C113E3-DC44-4CBE-8143-EAC727F6E289}" dt="2025-06-18T10:35:09.731" v="220"/>
        <pc:sldMkLst>
          <pc:docMk/>
          <pc:sldMk cId="1692260887" sldId="828"/>
        </pc:sldMkLst>
      </pc:sldChg>
      <pc:sldChg chg="delSp add modTransition modAnim modNotesTx">
        <pc:chgData name="Al Friend" userId="e5ed79da-d858-46d4-9eed-a7a24903f2de" providerId="ADAL" clId="{00C113E3-DC44-4CBE-8143-EAC727F6E289}" dt="2025-06-18T10:36:56.594" v="232" actId="6549"/>
        <pc:sldMkLst>
          <pc:docMk/>
          <pc:sldMk cId="3320179908" sldId="829"/>
        </pc:sldMkLst>
      </pc:sldChg>
      <pc:sldChg chg="modSp add modTransition modAnim modNotesTx">
        <pc:chgData name="Al Friend" userId="e5ed79da-d858-46d4-9eed-a7a24903f2de" providerId="ADAL" clId="{00C113E3-DC44-4CBE-8143-EAC727F6E289}" dt="2025-06-18T11:14:21.641" v="416" actId="20577"/>
        <pc:sldMkLst>
          <pc:docMk/>
          <pc:sldMk cId="3815233802" sldId="830"/>
        </pc:sldMkLst>
        <pc:spChg chg="mod">
          <ac:chgData name="Al Friend" userId="e5ed79da-d858-46d4-9eed-a7a24903f2de" providerId="ADAL" clId="{00C113E3-DC44-4CBE-8143-EAC727F6E289}" dt="2025-06-18T11:14:21.641" v="416" actId="20577"/>
          <ac:spMkLst>
            <pc:docMk/>
            <pc:sldMk cId="3815233802" sldId="830"/>
            <ac:spMk id="9" creationId="{00000000-0000-0000-0000-000000000000}"/>
          </ac:spMkLst>
        </pc:spChg>
        <pc:spChg chg="mod">
          <ac:chgData name="Al Friend" userId="e5ed79da-d858-46d4-9eed-a7a24903f2de" providerId="ADAL" clId="{00C113E3-DC44-4CBE-8143-EAC727F6E289}" dt="2025-06-18T11:13:41.967" v="380" actId="20577"/>
          <ac:spMkLst>
            <pc:docMk/>
            <pc:sldMk cId="3815233802" sldId="830"/>
            <ac:spMk id="11" creationId="{00000000-0000-0000-0000-000000000000}"/>
          </ac:spMkLst>
        </pc:spChg>
        <pc:spChg chg="mod">
          <ac:chgData name="Al Friend" userId="e5ed79da-d858-46d4-9eed-a7a24903f2de" providerId="ADAL" clId="{00C113E3-DC44-4CBE-8143-EAC727F6E289}" dt="2025-06-18T11:14:12.858" v="414" actId="6549"/>
          <ac:spMkLst>
            <pc:docMk/>
            <pc:sldMk cId="3815233802" sldId="830"/>
            <ac:spMk id="12" creationId="{00000000-0000-0000-0000-000000000000}"/>
          </ac:spMkLst>
        </pc:spChg>
      </pc:sldChg>
      <pc:sldChg chg="modSp">
        <pc:chgData name="Al Friend" userId="e5ed79da-d858-46d4-9eed-a7a24903f2de" providerId="ADAL" clId="{00C113E3-DC44-4CBE-8143-EAC727F6E289}" dt="2025-06-24T10:40:26.794" v="591" actId="20577"/>
        <pc:sldMkLst>
          <pc:docMk/>
          <pc:sldMk cId="652055710" sldId="831"/>
        </pc:sldMkLst>
        <pc:spChg chg="mod">
          <ac:chgData name="Al Friend" userId="e5ed79da-d858-46d4-9eed-a7a24903f2de" providerId="ADAL" clId="{00C113E3-DC44-4CBE-8143-EAC727F6E289}" dt="2025-06-24T10:40:26.794" v="591" actId="20577"/>
          <ac:spMkLst>
            <pc:docMk/>
            <pc:sldMk cId="652055710" sldId="831"/>
            <ac:spMk id="4" creationId="{DC91C02B-DB34-E7B0-B4E5-4793982C3400}"/>
          </ac:spMkLst>
        </pc:spChg>
      </pc:sldChg>
      <pc:sldChg chg="delSp modSp add modTransition modAnim modNotesTx">
        <pc:chgData name="Al Friend" userId="e5ed79da-d858-46d4-9eed-a7a24903f2de" providerId="ADAL" clId="{00C113E3-DC44-4CBE-8143-EAC727F6E289}" dt="2025-06-24T10:37:26.889" v="587" actId="207"/>
        <pc:sldMkLst>
          <pc:docMk/>
          <pc:sldMk cId="1850962590" sldId="835"/>
        </pc:sldMkLst>
        <pc:spChg chg="del">
          <ac:chgData name="Al Friend" userId="e5ed79da-d858-46d4-9eed-a7a24903f2de" providerId="ADAL" clId="{00C113E3-DC44-4CBE-8143-EAC727F6E289}" dt="2025-06-24T10:21:17.164" v="570" actId="478"/>
          <ac:spMkLst>
            <pc:docMk/>
            <pc:sldMk cId="1850962590" sldId="835"/>
            <ac:spMk id="2" creationId="{7FB8C24A-DF22-D8B4-79C3-2F928A19557F}"/>
          </ac:spMkLst>
        </pc:spChg>
        <pc:spChg chg="mod">
          <ac:chgData name="Al Friend" userId="e5ed79da-d858-46d4-9eed-a7a24903f2de" providerId="ADAL" clId="{00C113E3-DC44-4CBE-8143-EAC727F6E289}" dt="2025-06-24T10:37:26.889" v="587" actId="207"/>
          <ac:spMkLst>
            <pc:docMk/>
            <pc:sldMk cId="1850962590" sldId="835"/>
            <ac:spMk id="4" creationId="{64E6C5A6-C8B6-44E7-AC4F-4DD9B8000FF1}"/>
          </ac:spMkLst>
        </pc:spChg>
        <pc:spChg chg="del">
          <ac:chgData name="Al Friend" userId="e5ed79da-d858-46d4-9eed-a7a24903f2de" providerId="ADAL" clId="{00C113E3-DC44-4CBE-8143-EAC727F6E289}" dt="2025-06-24T10:21:18.779" v="571" actId="478"/>
          <ac:spMkLst>
            <pc:docMk/>
            <pc:sldMk cId="1850962590" sldId="835"/>
            <ac:spMk id="8" creationId="{7958E7E9-47BD-4932-9A33-7D87103BF3AA}"/>
          </ac:spMkLst>
        </pc:spChg>
        <pc:spChg chg="del">
          <ac:chgData name="Al Friend" userId="e5ed79da-d858-46d4-9eed-a7a24903f2de" providerId="ADAL" clId="{00C113E3-DC44-4CBE-8143-EAC727F6E289}" dt="2025-06-24T10:21:19.497" v="572" actId="478"/>
          <ac:spMkLst>
            <pc:docMk/>
            <pc:sldMk cId="1850962590" sldId="835"/>
            <ac:spMk id="9" creationId="{208F4821-DCA7-4182-B540-6A5D897B39F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6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6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6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3" presStyleCnt="6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4" presStyleCnt="6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3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4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4944EAFC-B2B0-4E7D-94E9-B17B5C2D380E}" srcId="{AADFB80D-C2E8-416C-B522-D5F6D93F18D7}" destId="{9EC5D7E7-13E1-4749-A134-4C83AB922A61}" srcOrd="5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4B8D09CE-12DA-4A98-A079-57B4B36ABD66}" type="presParOf" srcId="{7EBBDEE6-A55E-47FA-9020-5BC46200AFFC}" destId="{3E2A20E0-2799-4B60-847C-0291A143F060}" srcOrd="6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7" destOrd="0" presId="urn:microsoft.com/office/officeart/2005/8/layout/chevron2"/>
    <dgm:cxn modelId="{5FCECAA4-B55F-4524-B52B-5579AFC35055}" type="presParOf" srcId="{7EBBDEE6-A55E-47FA-9020-5BC46200AFFC}" destId="{BC0413A5-5CFC-41A1-A4D1-32D9D3A580EB}" srcOrd="8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9" destOrd="0" presId="urn:microsoft.com/office/officeart/2005/8/layout/chevron2"/>
    <dgm:cxn modelId="{9C5603DB-FB5F-489A-A5FC-119F4545BE24}" type="presParOf" srcId="{7EBBDEE6-A55E-47FA-9020-5BC46200AFFC}" destId="{5FCAE6DF-E40E-46F3-84CF-149E85A19097}" srcOrd="10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/>
      <dgm:spPr/>
      <dgm:t>
        <a:bodyPr/>
        <a:lstStyle/>
        <a:p>
          <a:r>
            <a:rPr lang="en-GB" dirty="0"/>
            <a:t>Evaluate</a:t>
          </a:r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/>
      <dgm:spPr/>
      <dgm:t>
        <a:bodyPr/>
        <a:lstStyle/>
        <a:p>
          <a:r>
            <a:rPr lang="en-GB" dirty="0"/>
            <a:t>Evaluate</a:t>
          </a:r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21106" y="12312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SDD</a:t>
          </a:r>
        </a:p>
      </dsp:txBody>
      <dsp:txXfrm rot="-5400000">
        <a:off x="1" y="284603"/>
        <a:ext cx="565164" cy="242213"/>
      </dsp:txXfrm>
    </dsp:sp>
    <dsp:sp modelId="{19C32B8D-512E-49A1-A0E6-109384C61E4D}">
      <dsp:nvSpPr>
        <dsp:cNvPr id="0" name=""/>
        <dsp:cNvSpPr/>
      </dsp:nvSpPr>
      <dsp:spPr>
        <a:xfrm rot="5400000">
          <a:off x="3997824" y="-343063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565164" y="27640"/>
        <a:ext cx="7364497" cy="473559"/>
      </dsp:txXfrm>
    </dsp:sp>
    <dsp:sp modelId="{AAD30B60-88C6-4919-B6DD-9F480459E84E}">
      <dsp:nvSpPr>
        <dsp:cNvPr id="0" name=""/>
        <dsp:cNvSpPr/>
      </dsp:nvSpPr>
      <dsp:spPr>
        <a:xfrm rot="5400000">
          <a:off x="-121106" y="831111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DDD</a:t>
          </a:r>
        </a:p>
      </dsp:txBody>
      <dsp:txXfrm rot="-5400000">
        <a:off x="1" y="992586"/>
        <a:ext cx="565164" cy="242213"/>
      </dsp:txXfrm>
    </dsp:sp>
    <dsp:sp modelId="{0DFDFC6D-8604-4378-B6A3-6A6720006C95}">
      <dsp:nvSpPr>
        <dsp:cNvPr id="0" name=""/>
        <dsp:cNvSpPr/>
      </dsp:nvSpPr>
      <dsp:spPr>
        <a:xfrm rot="5400000">
          <a:off x="3997824" y="-2722655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565164" y="735623"/>
        <a:ext cx="7364497" cy="473559"/>
      </dsp:txXfrm>
    </dsp:sp>
    <dsp:sp modelId="{3451A250-69C4-4911-A975-CCB8D5F6053B}">
      <dsp:nvSpPr>
        <dsp:cNvPr id="0" name=""/>
        <dsp:cNvSpPr/>
      </dsp:nvSpPr>
      <dsp:spPr>
        <a:xfrm rot="5400000">
          <a:off x="-121106" y="153909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WDD</a:t>
          </a:r>
        </a:p>
      </dsp:txBody>
      <dsp:txXfrm rot="-5400000">
        <a:off x="1" y="1700570"/>
        <a:ext cx="565164" cy="242213"/>
      </dsp:txXfrm>
    </dsp:sp>
    <dsp:sp modelId="{56AFEC8A-7D45-4965-A718-64DE087BA59E}">
      <dsp:nvSpPr>
        <dsp:cNvPr id="0" name=""/>
        <dsp:cNvSpPr/>
      </dsp:nvSpPr>
      <dsp:spPr>
        <a:xfrm rot="5400000">
          <a:off x="3997824" y="-2014671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565164" y="1443607"/>
        <a:ext cx="7364497" cy="473559"/>
      </dsp:txXfrm>
    </dsp:sp>
    <dsp:sp modelId="{17253025-0BE3-46B4-B2C8-BFD879D75B26}">
      <dsp:nvSpPr>
        <dsp:cNvPr id="0" name=""/>
        <dsp:cNvSpPr/>
      </dsp:nvSpPr>
      <dsp:spPr>
        <a:xfrm rot="5400000">
          <a:off x="-121106" y="2247078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2408553"/>
        <a:ext cx="565164" cy="242213"/>
      </dsp:txXfrm>
    </dsp:sp>
    <dsp:sp modelId="{B2D4CD90-7709-4B59-AC85-D09667CFC12B}">
      <dsp:nvSpPr>
        <dsp:cNvPr id="0" name=""/>
        <dsp:cNvSpPr/>
      </dsp:nvSpPr>
      <dsp:spPr>
        <a:xfrm rot="5400000">
          <a:off x="3997824" y="-130668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Assignment</a:t>
          </a:r>
        </a:p>
      </dsp:txBody>
      <dsp:txXfrm rot="-5400000">
        <a:off x="565164" y="2151590"/>
        <a:ext cx="7364497" cy="473559"/>
      </dsp:txXfrm>
    </dsp:sp>
    <dsp:sp modelId="{056CCBB6-5CE0-4348-89C6-99FB2D3AB62B}">
      <dsp:nvSpPr>
        <dsp:cNvPr id="0" name=""/>
        <dsp:cNvSpPr/>
      </dsp:nvSpPr>
      <dsp:spPr>
        <a:xfrm rot="5400000">
          <a:off x="-121106" y="2955062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C/Sys</a:t>
          </a:r>
        </a:p>
      </dsp:txBody>
      <dsp:txXfrm rot="-5400000">
        <a:off x="1" y="3116537"/>
        <a:ext cx="565164" cy="242213"/>
      </dsp:txXfrm>
    </dsp:sp>
    <dsp:sp modelId="{90709722-0E94-45E4-BEDD-48CB660682DD}">
      <dsp:nvSpPr>
        <dsp:cNvPr id="0" name=""/>
        <dsp:cNvSpPr/>
      </dsp:nvSpPr>
      <dsp:spPr>
        <a:xfrm rot="5400000">
          <a:off x="3997824" y="-598704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565164" y="2859574"/>
        <a:ext cx="7364497" cy="473559"/>
      </dsp:txXfrm>
    </dsp:sp>
    <dsp:sp modelId="{EB2E52AE-8FCF-47D0-B499-CFCFAF1883A9}">
      <dsp:nvSpPr>
        <dsp:cNvPr id="0" name=""/>
        <dsp:cNvSpPr/>
      </dsp:nvSpPr>
      <dsp:spPr>
        <a:xfrm rot="5400000">
          <a:off x="-121106" y="3663045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3824520"/>
        <a:ext cx="565164" cy="242213"/>
      </dsp:txXfrm>
    </dsp:sp>
    <dsp:sp modelId="{C92F1771-01AA-4FF3-B7EC-0229DB7A592C}">
      <dsp:nvSpPr>
        <dsp:cNvPr id="0" name=""/>
        <dsp:cNvSpPr/>
      </dsp:nvSpPr>
      <dsp:spPr>
        <a:xfrm rot="5400000">
          <a:off x="3997824" y="10927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Exam</a:t>
          </a:r>
        </a:p>
      </dsp:txBody>
      <dsp:txXfrm rot="-5400000">
        <a:off x="565164" y="3567556"/>
        <a:ext cx="7364497" cy="473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Implement</a:t>
          </a:r>
        </a:p>
      </dsp:txBody>
      <dsp:txXfrm>
        <a:off x="3666428" y="31794"/>
        <a:ext cx="1075692" cy="1075692"/>
      </dsp:txXfrm>
    </dsp:sp>
    <dsp:sp modelId="{81D98F37-62D4-411E-B078-2BD9760E7E91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Evaluate</a:t>
          </a:r>
        </a:p>
      </dsp:txBody>
      <dsp:txXfrm>
        <a:off x="3015314" y="2035718"/>
        <a:ext cx="1075692" cy="1075692"/>
      </dsp:txXfrm>
    </dsp:sp>
    <dsp:sp modelId="{BE1FE457-B8F9-46BA-BC03-DB26BC4F41D4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Analysis</a:t>
          </a:r>
        </a:p>
      </dsp:txBody>
      <dsp:txXfrm>
        <a:off x="4719953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Design</a:t>
          </a:r>
        </a:p>
      </dsp:txBody>
      <dsp:txXfrm>
        <a:off x="6424592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</a:t>
          </a:r>
        </a:p>
      </dsp:txBody>
      <dsp:txXfrm>
        <a:off x="5773478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5532149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Implement</a:t>
          </a:r>
        </a:p>
      </dsp:txBody>
      <dsp:txXfrm>
        <a:off x="3666428" y="31794"/>
        <a:ext cx="1075692" cy="1075692"/>
      </dsp:txXfrm>
    </dsp:sp>
    <dsp:sp modelId="{81D98F37-62D4-411E-B078-2BD9760E7E91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Evaluate</a:t>
          </a:r>
        </a:p>
      </dsp:txBody>
      <dsp:txXfrm>
        <a:off x="3015314" y="2035718"/>
        <a:ext cx="1075692" cy="1075692"/>
      </dsp:txXfrm>
    </dsp:sp>
    <dsp:sp modelId="{BE1FE457-B8F9-46BA-BC03-DB26BC4F41D4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Analysis</a:t>
          </a:r>
        </a:p>
      </dsp:txBody>
      <dsp:txXfrm>
        <a:off x="4719953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Design</a:t>
          </a:r>
        </a:p>
      </dsp:txBody>
      <dsp:txXfrm>
        <a:off x="6424592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</a:t>
          </a:r>
        </a:p>
      </dsp:txBody>
      <dsp:txXfrm>
        <a:off x="5773478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5532149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r">
              <a:defRPr sz="1200"/>
            </a:lvl1pPr>
          </a:lstStyle>
          <a:p>
            <a:fld id="{0E35528A-819C-4AD3-BDC3-2CDCE7BEAF53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6" tIns="47413" rIns="94826" bIns="4741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4826" tIns="47413" rIns="94826" bIns="4741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r">
              <a:defRPr sz="12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55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05418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arrays?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3448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records?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2329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75545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Python uses a special type of class for implementing records</a:t>
            </a:r>
          </a:p>
          <a:p>
            <a:pPr defTabSz="875264">
              <a:defRPr/>
            </a:pPr>
            <a:r>
              <a:rPr lang="en-GB" baseline="0" dirty="0"/>
              <a:t>Class name has a capital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19302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70134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88963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0937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75608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61475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445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Actual parameter passed to the formal parameter.</a:t>
            </a:r>
          </a:p>
          <a:p>
            <a:r>
              <a:rPr lang="en-GB" dirty="0"/>
              <a:t>Actual parameter can be a variable – value passed.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1289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963795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9547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22061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90703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28553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64290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18860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Documentation not shown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Time not equally shared between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08058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11D1E-1DC0-7C22-E527-672F9FE10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BC165A-39FB-C043-2E6D-B7679527E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F094A4-2CDE-6A15-44C6-3DAF60978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2DB12-427D-759E-6826-128E270F24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828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69321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Documentation not shown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Time not equally shared between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068908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81969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578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682397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27978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963735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244143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4235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997683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089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72689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105690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196DE-7824-2BC1-897D-3AA15A30D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567B91-99DC-9C0A-B0EC-C7224AC439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46BD6E-8A3E-9098-47A7-2E6E255EC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FA82E-0D00-05B9-F207-4C012BDAF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7699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5D493-CBE5-534F-D66F-4E4D07DB1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A994B9-EDD9-17C8-16AB-4C9088BA7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0FC039-676A-46DA-4CB7-08CDB174D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2F907-2B3A-5939-9A71-3BAEF47CD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527408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7EA48-056E-2518-1C44-ECB50B493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26BE2-D3F4-0E57-7D3B-2B84C0079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22226B-D8B5-695A-5513-233A6DBFB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E5A98-138A-B3C5-0840-76B051EBC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45689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B2045-F363-BFB4-1FA3-EC0711213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2B601A-FDDF-57C4-9528-B3FAADDB1F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4FD190-7D52-15AD-E382-43E5E92A6B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5D67C-050A-4458-6505-552093EAB2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36443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5BE47-FC7A-A938-9CFC-6CAF448CB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C5A89-00D8-F406-9891-C3F909EACF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4B29E6-FB23-0451-7FED-BECA4B6B6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4B796-9229-50F4-62C1-7EA60490A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339001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158526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C4C99-DE16-CB70-4AA4-B0D96A2B8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40E470-38E5-358D-B411-3F754AE05A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C556A2-0822-1563-89F1-30EE8A675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601CC-61E3-FB13-8A3D-5FEC4E1CE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035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941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119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79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Local – sub-program only</a:t>
            </a:r>
          </a:p>
          <a:p>
            <a:r>
              <a:rPr lang="en-GB" dirty="0"/>
              <a:t>Global – whole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716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Local – sub-program only</a:t>
            </a:r>
          </a:p>
          <a:p>
            <a:r>
              <a:rPr lang="en-GB" dirty="0"/>
              <a:t>Global – whole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238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7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012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cs typeface="Calibri"/>
              </a:rPr>
              <a:t>Global variables can be changed in subprograms – not recommended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629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1EA25-4D54-B0C4-9EB1-0BA441143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BABACF-51A8-5D26-C8C2-A222D6DEC2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B6FEA5-FBB3-8152-9A9A-FC42FB419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6F643-9EC1-9D77-8A22-E324F149F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629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9A5C8-6DE9-7ECB-AB2A-48EC0F562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6553A2-DC80-85FF-ACE7-AD2FB65812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0897B4-7A43-BFD3-1D6D-F64954A69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86F66-5C6B-DD5A-08F8-B3023DE8F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208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080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83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2542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8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48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864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13 % 5 = 2 r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1363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Like cutting up words with scissors.  Sometimes like gluing back together in a different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895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9118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793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0252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7997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518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r>
              <a:rPr lang="en-GB" dirty="0"/>
              <a:t>Start value defaults to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23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54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652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lo 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025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898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world</a:t>
            </a:r>
          </a:p>
          <a:p>
            <a:r>
              <a:rPr lang="en-GB" dirty="0"/>
              <a:t>Good for excluding start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690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890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503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6379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Good for including end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6446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142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3016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EB7E1-C4EF-7716-AE9C-0EBA1141F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8F812E-5C1C-05E6-C712-3C5F1EFC26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3B8A9F-0E6C-8DEF-C931-E89291768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436A3-D9BD-5422-6046-52AE17B60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439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1228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06F2D-66E2-8F2B-11BC-AAC5C18EA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AFE61-5AC5-F4D3-F8BC-DDBF01FA0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F8A2A8-913D-1508-70CA-F073A49C7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B8B77-974A-CD6C-27DD-49A38A704F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7791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26B3E-54ED-D7DA-F2C0-4EBD142A4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89AA1E-2079-35A7-531A-ECEB34981A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0635DA-4F08-86D3-B7E9-22CA14D51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5D2CE-290D-8C0F-25DA-39FC472944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5520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4343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3E78A-AF3D-4E7E-6F91-D6FB8FC46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80AFFD-07CC-2A32-FE96-2F383294C2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703CC3-609D-9BE9-59E4-D08B6543B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2698C-EDCE-919F-55EC-7539A32930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1037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1742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06418-7486-CE3B-2833-ABD1629C0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42104D-783D-0048-B875-2250D77865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4856A6-7E21-E507-6B37-B70A7AA30C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5B2D-49CC-01FA-8274-06910FC173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3091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618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Display position of min / max:</a:t>
            </a:r>
          </a:p>
          <a:p>
            <a:pPr defTabSz="875264">
              <a:defRPr/>
            </a:pPr>
            <a:r>
              <a:rPr lang="en-GB" baseline="0" dirty="0"/>
              <a:t>  2.5  position = 0  # initialise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6.5  position = index  # update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8.5  print(position)  # display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28187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6946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C2C1D-75EE-144B-9B45-5A692D74A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D0C62F-4F5C-7CAE-096A-D6A5631BE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5B1C8A-4CE2-4CEB-CCD6-4C87A6919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01DC6-E166-2786-D57B-4A8118AEE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797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408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8129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2C504-7E48-81DE-347D-8102E9D0B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1A5D2A-364C-E70E-31DA-B4CFE07F15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FCF282-939D-2FE5-43F6-9FB766339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E2EEB-6073-D697-9580-1C4C966C3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19490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2279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2595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16479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64655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Lines 5, 6, and 8 could be a single line – done this way due to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62602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Everything read to, or written from, a file is a string.  It will need to be cast to the required data type</a:t>
            </a:r>
            <a:r>
              <a:rPr lang="en-GB" baseline="0" dirty="0"/>
              <a:t> if different.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85201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118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6375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94943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56847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0914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44791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5417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0323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76613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16252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3001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004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72726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6918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Method – a function associated with an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47419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2791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42513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16660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1444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51447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21438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42771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read mode</a:t>
            </a:r>
          </a:p>
          <a:p>
            <a:pPr defTabSz="875264">
              <a:defRPr/>
            </a:pPr>
            <a:r>
              <a:rPr lang="en-GB" dirty="0"/>
              <a:t>3</a:t>
            </a:r>
            <a:r>
              <a:rPr lang="en-GB" baseline="0" dirty="0"/>
              <a:t> reads the contents of the file and assigns to the variable</a:t>
            </a:r>
          </a:p>
          <a:p>
            <a:pPr defTabSz="875264">
              <a:defRPr/>
            </a:pPr>
            <a:r>
              <a:rPr lang="en-GB" baseline="0" dirty="0"/>
              <a:t>7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92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90866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0952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5 reads the next line of the file and assigns to the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43615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5 reads the next line of the file and assigns to the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31783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6 reads the next line of the file, strips any leading or trailing whitespace, and assigns to the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82582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48315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Unknown lines in file.  Loops until all lines are read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71364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83717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sz="1200" baseline="0" dirty="0"/>
              <a:t>['London', 'UK', '66.8\n']</a:t>
            </a:r>
          </a:p>
          <a:p>
            <a:pPr defTabSz="875264">
              <a:defRPr/>
            </a:pPr>
            <a:r>
              <a:rPr lang="en-GB" sz="1200" baseline="0" dirty="0"/>
              <a:t>['Paris', 'France', '67.4\n']</a:t>
            </a:r>
          </a:p>
          <a:p>
            <a:pPr defTabSz="875264">
              <a:defRPr/>
            </a:pPr>
            <a:r>
              <a:rPr lang="en-GB" sz="1200" baseline="0" dirty="0"/>
              <a:t>['Berlin', 'Germany', '83.2\n']</a:t>
            </a:r>
          </a:p>
          <a:p>
            <a:pPr defTabSz="875264">
              <a:defRPr/>
            </a:pPr>
            <a:r>
              <a:rPr lang="en-GB" sz="1200" baseline="0" dirty="0"/>
              <a:t>['Oslo', 'Norway', '5.4\n']</a:t>
            </a:r>
          </a:p>
          <a:p>
            <a:pPr defTabSz="875264">
              <a:defRPr/>
            </a:pPr>
            <a:r>
              <a:rPr lang="en-GB" sz="1200" baseline="0" dirty="0"/>
              <a:t>['Madrid', 'Spain', '46.8\n']</a:t>
            </a:r>
          </a:p>
          <a:p>
            <a:pPr defTabSz="875264">
              <a:defRPr/>
            </a:pPr>
            <a:r>
              <a:rPr lang="en-GB" sz="1200" baseline="0" dirty="0"/>
              <a:t>['Rome', 'Italy', '60.5']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8432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58606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39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5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Higher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330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058916" y="2215131"/>
            <a:ext cx="1610217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6358993" y="6028970"/>
            <a:ext cx="2426393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5500364" y="2402728"/>
            <a:ext cx="2417508" cy="505431"/>
          </a:xfrm>
          <a:prstGeom prst="callout2">
            <a:avLst>
              <a:gd name="adj1" fmla="val 50209"/>
              <a:gd name="adj2" fmla="val -31"/>
              <a:gd name="adj3" fmla="val 51080"/>
              <a:gd name="adj4" fmla="val -35944"/>
              <a:gd name="adj5" fmla="val 135057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"example4.csv"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E3A2C0-E5AC-437E-8CD0-46D83078EBB9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39597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"example4.csv"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DF525-8233-4863-80FA-1DD393D57035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71084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825624"/>
            <a:ext cx="1162812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"example6.csv"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text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(6)</a:t>
            </a:r>
          </a:p>
        </p:txBody>
      </p:sp>
    </p:spTree>
    <p:extLst>
      <p:ext uri="{BB962C8B-B14F-4D97-AF65-F5344CB8AC3E}">
        <p14:creationId xmlns:p14="http://schemas.microsoft.com/office/powerpoint/2010/main" val="383558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open</a:t>
            </a:r>
          </a:p>
          <a:p>
            <a:pPr lvl="1"/>
            <a:r>
              <a:rPr lang="en-GB" sz="2800" dirty="0"/>
              <a:t>read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58069241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Strip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807200" y="3810513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-69164"/>
              <a:gd name="adj6" fmla="val -40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259675" y="4819065"/>
            <a:ext cx="3357448" cy="829844"/>
          </a:xfrm>
          <a:prstGeom prst="callout2">
            <a:avLst>
              <a:gd name="adj1" fmla="val 49990"/>
              <a:gd name="adj2" fmla="val -67"/>
              <a:gd name="adj3" fmla="val 51488"/>
              <a:gd name="adj4" fmla="val -21651"/>
              <a:gd name="adj5" fmla="val -13475"/>
              <a:gd name="adj6" fmla="val -309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Leading and trailing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whitespace removed 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839BE1AD-091F-48F2-B203-ACCF688B1848}"/>
              </a:ext>
            </a:extLst>
          </p:cNvPr>
          <p:cNvSpPr/>
          <p:nvPr/>
        </p:nvSpPr>
        <p:spPr>
          <a:xfrm>
            <a:off x="6512951" y="2171088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212608"/>
              <a:gd name="adj6" fmla="val -994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72416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Strip</a:t>
            </a:r>
          </a:p>
        </p:txBody>
      </p:sp>
    </p:spTree>
    <p:extLst>
      <p:ext uri="{BB962C8B-B14F-4D97-AF65-F5344CB8AC3E}">
        <p14:creationId xmlns:p14="http://schemas.microsoft.com/office/powerpoint/2010/main" val="174117786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54628" y="2003312"/>
            <a:ext cx="31795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  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151808" y="1998323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108368" y="3323887"/>
            <a:ext cx="27258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   123"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141419" y="3334277"/>
            <a:ext cx="25092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"123"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838200" y="4659841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 Bye  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151806" y="4649449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"Bye"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058723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Strip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059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150626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331579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548900" y="2379807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157078"/>
              <a:gd name="adj6" fmla="val -390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657502" y="4931032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 of strings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EFAC910-A8C7-33C9-36B7-2120EE1CDF72}"/>
              </a:ext>
            </a:extLst>
          </p:cNvPr>
          <p:cNvSpPr/>
          <p:nvPr/>
        </p:nvSpPr>
        <p:spPr>
          <a:xfrm>
            <a:off x="7952971" y="3690061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Where to split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3448DFDA-C240-45D3-A110-E175FA4E5745}"/>
              </a:ext>
            </a:extLst>
          </p:cNvPr>
          <p:cNvSpPr/>
          <p:nvPr/>
        </p:nvSpPr>
        <p:spPr>
          <a:xfrm>
            <a:off x="6548900" y="1783619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290431"/>
              <a:gd name="adj6" fmla="val -1205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25147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  <p:bldP spid="7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</p:spTree>
    <p:extLst>
      <p:ext uri="{BB962C8B-B14F-4D97-AF65-F5344CB8AC3E}">
        <p14:creationId xmlns:p14="http://schemas.microsoft.com/office/powerpoint/2010/main" val="2104334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2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76306" y="2013703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7573385" y="2008714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A","B","C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876306" y="3334278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"1,2,3"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7562996" y="3344668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["1","2","3"]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59777" y="4670232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0.9,9.4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7573383" y="4659840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["0.9","9.4"]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76306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69" y="5911406"/>
            <a:ext cx="3868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Array of strings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Split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956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920220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(1)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776396" y="2539801"/>
            <a:ext cx="1619892" cy="862642"/>
          </a:xfrm>
          <a:prstGeom prst="callout2">
            <a:avLst>
              <a:gd name="adj1" fmla="val 50542"/>
              <a:gd name="adj2" fmla="val -481"/>
              <a:gd name="adj3" fmla="val 50541"/>
              <a:gd name="adj4" fmla="val -31332"/>
              <a:gd name="adj5" fmla="val -23460"/>
              <a:gd name="adj6" fmla="val -594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096000" y="3876881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38981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entire file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1E4F0FA-641B-7BBB-4A91-53AF18F36B37}"/>
              </a:ext>
            </a:extLst>
          </p:cNvPr>
          <p:cNvSpPr/>
          <p:nvPr/>
        </p:nvSpPr>
        <p:spPr>
          <a:xfrm>
            <a:off x="10078677" y="2566358"/>
            <a:ext cx="1919929" cy="862642"/>
          </a:xfrm>
          <a:prstGeom prst="callout2">
            <a:avLst>
              <a:gd name="adj1" fmla="val 49806"/>
              <a:gd name="adj2" fmla="val 337"/>
              <a:gd name="adj3" fmla="val 49805"/>
              <a:gd name="adj4" fmla="val -25502"/>
              <a:gd name="adj5" fmla="val -21767"/>
              <a:gd name="adj6" fmla="val -486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mode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DD7CFB5D-8D75-BBA7-21D4-45F85FBF6B79}"/>
              </a:ext>
            </a:extLst>
          </p:cNvPr>
          <p:cNvSpPr/>
          <p:nvPr/>
        </p:nvSpPr>
        <p:spPr>
          <a:xfrm>
            <a:off x="4621077" y="6311900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41395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file</a:t>
            </a:r>
          </a:p>
        </p:txBody>
      </p:sp>
    </p:spTree>
    <p:extLst>
      <p:ext uri="{BB962C8B-B14F-4D97-AF65-F5344CB8AC3E}">
        <p14:creationId xmlns:p14="http://schemas.microsoft.com/office/powerpoint/2010/main" val="380270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  <p:bldP spid="7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(1)</a:t>
            </a:r>
          </a:p>
        </p:txBody>
      </p:sp>
    </p:spTree>
    <p:extLst>
      <p:ext uri="{BB962C8B-B14F-4D97-AF65-F5344CB8AC3E}">
        <p14:creationId xmlns:p14="http://schemas.microsoft.com/office/powerpoint/2010/main" val="307514825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(2)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139797" y="4789036"/>
            <a:ext cx="2905767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-22871"/>
              <a:gd name="adj6" fmla="val -308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a single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C2EA3EC2-0EA3-52F8-BE2F-82AE8846A15B}"/>
              </a:ext>
            </a:extLst>
          </p:cNvPr>
          <p:cNvSpPr/>
          <p:nvPr/>
        </p:nvSpPr>
        <p:spPr>
          <a:xfrm>
            <a:off x="7598801" y="3393801"/>
            <a:ext cx="3754999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13265"/>
              <a:gd name="adj6" fmla="val -202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of rows to read</a:t>
            </a:r>
          </a:p>
        </p:txBody>
      </p:sp>
    </p:spTree>
    <p:extLst>
      <p:ext uri="{BB962C8B-B14F-4D97-AF65-F5344CB8AC3E}">
        <p14:creationId xmlns:p14="http://schemas.microsoft.com/office/powerpoint/2010/main" val="14267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(2)</a:t>
            </a:r>
          </a:p>
        </p:txBody>
      </p:sp>
    </p:spTree>
    <p:extLst>
      <p:ext uri="{BB962C8B-B14F-4D97-AF65-F5344CB8AC3E}">
        <p14:creationId xmlns:p14="http://schemas.microsoft.com/office/powerpoint/2010/main" val="169226088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11987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6768815" y="5449258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Removes whitespace</a:t>
            </a:r>
          </a:p>
        </p:txBody>
      </p:sp>
    </p:spTree>
    <p:extLst>
      <p:ext uri="{BB962C8B-B14F-4D97-AF65-F5344CB8AC3E}">
        <p14:creationId xmlns:p14="http://schemas.microsoft.com/office/powerpoint/2010/main" val="2672142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11987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1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(4)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273726" y="5034746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21767"/>
              <a:gd name="adj6" fmla="val -4057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next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5673861" y="2742149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40425"/>
              <a:gd name="adj5" fmla="val 80700"/>
              <a:gd name="adj6" fmla="val -487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True, if line read</a:t>
            </a:r>
          </a:p>
        </p:txBody>
      </p:sp>
    </p:spTree>
    <p:extLst>
      <p:ext uri="{BB962C8B-B14F-4D97-AF65-F5344CB8AC3E}">
        <p14:creationId xmlns:p14="http://schemas.microsoft.com/office/powerpoint/2010/main" val="458947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(4)</a:t>
            </a:r>
          </a:p>
        </p:txBody>
      </p:sp>
    </p:spTree>
    <p:extLst>
      <p:ext uri="{BB962C8B-B14F-4D97-AF65-F5344CB8AC3E}">
        <p14:creationId xmlns:p14="http://schemas.microsoft.com/office/powerpoint/2010/main" val="111550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Procedures do not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49577"/>
            <a:ext cx="68639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261233" y="2215130"/>
            <a:ext cx="1574538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4485199" y="6028970"/>
            <a:ext cx="2426393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6000683" y="2413000"/>
            <a:ext cx="2728236" cy="401640"/>
          </a:xfrm>
          <a:prstGeom prst="callout2">
            <a:avLst>
              <a:gd name="adj1" fmla="val 49438"/>
              <a:gd name="adj2" fmla="val -6442"/>
              <a:gd name="adj3" fmla="val 48724"/>
              <a:gd name="adj4" fmla="val -35846"/>
              <a:gd name="adj5" fmla="val 163839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23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3143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C9C1C709-4D47-F58B-E061-28DF9D479173}"/>
              </a:ext>
            </a:extLst>
          </p:cNvPr>
          <p:cNvSpPr/>
          <p:nvPr/>
        </p:nvSpPr>
        <p:spPr>
          <a:xfrm>
            <a:off x="6808417" y="4763709"/>
            <a:ext cx="3517775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16188"/>
              <a:gd name="adj6" fmla="val -344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Create array of strings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FFCF916D-B844-E035-FB33-215F6E9169BF}"/>
              </a:ext>
            </a:extLst>
          </p:cNvPr>
          <p:cNvSpPr/>
          <p:nvPr/>
        </p:nvSpPr>
        <p:spPr>
          <a:xfrm>
            <a:off x="7738739" y="3244553"/>
            <a:ext cx="2635574" cy="862642"/>
          </a:xfrm>
          <a:prstGeom prst="callout2">
            <a:avLst>
              <a:gd name="adj1" fmla="val 51278"/>
              <a:gd name="adj2" fmla="val -295"/>
              <a:gd name="adj3" fmla="val 52495"/>
              <a:gd name="adj4" fmla="val -42571"/>
              <a:gd name="adj5" fmla="val 99573"/>
              <a:gd name="adj6" fmla="val -424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Split at commas</a:t>
            </a:r>
          </a:p>
        </p:txBody>
      </p:sp>
    </p:spTree>
    <p:extLst>
      <p:ext uri="{BB962C8B-B14F-4D97-AF65-F5344CB8AC3E}">
        <p14:creationId xmlns:p14="http://schemas.microsoft.com/office/powerpoint/2010/main" val="11176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48971058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records</a:t>
            </a:r>
          </a:p>
          <a:p>
            <a:r>
              <a:rPr lang="en-GB" sz="2800" dirty="0"/>
              <a:t>Describe, exemplify and implement arrays of records </a:t>
            </a:r>
          </a:p>
        </p:txBody>
      </p:sp>
    </p:spTree>
    <p:extLst>
      <p:ext uri="{BB962C8B-B14F-4D97-AF65-F5344CB8AC3E}">
        <p14:creationId xmlns:p14="http://schemas.microsoft.com/office/powerpoint/2010/main" val="42847831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- Revision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34871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758597" y="6075361"/>
            <a:ext cx="4674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4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90649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1353285" y="3353413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1353285" y="421777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353285" y="5000365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28352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Related items of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2667978" y="6070111"/>
            <a:ext cx="6856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 of Records: </a:t>
            </a:r>
            <a:r>
              <a:rPr lang="en-GB" sz="2400" dirty="0">
                <a:solidFill>
                  <a:srgbClr val="7030A0"/>
                </a:solidFill>
              </a:rPr>
              <a:t>used to hold more than 1 record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33892E-A36E-47F8-A248-A37215353470}"/>
              </a:ext>
            </a:extLst>
          </p:cNvPr>
          <p:cNvCxnSpPr>
            <a:cxnSpLocks/>
          </p:cNvCxnSpPr>
          <p:nvPr/>
        </p:nvCxnSpPr>
        <p:spPr>
          <a:xfrm>
            <a:off x="1353285" y="587040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16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04506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4ED02BE-AD7E-412A-A83A-702DE77E5156}"/>
              </a:ext>
            </a:extLst>
          </p:cNvPr>
          <p:cNvSpPr/>
          <p:nvPr/>
        </p:nvSpPr>
        <p:spPr>
          <a:xfrm>
            <a:off x="342901" y="6136438"/>
            <a:ext cx="1863636" cy="463905"/>
          </a:xfrm>
          <a:prstGeom prst="callout2">
            <a:avLst>
              <a:gd name="adj1" fmla="val 51124"/>
              <a:gd name="adj2" fmla="val 100316"/>
              <a:gd name="adj3" fmla="val 52918"/>
              <a:gd name="adj4" fmla="val 122868"/>
              <a:gd name="adj5" fmla="val 12503"/>
              <a:gd name="adj6" fmla="val 1353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42215BD-0F6F-40B3-9355-2CADF4251B4D}"/>
              </a:ext>
            </a:extLst>
          </p:cNvPr>
          <p:cNvSpPr/>
          <p:nvPr/>
        </p:nvSpPr>
        <p:spPr>
          <a:xfrm>
            <a:off x="6139320" y="61364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3955"/>
              <a:gd name="adj6" fmla="val -554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72950DBA-CBBD-4D67-AFB5-C4B28864A134}"/>
              </a:ext>
            </a:extLst>
          </p:cNvPr>
          <p:cNvSpPr/>
          <p:nvPr/>
        </p:nvSpPr>
        <p:spPr>
          <a:xfrm>
            <a:off x="5002253" y="2475402"/>
            <a:ext cx="3145912" cy="404813"/>
          </a:xfrm>
          <a:prstGeom prst="callout2">
            <a:avLst>
              <a:gd name="adj1" fmla="val 52750"/>
              <a:gd name="adj2" fmla="val -2245"/>
              <a:gd name="adj3" fmla="val 53926"/>
              <a:gd name="adj4" fmla="val -21684"/>
              <a:gd name="adj5" fmla="val 138893"/>
              <a:gd name="adj6" fmla="val -417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decorator - Python</a:t>
            </a:r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E133D613-C835-4E92-9C28-72C1031D7A31}"/>
              </a:ext>
            </a:extLst>
          </p:cNvPr>
          <p:cNvSpPr/>
          <p:nvPr/>
        </p:nvSpPr>
        <p:spPr>
          <a:xfrm>
            <a:off x="9199886" y="861409"/>
            <a:ext cx="2051050" cy="612648"/>
          </a:xfrm>
          <a:prstGeom prst="callout1">
            <a:avLst>
              <a:gd name="adj1" fmla="val 52371"/>
              <a:gd name="adj2" fmla="val -245"/>
              <a:gd name="adj3" fmla="val 106059"/>
              <a:gd name="adj4" fmla="val -782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import code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1811B7CE-1D17-1179-994F-0605D4762274}"/>
              </a:ext>
            </a:extLst>
          </p:cNvPr>
          <p:cNvSpPr/>
          <p:nvPr/>
        </p:nvSpPr>
        <p:spPr>
          <a:xfrm>
            <a:off x="7663320" y="5303012"/>
            <a:ext cx="1956930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103839"/>
              <a:gd name="adj6" fmla="val -540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initial value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0C286765-4C98-85D7-5366-7BB3B4C18559}"/>
              </a:ext>
            </a:extLst>
          </p:cNvPr>
          <p:cNvSpPr/>
          <p:nvPr/>
        </p:nvSpPr>
        <p:spPr>
          <a:xfrm>
            <a:off x="9958845" y="45743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12168"/>
              <a:gd name="adj6" fmla="val -468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docstring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382E824D-7C3E-1FB6-59A7-317202192D15}"/>
              </a:ext>
            </a:extLst>
          </p:cNvPr>
          <p:cNvSpPr/>
          <p:nvPr/>
        </p:nvSpPr>
        <p:spPr>
          <a:xfrm>
            <a:off x="4918324" y="3169664"/>
            <a:ext cx="3313770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81253"/>
              <a:gd name="adj6" fmla="val -330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record type</a:t>
            </a:r>
          </a:p>
        </p:txBody>
      </p:sp>
    </p:spTree>
    <p:extLst>
      <p:ext uri="{BB962C8B-B14F-4D97-AF65-F5344CB8AC3E}">
        <p14:creationId xmlns:p14="http://schemas.microsoft.com/office/powerpoint/2010/main" val="121929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8" grpId="0" animBg="1"/>
      <p:bldP spid="2" grpId="0" animBg="1"/>
      <p:bldP spid="11" grpId="0" animBg="1"/>
      <p:bldP spid="12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</p:spTree>
    <p:extLst>
      <p:ext uri="{BB962C8B-B14F-4D97-AF65-F5344CB8AC3E}">
        <p14:creationId xmlns:p14="http://schemas.microsoft.com/office/powerpoint/2010/main" val="75877180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(1)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700322" y="242612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460201" y="5450364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8347"/>
              <a:gd name="adj6" fmla="val -314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869927" y="2650245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83770"/>
              <a:gd name="adj6" fmla="val -35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sp>
        <p:nvSpPr>
          <p:cNvPr id="16" name="Callout: Bent Line with No Border 15">
            <a:extLst>
              <a:ext uri="{FF2B5EF4-FFF2-40B4-BE49-F238E27FC236}">
                <a16:creationId xmlns:a16="http://schemas.microsoft.com/office/drawing/2014/main" id="{FE1433C9-49A0-44F8-BAF4-4E37D416EDFF}"/>
              </a:ext>
            </a:extLst>
          </p:cNvPr>
          <p:cNvSpPr/>
          <p:nvPr/>
        </p:nvSpPr>
        <p:spPr>
          <a:xfrm>
            <a:off x="7176411" y="1268851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130895"/>
              <a:gd name="adj6" fmla="val -67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</p:spTree>
    <p:extLst>
      <p:ext uri="{BB962C8B-B14F-4D97-AF65-F5344CB8AC3E}">
        <p14:creationId xmlns:p14="http://schemas.microsoft.com/office/powerpoint/2010/main" val="20605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  <p:bldP spid="16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(1)</a:t>
            </a:r>
          </a:p>
        </p:txBody>
      </p:sp>
    </p:spTree>
    <p:extLst>
      <p:ext uri="{BB962C8B-B14F-4D97-AF65-F5344CB8AC3E}">
        <p14:creationId xmlns:p14="http://schemas.microsoft.com/office/powerpoint/2010/main" val="2748937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49577"/>
            <a:ext cx="68639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0821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(2)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678288" y="242630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975422" y="555028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57346"/>
              <a:gd name="adj6" fmla="val -306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911086" y="279821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105143"/>
              <a:gd name="adj6" fmla="val -3628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92F59C-90FE-D2E8-75E2-5FA414EE51A2}"/>
              </a:ext>
            </a:extLst>
          </p:cNvPr>
          <p:cNvGrpSpPr/>
          <p:nvPr/>
        </p:nvGrpSpPr>
        <p:grpSpPr>
          <a:xfrm>
            <a:off x="5601848" y="2343923"/>
            <a:ext cx="4445122" cy="686240"/>
            <a:chOff x="5231130" y="2343922"/>
            <a:chExt cx="4445122" cy="686240"/>
          </a:xfrm>
        </p:grpSpPr>
        <p:sp>
          <p:nvSpPr>
            <p:cNvPr id="16" name="Callout: Bent Line with No Border 15">
              <a:extLst>
                <a:ext uri="{FF2B5EF4-FFF2-40B4-BE49-F238E27FC236}">
                  <a16:creationId xmlns:a16="http://schemas.microsoft.com/office/drawing/2014/main" id="{FE1433C9-49A0-44F8-BAF4-4E37D416EDFF}"/>
                </a:ext>
              </a:extLst>
            </p:cNvPr>
            <p:cNvSpPr/>
            <p:nvPr/>
          </p:nvSpPr>
          <p:spPr>
            <a:xfrm>
              <a:off x="8418847" y="2566257"/>
              <a:ext cx="1257405" cy="463905"/>
            </a:xfrm>
            <a:prstGeom prst="callout2">
              <a:avLst>
                <a:gd name="adj1" fmla="val 49585"/>
                <a:gd name="adj2" fmla="val -658"/>
                <a:gd name="adj3" fmla="val 50932"/>
                <a:gd name="adj4" fmla="val -41611"/>
                <a:gd name="adj5" fmla="val -33316"/>
                <a:gd name="adj6" fmla="val -6427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values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B28E02D-93F2-3F67-BDC6-6F59F4E49182}"/>
                </a:ext>
              </a:extLst>
            </p:cNvPr>
            <p:cNvCxnSpPr>
              <a:cxnSpLocks/>
            </p:cNvCxnSpPr>
            <p:nvPr/>
          </p:nvCxnSpPr>
          <p:spPr>
            <a:xfrm>
              <a:off x="5231130" y="2343922"/>
              <a:ext cx="3017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53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2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2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(2)</a:t>
            </a:r>
          </a:p>
        </p:txBody>
      </p:sp>
    </p:spTree>
    <p:extLst>
      <p:ext uri="{BB962C8B-B14F-4D97-AF65-F5344CB8AC3E}">
        <p14:creationId xmlns:p14="http://schemas.microsoft.com/office/powerpoint/2010/main" val="255065954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396679" y="2276831"/>
            <a:ext cx="990600" cy="463905"/>
          </a:xfrm>
          <a:prstGeom prst="callout2">
            <a:avLst>
              <a:gd name="adj1" fmla="val 49585"/>
              <a:gd name="adj2" fmla="val 143"/>
              <a:gd name="adj3" fmla="val 49837"/>
              <a:gd name="adj4" fmla="val -58665"/>
              <a:gd name="adj5" fmla="val 155079"/>
              <a:gd name="adj6" fmla="val -1845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A7EA0E43-E02C-9B4C-1036-BEF470080271}"/>
              </a:ext>
            </a:extLst>
          </p:cNvPr>
          <p:cNvSpPr/>
          <p:nvPr/>
        </p:nvSpPr>
        <p:spPr>
          <a:xfrm>
            <a:off x="6891979" y="3422930"/>
            <a:ext cx="1116641" cy="463905"/>
          </a:xfrm>
          <a:prstGeom prst="callout2">
            <a:avLst>
              <a:gd name="adj1" fmla="val 49585"/>
              <a:gd name="adj2" fmla="val 143"/>
              <a:gd name="adj3" fmla="val 48194"/>
              <a:gd name="adj4" fmla="val -37739"/>
              <a:gd name="adj5" fmla="val -29422"/>
              <a:gd name="adj6" fmla="val -703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12A04143-BB03-AA3E-856E-A455EFEE3FE4}"/>
              </a:ext>
            </a:extLst>
          </p:cNvPr>
          <p:cNvSpPr/>
          <p:nvPr/>
        </p:nvSpPr>
        <p:spPr>
          <a:xfrm>
            <a:off x="3608170" y="2235230"/>
            <a:ext cx="1161537" cy="463905"/>
          </a:xfrm>
          <a:prstGeom prst="callout2">
            <a:avLst>
              <a:gd name="adj1" fmla="val 49585"/>
              <a:gd name="adj2" fmla="val 143"/>
              <a:gd name="adj3" fmla="val 52500"/>
              <a:gd name="adj4" fmla="val -41202"/>
              <a:gd name="adj5" fmla="val 157743"/>
              <a:gd name="adj6" fmla="val -922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</p:txBody>
      </p:sp>
    </p:spTree>
    <p:extLst>
      <p:ext uri="{BB962C8B-B14F-4D97-AF65-F5344CB8AC3E}">
        <p14:creationId xmlns:p14="http://schemas.microsoft.com/office/powerpoint/2010/main" val="62667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uiExpand="1" animBg="1"/>
      <p:bldP spid="2" grpId="0" uiExpand="1" animBg="1"/>
      <p:bldP spid="5" grpId="0" uiExpand="1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</p:spTree>
    <p:extLst>
      <p:ext uri="{BB962C8B-B14F-4D97-AF65-F5344CB8AC3E}">
        <p14:creationId xmlns:p14="http://schemas.microsoft.com/office/powerpoint/2010/main" val="272444949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(1)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9E68474-6857-4EA0-95E3-9F1EEDCC2EC9}"/>
              </a:ext>
            </a:extLst>
          </p:cNvPr>
          <p:cNvSpPr/>
          <p:nvPr/>
        </p:nvSpPr>
        <p:spPr>
          <a:xfrm>
            <a:off x="6653150" y="6150253"/>
            <a:ext cx="946785" cy="463905"/>
          </a:xfrm>
          <a:prstGeom prst="callout2">
            <a:avLst>
              <a:gd name="adj1" fmla="val 49585"/>
              <a:gd name="adj2" fmla="val -285"/>
              <a:gd name="adj3" fmla="val 51891"/>
              <a:gd name="adj4" fmla="val -53866"/>
              <a:gd name="adj5" fmla="val -58715"/>
              <a:gd name="adj6" fmla="val -83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2C195ACB-5188-EDB0-9E44-CBD5D80EB338}"/>
              </a:ext>
            </a:extLst>
          </p:cNvPr>
          <p:cNvSpPr/>
          <p:nvPr/>
        </p:nvSpPr>
        <p:spPr>
          <a:xfrm>
            <a:off x="5815966" y="4668164"/>
            <a:ext cx="1166726" cy="463905"/>
          </a:xfrm>
          <a:prstGeom prst="callout2">
            <a:avLst>
              <a:gd name="adj1" fmla="val 49585"/>
              <a:gd name="adj2" fmla="val -285"/>
              <a:gd name="adj3" fmla="val 51206"/>
              <a:gd name="adj4" fmla="val -55591"/>
              <a:gd name="adj5" fmla="val 158271"/>
              <a:gd name="adj6" fmla="val -7452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F3CC013-8FE9-C0CA-8AC8-6D174F8AE526}"/>
              </a:ext>
            </a:extLst>
          </p:cNvPr>
          <p:cNvSpPr/>
          <p:nvPr/>
        </p:nvSpPr>
        <p:spPr>
          <a:xfrm>
            <a:off x="3719831" y="6150253"/>
            <a:ext cx="1242060" cy="463905"/>
          </a:xfrm>
          <a:prstGeom prst="callout2">
            <a:avLst>
              <a:gd name="adj1" fmla="val 49585"/>
              <a:gd name="adj2" fmla="val -285"/>
              <a:gd name="adj3" fmla="val 49837"/>
              <a:gd name="adj4" fmla="val -31499"/>
              <a:gd name="adj5" fmla="val -62821"/>
              <a:gd name="adj6" fmla="val -482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410515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  <p:bldP spid="2" grpId="0" uiExpand="1" animBg="1"/>
      <p:bldP spid="6" grpId="0" uiExpand="1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(1)</a:t>
            </a:r>
          </a:p>
        </p:txBody>
      </p:sp>
    </p:spTree>
    <p:extLst>
      <p:ext uri="{BB962C8B-B14F-4D97-AF65-F5344CB8AC3E}">
        <p14:creationId xmlns:p14="http://schemas.microsoft.com/office/powerpoint/2010/main" val="240484155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(2)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16819B7-F732-406F-82A3-A8ACB9F1F119}"/>
              </a:ext>
            </a:extLst>
          </p:cNvPr>
          <p:cNvSpPr/>
          <p:nvPr/>
        </p:nvSpPr>
        <p:spPr>
          <a:xfrm>
            <a:off x="6559191" y="2965095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-129254"/>
              <a:gd name="adj6" fmla="val -569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D4475-70EC-71C2-5BC2-80CAC7A39D1D}"/>
              </a:ext>
            </a:extLst>
          </p:cNvPr>
          <p:cNvSpPr txBox="1"/>
          <p:nvPr/>
        </p:nvSpPr>
        <p:spPr>
          <a:xfrm>
            <a:off x="3788220" y="5908100"/>
            <a:ext cx="4615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Data will be read from file</a:t>
            </a:r>
          </a:p>
        </p:txBody>
      </p:sp>
    </p:spTree>
    <p:extLst>
      <p:ext uri="{BB962C8B-B14F-4D97-AF65-F5344CB8AC3E}">
        <p14:creationId xmlns:p14="http://schemas.microsoft.com/office/powerpoint/2010/main" val="62429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(2)</a:t>
            </a:r>
          </a:p>
        </p:txBody>
      </p:sp>
    </p:spTree>
    <p:extLst>
      <p:ext uri="{BB962C8B-B14F-4D97-AF65-F5344CB8AC3E}">
        <p14:creationId xmlns:p14="http://schemas.microsoft.com/office/powerpoint/2010/main" val="359372952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311701" y="3496395"/>
            <a:ext cx="3080074" cy="523220"/>
          </a:xfrm>
          <a:prstGeom prst="callout2">
            <a:avLst>
              <a:gd name="adj1" fmla="val 50266"/>
              <a:gd name="adj2" fmla="val 125"/>
              <a:gd name="adj3" fmla="val 51645"/>
              <a:gd name="adj4" fmla="val -24545"/>
              <a:gd name="adj5" fmla="val 145715"/>
              <a:gd name="adj6" fmla="val -535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Assign to field</a:t>
            </a:r>
          </a:p>
        </p:txBody>
      </p:sp>
    </p:spTree>
    <p:extLst>
      <p:ext uri="{BB962C8B-B14F-4D97-AF65-F5344CB8AC3E}">
        <p14:creationId xmlns:p14="http://schemas.microsoft.com/office/powerpoint/2010/main" val="20302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369337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parameter passing </a:t>
            </a:r>
            <a:r>
              <a:rPr lang="en-GB" sz="2000" dirty="0"/>
              <a:t>(formal and actual)</a:t>
            </a:r>
          </a:p>
          <a:p>
            <a:r>
              <a:rPr lang="en-GB" dirty="0"/>
              <a:t>Describe, and exemplify the scope of local and 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187874837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13887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compare the development methodologies:</a:t>
            </a:r>
          </a:p>
          <a:p>
            <a:pPr lvl="1"/>
            <a:r>
              <a:rPr lang="en-GB" sz="2800" dirty="0"/>
              <a:t>iterative development process</a:t>
            </a:r>
          </a:p>
          <a:p>
            <a:pPr lvl="1"/>
            <a:r>
              <a:rPr lang="en-GB" sz="2800" dirty="0"/>
              <a:t>agile methodologies</a:t>
            </a:r>
          </a:p>
        </p:txBody>
      </p:sp>
    </p:spTree>
    <p:extLst>
      <p:ext uri="{BB962C8B-B14F-4D97-AF65-F5344CB8AC3E}">
        <p14:creationId xmlns:p14="http://schemas.microsoft.com/office/powerpoint/2010/main" val="123371687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FB69-D53A-6660-FB68-8218DCEB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ED4ECF-7BD1-7EB0-200D-B6DB443C0AE4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AF1F5D-C679-62DA-6770-60F5265FCE10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Design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89BA54C-62E0-F38E-27A3-030CD27329B2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Implement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809A755-FE5D-4D89-9AB3-6469D2C8B0C8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8E7D8E-C0E0-CBBF-9115-CDC123025BF6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Evaluate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2428E936-1A3C-6DCD-757C-0540AB273042}"/>
              </a:ext>
            </a:extLst>
          </p:cNvPr>
          <p:cNvSpPr/>
          <p:nvPr/>
        </p:nvSpPr>
        <p:spPr>
          <a:xfrm flipV="1">
            <a:off x="3136252" y="2230675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8285A10A-A73B-461C-796E-F5953146F748}"/>
              </a:ext>
            </a:extLst>
          </p:cNvPr>
          <p:cNvSpPr/>
          <p:nvPr/>
        </p:nvSpPr>
        <p:spPr>
          <a:xfrm flipV="1">
            <a:off x="5116252" y="3130688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A5D5CD53-132B-7606-5636-C06D403170C5}"/>
              </a:ext>
            </a:extLst>
          </p:cNvPr>
          <p:cNvSpPr/>
          <p:nvPr/>
        </p:nvSpPr>
        <p:spPr>
          <a:xfrm flipV="1">
            <a:off x="7096252" y="40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9AB81E07-75CF-D56C-8C8C-C26C6B27877A}"/>
              </a:ext>
            </a:extLst>
          </p:cNvPr>
          <p:cNvSpPr/>
          <p:nvPr/>
        </p:nvSpPr>
        <p:spPr>
          <a:xfrm flipV="1">
            <a:off x="9078156" y="49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3E7C17EF-E89B-24EA-A124-FE4533E085AD}"/>
              </a:ext>
            </a:extLst>
          </p:cNvPr>
          <p:cNvSpPr/>
          <p:nvPr/>
        </p:nvSpPr>
        <p:spPr>
          <a:xfrm rot="5400000" flipH="1" flipV="1">
            <a:off x="3660832" y="1334037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887DEF9B-D923-71E4-2C97-5735C3C1D8CF}"/>
              </a:ext>
            </a:extLst>
          </p:cNvPr>
          <p:cNvSpPr/>
          <p:nvPr/>
        </p:nvSpPr>
        <p:spPr>
          <a:xfrm rot="5400000" flipH="1" flipV="1">
            <a:off x="5640832" y="2234050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F6A50A06-12E2-7F54-6AA1-FE855FF38FEF}"/>
              </a:ext>
            </a:extLst>
          </p:cNvPr>
          <p:cNvSpPr/>
          <p:nvPr/>
        </p:nvSpPr>
        <p:spPr>
          <a:xfrm rot="5400000" flipH="1" flipV="1">
            <a:off x="7620832" y="3125978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4A189424-F74C-4B05-ADA6-6E15E7541414}"/>
              </a:ext>
            </a:extLst>
          </p:cNvPr>
          <p:cNvSpPr/>
          <p:nvPr/>
        </p:nvSpPr>
        <p:spPr>
          <a:xfrm rot="5400000" flipH="1" flipV="1">
            <a:off x="9600832" y="4034063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459A50-5A9D-8801-CE6F-F647A37F2AE0}"/>
              </a:ext>
            </a:extLst>
          </p:cNvPr>
          <p:cNvSpPr txBox="1"/>
          <p:nvPr/>
        </p:nvSpPr>
        <p:spPr>
          <a:xfrm>
            <a:off x="4210871" y="1591349"/>
            <a:ext cx="8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Iterate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49289-0D6F-CD4D-3334-B6F9438AA54B}"/>
              </a:ext>
            </a:extLst>
          </p:cNvPr>
          <p:cNvSpPr txBox="1"/>
          <p:nvPr/>
        </p:nvSpPr>
        <p:spPr>
          <a:xfrm>
            <a:off x="184704" y="1817522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403D5B-2A57-A887-161D-CCC1D1AB23B0}"/>
              </a:ext>
            </a:extLst>
          </p:cNvPr>
          <p:cNvSpPr txBox="1"/>
          <p:nvPr/>
        </p:nvSpPr>
        <p:spPr>
          <a:xfrm>
            <a:off x="11056252" y="5417535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</p:spTree>
    <p:extLst>
      <p:ext uri="{BB962C8B-B14F-4D97-AF65-F5344CB8AC3E}">
        <p14:creationId xmlns:p14="http://schemas.microsoft.com/office/powerpoint/2010/main" val="124994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8F82A98-D7EF-E03A-FBD6-108D42881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C5DC-072B-2CC5-DB2F-B97B4F52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835A72-2CAD-31D5-8838-80E1853D3E0D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E6E169-6423-AB60-B016-1A0F4EE917A9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B9E7AC-AA42-6D4E-2AA6-B461C707B267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Implement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5678DF-F934-A550-E072-F99E4CE84FD9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7EA91E-6E83-9A04-8708-B5F438396639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173982677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AE6D-22D2-5587-600C-AAEE5941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E8C34-5B7F-CE90-4A7A-C4371B6D2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654146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774452F0-0F5D-C692-4A82-8545E849287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CF334BD-1594-D397-6F3D-E9C7916BAC14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99A3C-5B24-B75E-B1CF-00089DAAB1F4}"/>
              </a:ext>
            </a:extLst>
          </p:cNvPr>
          <p:cNvSpPr txBox="1"/>
          <p:nvPr/>
        </p:nvSpPr>
        <p:spPr>
          <a:xfrm>
            <a:off x="5278581" y="2951946"/>
            <a:ext cx="1634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Repeat as required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CB535-55CC-48EC-7C5F-447037C12AF2}"/>
              </a:ext>
            </a:extLst>
          </p:cNvPr>
          <p:cNvSpPr txBox="1"/>
          <p:nvPr/>
        </p:nvSpPr>
        <p:spPr>
          <a:xfrm>
            <a:off x="2661804" y="6176963"/>
            <a:ext cx="6868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A burst of activity to create working software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CFEDD-0BDC-5DFC-C335-7216E1AC42BD}"/>
              </a:ext>
            </a:extLst>
          </p:cNvPr>
          <p:cNvSpPr txBox="1"/>
          <p:nvPr/>
        </p:nvSpPr>
        <p:spPr>
          <a:xfrm>
            <a:off x="5610225" y="4269320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</p:spTree>
    <p:extLst>
      <p:ext uri="{BB962C8B-B14F-4D97-AF65-F5344CB8AC3E}">
        <p14:creationId xmlns:p14="http://schemas.microsoft.com/office/powerpoint/2010/main" val="83981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  <p:bldP spid="7" grpId="0"/>
      <p:bldP spid="8" grpId="0"/>
      <p:bldP spid="9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3A6563E-B3B3-480C-819D-7EEB14864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545A-0F0D-56E3-B527-5BEA8A02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47976F-3DFD-5EE0-8117-254624D3D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954340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0ED1A261-972F-4B3F-8687-D6E551FD83C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051FF5C-EE5A-D0F2-EA10-E187CB3F9D5D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62452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4DF5-6F52-4562-AC95-66A5808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F196AE1A-3AA8-4184-9FF3-6F165B7A472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38200" y="1865313"/>
            <a:ext cx="1051560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D2D5828-DEDA-40E7-98F4-BB756D78D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C9D0CA6-797A-4C4C-B32B-51E02E712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9DF39E0-0C1C-4BBE-B2C8-2F599FA23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4F553DD-FBD6-4D36-B34C-3AC75DBB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39BBE6E5-F1E9-4BDC-84FA-FE0E486BB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29BC9B6-8398-4C2C-A6BA-0BFD6BA6D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9452781-8462-458B-A8AD-69DAF93D0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0EF1987F-6157-473B-8326-9CF43CB1C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0D7EEC7-B2D1-4AF3-B013-A22D80C6B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07B198A6-9DF5-4C11-8705-013F15F3C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F501A3FA-BF2E-4D24-BE61-086756408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27E1169C-122A-4959-92F6-275F396C0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0131713A-BC49-418F-BAB8-141A83501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97347790-D968-41B5-AEEE-DC29DC2F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ED301858-B1EF-4EAF-93ED-176086B8E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88958FC7-5A0A-4375-BA6F-58ADA8A6D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C06677AF-CF4C-4FAB-8B8A-056E81050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ECFAFC59-3937-47A4-8974-4FEF2A638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B3C7E9FB-5171-4A6E-8A7F-C2A8C57E8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AB0484CA-F8E6-44A4-97A8-CEC273C2C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33ED7C-543A-4EBE-BDF9-73A91766B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74AE2079-0650-420C-85F2-987170AF1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0225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33C2475B-99C8-4C2F-9226-897265792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4313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930B084D-D624-42F0-9E65-7598FE81C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444750"/>
            <a:ext cx="1049496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B9B17563-4D1F-4B29-9E03-D10F613F3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9606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E09C675B-1F92-4D72-820E-EC084F54B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47821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14181553-A20F-4390-8D2F-EAF6205FC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994150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3C4AE47E-CACE-4F60-92FE-B82837751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49371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9FA68702-C55A-4359-8454-E4208C99E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45306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869625F1-3552-4982-933B-0932C732D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138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ED9AEE3E-EC58-4597-A112-467921FA2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28400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64A3DAA0-ED5D-41BC-ACB1-4BF1991F1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19272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AD6EB5E9-E108-44F6-9915-1C0D8BB28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9705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FA8DC2A2-2C18-4473-B75A-C8F700E9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1968500"/>
            <a:ext cx="14509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Iterative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55701715-2B16-4647-846C-238BC4584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1968500"/>
            <a:ext cx="9286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Agile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B4E09BC9-AE1B-4378-9C46-6E6B543A4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2487613"/>
            <a:ext cx="26828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Client interaction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369D6254-9F22-4EBE-A340-0571B6FBC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2487613"/>
            <a:ext cx="25765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 the beginning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A7799AE2-3729-4668-B68D-74067EB7A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2487613"/>
            <a:ext cx="18907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Throughout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3C62852C-9427-45C6-B2E9-E39E7DF8C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001963"/>
            <a:ext cx="17145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Teamwork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E070F3EA-B536-4EEE-8CE6-4786DDF1B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001963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Separate teams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D04BCA7D-6945-40B9-B64B-9D1E509C0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001963"/>
            <a:ext cx="2135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Collaboration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A26C296F-CE85-424F-8235-AEE278A6B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521075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Documentation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7">
            <a:extLst>
              <a:ext uri="{FF2B5EF4-FFF2-40B4-BE49-F238E27FC236}">
                <a16:creationId xmlns:a16="http://schemas.microsoft.com/office/drawing/2014/main" id="{E4A38C0E-A544-4BB0-8E42-7231B403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521075"/>
            <a:ext cx="32956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Detailed specification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EC1912A6-2D06-466B-82C1-DEDC50B85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521075"/>
            <a:ext cx="1373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Minimal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C442667B-C630-48E3-AACB-3E1D4E182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035425"/>
            <a:ext cx="243650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Measurement of</a:t>
            </a:r>
          </a:p>
          <a:p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progress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id="{50306D9E-4F58-4B77-8461-9CC5C6AE3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035425"/>
            <a:ext cx="16478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Strict plan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2">
            <a:extLst>
              <a:ext uri="{FF2B5EF4-FFF2-40B4-BE49-F238E27FC236}">
                <a16:creationId xmlns:a16="http://schemas.microsoft.com/office/drawing/2014/main" id="{91BE8DA9-9765-497A-8967-14BCEB0C7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035425"/>
            <a:ext cx="118586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Sprints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3">
            <a:extLst>
              <a:ext uri="{FF2B5EF4-FFF2-40B4-BE49-F238E27FC236}">
                <a16:creationId xmlns:a16="http://schemas.microsoft.com/office/drawing/2014/main" id="{658906BB-855B-4880-8DC5-2B56E1A48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979988"/>
            <a:ext cx="3376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 vs 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4">
            <a:extLst>
              <a:ext uri="{FF2B5EF4-FFF2-40B4-BE49-F238E27FC236}">
                <a16:creationId xmlns:a16="http://schemas.microsoft.com/office/drawing/2014/main" id="{BDA2AA89-3E6C-4847-9733-CDBC10C8A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979988"/>
            <a:ext cx="16256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5">
            <a:extLst>
              <a:ext uri="{FF2B5EF4-FFF2-40B4-BE49-F238E27FC236}">
                <a16:creationId xmlns:a16="http://schemas.microsoft.com/office/drawing/2014/main" id="{23BB5F91-210F-4BF8-BC33-24C0B1BE1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979988"/>
            <a:ext cx="1471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AD8792BF-F228-4B79-8F7B-70CDD259A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5494338"/>
            <a:ext cx="12287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C712CDE4-0039-47E8-8CA5-5075E8751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5494338"/>
            <a:ext cx="33210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After implementation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8">
            <a:extLst>
              <a:ext uri="{FF2B5EF4-FFF2-40B4-BE49-F238E27FC236}">
                <a16:creationId xmlns:a16="http://schemas.microsoft.com/office/drawing/2014/main" id="{F2673D40-7B0B-4240-9186-272594894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5494338"/>
            <a:ext cx="2932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With programming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10073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Identify the:</a:t>
            </a:r>
          </a:p>
          <a:p>
            <a:pPr lvl="1"/>
            <a:r>
              <a:rPr lang="en-GB" sz="2800" b="1" dirty="0"/>
              <a:t>purpose</a:t>
            </a:r>
          </a:p>
          <a:p>
            <a:pPr lvl="1"/>
            <a:r>
              <a:rPr lang="en-GB" sz="2800" b="1" dirty="0"/>
              <a:t>scope</a:t>
            </a:r>
          </a:p>
          <a:p>
            <a:pPr lvl="1"/>
            <a:r>
              <a:rPr lang="en-GB" sz="2800" b="1" dirty="0"/>
              <a:t>boundaries</a:t>
            </a:r>
          </a:p>
          <a:p>
            <a:pPr lvl="1"/>
            <a:r>
              <a:rPr lang="en-GB" sz="2800" dirty="0"/>
              <a:t>functional requirements, in terms of:</a:t>
            </a:r>
          </a:p>
          <a:p>
            <a:pPr lvl="3"/>
            <a:r>
              <a:rPr lang="en-GB" sz="2800" dirty="0"/>
              <a:t>inputs</a:t>
            </a:r>
          </a:p>
          <a:p>
            <a:pPr lvl="3"/>
            <a:r>
              <a:rPr lang="en-GB" sz="2800" dirty="0"/>
              <a:t>processes</a:t>
            </a:r>
          </a:p>
          <a:p>
            <a:pPr lvl="3"/>
            <a:r>
              <a:rPr lang="en-GB" sz="28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337968010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9FF8-9529-4612-A6D4-5A293C9A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8E5A-6902-4001-9011-3FB4C7D7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general description of the software</a:t>
            </a:r>
          </a:p>
          <a:p>
            <a:r>
              <a:rPr lang="en-GB" dirty="0"/>
              <a:t>Reason for creating the software</a:t>
            </a:r>
          </a:p>
          <a:p>
            <a:r>
              <a:rPr lang="en-GB" dirty="0"/>
              <a:t>Problem to be solved</a:t>
            </a:r>
          </a:p>
          <a:p>
            <a:r>
              <a:rPr lang="en-GB" dirty="0"/>
              <a:t>What it will do</a:t>
            </a:r>
          </a:p>
          <a:p>
            <a:r>
              <a:rPr lang="en-GB" dirty="0"/>
              <a:t>What it will be used for</a:t>
            </a:r>
          </a:p>
        </p:txBody>
      </p:sp>
    </p:spTree>
    <p:extLst>
      <p:ext uri="{BB962C8B-B14F-4D97-AF65-F5344CB8AC3E}">
        <p14:creationId xmlns:p14="http://schemas.microsoft.com/office/powerpoint/2010/main" val="367325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99723" y="2686207"/>
            <a:ext cx="6992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7372424" y="581750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6738200" y="1726635"/>
            <a:ext cx="2854077" cy="505431"/>
          </a:xfrm>
          <a:prstGeom prst="callout2">
            <a:avLst>
              <a:gd name="adj1" fmla="val 49438"/>
              <a:gd name="adj2" fmla="val -6442"/>
              <a:gd name="adj3" fmla="val 50138"/>
              <a:gd name="adj4" fmla="val -20619"/>
              <a:gd name="adj5" fmla="val 212601"/>
              <a:gd name="adj6" fmla="val -205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Formal parameter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72D29F5-849E-458B-A209-C0F25404477E}"/>
              </a:ext>
            </a:extLst>
          </p:cNvPr>
          <p:cNvSpPr/>
          <p:nvPr/>
        </p:nvSpPr>
        <p:spPr>
          <a:xfrm>
            <a:off x="6808580" y="2518217"/>
            <a:ext cx="2796780" cy="2491446"/>
          </a:xfrm>
          <a:custGeom>
            <a:avLst/>
            <a:gdLst>
              <a:gd name="connsiteX0" fmla="*/ 375138 w 3837364"/>
              <a:gd name="connsiteY0" fmla="*/ 2450038 h 2450038"/>
              <a:gd name="connsiteX1" fmla="*/ 3212123 w 3837364"/>
              <a:gd name="connsiteY1" fmla="*/ 1879514 h 2450038"/>
              <a:gd name="connsiteX2" fmla="*/ 3688861 w 3837364"/>
              <a:gd name="connsiteY2" fmla="*/ 816622 h 2450038"/>
              <a:gd name="connsiteX3" fmla="*/ 1211384 w 3837364"/>
              <a:gd name="connsiteY3" fmla="*/ 42899 h 2450038"/>
              <a:gd name="connsiteX4" fmla="*/ 0 w 3837364"/>
              <a:gd name="connsiteY4" fmla="*/ 167945 h 2450038"/>
              <a:gd name="connsiteX0" fmla="*/ 375138 w 3813094"/>
              <a:gd name="connsiteY0" fmla="*/ 2395033 h 2395033"/>
              <a:gd name="connsiteX1" fmla="*/ 3212123 w 3813094"/>
              <a:gd name="connsiteY1" fmla="*/ 1824509 h 2395033"/>
              <a:gd name="connsiteX2" fmla="*/ 3688861 w 3813094"/>
              <a:gd name="connsiteY2" fmla="*/ 761617 h 2395033"/>
              <a:gd name="connsiteX3" fmla="*/ 1541066 w 3813094"/>
              <a:gd name="connsiteY3" fmla="*/ 62539 h 2395033"/>
              <a:gd name="connsiteX4" fmla="*/ 0 w 3813094"/>
              <a:gd name="connsiteY4" fmla="*/ 112940 h 2395033"/>
              <a:gd name="connsiteX0" fmla="*/ 375138 w 3789325"/>
              <a:gd name="connsiteY0" fmla="*/ 2358161 h 2358161"/>
              <a:gd name="connsiteX1" fmla="*/ 3212123 w 3789325"/>
              <a:gd name="connsiteY1" fmla="*/ 1787637 h 2358161"/>
              <a:gd name="connsiteX2" fmla="*/ 3688861 w 3789325"/>
              <a:gd name="connsiteY2" fmla="*/ 724745 h 2358161"/>
              <a:gd name="connsiteX3" fmla="*/ 1864527 w 3789325"/>
              <a:gd name="connsiteY3" fmla="*/ 94091 h 2358161"/>
              <a:gd name="connsiteX4" fmla="*/ 0 w 3789325"/>
              <a:gd name="connsiteY4" fmla="*/ 76068 h 2358161"/>
              <a:gd name="connsiteX0" fmla="*/ 375138 w 3778377"/>
              <a:gd name="connsiteY0" fmla="*/ 2344321 h 2344321"/>
              <a:gd name="connsiteX1" fmla="*/ 3212123 w 3778377"/>
              <a:gd name="connsiteY1" fmla="*/ 1773797 h 2344321"/>
              <a:gd name="connsiteX2" fmla="*/ 3688861 w 3778377"/>
              <a:gd name="connsiteY2" fmla="*/ 710905 h 2344321"/>
              <a:gd name="connsiteX3" fmla="*/ 2013817 w 3778377"/>
              <a:gd name="connsiteY3" fmla="*/ 117573 h 2344321"/>
              <a:gd name="connsiteX4" fmla="*/ 0 w 3778377"/>
              <a:gd name="connsiteY4" fmla="*/ 62228 h 2344321"/>
              <a:gd name="connsiteX0" fmla="*/ 375138 w 3706999"/>
              <a:gd name="connsiteY0" fmla="*/ 2344321 h 2344321"/>
              <a:gd name="connsiteX1" fmla="*/ 2745593 w 3706999"/>
              <a:gd name="connsiteY1" fmla="*/ 1935528 h 2344321"/>
              <a:gd name="connsiteX2" fmla="*/ 3688861 w 3706999"/>
              <a:gd name="connsiteY2" fmla="*/ 710905 h 2344321"/>
              <a:gd name="connsiteX3" fmla="*/ 2013817 w 3706999"/>
              <a:gd name="connsiteY3" fmla="*/ 117573 h 2344321"/>
              <a:gd name="connsiteX4" fmla="*/ 0 w 3706999"/>
              <a:gd name="connsiteY4" fmla="*/ 62228 h 2344321"/>
              <a:gd name="connsiteX0" fmla="*/ 375138 w 3689161"/>
              <a:gd name="connsiteY0" fmla="*/ 2344321 h 2344321"/>
              <a:gd name="connsiteX1" fmla="*/ 2135993 w 3689161"/>
              <a:gd name="connsiteY1" fmla="*/ 2072377 h 2344321"/>
              <a:gd name="connsiteX2" fmla="*/ 3688861 w 3689161"/>
              <a:gd name="connsiteY2" fmla="*/ 710905 h 2344321"/>
              <a:gd name="connsiteX3" fmla="*/ 2013817 w 3689161"/>
              <a:gd name="connsiteY3" fmla="*/ 117573 h 2344321"/>
              <a:gd name="connsiteX4" fmla="*/ 0 w 3689161"/>
              <a:gd name="connsiteY4" fmla="*/ 62228 h 2344321"/>
              <a:gd name="connsiteX0" fmla="*/ 375138 w 3720255"/>
              <a:gd name="connsiteY0" fmla="*/ 2344321 h 2344321"/>
              <a:gd name="connsiteX1" fmla="*/ 2135993 w 3720255"/>
              <a:gd name="connsiteY1" fmla="*/ 2072377 h 2344321"/>
              <a:gd name="connsiteX2" fmla="*/ 3719963 w 3720255"/>
              <a:gd name="connsiteY2" fmla="*/ 984603 h 2344321"/>
              <a:gd name="connsiteX3" fmla="*/ 2013817 w 3720255"/>
              <a:gd name="connsiteY3" fmla="*/ 117573 h 2344321"/>
              <a:gd name="connsiteX4" fmla="*/ 0 w 3720255"/>
              <a:gd name="connsiteY4" fmla="*/ 62228 h 2344321"/>
              <a:gd name="connsiteX0" fmla="*/ 375138 w 3757570"/>
              <a:gd name="connsiteY0" fmla="*/ 2344321 h 2344321"/>
              <a:gd name="connsiteX1" fmla="*/ 2135993 w 3757570"/>
              <a:gd name="connsiteY1" fmla="*/ 2072377 h 2344321"/>
              <a:gd name="connsiteX2" fmla="*/ 3757286 w 3757570"/>
              <a:gd name="connsiteY2" fmla="*/ 1133893 h 2344321"/>
              <a:gd name="connsiteX3" fmla="*/ 2013817 w 3757570"/>
              <a:gd name="connsiteY3" fmla="*/ 117573 h 2344321"/>
              <a:gd name="connsiteX4" fmla="*/ 0 w 3757570"/>
              <a:gd name="connsiteY4" fmla="*/ 62228 h 2344321"/>
              <a:gd name="connsiteX0" fmla="*/ 375138 w 3782447"/>
              <a:gd name="connsiteY0" fmla="*/ 2344321 h 2344321"/>
              <a:gd name="connsiteX1" fmla="*/ 2135993 w 3782447"/>
              <a:gd name="connsiteY1" fmla="*/ 2072377 h 2344321"/>
              <a:gd name="connsiteX2" fmla="*/ 3782168 w 3782447"/>
              <a:gd name="connsiteY2" fmla="*/ 897518 h 2344321"/>
              <a:gd name="connsiteX3" fmla="*/ 2013817 w 3782447"/>
              <a:gd name="connsiteY3" fmla="*/ 117573 h 2344321"/>
              <a:gd name="connsiteX4" fmla="*/ 0 w 3782447"/>
              <a:gd name="connsiteY4" fmla="*/ 62228 h 2344321"/>
              <a:gd name="connsiteX0" fmla="*/ 375138 w 3552350"/>
              <a:gd name="connsiteY0" fmla="*/ 2344321 h 2344321"/>
              <a:gd name="connsiteX1" fmla="*/ 2135993 w 3552350"/>
              <a:gd name="connsiteY1" fmla="*/ 2072377 h 2344321"/>
              <a:gd name="connsiteX2" fmla="*/ 3552013 w 3552350"/>
              <a:gd name="connsiteY2" fmla="*/ 916179 h 2344321"/>
              <a:gd name="connsiteX3" fmla="*/ 2013817 w 3552350"/>
              <a:gd name="connsiteY3" fmla="*/ 117573 h 2344321"/>
              <a:gd name="connsiteX4" fmla="*/ 0 w 3552350"/>
              <a:gd name="connsiteY4" fmla="*/ 62228 h 2344321"/>
              <a:gd name="connsiteX0" fmla="*/ 375138 w 3553704"/>
              <a:gd name="connsiteY0" fmla="*/ 2344321 h 2344321"/>
              <a:gd name="connsiteX1" fmla="*/ 2272842 w 3553704"/>
              <a:gd name="connsiteY1" fmla="*/ 2022613 h 2344321"/>
              <a:gd name="connsiteX2" fmla="*/ 3552013 w 3553704"/>
              <a:gd name="connsiteY2" fmla="*/ 916179 h 2344321"/>
              <a:gd name="connsiteX3" fmla="*/ 2013817 w 3553704"/>
              <a:gd name="connsiteY3" fmla="*/ 117573 h 2344321"/>
              <a:gd name="connsiteX4" fmla="*/ 0 w 3553704"/>
              <a:gd name="connsiteY4" fmla="*/ 62228 h 2344321"/>
              <a:gd name="connsiteX0" fmla="*/ 375138 w 3553717"/>
              <a:gd name="connsiteY0" fmla="*/ 2344321 h 2344321"/>
              <a:gd name="connsiteX1" fmla="*/ 2272842 w 3553717"/>
              <a:gd name="connsiteY1" fmla="*/ 2022613 h 2344321"/>
              <a:gd name="connsiteX2" fmla="*/ 3552013 w 3553717"/>
              <a:gd name="connsiteY2" fmla="*/ 916179 h 2344321"/>
              <a:gd name="connsiteX3" fmla="*/ 2013817 w 3553717"/>
              <a:gd name="connsiteY3" fmla="*/ 117573 h 2344321"/>
              <a:gd name="connsiteX4" fmla="*/ 0 w 3553717"/>
              <a:gd name="connsiteY4" fmla="*/ 62228 h 2344321"/>
              <a:gd name="connsiteX0" fmla="*/ 375138 w 3590965"/>
              <a:gd name="connsiteY0" fmla="*/ 2344321 h 2344321"/>
              <a:gd name="connsiteX1" fmla="*/ 2272842 w 3590965"/>
              <a:gd name="connsiteY1" fmla="*/ 2022613 h 2344321"/>
              <a:gd name="connsiteX2" fmla="*/ 3589335 w 3590965"/>
              <a:gd name="connsiteY2" fmla="*/ 1015705 h 2344321"/>
              <a:gd name="connsiteX3" fmla="*/ 2013817 w 3590965"/>
              <a:gd name="connsiteY3" fmla="*/ 117573 h 2344321"/>
              <a:gd name="connsiteX4" fmla="*/ 0 w 3590965"/>
              <a:gd name="connsiteY4" fmla="*/ 62228 h 2344321"/>
              <a:gd name="connsiteX0" fmla="*/ 375138 w 3589608"/>
              <a:gd name="connsiteY0" fmla="*/ 2344321 h 2344321"/>
              <a:gd name="connsiteX1" fmla="*/ 2272842 w 3589608"/>
              <a:gd name="connsiteY1" fmla="*/ 2022613 h 2344321"/>
              <a:gd name="connsiteX2" fmla="*/ 3589335 w 3589608"/>
              <a:gd name="connsiteY2" fmla="*/ 1015705 h 2344321"/>
              <a:gd name="connsiteX3" fmla="*/ 2013817 w 3589608"/>
              <a:gd name="connsiteY3" fmla="*/ 117573 h 2344321"/>
              <a:gd name="connsiteX4" fmla="*/ 0 w 3589608"/>
              <a:gd name="connsiteY4" fmla="*/ 62228 h 2344321"/>
              <a:gd name="connsiteX0" fmla="*/ 375138 w 3591237"/>
              <a:gd name="connsiteY0" fmla="*/ 2344321 h 2344321"/>
              <a:gd name="connsiteX1" fmla="*/ 2291503 w 3591237"/>
              <a:gd name="connsiteY1" fmla="*/ 2028833 h 2344321"/>
              <a:gd name="connsiteX2" fmla="*/ 3589335 w 3591237"/>
              <a:gd name="connsiteY2" fmla="*/ 1015705 h 2344321"/>
              <a:gd name="connsiteX3" fmla="*/ 2013817 w 3591237"/>
              <a:gd name="connsiteY3" fmla="*/ 117573 h 2344321"/>
              <a:gd name="connsiteX4" fmla="*/ 0 w 3591237"/>
              <a:gd name="connsiteY4" fmla="*/ 62228 h 2344321"/>
              <a:gd name="connsiteX0" fmla="*/ 375138 w 3590424"/>
              <a:gd name="connsiteY0" fmla="*/ 2344321 h 2344321"/>
              <a:gd name="connsiteX1" fmla="*/ 2229299 w 3590424"/>
              <a:gd name="connsiteY1" fmla="*/ 2078596 h 2344321"/>
              <a:gd name="connsiteX2" fmla="*/ 3589335 w 3590424"/>
              <a:gd name="connsiteY2" fmla="*/ 1015705 h 2344321"/>
              <a:gd name="connsiteX3" fmla="*/ 2013817 w 3590424"/>
              <a:gd name="connsiteY3" fmla="*/ 117573 h 2344321"/>
              <a:gd name="connsiteX4" fmla="*/ 0 w 3590424"/>
              <a:gd name="connsiteY4" fmla="*/ 62228 h 2344321"/>
              <a:gd name="connsiteX0" fmla="*/ 375138 w 3590532"/>
              <a:gd name="connsiteY0" fmla="*/ 2344321 h 2344321"/>
              <a:gd name="connsiteX1" fmla="*/ 2229299 w 3590532"/>
              <a:gd name="connsiteY1" fmla="*/ 2078596 h 2344321"/>
              <a:gd name="connsiteX2" fmla="*/ 3589335 w 3590532"/>
              <a:gd name="connsiteY2" fmla="*/ 1015705 h 2344321"/>
              <a:gd name="connsiteX3" fmla="*/ 2013817 w 3590532"/>
              <a:gd name="connsiteY3" fmla="*/ 117573 h 2344321"/>
              <a:gd name="connsiteX4" fmla="*/ 0 w 3590532"/>
              <a:gd name="connsiteY4" fmla="*/ 62228 h 2344321"/>
              <a:gd name="connsiteX0" fmla="*/ 375138 w 3602852"/>
              <a:gd name="connsiteY0" fmla="*/ 2344321 h 2344321"/>
              <a:gd name="connsiteX1" fmla="*/ 2229299 w 3602852"/>
              <a:gd name="connsiteY1" fmla="*/ 2078596 h 2344321"/>
              <a:gd name="connsiteX2" fmla="*/ 3601776 w 3602852"/>
              <a:gd name="connsiteY2" fmla="*/ 1121452 h 2344321"/>
              <a:gd name="connsiteX3" fmla="*/ 2013817 w 3602852"/>
              <a:gd name="connsiteY3" fmla="*/ 117573 h 2344321"/>
              <a:gd name="connsiteX4" fmla="*/ 0 w 3602852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74428"/>
              <a:gd name="connsiteY0" fmla="*/ 2344321 h 2344321"/>
              <a:gd name="connsiteX1" fmla="*/ 2229299 w 3674428"/>
              <a:gd name="connsiteY1" fmla="*/ 2078596 h 2344321"/>
              <a:gd name="connsiteX2" fmla="*/ 3287252 w 3674428"/>
              <a:gd name="connsiteY2" fmla="*/ 1564537 h 2344321"/>
              <a:gd name="connsiteX3" fmla="*/ 3601776 w 3674428"/>
              <a:gd name="connsiteY3" fmla="*/ 1121452 h 2344321"/>
              <a:gd name="connsiteX4" fmla="*/ 2013817 w 3674428"/>
              <a:gd name="connsiteY4" fmla="*/ 117573 h 2344321"/>
              <a:gd name="connsiteX5" fmla="*/ 0 w 3674428"/>
              <a:gd name="connsiteY5" fmla="*/ 62228 h 2344321"/>
              <a:gd name="connsiteX0" fmla="*/ 375138 w 3784109"/>
              <a:gd name="connsiteY0" fmla="*/ 2344321 h 2344321"/>
              <a:gd name="connsiteX1" fmla="*/ 2229299 w 3784109"/>
              <a:gd name="connsiteY1" fmla="*/ 2078596 h 2344321"/>
              <a:gd name="connsiteX2" fmla="*/ 3287252 w 3784109"/>
              <a:gd name="connsiteY2" fmla="*/ 1564537 h 2344321"/>
              <a:gd name="connsiteX3" fmla="*/ 3726184 w 3784109"/>
              <a:gd name="connsiteY3" fmla="*/ 785550 h 2344321"/>
              <a:gd name="connsiteX4" fmla="*/ 2013817 w 3784109"/>
              <a:gd name="connsiteY4" fmla="*/ 117573 h 2344321"/>
              <a:gd name="connsiteX5" fmla="*/ 0 w 3784109"/>
              <a:gd name="connsiteY5" fmla="*/ 62228 h 2344321"/>
              <a:gd name="connsiteX0" fmla="*/ 375138 w 3869369"/>
              <a:gd name="connsiteY0" fmla="*/ 2344321 h 2344321"/>
              <a:gd name="connsiteX1" fmla="*/ 2229299 w 3869369"/>
              <a:gd name="connsiteY1" fmla="*/ 2078596 h 2344321"/>
              <a:gd name="connsiteX2" fmla="*/ 3616934 w 3869369"/>
              <a:gd name="connsiteY2" fmla="*/ 1701385 h 2344321"/>
              <a:gd name="connsiteX3" fmla="*/ 3726184 w 3869369"/>
              <a:gd name="connsiteY3" fmla="*/ 785550 h 2344321"/>
              <a:gd name="connsiteX4" fmla="*/ 2013817 w 3869369"/>
              <a:gd name="connsiteY4" fmla="*/ 117573 h 2344321"/>
              <a:gd name="connsiteX5" fmla="*/ 0 w 3869369"/>
              <a:gd name="connsiteY5" fmla="*/ 62228 h 2344321"/>
              <a:gd name="connsiteX0" fmla="*/ 375138 w 3837224"/>
              <a:gd name="connsiteY0" fmla="*/ 2344321 h 2344321"/>
              <a:gd name="connsiteX1" fmla="*/ 2229299 w 3837224"/>
              <a:gd name="connsiteY1" fmla="*/ 2078596 h 2344321"/>
              <a:gd name="connsiteX2" fmla="*/ 3616934 w 3837224"/>
              <a:gd name="connsiteY2" fmla="*/ 1701385 h 2344321"/>
              <a:gd name="connsiteX3" fmla="*/ 3676420 w 3837224"/>
              <a:gd name="connsiteY3" fmla="*/ 729566 h 2344321"/>
              <a:gd name="connsiteX4" fmla="*/ 2013817 w 3837224"/>
              <a:gd name="connsiteY4" fmla="*/ 117573 h 2344321"/>
              <a:gd name="connsiteX5" fmla="*/ 0 w 3837224"/>
              <a:gd name="connsiteY5" fmla="*/ 62228 h 2344321"/>
              <a:gd name="connsiteX0" fmla="*/ 375138 w 3826237"/>
              <a:gd name="connsiteY0" fmla="*/ 2344321 h 2344321"/>
              <a:gd name="connsiteX1" fmla="*/ 2229299 w 3826237"/>
              <a:gd name="connsiteY1" fmla="*/ 2078596 h 2344321"/>
              <a:gd name="connsiteX2" fmla="*/ 3592052 w 3826237"/>
              <a:gd name="connsiteY2" fmla="*/ 1744928 h 2344321"/>
              <a:gd name="connsiteX3" fmla="*/ 3676420 w 3826237"/>
              <a:gd name="connsiteY3" fmla="*/ 729566 h 2344321"/>
              <a:gd name="connsiteX4" fmla="*/ 2013817 w 3826237"/>
              <a:gd name="connsiteY4" fmla="*/ 117573 h 2344321"/>
              <a:gd name="connsiteX5" fmla="*/ 0 w 3826237"/>
              <a:gd name="connsiteY5" fmla="*/ 62228 h 2344321"/>
              <a:gd name="connsiteX0" fmla="*/ 381359 w 3832458"/>
              <a:gd name="connsiteY0" fmla="*/ 2317336 h 2317336"/>
              <a:gd name="connsiteX1" fmla="*/ 2235520 w 3832458"/>
              <a:gd name="connsiteY1" fmla="*/ 2051611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2458"/>
              <a:gd name="connsiteY0" fmla="*/ 2317336 h 2317336"/>
              <a:gd name="connsiteX1" fmla="*/ 2042687 w 3832458"/>
              <a:gd name="connsiteY1" fmla="*/ 2082713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5136"/>
              <a:gd name="connsiteY0" fmla="*/ 2317336 h 2317336"/>
              <a:gd name="connsiteX1" fmla="*/ 2042687 w 3835136"/>
              <a:gd name="connsiteY1" fmla="*/ 2082713 h 2317336"/>
              <a:gd name="connsiteX2" fmla="*/ 3604493 w 3835136"/>
              <a:gd name="connsiteY2" fmla="*/ 1724163 h 2317336"/>
              <a:gd name="connsiteX3" fmla="*/ 3682641 w 3835136"/>
              <a:gd name="connsiteY3" fmla="*/ 702581 h 2317336"/>
              <a:gd name="connsiteX4" fmla="*/ 2020038 w 3835136"/>
              <a:gd name="connsiteY4" fmla="*/ 90588 h 2317336"/>
              <a:gd name="connsiteX5" fmla="*/ 0 w 3835136"/>
              <a:gd name="connsiteY5" fmla="*/ 78786 h 2317336"/>
              <a:gd name="connsiteX0" fmla="*/ 381359 w 3824520"/>
              <a:gd name="connsiteY0" fmla="*/ 2317336 h 2317336"/>
              <a:gd name="connsiteX1" fmla="*/ 2042687 w 3824520"/>
              <a:gd name="connsiteY1" fmla="*/ 2082713 h 2317336"/>
              <a:gd name="connsiteX2" fmla="*/ 3604493 w 3824520"/>
              <a:gd name="connsiteY2" fmla="*/ 1724163 h 2317336"/>
              <a:gd name="connsiteX3" fmla="*/ 3682641 w 3824520"/>
              <a:gd name="connsiteY3" fmla="*/ 702581 h 2317336"/>
              <a:gd name="connsiteX4" fmla="*/ 2020038 w 3824520"/>
              <a:gd name="connsiteY4" fmla="*/ 90588 h 2317336"/>
              <a:gd name="connsiteX5" fmla="*/ 0 w 3824520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113815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907890"/>
              <a:gd name="connsiteY0" fmla="*/ 2317336 h 2317336"/>
              <a:gd name="connsiteX1" fmla="*/ 2042687 w 3907890"/>
              <a:gd name="connsiteY1" fmla="*/ 2113815 h 2317336"/>
              <a:gd name="connsiteX2" fmla="*/ 3728153 w 3907890"/>
              <a:gd name="connsiteY2" fmla="*/ 1686841 h 2317336"/>
              <a:gd name="connsiteX3" fmla="*/ 3682641 w 3907890"/>
              <a:gd name="connsiteY3" fmla="*/ 702581 h 2317336"/>
              <a:gd name="connsiteX4" fmla="*/ 2020038 w 3907890"/>
              <a:gd name="connsiteY4" fmla="*/ 90588 h 2317336"/>
              <a:gd name="connsiteX5" fmla="*/ 0 w 3907890"/>
              <a:gd name="connsiteY5" fmla="*/ 78786 h 2317336"/>
              <a:gd name="connsiteX0" fmla="*/ 381359 w 3780030"/>
              <a:gd name="connsiteY0" fmla="*/ 2317336 h 2317336"/>
              <a:gd name="connsiteX1" fmla="*/ 2042687 w 3780030"/>
              <a:gd name="connsiteY1" fmla="*/ 2113815 h 2317336"/>
              <a:gd name="connsiteX2" fmla="*/ 3431125 w 3780030"/>
              <a:gd name="connsiteY2" fmla="*/ 1665070 h 2317336"/>
              <a:gd name="connsiteX3" fmla="*/ 3682641 w 3780030"/>
              <a:gd name="connsiteY3" fmla="*/ 702581 h 2317336"/>
              <a:gd name="connsiteX4" fmla="*/ 2020038 w 3780030"/>
              <a:gd name="connsiteY4" fmla="*/ 90588 h 2317336"/>
              <a:gd name="connsiteX5" fmla="*/ 0 w 3780030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34200 w 3625751"/>
              <a:gd name="connsiteY1" fmla="*/ 2026729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03850"/>
              <a:gd name="connsiteY0" fmla="*/ 2317336 h 2317336"/>
              <a:gd name="connsiteX1" fmla="*/ 2034200 w 3603850"/>
              <a:gd name="connsiteY1" fmla="*/ 2026729 h 2317336"/>
              <a:gd name="connsiteX2" fmla="*/ 3388692 w 3603850"/>
              <a:gd name="connsiteY2" fmla="*/ 1512670 h 2317336"/>
              <a:gd name="connsiteX3" fmla="*/ 3453506 w 3603850"/>
              <a:gd name="connsiteY3" fmla="*/ 651781 h 2317336"/>
              <a:gd name="connsiteX4" fmla="*/ 2020038 w 3603850"/>
              <a:gd name="connsiteY4" fmla="*/ 90588 h 2317336"/>
              <a:gd name="connsiteX5" fmla="*/ 0 w 3603850"/>
              <a:gd name="connsiteY5" fmla="*/ 78786 h 2317336"/>
              <a:gd name="connsiteX0" fmla="*/ 381359 w 3603851"/>
              <a:gd name="connsiteY0" fmla="*/ 2317336 h 2317336"/>
              <a:gd name="connsiteX1" fmla="*/ 1013260 w 3603851"/>
              <a:gd name="connsiteY1" fmla="*/ 2213502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0"/>
              <a:gd name="connsiteY0" fmla="*/ 2317336 h 2317336"/>
              <a:gd name="connsiteX1" fmla="*/ 809583 w 3603850"/>
              <a:gd name="connsiteY1" fmla="*/ 2032073 h 2317336"/>
              <a:gd name="connsiteX2" fmla="*/ 2017226 w 3603850"/>
              <a:gd name="connsiteY2" fmla="*/ 1932386 h 2317336"/>
              <a:gd name="connsiteX3" fmla="*/ 3388692 w 3603850"/>
              <a:gd name="connsiteY3" fmla="*/ 1512670 h 2317336"/>
              <a:gd name="connsiteX4" fmla="*/ 3453506 w 3603850"/>
              <a:gd name="connsiteY4" fmla="*/ 651781 h 2317336"/>
              <a:gd name="connsiteX5" fmla="*/ 2020038 w 3603850"/>
              <a:gd name="connsiteY5" fmla="*/ 90588 h 2317336"/>
              <a:gd name="connsiteX6" fmla="*/ 0 w 3603850"/>
              <a:gd name="connsiteY6" fmla="*/ 78786 h 2317336"/>
              <a:gd name="connsiteX0" fmla="*/ 381359 w 3603850"/>
              <a:gd name="connsiteY0" fmla="*/ 2331812 h 2331812"/>
              <a:gd name="connsiteX1" fmla="*/ 809583 w 3603850"/>
              <a:gd name="connsiteY1" fmla="*/ 2046549 h 2331812"/>
              <a:gd name="connsiteX2" fmla="*/ 2017226 w 3603850"/>
              <a:gd name="connsiteY2" fmla="*/ 1946862 h 2331812"/>
              <a:gd name="connsiteX3" fmla="*/ 3388692 w 3603850"/>
              <a:gd name="connsiteY3" fmla="*/ 1527146 h 2331812"/>
              <a:gd name="connsiteX4" fmla="*/ 3453506 w 3603850"/>
              <a:gd name="connsiteY4" fmla="*/ 666257 h 2331812"/>
              <a:gd name="connsiteX5" fmla="*/ 2020038 w 3603850"/>
              <a:gd name="connsiteY5" fmla="*/ 105064 h 2331812"/>
              <a:gd name="connsiteX6" fmla="*/ 631367 w 3603850"/>
              <a:gd name="connsiteY6" fmla="*/ 35 h 2331812"/>
              <a:gd name="connsiteX7" fmla="*/ 0 w 3603850"/>
              <a:gd name="connsiteY7" fmla="*/ 93262 h 2331812"/>
              <a:gd name="connsiteX0" fmla="*/ 381359 w 3603850"/>
              <a:gd name="connsiteY0" fmla="*/ 2447906 h 2447906"/>
              <a:gd name="connsiteX1" fmla="*/ 809583 w 3603850"/>
              <a:gd name="connsiteY1" fmla="*/ 2162643 h 2447906"/>
              <a:gd name="connsiteX2" fmla="*/ 2017226 w 3603850"/>
              <a:gd name="connsiteY2" fmla="*/ 2062956 h 2447906"/>
              <a:gd name="connsiteX3" fmla="*/ 3388692 w 3603850"/>
              <a:gd name="connsiteY3" fmla="*/ 1643240 h 2447906"/>
              <a:gd name="connsiteX4" fmla="*/ 3453506 w 3603850"/>
              <a:gd name="connsiteY4" fmla="*/ 782351 h 2447906"/>
              <a:gd name="connsiteX5" fmla="*/ 2020038 w 3603850"/>
              <a:gd name="connsiteY5" fmla="*/ 221158 h 2447906"/>
              <a:gd name="connsiteX6" fmla="*/ 673800 w 3603850"/>
              <a:gd name="connsiteY6" fmla="*/ 14 h 2447906"/>
              <a:gd name="connsiteX7" fmla="*/ 0 w 3603850"/>
              <a:gd name="connsiteY7" fmla="*/ 209356 h 2447906"/>
              <a:gd name="connsiteX0" fmla="*/ 160709 w 3383200"/>
              <a:gd name="connsiteY0" fmla="*/ 2447907 h 2447907"/>
              <a:gd name="connsiteX1" fmla="*/ 588933 w 3383200"/>
              <a:gd name="connsiteY1" fmla="*/ 2162644 h 2447907"/>
              <a:gd name="connsiteX2" fmla="*/ 1796576 w 3383200"/>
              <a:gd name="connsiteY2" fmla="*/ 2062957 h 2447907"/>
              <a:gd name="connsiteX3" fmla="*/ 3168042 w 3383200"/>
              <a:gd name="connsiteY3" fmla="*/ 1643241 h 2447907"/>
              <a:gd name="connsiteX4" fmla="*/ 3232856 w 3383200"/>
              <a:gd name="connsiteY4" fmla="*/ 782352 h 2447907"/>
              <a:gd name="connsiteX5" fmla="*/ 1799388 w 3383200"/>
              <a:gd name="connsiteY5" fmla="*/ 221159 h 2447907"/>
              <a:gd name="connsiteX6" fmla="*/ 453150 w 3383200"/>
              <a:gd name="connsiteY6" fmla="*/ 15 h 2447907"/>
              <a:gd name="connsiteX7" fmla="*/ 0 w 3383200"/>
              <a:gd name="connsiteY7" fmla="*/ 202100 h 2447907"/>
              <a:gd name="connsiteX0" fmla="*/ 160709 w 3383200"/>
              <a:gd name="connsiteY0" fmla="*/ 2491447 h 2491447"/>
              <a:gd name="connsiteX1" fmla="*/ 588933 w 3383200"/>
              <a:gd name="connsiteY1" fmla="*/ 2206184 h 2491447"/>
              <a:gd name="connsiteX2" fmla="*/ 1796576 w 3383200"/>
              <a:gd name="connsiteY2" fmla="*/ 2106497 h 2491447"/>
              <a:gd name="connsiteX3" fmla="*/ 3168042 w 3383200"/>
              <a:gd name="connsiteY3" fmla="*/ 1686781 h 2491447"/>
              <a:gd name="connsiteX4" fmla="*/ 3232856 w 3383200"/>
              <a:gd name="connsiteY4" fmla="*/ 825892 h 2491447"/>
              <a:gd name="connsiteX5" fmla="*/ 1799388 w 3383200"/>
              <a:gd name="connsiteY5" fmla="*/ 264699 h 2491447"/>
              <a:gd name="connsiteX6" fmla="*/ 597420 w 3383200"/>
              <a:gd name="connsiteY6" fmla="*/ 12 h 2491447"/>
              <a:gd name="connsiteX7" fmla="*/ 0 w 3383200"/>
              <a:gd name="connsiteY7" fmla="*/ 245640 h 2491447"/>
              <a:gd name="connsiteX0" fmla="*/ 50384 w 3272875"/>
              <a:gd name="connsiteY0" fmla="*/ 2491446 h 2491446"/>
              <a:gd name="connsiteX1" fmla="*/ 478608 w 3272875"/>
              <a:gd name="connsiteY1" fmla="*/ 2206183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0557"/>
              <a:gd name="connsiteY0" fmla="*/ 2491446 h 2491446"/>
              <a:gd name="connsiteX1" fmla="*/ 334336 w 3270557"/>
              <a:gd name="connsiteY1" fmla="*/ 2198926 h 2491446"/>
              <a:gd name="connsiteX2" fmla="*/ 1686251 w 3270557"/>
              <a:gd name="connsiteY2" fmla="*/ 2106496 h 2491446"/>
              <a:gd name="connsiteX3" fmla="*/ 3057717 w 3270557"/>
              <a:gd name="connsiteY3" fmla="*/ 1686780 h 2491446"/>
              <a:gd name="connsiteX4" fmla="*/ 3122531 w 3270557"/>
              <a:gd name="connsiteY4" fmla="*/ 825891 h 2491446"/>
              <a:gd name="connsiteX5" fmla="*/ 1723008 w 3270557"/>
              <a:gd name="connsiteY5" fmla="*/ 235669 h 2491446"/>
              <a:gd name="connsiteX6" fmla="*/ 487095 w 3270557"/>
              <a:gd name="connsiteY6" fmla="*/ 11 h 2491446"/>
              <a:gd name="connsiteX7" fmla="*/ 0 w 3270557"/>
              <a:gd name="connsiteY7" fmla="*/ 289182 h 249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557" h="2491446">
                <a:moveTo>
                  <a:pt x="50384" y="2491446"/>
                </a:moveTo>
                <a:cubicBezTo>
                  <a:pt x="193125" y="2396358"/>
                  <a:pt x="-46028" y="2337557"/>
                  <a:pt x="334336" y="2198926"/>
                </a:cubicBezTo>
                <a:cubicBezTo>
                  <a:pt x="898351" y="2128719"/>
                  <a:pt x="1232354" y="2191854"/>
                  <a:pt x="1686251" y="2106496"/>
                </a:cubicBezTo>
                <a:cubicBezTo>
                  <a:pt x="2140148" y="2021138"/>
                  <a:pt x="2629918" y="1970713"/>
                  <a:pt x="3057717" y="1686780"/>
                </a:cubicBezTo>
                <a:cubicBezTo>
                  <a:pt x="3311344" y="1440171"/>
                  <a:pt x="3344983" y="1067743"/>
                  <a:pt x="3122531" y="825891"/>
                </a:cubicBezTo>
                <a:cubicBezTo>
                  <a:pt x="2900080" y="584039"/>
                  <a:pt x="2193364" y="346706"/>
                  <a:pt x="1723008" y="235669"/>
                </a:cubicBezTo>
                <a:cubicBezTo>
                  <a:pt x="1252652" y="124632"/>
                  <a:pt x="823768" y="1978"/>
                  <a:pt x="487095" y="11"/>
                </a:cubicBezTo>
                <a:cubicBezTo>
                  <a:pt x="150422" y="-1956"/>
                  <a:pt x="105228" y="273644"/>
                  <a:pt x="0" y="289182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6524B-83D6-88AD-D6B0-A21C4B2A3FB4}"/>
              </a:ext>
            </a:extLst>
          </p:cNvPr>
          <p:cNvSpPr txBox="1"/>
          <p:nvPr/>
        </p:nvSpPr>
        <p:spPr>
          <a:xfrm>
            <a:off x="9801759" y="3429000"/>
            <a:ext cx="1205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Passed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1266723-8E56-1FE5-EA4F-33334BBB5D49}"/>
              </a:ext>
            </a:extLst>
          </p:cNvPr>
          <p:cNvSpPr/>
          <p:nvPr/>
        </p:nvSpPr>
        <p:spPr>
          <a:xfrm flipH="1">
            <a:off x="2637514" y="581750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8227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7" grpId="0" animBg="1"/>
      <p:bldP spid="3" grpId="0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BC44-5CD7-472F-A411-229E56C1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EB58E-C133-4481-B1ED-24A851686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A list of what will be delivered to the client, such as:</a:t>
            </a:r>
          </a:p>
          <a:p>
            <a:pPr lvl="1"/>
            <a:r>
              <a:rPr lang="en-GB" sz="2800" dirty="0"/>
              <a:t>Detailed design</a:t>
            </a:r>
          </a:p>
          <a:p>
            <a:pPr lvl="1"/>
            <a:r>
              <a:rPr lang="en-GB" sz="2800" dirty="0"/>
              <a:t>Test plan and results</a:t>
            </a:r>
          </a:p>
          <a:p>
            <a:pPr lvl="1"/>
            <a:r>
              <a:rPr lang="en-GB" sz="2800" dirty="0"/>
              <a:t>Final program</a:t>
            </a:r>
          </a:p>
          <a:p>
            <a:r>
              <a:rPr lang="en-GB" dirty="0"/>
              <a:t>Timescales:</a:t>
            </a:r>
          </a:p>
          <a:p>
            <a:pPr lvl="1"/>
            <a:r>
              <a:rPr lang="en-GB" sz="2800" dirty="0"/>
              <a:t>start date</a:t>
            </a:r>
          </a:p>
          <a:p>
            <a:pPr lvl="1"/>
            <a:r>
              <a:rPr lang="en-GB" sz="2800" dirty="0"/>
              <a:t>end date</a:t>
            </a:r>
          </a:p>
          <a:p>
            <a:r>
              <a:rPr lang="en-GB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59633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9C3D-3117-4705-8784-165947D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0E72-0DF4-4B1C-9580-9337F273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the software should do</a:t>
            </a:r>
          </a:p>
          <a:p>
            <a:r>
              <a:rPr lang="en-GB" dirty="0"/>
              <a:t>What the software should not do</a:t>
            </a:r>
          </a:p>
          <a:p>
            <a:r>
              <a:rPr lang="en-GB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30927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64211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321768617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Read and understand designs of solutions to problems at this level, using the following design techniques:</a:t>
            </a:r>
          </a:p>
          <a:p>
            <a:pPr lvl="1"/>
            <a:r>
              <a:rPr lang="en-GB" sz="2800" dirty="0"/>
              <a:t>structure diagrams</a:t>
            </a:r>
          </a:p>
          <a:p>
            <a:pPr lvl="1"/>
            <a:r>
              <a:rPr lang="en-GB" sz="2800" dirty="0"/>
              <a:t>pseudocode</a:t>
            </a:r>
          </a:p>
        </p:txBody>
      </p:sp>
    </p:spTree>
    <p:extLst>
      <p:ext uri="{BB962C8B-B14F-4D97-AF65-F5344CB8AC3E}">
        <p14:creationId xmlns:p14="http://schemas.microsoft.com/office/powerpoint/2010/main" val="78254537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Exemplify and implement efficient design solutions to a problem, using a recognised design technique, showing:</a:t>
            </a:r>
          </a:p>
          <a:p>
            <a:pPr lvl="1"/>
            <a:r>
              <a:rPr lang="en-GB" sz="2800" dirty="0"/>
              <a:t>top level design</a:t>
            </a:r>
          </a:p>
          <a:p>
            <a:pPr lvl="1"/>
            <a:r>
              <a:rPr lang="en-GB" sz="2800" dirty="0"/>
              <a:t>the data flow</a:t>
            </a:r>
          </a:p>
          <a:p>
            <a:pPr lvl="1"/>
            <a:r>
              <a:rPr lang="en-GB" sz="2800" dirty="0"/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151143939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739140" y="2490095"/>
            <a:ext cx="26665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"Hello!"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14356" y="2490094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426721" y="4307546"/>
            <a:ext cx="29679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632815" y="1078411"/>
              <a:ext cx="20078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1828799" y="5911406"/>
            <a:ext cx="32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Zero, or more values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3AC664-F820-45D5-9630-647A32E2EFAD}"/>
              </a:ext>
            </a:extLst>
          </p:cNvPr>
          <p:cNvSpPr txBox="1"/>
          <p:nvPr/>
        </p:nvSpPr>
        <p:spPr>
          <a:xfrm flipH="1">
            <a:off x="7223934" y="5692754"/>
            <a:ext cx="4663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Function: Returns a value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Procedure: Returns nothing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384B7F1-BA4B-4730-F724-7D085D57DAB9}"/>
              </a:ext>
            </a:extLst>
          </p:cNvPr>
          <p:cNvSpPr txBox="1"/>
          <p:nvPr/>
        </p:nvSpPr>
        <p:spPr>
          <a:xfrm>
            <a:off x="8814356" y="4307546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78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0" grpId="0" build="p"/>
      <p:bldP spid="4" grpId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DC16-F1B9-4340-9B06-9E0C1F6C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 – N5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D0ED8-12E8-4A03-951F-56F049561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54243"/>
            <a:ext cx="2375852" cy="484521"/>
          </a:xfrm>
        </p:spPr>
        <p:txBody>
          <a:bodyPr/>
          <a:lstStyle/>
          <a:p>
            <a:r>
              <a:rPr lang="en-GB" dirty="0"/>
              <a:t>Main 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91E58-FF32-462E-BAF2-B6A574EE7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3125773"/>
            <a:ext cx="6643853" cy="3313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length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pi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3.1415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D0FE6-89C0-491F-8A31-CBB202E90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06298" y="1554243"/>
            <a:ext cx="2138485" cy="484521"/>
          </a:xfrm>
        </p:spPr>
        <p:txBody>
          <a:bodyPr/>
          <a:lstStyle/>
          <a:p>
            <a:r>
              <a:rPr lang="en-GB" dirty="0"/>
              <a:t>Sub-programs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21651-20C0-40E2-8E50-E2BC893F8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09475" y="2165684"/>
            <a:ext cx="3145912" cy="4235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</a:t>
            </a:r>
            <a:r>
              <a:rPr lang="en-GB" dirty="0"/>
              <a:t>: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endParaRPr lang="en-GB" dirty="0"/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</a:p>
          <a:p>
            <a:pPr marL="457200" lvl="1" indent="0">
              <a:buNone/>
            </a:pPr>
            <a:endParaRPr lang="en-US" altLang="en-US" sz="28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function: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endParaRPr lang="en-US" altLang="en-US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3.1415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&amp;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 2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2800" dirty="0"/>
          </a:p>
        </p:txBody>
      </p:sp>
      <p:sp>
        <p:nvSpPr>
          <p:cNvPr id="11" name="Callout: Bent Line with No Border 7">
            <a:extLst>
              <a:ext uri="{FF2B5EF4-FFF2-40B4-BE49-F238E27FC236}">
                <a16:creationId xmlns:a16="http://schemas.microsoft.com/office/drawing/2014/main" id="{BAC9D8DB-ABCA-4F67-B600-02A2BC08B7C9}"/>
              </a:ext>
            </a:extLst>
          </p:cNvPr>
          <p:cNvSpPr/>
          <p:nvPr/>
        </p:nvSpPr>
        <p:spPr>
          <a:xfrm flipH="1">
            <a:off x="2280717" y="5279262"/>
            <a:ext cx="2916089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Actual parameters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2C6EB4-D9F4-40E5-BF0D-986D882CF283}"/>
              </a:ext>
            </a:extLst>
          </p:cNvPr>
          <p:cNvCxnSpPr>
            <a:cxnSpLocks/>
          </p:cNvCxnSpPr>
          <p:nvPr/>
        </p:nvCxnSpPr>
        <p:spPr>
          <a:xfrm flipV="1">
            <a:off x="6096000" y="2876543"/>
            <a:ext cx="2538845" cy="46335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D1AF2C-C734-4487-960D-E3302B849975}"/>
              </a:ext>
            </a:extLst>
          </p:cNvPr>
          <p:cNvCxnSpPr>
            <a:cxnSpLocks/>
          </p:cNvCxnSpPr>
          <p:nvPr/>
        </p:nvCxnSpPr>
        <p:spPr>
          <a:xfrm flipV="1">
            <a:off x="6096000" y="3350250"/>
            <a:ext cx="2489730" cy="123599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63EB01-473F-40E2-9B0C-7DFD6390BBBC}"/>
              </a:ext>
            </a:extLst>
          </p:cNvPr>
          <p:cNvCxnSpPr>
            <a:cxnSpLocks/>
          </p:cNvCxnSpPr>
          <p:nvPr/>
        </p:nvCxnSpPr>
        <p:spPr>
          <a:xfrm>
            <a:off x="6830766" y="4560858"/>
            <a:ext cx="1754964" cy="14830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482037-A748-4DED-AA60-D7F19F6FED59}"/>
              </a:ext>
            </a:extLst>
          </p:cNvPr>
          <p:cNvCxnSpPr>
            <a:cxnSpLocks/>
          </p:cNvCxnSpPr>
          <p:nvPr/>
        </p:nvCxnSpPr>
        <p:spPr>
          <a:xfrm>
            <a:off x="6830766" y="4709160"/>
            <a:ext cx="1754964" cy="433900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Rectangle 4">
            <a:extLst>
              <a:ext uri="{FF2B5EF4-FFF2-40B4-BE49-F238E27FC236}">
                <a16:creationId xmlns:a16="http://schemas.microsoft.com/office/drawing/2014/main" id="{A30AA5B8-5C42-4E00-AEDC-0B03421A8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allout: Bent Line with No Border 7">
            <a:extLst>
              <a:ext uri="{FF2B5EF4-FFF2-40B4-BE49-F238E27FC236}">
                <a16:creationId xmlns:a16="http://schemas.microsoft.com/office/drawing/2014/main" id="{18ADAFC1-1EC6-6123-6386-BF60E9A46802}"/>
              </a:ext>
            </a:extLst>
          </p:cNvPr>
          <p:cNvSpPr/>
          <p:nvPr/>
        </p:nvSpPr>
        <p:spPr>
          <a:xfrm flipH="1">
            <a:off x="1665402" y="2518206"/>
            <a:ext cx="2916089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146217"/>
              <a:gd name="adj6" fmla="val -211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</p:spTree>
    <p:extLst>
      <p:ext uri="{BB962C8B-B14F-4D97-AF65-F5344CB8AC3E}">
        <p14:creationId xmlns:p14="http://schemas.microsoft.com/office/powerpoint/2010/main" val="90553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  <p:bldP spid="11" grpId="0" animBg="1"/>
      <p:bldP spid="12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Parameters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2195019" y="2328033"/>
            <a:ext cx="2160000" cy="2686560"/>
            <a:chOff x="5556738" y="1690688"/>
            <a:chExt cx="2160000" cy="268656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5933470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89C5284-4A04-51B8-70F1-7DD16CBE7A6B}"/>
              </a:ext>
            </a:extLst>
          </p:cNvPr>
          <p:cNvSpPr txBox="1"/>
          <p:nvPr/>
        </p:nvSpPr>
        <p:spPr>
          <a:xfrm>
            <a:off x="1747840" y="4070970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31066-41BD-96CE-1176-EBAAF6F2285A}"/>
              </a:ext>
            </a:extLst>
          </p:cNvPr>
          <p:cNvSpPr txBox="1"/>
          <p:nvPr/>
        </p:nvSpPr>
        <p:spPr>
          <a:xfrm>
            <a:off x="3214690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length</a:t>
            </a:r>
            <a:endParaRPr lang="en-GB" dirty="0">
              <a:solidFill>
                <a:srgbClr val="0086B3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095B71-5A97-CEF8-6F91-9A8EFE2876D7}"/>
              </a:ext>
            </a:extLst>
          </p:cNvPr>
          <p:cNvGrpSpPr/>
          <p:nvPr/>
        </p:nvGrpSpPr>
        <p:grpSpPr>
          <a:xfrm>
            <a:off x="7776668" y="2328033"/>
            <a:ext cx="2160000" cy="2686560"/>
            <a:chOff x="5556738" y="1690688"/>
            <a:chExt cx="2160000" cy="26865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3DC1CE-A52A-1330-5488-1B087AB1A2EE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sz="28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E68201B-8412-C750-1BC8-AA332AE8928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5933470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240454E-223E-2AEE-7D1E-94574A0C1F73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85571FF-485E-8619-A541-A27851FA0889}"/>
              </a:ext>
            </a:extLst>
          </p:cNvPr>
          <p:cNvSpPr txBox="1"/>
          <p:nvPr/>
        </p:nvSpPr>
        <p:spPr>
          <a:xfrm>
            <a:off x="7329489" y="4070970"/>
            <a:ext cx="16478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number</a:t>
            </a:r>
          </a:p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digits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314F5F-9175-2351-371D-0500BE6C2BB1}"/>
              </a:ext>
            </a:extLst>
          </p:cNvPr>
          <p:cNvSpPr txBox="1"/>
          <p:nvPr/>
        </p:nvSpPr>
        <p:spPr>
          <a:xfrm>
            <a:off x="8796339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number</a:t>
            </a:r>
            <a:endParaRPr lang="en-GB" dirty="0">
              <a:solidFill>
                <a:srgbClr val="0086B3"/>
              </a:solidFill>
            </a:endParaRPr>
          </a:p>
        </p:txBody>
      </p:sp>
      <p:sp>
        <p:nvSpPr>
          <p:cNvPr id="50" name="Callout: Bent Line with No Border 7">
            <a:extLst>
              <a:ext uri="{FF2B5EF4-FFF2-40B4-BE49-F238E27FC236}">
                <a16:creationId xmlns:a16="http://schemas.microsoft.com/office/drawing/2014/main" id="{81CA37F2-6E2D-A1DC-901E-25458A024119}"/>
              </a:ext>
            </a:extLst>
          </p:cNvPr>
          <p:cNvSpPr/>
          <p:nvPr/>
        </p:nvSpPr>
        <p:spPr>
          <a:xfrm flipH="1">
            <a:off x="2761756" y="5880485"/>
            <a:ext cx="2916089" cy="404813"/>
          </a:xfrm>
          <a:prstGeom prst="callout2">
            <a:avLst>
              <a:gd name="adj1" fmla="val 49221"/>
              <a:gd name="adj2" fmla="val 100237"/>
              <a:gd name="adj3" fmla="val 49808"/>
              <a:gd name="adj4" fmla="val 106493"/>
              <a:gd name="adj5" fmla="val -305547"/>
              <a:gd name="adj6" fmla="val 1062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  <p:sp>
        <p:nvSpPr>
          <p:cNvPr id="52" name="Callout: Bent Line with No Border 7">
            <a:extLst>
              <a:ext uri="{FF2B5EF4-FFF2-40B4-BE49-F238E27FC236}">
                <a16:creationId xmlns:a16="http://schemas.microsoft.com/office/drawing/2014/main" id="{219D1B4B-79CB-A1EC-BF66-8C53B909368F}"/>
              </a:ext>
            </a:extLst>
          </p:cNvPr>
          <p:cNvSpPr/>
          <p:nvPr/>
        </p:nvSpPr>
        <p:spPr>
          <a:xfrm flipH="1">
            <a:off x="6662737" y="5811125"/>
            <a:ext cx="2438396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Returned value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FCD484-14F6-12E9-ED87-A59CEA989847}"/>
              </a:ext>
            </a:extLst>
          </p:cNvPr>
          <p:cNvSpPr txBox="1"/>
          <p:nvPr/>
        </p:nvSpPr>
        <p:spPr>
          <a:xfrm>
            <a:off x="10163175" y="0"/>
            <a:ext cx="202882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object: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String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Array</a:t>
            </a:r>
            <a:endParaRPr lang="en-GB" dirty="0">
              <a:solidFill>
                <a:srgbClr val="1836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89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928485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99723" y="2686207"/>
            <a:ext cx="6992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16374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00046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a comprehensive final test plan to show that the functional requirements are met.</a:t>
            </a:r>
          </a:p>
          <a:p>
            <a:r>
              <a:rPr lang="en-GB" sz="3200" dirty="0"/>
              <a:t>Identify syntax, execution, and logic errors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167932092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debugging techniques:</a:t>
            </a:r>
          </a:p>
          <a:p>
            <a:pPr lvl="1"/>
            <a:r>
              <a:rPr lang="en-GB" sz="2800" dirty="0"/>
              <a:t>dry runs</a:t>
            </a:r>
          </a:p>
          <a:p>
            <a:pPr lvl="1"/>
            <a:r>
              <a:rPr lang="en-GB" sz="2800" dirty="0"/>
              <a:t>trace tables/tools</a:t>
            </a:r>
          </a:p>
          <a:p>
            <a:pPr lvl="1"/>
            <a:r>
              <a:rPr lang="en-GB" sz="2800" dirty="0"/>
              <a:t>breakpoints</a:t>
            </a:r>
          </a:p>
          <a:p>
            <a:pPr lvl="1"/>
            <a:r>
              <a:rPr lang="en-GB" sz="2800" dirty="0"/>
              <a:t>watchpoints</a:t>
            </a:r>
          </a:p>
        </p:txBody>
      </p:sp>
    </p:spTree>
    <p:extLst>
      <p:ext uri="{BB962C8B-B14F-4D97-AF65-F5344CB8AC3E}">
        <p14:creationId xmlns:p14="http://schemas.microsoft.com/office/powerpoint/2010/main" val="170255670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7E105-996A-5E67-5853-7A9DDFE42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231B-1C3A-5488-D892-B6735992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93940-CA18-90AD-9DA8-60F2CC42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Proof reading</a:t>
            </a:r>
          </a:p>
          <a:p>
            <a:r>
              <a:rPr lang="en-GB" dirty="0"/>
              <a:t>Mentally working through the code and predicting what will happen</a:t>
            </a:r>
          </a:p>
          <a:p>
            <a:r>
              <a:rPr lang="en-GB" dirty="0"/>
              <a:t>Useful for locating errors</a:t>
            </a:r>
          </a:p>
        </p:txBody>
      </p:sp>
    </p:spTree>
    <p:extLst>
      <p:ext uri="{BB962C8B-B14F-4D97-AF65-F5344CB8AC3E}">
        <p14:creationId xmlns:p14="http://schemas.microsoft.com/office/powerpoint/2010/main" val="99821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6E70E-C3A0-D7DA-66B2-F1AC2B06F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D2B7-DE3D-B798-FEC3-8738B5EC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8F05-08D3-4FF6-F20B-72B61653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Stepping through the program, or part of it, line by line</a:t>
            </a:r>
          </a:p>
          <a:p>
            <a:r>
              <a:rPr lang="en-GB" dirty="0"/>
              <a:t>Uses test data</a:t>
            </a:r>
          </a:p>
          <a:p>
            <a:r>
              <a:rPr lang="en-GB" dirty="0"/>
              <a:t>Changing variable values recorded in a table</a:t>
            </a:r>
          </a:p>
          <a:p>
            <a:r>
              <a:rPr lang="en-GB" dirty="0"/>
              <a:t>Useful for locating logic errors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DA7D17-4468-976A-8F8C-E41B1DAA5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199016"/>
              </p:ext>
            </p:extLst>
          </p:nvPr>
        </p:nvGraphicFramePr>
        <p:xfrm>
          <a:off x="8168957" y="2784475"/>
          <a:ext cx="318484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205">
                  <a:extLst>
                    <a:ext uri="{9D8B030D-6E8A-4147-A177-3AD203B41FA5}">
                      <a16:colId xmlns:a16="http://schemas.microsoft.com/office/drawing/2014/main" val="3841621916"/>
                    </a:ext>
                  </a:extLst>
                </a:gridCol>
                <a:gridCol w="965835">
                  <a:extLst>
                    <a:ext uri="{9D8B030D-6E8A-4147-A177-3AD203B41FA5}">
                      <a16:colId xmlns:a16="http://schemas.microsoft.com/office/drawing/2014/main" val="4292493221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1655028394"/>
                    </a:ext>
                  </a:extLst>
                </a:gridCol>
                <a:gridCol w="914718">
                  <a:extLst>
                    <a:ext uri="{9D8B030D-6E8A-4147-A177-3AD203B41FA5}">
                      <a16:colId xmlns:a16="http://schemas.microsoft.com/office/drawing/2014/main" val="3817747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5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4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2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3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9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0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8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0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Total: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28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24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928D5-FC4A-8DBA-B645-3D975B448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5CBD-13E1-4059-FC8B-7D315DC5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FA21-DF18-4B5E-7D57-E6A36A9EB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Execution pauses at predefined point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E85E75A-F1A5-B7BB-D4EB-E152ADB93F9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838200" y="3916362"/>
            <a:ext cx="5181600" cy="257651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0696C0-42BD-8412-FACF-DF8A05B7B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319" y="4263713"/>
            <a:ext cx="4877481" cy="18100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E53231-16A9-0BA2-7A48-4B9D5B2F1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44555"/>
            <a:ext cx="5163271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0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>
          <a:extLst>
            <a:ext uri="{FF2B5EF4-FFF2-40B4-BE49-F238E27FC236}">
              <a16:creationId xmlns:a16="http://schemas.microsoft.com/office/drawing/2014/main" id="{B4E136DF-6334-9F11-53FF-583C31D7B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5D69-519D-13CD-C319-1B120D8E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5C1F-CFD8-81AA-23DF-E98438E0C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Conditional break, i.e. when variable equals a value</a:t>
            </a:r>
          </a:p>
          <a:p>
            <a:r>
              <a:rPr lang="en-GB" dirty="0"/>
              <a:t>Execution pauses when condition met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780A7-20C2-2F88-772A-C5952DA678A5}"/>
              </a:ext>
            </a:extLst>
          </p:cNvPr>
          <p:cNvSpPr txBox="1"/>
          <p:nvPr/>
        </p:nvSpPr>
        <p:spPr>
          <a:xfrm>
            <a:off x="3798159" y="5358653"/>
            <a:ext cx="4595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See H CS 2021S Task 1 Part B Q1(d)</a:t>
            </a:r>
          </a:p>
        </p:txBody>
      </p:sp>
    </p:spTree>
    <p:extLst>
      <p:ext uri="{BB962C8B-B14F-4D97-AF65-F5344CB8AC3E}">
        <p14:creationId xmlns:p14="http://schemas.microsoft.com/office/powerpoint/2010/main" val="95163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4C64EB0-6FFD-FDAA-4E62-869E6B2D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AC14-4A90-D385-794E-77EE047A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9CA1-AAE8-C6AA-1B03-2FFEC4114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Conditional break, i.e. when variable equals a value</a:t>
            </a:r>
          </a:p>
          <a:p>
            <a:r>
              <a:rPr lang="en-GB" dirty="0"/>
              <a:t>Execution pauses when condition met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79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510366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identify and exemplify the evaluation of a solution in terms of:</a:t>
            </a:r>
          </a:p>
          <a:p>
            <a:pPr lvl="1"/>
            <a:r>
              <a:rPr lang="en-GB" sz="2800" dirty="0"/>
              <a:t>fitness for purpose</a:t>
            </a:r>
          </a:p>
          <a:p>
            <a:pPr lvl="1"/>
            <a:r>
              <a:rPr lang="en-GB" sz="2800" dirty="0"/>
              <a:t>efficient use of coding constructs</a:t>
            </a:r>
          </a:p>
          <a:p>
            <a:pPr lvl="1"/>
            <a:r>
              <a:rPr lang="en-GB" sz="2800" b="1" dirty="0"/>
              <a:t>usability</a:t>
            </a:r>
          </a:p>
          <a:p>
            <a:pPr lvl="1"/>
            <a:r>
              <a:rPr lang="en-GB" sz="2800" b="1" dirty="0"/>
              <a:t>maintainability</a:t>
            </a:r>
          </a:p>
          <a:p>
            <a:pPr lvl="1"/>
            <a:r>
              <a:rPr lang="en-GB" sz="2800" dirty="0"/>
              <a:t>robustness</a:t>
            </a:r>
          </a:p>
        </p:txBody>
      </p:sp>
    </p:spTree>
    <p:extLst>
      <p:ext uri="{BB962C8B-B14F-4D97-AF65-F5344CB8AC3E}">
        <p14:creationId xmlns:p14="http://schemas.microsoft.com/office/powerpoint/2010/main" val="1934322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96783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5908100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Actual parameters passed in order</a:t>
            </a:r>
          </a:p>
        </p:txBody>
      </p:sp>
    </p:spTree>
    <p:extLst>
      <p:ext uri="{BB962C8B-B14F-4D97-AF65-F5344CB8AC3E}">
        <p14:creationId xmlns:p14="http://schemas.microsoft.com/office/powerpoint/2010/main" val="140110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Ease of use</a:t>
            </a:r>
          </a:p>
          <a:p>
            <a:r>
              <a:rPr lang="en-GB" dirty="0"/>
              <a:t>Clarity of user interface</a:t>
            </a:r>
          </a:p>
          <a:p>
            <a:r>
              <a:rPr lang="en-GB" dirty="0"/>
              <a:t>Clarity of user instructions</a:t>
            </a:r>
          </a:p>
          <a:p>
            <a:r>
              <a:rPr lang="en-GB" dirty="0"/>
              <a:t>Clarity of error message</a:t>
            </a:r>
          </a:p>
          <a:p>
            <a:r>
              <a:rPr lang="en-GB" dirty="0"/>
              <a:t>Formatting of output</a:t>
            </a:r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29079-DB47-2C94-8A49-C77892E62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DF3A-93F7-7202-FA1B-C2F02328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E2C7-A2FF-72FC-B6B2-1760A55C9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Internal commentary to explain code to another programmer</a:t>
            </a:r>
          </a:p>
          <a:p>
            <a:r>
              <a:rPr lang="en-GB" dirty="0"/>
              <a:t>Sub-programs can be edited independently</a:t>
            </a:r>
          </a:p>
          <a:p>
            <a:r>
              <a:rPr lang="en-GB" dirty="0"/>
              <a:t>Local variables allow modules to be edited independently</a:t>
            </a:r>
          </a:p>
          <a:p>
            <a:r>
              <a:rPr lang="en-GB" dirty="0"/>
              <a:t>Sub-programs can be tested independently</a:t>
            </a:r>
          </a:p>
        </p:txBody>
      </p:sp>
    </p:spTree>
    <p:extLst>
      <p:ext uri="{BB962C8B-B14F-4D97-AF65-F5344CB8AC3E}">
        <p14:creationId xmlns:p14="http://schemas.microsoft.com/office/powerpoint/2010/main" val="256842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96783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9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5908100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Type </a:t>
            </a:r>
            <a:r>
              <a:rPr lang="en-GB" sz="3200" b="1" dirty="0">
                <a:latin typeface="Consolas" panose="020B0609020204030204" pitchFamily="49" charset="0"/>
              </a:rPr>
              <a:t>help(exp)</a:t>
            </a:r>
            <a:r>
              <a:rPr lang="en-GB" sz="3200" b="1" dirty="0">
                <a:solidFill>
                  <a:srgbClr val="7030A0"/>
                </a:solidFill>
              </a:rPr>
              <a:t> in console / shell to view </a:t>
            </a: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0E9DF95E-E94E-519C-BC97-FD68043A93A6}"/>
              </a:ext>
            </a:extLst>
          </p:cNvPr>
          <p:cNvSpPr/>
          <p:nvPr/>
        </p:nvSpPr>
        <p:spPr>
          <a:xfrm>
            <a:off x="9217082" y="1847725"/>
            <a:ext cx="1105638" cy="505431"/>
          </a:xfrm>
          <a:prstGeom prst="callout2">
            <a:avLst>
              <a:gd name="adj1" fmla="val 49948"/>
              <a:gd name="adj2" fmla="val -152"/>
              <a:gd name="adj3" fmla="val 50138"/>
              <a:gd name="adj4" fmla="val -35529"/>
              <a:gd name="adj5" fmla="val 235215"/>
              <a:gd name="adj6" fmla="val -942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String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6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336371"/>
              </p:ext>
            </p:extLst>
          </p:nvPr>
        </p:nvGraphicFramePr>
        <p:xfrm>
          <a:off x="2118360" y="1825625"/>
          <a:ext cx="79552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98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245614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354893" y="2644777"/>
            <a:ext cx="70669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4250848" y="5724170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00B050"/>
                </a:solidFill>
              </a:rPr>
              <a:t>Global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57E178D-00D0-4E83-AA08-899B15A31766}"/>
              </a:ext>
            </a:extLst>
          </p:cNvPr>
          <p:cNvSpPr/>
          <p:nvPr/>
        </p:nvSpPr>
        <p:spPr>
          <a:xfrm>
            <a:off x="76082" y="3344621"/>
            <a:ext cx="2278811" cy="862642"/>
          </a:xfrm>
          <a:prstGeom prst="callout2">
            <a:avLst>
              <a:gd name="adj1" fmla="val 49854"/>
              <a:gd name="adj2" fmla="val 100085"/>
              <a:gd name="adj3" fmla="val 49800"/>
              <a:gd name="adj4" fmla="val 137984"/>
              <a:gd name="adj5" fmla="val 31059"/>
              <a:gd name="adj6" fmla="val 17030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FF0000"/>
                </a:solidFill>
              </a:rPr>
              <a:t>Local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016FDEE0-BFB9-44DD-9EB9-5FE1ABFF2929}"/>
              </a:ext>
            </a:extLst>
          </p:cNvPr>
          <p:cNvSpPr/>
          <p:nvPr/>
        </p:nvSpPr>
        <p:spPr>
          <a:xfrm>
            <a:off x="3033527" y="1782135"/>
            <a:ext cx="2278811" cy="862642"/>
          </a:xfrm>
          <a:prstGeom prst="callout2">
            <a:avLst>
              <a:gd name="adj1" fmla="val 50387"/>
              <a:gd name="adj2" fmla="val 99895"/>
              <a:gd name="adj3" fmla="val 50395"/>
              <a:gd name="adj4" fmla="val 127277"/>
              <a:gd name="adj5" fmla="val 108960"/>
              <a:gd name="adj6" fmla="val 1270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FF0000"/>
                </a:solidFill>
              </a:rPr>
              <a:t>Local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54F8E42-DC99-4B53-A93C-AA9959ADA00D}"/>
              </a:ext>
            </a:extLst>
          </p:cNvPr>
          <p:cNvSpPr/>
          <p:nvPr/>
        </p:nvSpPr>
        <p:spPr>
          <a:xfrm>
            <a:off x="10206346" y="2393695"/>
            <a:ext cx="720121" cy="3113404"/>
          </a:xfrm>
          <a:prstGeom prst="rightBrace">
            <a:avLst>
              <a:gd name="adj1" fmla="val 0"/>
              <a:gd name="adj2" fmla="val 50000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E7019F7-4959-4FF1-83CD-86C42113D1ED}"/>
              </a:ext>
            </a:extLst>
          </p:cNvPr>
          <p:cNvSpPr/>
          <p:nvPr/>
        </p:nvSpPr>
        <p:spPr>
          <a:xfrm>
            <a:off x="9202986" y="2644777"/>
            <a:ext cx="360257" cy="1712300"/>
          </a:xfrm>
          <a:prstGeom prst="rightBrace">
            <a:avLst>
              <a:gd name="adj1" fmla="val 5448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25E78-69A7-417E-92C1-19C9724551BF}"/>
              </a:ext>
            </a:extLst>
          </p:cNvPr>
          <p:cNvSpPr txBox="1"/>
          <p:nvPr/>
        </p:nvSpPr>
        <p:spPr>
          <a:xfrm rot="16200000">
            <a:off x="9053680" y="3239317"/>
            <a:ext cx="1910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Local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5AD3E2-CFFE-41F3-AA0F-4DEA20CAE923}"/>
              </a:ext>
            </a:extLst>
          </p:cNvPr>
          <p:cNvSpPr txBox="1"/>
          <p:nvPr/>
        </p:nvSpPr>
        <p:spPr>
          <a:xfrm rot="16200000">
            <a:off x="10325833" y="3688786"/>
            <a:ext cx="2119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B050"/>
                </a:solidFill>
              </a:rPr>
              <a:t>Global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44606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10" grpId="0" animBg="1"/>
      <p:bldP spid="6" grpId="0" animBg="1"/>
      <p:bldP spid="13" grpId="0" animBg="1"/>
      <p:bldP spid="8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354893" y="2644777"/>
            <a:ext cx="70669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64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"Subprogram: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99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/>
              </a:rPr>
              <a:t>    </a:t>
            </a:r>
            <a:r>
              <a:rPr lang="en-US" altLang="en-US" sz="3200" dirty="0">
                <a:solidFill>
                  <a:srgbClr val="0086B3"/>
                </a:solidFill>
                <a:latin typeface="Consolas"/>
              </a:rPr>
              <a:t>global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 value</a:t>
            </a:r>
            <a:endParaRPr lang="en-US" altLang="en-US" sz="3200" dirty="0">
              <a:solidFill>
                <a:srgbClr val="0086B3"/>
              </a:solidFill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3200" dirty="0">
                <a:solidFill>
                  <a:srgbClr val="000000"/>
                </a:solidFill>
                <a:latin typeface="Consolas"/>
              </a:rPr>
              <a:t>value = </a:t>
            </a:r>
            <a:r>
              <a:rPr lang="en-US" sz="3200" dirty="0">
                <a:solidFill>
                  <a:srgbClr val="0086B3"/>
                </a:solidFill>
                <a:latin typeface="Consolas"/>
              </a:rPr>
              <a:t>42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Scope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of a Variable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3411DB-FC5C-40F5-B0C3-41B11D988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rgbClr val="00B050"/>
                </a:solidFill>
              </a:rPr>
              <a:t>Local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 local variable </a:t>
            </a:r>
            <a:r>
              <a:rPr lang="en-GB" sz="2800" b="1" dirty="0"/>
              <a:t>only</a:t>
            </a:r>
            <a:r>
              <a:rPr lang="en-GB" sz="2800" dirty="0"/>
              <a:t> exists within the subprogram that declared it.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It can only be changed within that subprogram and will not be recognised by any other.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B6B67C-9443-4F56-972D-37852E905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3600" dirty="0">
                <a:solidFill>
                  <a:srgbClr val="0070C0"/>
                </a:solidFill>
              </a:rPr>
              <a:t>Global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647B3A-CF48-4BC1-A2B2-C646E2C664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A global variable can be used by all subprograms within the program. </a:t>
            </a:r>
          </a:p>
          <a:p>
            <a:pPr marL="0" indent="0">
              <a:buNone/>
            </a:pPr>
            <a:endParaRPr lang="en-GB" dirty="0">
              <a:solidFill>
                <a:prstClr val="black"/>
              </a:solidFill>
            </a:endParaRPr>
          </a:p>
          <a:p>
            <a:r>
              <a:rPr lang="en-GB" dirty="0">
                <a:solidFill>
                  <a:prstClr val="black"/>
                </a:solidFill>
              </a:rPr>
              <a:t>It can be changed by any subprogram within the program. (Not recommended!)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12024" y="1848497"/>
            <a:ext cx="36107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5308" y="98788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solidFill>
                  <a:srgbClr val="0070C0"/>
                </a:solidFill>
                <a:latin typeface="Calibri"/>
              </a:rPr>
              <a:t> </a:t>
            </a:r>
            <a:endParaRPr lang="en-GB" b="1" u="sng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3552" y="5733257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prstClr val="black"/>
                </a:solidFill>
                <a:latin typeface="Calibri"/>
              </a:rPr>
              <a:t>In terms of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efficiency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of code it is recommended to use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Local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variables where possible. </a:t>
            </a:r>
          </a:p>
        </p:txBody>
      </p:sp>
    </p:spTree>
    <p:extLst>
      <p:ext uri="{BB962C8B-B14F-4D97-AF65-F5344CB8AC3E}">
        <p14:creationId xmlns:p14="http://schemas.microsoft.com/office/powerpoint/2010/main" val="4207450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+mn-lt"/>
                <a:cs typeface="Arial" charset="0"/>
              </a:rPr>
              <a:t>Benefits of Sub-programs</a:t>
            </a:r>
            <a:endParaRPr lang="en-GB" sz="4000" dirty="0">
              <a:latin typeface="+mn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719E29-BF4E-48F1-95E1-BEA6812C1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Main section of code </a:t>
            </a:r>
            <a:r>
              <a:rPr lang="en-GB" sz="3600" b="1" dirty="0">
                <a:cs typeface="Arial" charset="0"/>
              </a:rPr>
              <a:t>simpler</a:t>
            </a:r>
            <a:r>
              <a:rPr lang="en-GB" sz="3600" dirty="0">
                <a:cs typeface="Arial" charset="0"/>
              </a:rPr>
              <a:t> and more </a:t>
            </a:r>
            <a:r>
              <a:rPr lang="en-GB" sz="3600" b="1" dirty="0">
                <a:cs typeface="Arial" charset="0"/>
              </a:rPr>
              <a:t>readable</a:t>
            </a:r>
            <a:endParaRPr lang="en-GB" sz="3600" dirty="0">
              <a:cs typeface="Arial" charset="0"/>
            </a:endParaRP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</a:t>
            </a:r>
            <a:r>
              <a:rPr lang="en-GB" sz="3600" b="1" dirty="0">
                <a:cs typeface="Arial" charset="0"/>
              </a:rPr>
              <a:t>called several times</a:t>
            </a:r>
            <a:r>
              <a:rPr lang="en-GB" sz="3600" dirty="0">
                <a:cs typeface="Arial" charset="0"/>
              </a:rPr>
              <a:t> in a program</a:t>
            </a: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saved separately to </a:t>
            </a:r>
            <a:r>
              <a:rPr lang="en-GB" sz="3600" b="1" dirty="0">
                <a:cs typeface="Arial" charset="0"/>
              </a:rPr>
              <a:t>aid modularity</a:t>
            </a:r>
            <a:endParaRPr lang="en-GB" sz="3600" dirty="0">
              <a:cs typeface="Arial" charset="0"/>
            </a:endParaRP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saved separately </a:t>
            </a:r>
            <a:r>
              <a:rPr lang="en-GB" sz="3600" b="1" dirty="0">
                <a:cs typeface="Arial" charset="0"/>
              </a:rPr>
              <a:t>for re-use in other programs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38570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93755-3AB6-2261-CC73-8ACC8ED19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248E-DB05-24FC-B97C-6526C8C2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Hinting and Default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0774B-6198-A85E-9F95-72368FCD20DE}"/>
              </a:ext>
            </a:extLst>
          </p:cNvPr>
          <p:cNvSpPr txBox="1"/>
          <p:nvPr/>
        </p:nvSpPr>
        <p:spPr>
          <a:xfrm>
            <a:off x="1744314" y="1814235"/>
            <a:ext cx="87033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(num1: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num2: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result = num1 - num2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9" name="Note">
            <a:extLst>
              <a:ext uri="{FF2B5EF4-FFF2-40B4-BE49-F238E27FC236}">
                <a16:creationId xmlns:a16="http://schemas.microsoft.com/office/drawing/2014/main" id="{4B3FA018-ADC6-ED88-1676-50E7DD2ED7D8}"/>
              </a:ext>
            </a:extLst>
          </p:cNvPr>
          <p:cNvSpPr txBox="1"/>
          <p:nvPr/>
        </p:nvSpPr>
        <p:spPr>
          <a:xfrm>
            <a:off x="3096162" y="6010841"/>
            <a:ext cx="5999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Actual parameters passed in order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536217B-CB3B-A512-2037-FF6D8B85D2F5}"/>
              </a:ext>
            </a:extLst>
          </p:cNvPr>
          <p:cNvSpPr/>
          <p:nvPr/>
        </p:nvSpPr>
        <p:spPr>
          <a:xfrm flipH="1">
            <a:off x="4318395" y="1374214"/>
            <a:ext cx="1590986" cy="463905"/>
          </a:xfrm>
          <a:prstGeom prst="callout2">
            <a:avLst>
              <a:gd name="adj1" fmla="val 49841"/>
              <a:gd name="adj2" fmla="val -133"/>
              <a:gd name="adj3" fmla="val 49837"/>
              <a:gd name="adj4" fmla="val -19996"/>
              <a:gd name="adj5" fmla="val 117717"/>
              <a:gd name="adj6" fmla="val -198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37EE882D-DDF7-C77F-64BE-B457C07590EA}"/>
              </a:ext>
            </a:extLst>
          </p:cNvPr>
          <p:cNvSpPr/>
          <p:nvPr/>
        </p:nvSpPr>
        <p:spPr>
          <a:xfrm>
            <a:off x="9562628" y="3295650"/>
            <a:ext cx="1576851" cy="866775"/>
          </a:xfrm>
          <a:prstGeom prst="callout2">
            <a:avLst>
              <a:gd name="adj1" fmla="val 50047"/>
              <a:gd name="adj2" fmla="val -131"/>
              <a:gd name="adj3" fmla="val 49837"/>
              <a:gd name="adj4" fmla="val -19996"/>
              <a:gd name="adj5" fmla="val -40009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Return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EA2776D7-89F2-9587-1CB5-8E32160E3154}"/>
              </a:ext>
            </a:extLst>
          </p:cNvPr>
          <p:cNvSpPr/>
          <p:nvPr/>
        </p:nvSpPr>
        <p:spPr>
          <a:xfrm>
            <a:off x="7909080" y="1374214"/>
            <a:ext cx="2168370" cy="463905"/>
          </a:xfrm>
          <a:prstGeom prst="callout2">
            <a:avLst>
              <a:gd name="adj1" fmla="val 49841"/>
              <a:gd name="adj2" fmla="val -133"/>
              <a:gd name="adj3" fmla="val 49837"/>
              <a:gd name="adj4" fmla="val -19996"/>
              <a:gd name="adj5" fmla="val 117717"/>
              <a:gd name="adj6" fmla="val -198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</a:t>
            </a:r>
          </a:p>
        </p:txBody>
      </p:sp>
    </p:spTree>
    <p:extLst>
      <p:ext uri="{BB962C8B-B14F-4D97-AF65-F5344CB8AC3E}">
        <p14:creationId xmlns:p14="http://schemas.microsoft.com/office/powerpoint/2010/main" val="377107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  <p:bldP spid="8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79CB8B6-129C-192F-E41E-54EE682C0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47A0-4195-2FEB-C9F8-78695EA9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</a:t>
            </a:r>
            <a:r>
              <a:rPr lang="en-GB"/>
              <a:t>Hinting an</a:t>
            </a:r>
            <a:r>
              <a:rPr lang="en-GB" dirty="0"/>
              <a:t>d</a:t>
            </a:r>
            <a:r>
              <a:rPr lang="en-GB"/>
              <a:t> </a:t>
            </a:r>
            <a:r>
              <a:rPr lang="en-GB" dirty="0"/>
              <a:t>Default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CB7BE2-58C6-B239-DC00-9879991981E9}"/>
              </a:ext>
            </a:extLst>
          </p:cNvPr>
          <p:cNvSpPr txBox="1"/>
          <p:nvPr/>
        </p:nvSpPr>
        <p:spPr>
          <a:xfrm>
            <a:off x="1744314" y="1814235"/>
            <a:ext cx="87033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(num1: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num2: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result = num1 - num2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48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Convert from character to ASCII</a:t>
            </a:r>
          </a:p>
          <a:p>
            <a:r>
              <a:rPr lang="en-GB" dirty="0"/>
              <a:t>Convert from ASCII to character</a:t>
            </a:r>
          </a:p>
          <a:p>
            <a:r>
              <a:rPr lang="en-GB" dirty="0"/>
              <a:t>Convert floating-point numbers to integers</a:t>
            </a:r>
          </a:p>
          <a:p>
            <a:r>
              <a:rPr lang="en-GB" dirty="0"/>
              <a:t>Describe, exemplify and implement modulus</a:t>
            </a:r>
          </a:p>
        </p:txBody>
      </p:sp>
    </p:spTree>
    <p:extLst>
      <p:ext uri="{BB962C8B-B14F-4D97-AF65-F5344CB8AC3E}">
        <p14:creationId xmlns:p14="http://schemas.microsoft.com/office/powerpoint/2010/main" val="198304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249592" y="1972139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7" y="2008714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49591" y="3334278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"c"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"£"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163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Convert to ASCII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61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372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872238" y="5416317"/>
            <a:ext cx="64475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 character to ASCII value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72047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80363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797670" y="5416317"/>
            <a:ext cx="65966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314977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Character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ord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0713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65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95360" y="5222856"/>
            <a:ext cx="3305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5628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966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78608" y="1972139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181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578607" y="3334278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163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"£"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ASCII to character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57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167" y="5911406"/>
            <a:ext cx="2294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560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18963" y="5416317"/>
            <a:ext cx="69540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an ASCII value to a character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3759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0536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4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18749" y="5416317"/>
            <a:ext cx="715452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5935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52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3454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10222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chr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"a"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80120" y="5222856"/>
            <a:ext cx="3320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</p:spTree>
    <p:extLst>
      <p:ext uri="{BB962C8B-B14F-4D97-AF65-F5344CB8AC3E}">
        <p14:creationId xmlns:p14="http://schemas.microsoft.com/office/powerpoint/2010/main" val="12621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288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942094" y="2008715"/>
            <a:ext cx="14591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99.9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00457" y="3334278"/>
            <a:ext cx="12007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5.5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5356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1240" y="4659841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919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12431" y="5911406"/>
            <a:ext cx="181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Real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24462" y="5911406"/>
            <a:ext cx="1801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3786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90" y="5416317"/>
            <a:ext cx="44360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real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8850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128202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3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913353" y="5416317"/>
            <a:ext cx="436529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672496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Floating-point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int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6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Floating-point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314600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26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42610" y="4132699"/>
            <a:ext cx="2935504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04789" y="5416317"/>
            <a:ext cx="6982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Returns the remainder from a division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41826A-CF9C-4989-9083-EC24C85EE8A9}"/>
              </a:ext>
            </a:extLst>
          </p:cNvPr>
          <p:cNvSpPr txBox="1"/>
          <p:nvPr/>
        </p:nvSpPr>
        <p:spPr>
          <a:xfrm>
            <a:off x="8530389" y="1299889"/>
            <a:ext cx="3290820" cy="70788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7030A0"/>
                </a:solidFill>
              </a:rPr>
              <a:t>13 </a:t>
            </a:r>
            <a:r>
              <a:rPr lang="pt-BR" sz="4000" b="1" dirty="0"/>
              <a:t>÷</a:t>
            </a:r>
            <a:r>
              <a:rPr lang="pt-BR" sz="4000" b="1" dirty="0">
                <a:solidFill>
                  <a:srgbClr val="7030A0"/>
                </a:solidFill>
              </a:rPr>
              <a:t> 5 </a:t>
            </a:r>
            <a:r>
              <a:rPr lang="pt-BR" sz="4000" b="1" dirty="0"/>
              <a:t>=</a:t>
            </a:r>
            <a:r>
              <a:rPr lang="pt-BR" sz="4000" b="1" dirty="0">
                <a:solidFill>
                  <a:srgbClr val="7030A0"/>
                </a:solidFill>
              </a:rPr>
              <a:t> 2 </a:t>
            </a:r>
            <a:r>
              <a:rPr lang="pt-BR" sz="4000" b="1" dirty="0"/>
              <a:t>r</a:t>
            </a:r>
            <a:r>
              <a:rPr lang="pt-BR" sz="4000" b="1" dirty="0">
                <a:solidFill>
                  <a:srgbClr val="7030A0"/>
                </a:solidFill>
              </a:rPr>
              <a:t> </a:t>
            </a:r>
            <a:r>
              <a:rPr lang="pt-BR" sz="40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3550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58214" y="5416317"/>
            <a:ext cx="68756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6936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 – 7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 – 5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67820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1425744" y="4837267"/>
            <a:ext cx="307786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6606"/>
              <a:gd name="adj5" fmla="val -43235"/>
              <a:gd name="adj6" fmla="val -167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Division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Remainder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3800015" y="2609428"/>
            <a:ext cx="2226716" cy="1356803"/>
            <a:chOff x="4725129" y="2391718"/>
            <a:chExt cx="2704005" cy="135680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5735392" y="2054779"/>
              <a:ext cx="683479" cy="270400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5391153" y="2391718"/>
              <a:ext cx="1666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Division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86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7" grpId="0" animBg="1"/>
      <p:bldP spid="8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7765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and use substrings</a:t>
            </a:r>
          </a:p>
        </p:txBody>
      </p:sp>
    </p:spTree>
    <p:extLst>
      <p:ext uri="{BB962C8B-B14F-4D97-AF65-F5344CB8AC3E}">
        <p14:creationId xmlns:p14="http://schemas.microsoft.com/office/powerpoint/2010/main" val="35313751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907320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218593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5520155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5838700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90449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14" name="An array is">
            <a:extLst>
              <a:ext uri="{FF2B5EF4-FFF2-40B4-BE49-F238E27FC236}">
                <a16:creationId xmlns:a16="http://schemas.microsoft.com/office/drawing/2014/main" id="{BE9EBAD2-B6BA-4ACA-93C0-E172AEB63A0E}"/>
              </a:ext>
            </a:extLst>
          </p:cNvPr>
          <p:cNvSpPr txBox="1"/>
          <p:nvPr/>
        </p:nvSpPr>
        <p:spPr>
          <a:xfrm>
            <a:off x="3431014" y="5444556"/>
            <a:ext cx="5329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Think: An </a:t>
            </a:r>
            <a:r>
              <a:rPr lang="en-GB" sz="3200" b="1" i="1" dirty="0">
                <a:solidFill>
                  <a:srgbClr val="7030A0"/>
                </a:solidFill>
              </a:rPr>
              <a:t>array</a:t>
            </a:r>
            <a:r>
              <a:rPr lang="en-GB" sz="3200" b="1" dirty="0">
                <a:solidFill>
                  <a:srgbClr val="7030A0"/>
                </a:solidFill>
              </a:rPr>
              <a:t> of characters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13930969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5646312A-E3B2-4F22-B910-312355F92D6F}"/>
              </a:ext>
            </a:extLst>
          </p:cNvPr>
          <p:cNvSpPr/>
          <p:nvPr/>
        </p:nvSpPr>
        <p:spPr>
          <a:xfrm>
            <a:off x="7206654" y="4859294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43888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986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02EDABEA-F160-4918-98F6-FA9D8938A541}"/>
              </a:ext>
            </a:extLst>
          </p:cNvPr>
          <p:cNvSpPr/>
          <p:nvPr/>
        </p:nvSpPr>
        <p:spPr>
          <a:xfrm>
            <a:off x="7832296" y="4732106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BA5F4D72-4401-430D-88EA-B709CAFF3DB8}"/>
              </a:ext>
            </a:extLst>
          </p:cNvPr>
          <p:cNvSpPr/>
          <p:nvPr/>
        </p:nvSpPr>
        <p:spPr>
          <a:xfrm>
            <a:off x="4515844" y="4732106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7BB33C6-A613-EE2A-C9BD-B6F67DB8F502}"/>
              </a:ext>
            </a:extLst>
          </p:cNvPr>
          <p:cNvSpPr txBox="1"/>
          <p:nvPr/>
        </p:nvSpPr>
        <p:spPr>
          <a:xfrm>
            <a:off x="2968338" y="5785715"/>
            <a:ext cx="6255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96292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  <p:bldP spid="5" grpId="0" animBg="1"/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28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7">
            <a:extLst>
              <a:ext uri="{FF2B5EF4-FFF2-40B4-BE49-F238E27FC236}">
                <a16:creationId xmlns:a16="http://schemas.microsoft.com/office/drawing/2014/main" id="{1F8C218C-5664-7811-6EA1-9711998690C6}"/>
              </a:ext>
            </a:extLst>
          </p:cNvPr>
          <p:cNvSpPr/>
          <p:nvPr/>
        </p:nvSpPr>
        <p:spPr>
          <a:xfrm>
            <a:off x="4473804" y="4826697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 omitted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7CCC04E2-551F-44D1-9FB9-AFC861A9CF17}"/>
              </a:ext>
            </a:extLst>
          </p:cNvPr>
          <p:cNvSpPr txBox="1"/>
          <p:nvPr/>
        </p:nvSpPr>
        <p:spPr>
          <a:xfrm>
            <a:off x="4473804" y="6026347"/>
            <a:ext cx="3239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Start value = 0</a:t>
            </a:r>
          </a:p>
        </p:txBody>
      </p:sp>
    </p:spTree>
    <p:extLst>
      <p:ext uri="{BB962C8B-B14F-4D97-AF65-F5344CB8AC3E}">
        <p14:creationId xmlns:p14="http://schemas.microsoft.com/office/powerpoint/2010/main" val="7656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SDD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Higher (Python)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5052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5332CB2-0AF3-D45E-A0B6-F136520B1798}"/>
              </a:ext>
            </a:extLst>
          </p:cNvPr>
          <p:cNvSpPr txBox="1"/>
          <p:nvPr/>
        </p:nvSpPr>
        <p:spPr>
          <a:xfrm>
            <a:off x="2999510" y="5785716"/>
            <a:ext cx="6192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23689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94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303608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7802263" y="564089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151469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9" y="2367171"/>
            <a:ext cx="9049567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795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857665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-11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7004087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7305649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-3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624194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37618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47873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25230568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8103053" y="560553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251702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050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standard algorithms:</a:t>
            </a:r>
          </a:p>
          <a:p>
            <a:pPr lvl="1"/>
            <a:r>
              <a:rPr lang="en-GB" sz="2800" dirty="0"/>
              <a:t>linear search</a:t>
            </a:r>
          </a:p>
          <a:p>
            <a:pPr lvl="1"/>
            <a:r>
              <a:rPr lang="en-GB" sz="2800" dirty="0"/>
              <a:t>find minimum and maximum</a:t>
            </a:r>
          </a:p>
          <a:p>
            <a:pPr lvl="1"/>
            <a:r>
              <a:rPr lang="en-GB" sz="2800" dirty="0"/>
              <a:t>count occurrences</a:t>
            </a:r>
          </a:p>
        </p:txBody>
      </p:sp>
    </p:spTree>
    <p:extLst>
      <p:ext uri="{BB962C8B-B14F-4D97-AF65-F5344CB8AC3E}">
        <p14:creationId xmlns:p14="http://schemas.microsoft.com/office/powerpoint/2010/main" val="386115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functions</a:t>
            </a:r>
          </a:p>
          <a:p>
            <a:r>
              <a:rPr lang="en-GB" dirty="0"/>
              <a:t>Describe, exemplify and implement procedures</a:t>
            </a:r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20027-F85B-37BC-5382-1AACF0BB5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E8E7B3-BE90-845C-9F30-F4228585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F8AD8-1ED3-DB18-D1D4-4FACDA1D9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found to False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 or until found is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Set found to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6E8A1-643E-A13C-B3DF-8586F549C29D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0782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127B2-A813-4432-2A7A-ED9E48AFC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6BE1A8-C3CA-21F4-675E-654448CF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(1/3)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C349F-ACCF-C4D0-04C5-E162BCEF5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endParaRPr lang="en-US" altLang="en-US" sz="32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A749B7F-A9B4-4804-B8AF-4220974312E9}"/>
              </a:ext>
            </a:extLst>
          </p:cNvPr>
          <p:cNvSpPr/>
          <p:nvPr/>
        </p:nvSpPr>
        <p:spPr>
          <a:xfrm>
            <a:off x="4678268" y="2414528"/>
            <a:ext cx="1417732" cy="485083"/>
          </a:xfrm>
          <a:prstGeom prst="callout2">
            <a:avLst>
              <a:gd name="adj1" fmla="val 50566"/>
              <a:gd name="adj2" fmla="val 514"/>
              <a:gd name="adj3" fmla="val 52597"/>
              <a:gd name="adj4" fmla="val -114983"/>
              <a:gd name="adj5" fmla="val 106524"/>
              <a:gd name="adj6" fmla="val -1350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Flag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EE51F00C-B8E1-5F0A-04E5-4AE9AA4A9DAC}"/>
              </a:ext>
            </a:extLst>
          </p:cNvPr>
          <p:cNvSpPr/>
          <p:nvPr/>
        </p:nvSpPr>
        <p:spPr>
          <a:xfrm>
            <a:off x="5433918" y="4400896"/>
            <a:ext cx="3132232" cy="485083"/>
          </a:xfrm>
          <a:prstGeom prst="callout2">
            <a:avLst>
              <a:gd name="adj1" fmla="val 50076"/>
              <a:gd name="adj2" fmla="val -93"/>
              <a:gd name="adj3" fmla="val 50797"/>
              <a:gd name="adj4" fmla="val -16690"/>
              <a:gd name="adj5" fmla="val -23072"/>
              <a:gd name="adj6" fmla="val -251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search for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C3D931-F43B-1614-EE8A-48F5B9554C83}"/>
              </a:ext>
            </a:extLst>
          </p:cNvPr>
          <p:cNvSpPr/>
          <p:nvPr/>
        </p:nvSpPr>
        <p:spPr>
          <a:xfrm>
            <a:off x="7675468" y="1340542"/>
            <a:ext cx="3132232" cy="485083"/>
          </a:xfrm>
          <a:prstGeom prst="callout2">
            <a:avLst>
              <a:gd name="adj1" fmla="val 49585"/>
              <a:gd name="adj2" fmla="val -18"/>
              <a:gd name="adj3" fmla="val 49325"/>
              <a:gd name="adj4" fmla="val -16994"/>
              <a:gd name="adj5" fmla="val 118306"/>
              <a:gd name="adj6" fmla="val -289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search</a:t>
            </a:r>
          </a:p>
        </p:txBody>
      </p:sp>
    </p:spTree>
    <p:extLst>
      <p:ext uri="{BB962C8B-B14F-4D97-AF65-F5344CB8AC3E}">
        <p14:creationId xmlns:p14="http://schemas.microsoft.com/office/powerpoint/2010/main" val="19588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  <p:bldP spid="2" grpId="0" uiExpand="1" animBg="1"/>
      <p:bldP spid="6" grpId="0" uiExpan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ABB985B-A7D8-EF29-8A2C-8535F1922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5518F5-3477-04BD-09BD-7A7BA54F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(1/3)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DF20D-F6AF-B8DA-FC53-05268ADD0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endParaRPr lang="en-US" altLang="en-US" sz="32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455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(2/3)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 not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&lt;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10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13       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index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429D9-585C-F5EB-7A50-4D2D05F4022F}"/>
              </a:ext>
            </a:extLst>
          </p:cNvPr>
          <p:cNvSpPr txBox="1"/>
          <p:nvPr/>
        </p:nvSpPr>
        <p:spPr>
          <a:xfrm>
            <a:off x="7410450" y="3903405"/>
            <a:ext cx="449580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Will stop looping if search value found, or at end of array</a:t>
            </a:r>
          </a:p>
        </p:txBody>
      </p:sp>
    </p:spTree>
    <p:extLst>
      <p:ext uri="{BB962C8B-B14F-4D97-AF65-F5344CB8AC3E}">
        <p14:creationId xmlns:p14="http://schemas.microsoft.com/office/powerpoint/2010/main" val="384481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ACD1614-11BF-B3B8-7AED-F70F610DD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A614BA-45F0-E2A2-650E-83B717FB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(2/3)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08C93-4CF9-9DED-C70A-6AA98A22C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 not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&lt;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10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13       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index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337651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(3/3)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 at index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"Not found"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ACE1A51E-3F82-3AD1-8CB2-6C79475581CF}"/>
              </a:ext>
            </a:extLst>
          </p:cNvPr>
          <p:cNvSpPr/>
          <p:nvPr/>
        </p:nvSpPr>
        <p:spPr>
          <a:xfrm>
            <a:off x="4506818" y="1448146"/>
            <a:ext cx="1417732" cy="485083"/>
          </a:xfrm>
          <a:prstGeom prst="callout2">
            <a:avLst>
              <a:gd name="adj1" fmla="val 50076"/>
              <a:gd name="adj2" fmla="val -327"/>
              <a:gd name="adj3" fmla="val 50470"/>
              <a:gd name="adj4" fmla="val -47910"/>
              <a:gd name="adj5" fmla="val 103906"/>
              <a:gd name="adj6" fmla="val -767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37497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uiExpand="1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A70EE4B-C31B-22FE-E505-893DA47E6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A71C8-B946-287A-F634-36557ADC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(3/3)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F5874-FBC6-4C19-3BB2-89089A839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 at index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"Not found"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974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maximum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Store first value as the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remaining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is bigger than maximum,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Store current value as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06FC4-1315-A160-3087-BDB7683CC0CC}"/>
              </a:ext>
            </a:extLst>
          </p:cNvPr>
          <p:cNvSpPr txBox="1"/>
          <p:nvPr/>
        </p:nvSpPr>
        <p:spPr>
          <a:xfrm>
            <a:off x="6238240" y="5908100"/>
            <a:ext cx="5115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</a:t>
            </a:r>
            <a:r>
              <a:rPr lang="en-US" altLang="en-US" sz="3200" dirty="0">
                <a:latin typeface="Consolas" panose="020B0609020204030204" pitchFamily="49" charset="0"/>
              </a:rPr>
              <a:t>,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5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</a:t>
            </a:r>
            <a:r>
              <a:rPr lang="en-US" altLang="en-US" sz="3200" dirty="0">
                <a:latin typeface="Consolas" panose="020B0609020204030204" pitchFamily="49" charset="0"/>
              </a:rPr>
              <a:t>,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958E7E9-47BD-4932-9A33-7D87103BF3AA}"/>
              </a:ext>
            </a:extLst>
          </p:cNvPr>
          <p:cNvSpPr/>
          <p:nvPr/>
        </p:nvSpPr>
        <p:spPr>
          <a:xfrm>
            <a:off x="6962573" y="243341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52677"/>
              <a:gd name="adj6" fmla="val -409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First value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208F4821-DCA7-4182-B540-6A5D897B39F4}"/>
              </a:ext>
            </a:extLst>
          </p:cNvPr>
          <p:cNvSpPr/>
          <p:nvPr/>
        </p:nvSpPr>
        <p:spPr>
          <a:xfrm>
            <a:off x="7642047" y="3057385"/>
            <a:ext cx="2785421" cy="463905"/>
          </a:xfrm>
          <a:prstGeom prst="callout2">
            <a:avLst>
              <a:gd name="adj1" fmla="val 49585"/>
              <a:gd name="adj2" fmla="val -2678"/>
              <a:gd name="adj3" fmla="val 54122"/>
              <a:gd name="adj4" fmla="val -50921"/>
              <a:gd name="adj5" fmla="val 113965"/>
              <a:gd name="adj6" fmla="val -611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Second value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B8C24A-DF22-D8B4-79C3-2F928A19557F}"/>
              </a:ext>
            </a:extLst>
          </p:cNvPr>
          <p:cNvSpPr txBox="1"/>
          <p:nvPr/>
        </p:nvSpPr>
        <p:spPr>
          <a:xfrm>
            <a:off x="7449294" y="297656"/>
            <a:ext cx="4597400" cy="132343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Loops from second value to end of array</a:t>
            </a:r>
          </a:p>
        </p:txBody>
      </p:sp>
    </p:spTree>
    <p:extLst>
      <p:ext uri="{BB962C8B-B14F-4D97-AF65-F5344CB8AC3E}">
        <p14:creationId xmlns:p14="http://schemas.microsoft.com/office/powerpoint/2010/main" val="211868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uiExpand="1" animBg="1"/>
      <p:bldP spid="9" grpId="0" uiExpand="1" animBg="1"/>
      <p:bldP spid="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</a:t>
            </a:r>
            <a:r>
              <a:rPr lang="en-US" altLang="en-US" sz="3200" dirty="0">
                <a:latin typeface="Consolas" panose="020B0609020204030204" pitchFamily="49" charset="0"/>
              </a:rPr>
              <a:t>,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96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14356" y="2490094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577511" y="1078411"/>
              <a:ext cx="2118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Sub-program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1828799" y="5911406"/>
            <a:ext cx="32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Zero, or more values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3AC664-F820-45D5-9630-647A32E2EFAD}"/>
              </a:ext>
            </a:extLst>
          </p:cNvPr>
          <p:cNvSpPr txBox="1"/>
          <p:nvPr/>
        </p:nvSpPr>
        <p:spPr>
          <a:xfrm flipH="1">
            <a:off x="7223934" y="5692754"/>
            <a:ext cx="4663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Function: Returns a value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Procedure: Returns nothing</a:t>
            </a:r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92457C26-605A-4186-A7CE-AF78E99BD2ED}"/>
              </a:ext>
            </a:extLst>
          </p:cNvPr>
          <p:cNvSpPr/>
          <p:nvPr/>
        </p:nvSpPr>
        <p:spPr>
          <a:xfrm>
            <a:off x="7389223" y="4243006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72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0" grpId="0" build="p"/>
      <p:bldP spid="4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C64EE-D30C-D6E7-24E9-C3B1A0E84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D871AC-C30E-3013-CE64-FB1D5627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F2364-A116-F269-DF48-E06833A2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count to zero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Add one to count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A73B82-8BD6-2D0F-FE7A-ABC7F68CC664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646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count = count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1A73B94B-BFD1-E87B-7AA0-7CDB29557638}"/>
              </a:ext>
            </a:extLst>
          </p:cNvPr>
          <p:cNvSpPr/>
          <p:nvPr/>
        </p:nvSpPr>
        <p:spPr>
          <a:xfrm>
            <a:off x="7694518" y="5359746"/>
            <a:ext cx="1798732" cy="485083"/>
          </a:xfrm>
          <a:prstGeom prst="callout2">
            <a:avLst>
              <a:gd name="adj1" fmla="val 50076"/>
              <a:gd name="adj2" fmla="val -93"/>
              <a:gd name="adj3" fmla="val 50797"/>
              <a:gd name="adj4" fmla="val -26928"/>
              <a:gd name="adj5" fmla="val -21763"/>
              <a:gd name="adj6" fmla="val -424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Increment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72711-2FC8-1452-F693-5A2DCBC06AC0}"/>
              </a:ext>
            </a:extLst>
          </p:cNvPr>
          <p:cNvSpPr txBox="1"/>
          <p:nvPr/>
        </p:nvSpPr>
        <p:spPr>
          <a:xfrm>
            <a:off x="8318500" y="230188"/>
            <a:ext cx="3505944" cy="132343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Loops for every value in array</a:t>
            </a:r>
          </a:p>
        </p:txBody>
      </p:sp>
    </p:spTree>
    <p:extLst>
      <p:ext uri="{BB962C8B-B14F-4D97-AF65-F5344CB8AC3E}">
        <p14:creationId xmlns:p14="http://schemas.microsoft.com/office/powerpoint/2010/main" val="341936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uiExpand="1" animBg="1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D934003-4A56-A6F9-C28E-BBD959A71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E5502E-D683-68F3-7097-4F4D32E1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1C02B-DB34-E7B0-B4E5-4793982C3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count = count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05571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parallel 1D arrays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979693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31294"/>
              </p:ext>
            </p:extLst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36709" y="3298249"/>
            <a:ext cx="40365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sz="2800" dirty="0">
              <a:solidFill>
                <a:srgbClr val="7030A0"/>
              </a:solidFill>
            </a:endParaRPr>
          </a:p>
          <a:p>
            <a:r>
              <a:rPr lang="en-GB" sz="28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467588" y="6075361"/>
            <a:ext cx="5256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8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37098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5802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 5, 1.23</a:t>
            </a:r>
          </a:p>
          <a:p>
            <a:pPr marL="0" indent="0">
              <a:buNone/>
            </a:pPr>
            <a:r>
              <a:rPr lang="en-GB" sz="4800" dirty="0"/>
              <a:t>Beth, 13, 1.65</a:t>
            </a:r>
          </a:p>
          <a:p>
            <a:pPr marL="0" indent="0">
              <a:buNone/>
            </a:pPr>
            <a:r>
              <a:rPr lang="en-GB" sz="4800" dirty="0"/>
              <a:t>Ivy, 9, 1.42</a:t>
            </a:r>
          </a:p>
          <a:p>
            <a:pPr marL="0" indent="0">
              <a:buNone/>
            </a:pPr>
            <a:r>
              <a:rPr lang="en-GB" sz="4800" dirty="0"/>
              <a:t>Pete, 12, 1.53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20786" y="2736502"/>
            <a:ext cx="40365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sz="2800" dirty="0">
              <a:solidFill>
                <a:srgbClr val="7030A0"/>
              </a:solidFill>
            </a:endParaRPr>
          </a:p>
          <a:p>
            <a:r>
              <a:rPr lang="en-GB" sz="2800" dirty="0">
                <a:solidFill>
                  <a:srgbClr val="7030A0"/>
                </a:solidFill>
              </a:rPr>
              <a:t>Same number of elements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383574" y="2261400"/>
            <a:ext cx="0" cy="234000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3235721" y="2261400"/>
            <a:ext cx="731468" cy="2340000"/>
          </a:xfrm>
          <a:custGeom>
            <a:avLst/>
            <a:gdLst>
              <a:gd name="connsiteX0" fmla="*/ 384174 w 731468"/>
              <a:gd name="connsiteY0" fmla="*/ 0 h 2331720"/>
              <a:gd name="connsiteX1" fmla="*/ 719454 w 731468"/>
              <a:gd name="connsiteY1" fmla="*/ 929640 h 2331720"/>
              <a:gd name="connsiteX2" fmla="*/ 3174 w 731468"/>
              <a:gd name="connsiteY2" fmla="*/ 1584960 h 2331720"/>
              <a:gd name="connsiteX3" fmla="*/ 506094 w 731468"/>
              <a:gd name="connsiteY3" fmla="*/ 2331720 h 233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468" h="2331720">
                <a:moveTo>
                  <a:pt x="384174" y="0"/>
                </a:moveTo>
                <a:cubicBezTo>
                  <a:pt x="583564" y="332740"/>
                  <a:pt x="782954" y="665480"/>
                  <a:pt x="719454" y="929640"/>
                </a:cubicBezTo>
                <a:cubicBezTo>
                  <a:pt x="655954" y="1193800"/>
                  <a:pt x="38734" y="1351280"/>
                  <a:pt x="3174" y="1584960"/>
                </a:cubicBezTo>
                <a:cubicBezTo>
                  <a:pt x="-32386" y="1818640"/>
                  <a:pt x="236854" y="2075180"/>
                  <a:pt x="506094" y="233172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55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 5, 1.23</a:t>
            </a:r>
          </a:p>
          <a:p>
            <a:pPr marL="0" indent="0">
              <a:buNone/>
            </a:pPr>
            <a:r>
              <a:rPr lang="en-GB" sz="4800" dirty="0"/>
              <a:t>Beth, 13, 1.65</a:t>
            </a:r>
          </a:p>
          <a:p>
            <a:pPr marL="0" indent="0">
              <a:buNone/>
            </a:pPr>
            <a:r>
              <a:rPr lang="en-GB" sz="4800" dirty="0"/>
              <a:t>Ivy, 9, 1.42</a:t>
            </a:r>
          </a:p>
          <a:p>
            <a:pPr marL="0" indent="0">
              <a:buNone/>
            </a:pPr>
            <a:r>
              <a:rPr lang="en-GB" sz="4800" dirty="0"/>
              <a:t>Pete, 12, 1.53</a:t>
            </a:r>
          </a:p>
        </p:txBody>
      </p:sp>
    </p:spTree>
    <p:extLst>
      <p:ext uri="{BB962C8B-B14F-4D97-AF65-F5344CB8AC3E}">
        <p14:creationId xmlns:p14="http://schemas.microsoft.com/office/powerpoint/2010/main" val="119738137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"Pete"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0836" y="5592188"/>
            <a:ext cx="8690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Parallel arrays have the same number of elements</a:t>
            </a:r>
          </a:p>
        </p:txBody>
      </p:sp>
      <p:sp>
        <p:nvSpPr>
          <p:cNvPr id="5" name="Multiply 4"/>
          <p:cNvSpPr/>
          <p:nvPr/>
        </p:nvSpPr>
        <p:spPr>
          <a:xfrm>
            <a:off x="9721164" y="2389456"/>
            <a:ext cx="1440000" cy="1440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4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names[index] +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 is 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text = text +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36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577511" y="1078411"/>
              <a:ext cx="2118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Sub-program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3576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open / create</a:t>
            </a:r>
          </a:p>
          <a:p>
            <a:pPr lvl="1"/>
            <a:r>
              <a:rPr lang="en-GB" sz="2800" dirty="0"/>
              <a:t>read / 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25708855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handling -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from a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 a connection to a file</a:t>
            </a:r>
          </a:p>
          <a:p>
            <a:r>
              <a:rPr lang="en-GB" dirty="0"/>
              <a:t>Read the contents of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Write to a file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Open / create a file</a:t>
            </a:r>
          </a:p>
          <a:p>
            <a:r>
              <a:rPr lang="en-GB" dirty="0"/>
              <a:t>Write the contents to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52231" y="5055325"/>
            <a:ext cx="6287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NB</a:t>
            </a:r>
            <a:r>
              <a:rPr lang="en-GB" sz="2800" dirty="0"/>
              <a:t> everything  (read / written) is a string</a:t>
            </a:r>
          </a:p>
          <a:p>
            <a:pPr algn="ctr"/>
            <a:r>
              <a:rPr lang="en-GB" sz="2800" dirty="0"/>
              <a:t>(just like the keyboard)</a:t>
            </a:r>
          </a:p>
        </p:txBody>
      </p:sp>
    </p:spTree>
    <p:extLst>
      <p:ext uri="{BB962C8B-B14F-4D97-AF65-F5344CB8AC3E}">
        <p14:creationId xmlns:p14="http://schemas.microsoft.com/office/powerpoint/2010/main" val="145622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  <p:bldP spid="11" grpId="0" build="p"/>
      <p:bldP spid="12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handling -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from a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             a connection to a file</a:t>
            </a:r>
          </a:p>
          <a:p>
            <a:r>
              <a:rPr lang="en-GB" dirty="0"/>
              <a:t>             the contents of the file</a:t>
            </a:r>
          </a:p>
          <a:p>
            <a:r>
              <a:rPr lang="en-GB"/>
              <a:t>             </a:t>
            </a:r>
            <a:r>
              <a:rPr lang="en-GB" dirty="0"/>
              <a:t>the connection to the file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Write to a file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                               a file</a:t>
            </a:r>
          </a:p>
          <a:p>
            <a:r>
              <a:rPr lang="en-GB" dirty="0"/>
              <a:t>             the contents to the file</a:t>
            </a:r>
          </a:p>
          <a:p>
            <a:r>
              <a:rPr lang="en-GB" dirty="0"/>
              <a:t>             the connection to the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83427" y="5055325"/>
            <a:ext cx="7025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NB</a:t>
            </a:r>
            <a:r>
              <a:rPr lang="en-GB" sz="2800" dirty="0"/>
              <a:t> everything  (                               ) is a string</a:t>
            </a:r>
          </a:p>
        </p:txBody>
      </p:sp>
    </p:spTree>
    <p:extLst>
      <p:ext uri="{BB962C8B-B14F-4D97-AF65-F5344CB8AC3E}">
        <p14:creationId xmlns:p14="http://schemas.microsoft.com/office/powerpoint/2010/main" val="38152338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create</a:t>
            </a:r>
          </a:p>
          <a:p>
            <a:pPr lvl="1"/>
            <a:r>
              <a:rPr lang="en-GB" sz="2800" dirty="0"/>
              <a:t>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79979333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"example1.csv"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966085" y="5074026"/>
            <a:ext cx="4471868" cy="431321"/>
          </a:xfrm>
          <a:prstGeom prst="callout2">
            <a:avLst>
              <a:gd name="adj1" fmla="val 50541"/>
              <a:gd name="adj2" fmla="val -92"/>
              <a:gd name="adj3" fmla="val 49989"/>
              <a:gd name="adj4" fmla="val -13346"/>
              <a:gd name="adj5" fmla="val -63395"/>
              <a:gd name="adj6" fmla="val -194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&amp; finish writing to file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859435" y="2478840"/>
            <a:ext cx="1967554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28877"/>
              <a:gd name="adj5" fmla="val -22470"/>
              <a:gd name="adj6" fmla="val -490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Write mode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(Create)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39883517-6FF7-4EB0-9AB0-592F52CF09BC}"/>
              </a:ext>
            </a:extLst>
          </p:cNvPr>
          <p:cNvSpPr/>
          <p:nvPr/>
        </p:nvSpPr>
        <p:spPr>
          <a:xfrm>
            <a:off x="7081435" y="860844"/>
            <a:ext cx="3620432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18275"/>
              <a:gd name="adj5" fmla="val 135332"/>
              <a:gd name="adj6" fmla="val -301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 &amp; type (</a:t>
            </a:r>
            <a:r>
              <a:rPr lang="en-GB" sz="2800" b="1" dirty="0">
                <a:solidFill>
                  <a:srgbClr val="FF0000"/>
                </a:solidFill>
              </a:rPr>
              <a:t>csv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B1460-4B6F-4EDC-0A27-D3CCFE497E3B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113207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2" grpId="0" uiExpand="1" build="p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"example1.csv"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</p:spTree>
    <p:extLst>
      <p:ext uri="{BB962C8B-B14F-4D97-AF65-F5344CB8AC3E}">
        <p14:creationId xmlns:p14="http://schemas.microsoft.com/office/powerpoint/2010/main" val="248393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"example2.csv"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  <p:sp>
        <p:nvSpPr>
          <p:cNvPr id="9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113073" y="4001294"/>
            <a:ext cx="196755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32508"/>
              <a:gd name="adj5" fmla="val -21767"/>
              <a:gd name="adj6" fmla="val -583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line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1FE8654A-7AA3-4CFE-8E43-920214FDBA0E}"/>
              </a:ext>
            </a:extLst>
          </p:cNvPr>
          <p:cNvSpPr txBox="1"/>
          <p:nvPr/>
        </p:nvSpPr>
        <p:spPr>
          <a:xfrm>
            <a:off x="4566783" y="5908100"/>
            <a:ext cx="3058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  <a:latin typeface="Consolas" panose="020B0609020204030204" pitchFamily="49" charset="0"/>
              </a:rPr>
              <a:t>\n </a:t>
            </a:r>
            <a:r>
              <a:rPr lang="en-GB" sz="3200" b="1" dirty="0">
                <a:solidFill>
                  <a:srgbClr val="7030A0"/>
                </a:solidFill>
              </a:rPr>
              <a:t>= New 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99AB6-0230-47B0-BA58-ED6EDC8E53B3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257730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5" grpId="0"/>
      <p:bldP spid="6" grpId="0" uiExpand="1" build="p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"example2.csv"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</p:spTree>
    <p:extLst>
      <p:ext uri="{BB962C8B-B14F-4D97-AF65-F5344CB8AC3E}">
        <p14:creationId xmlns:p14="http://schemas.microsoft.com/office/powerpoint/2010/main" val="30759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"example3.csv"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(counter)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 - 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(3)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C5838062-5B02-430E-B668-0F283286ADDB}"/>
              </a:ext>
            </a:extLst>
          </p:cNvPr>
          <p:cNvSpPr/>
          <p:nvPr/>
        </p:nvSpPr>
        <p:spPr>
          <a:xfrm>
            <a:off x="6106072" y="4556879"/>
            <a:ext cx="2169823" cy="862642"/>
          </a:xfrm>
          <a:prstGeom prst="callout2">
            <a:avLst>
              <a:gd name="adj1" fmla="val 50296"/>
              <a:gd name="adj2" fmla="val -490"/>
              <a:gd name="adj3" fmla="val 50165"/>
              <a:gd name="adj4" fmla="val -26536"/>
              <a:gd name="adj5" fmla="val -27134"/>
              <a:gd name="adj6" fmla="val -460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8399D-2876-4367-AE0E-4CFA5BA02897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232847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uiExpand="1" build="p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"example3.csv"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E3A2C0-E5AC-437E-8CD0-46D83078EBB9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17198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5182</TotalTime>
  <Words>6997</Words>
  <Application>Microsoft Office PowerPoint</Application>
  <PresentationFormat>Widescreen</PresentationFormat>
  <Paragraphs>1601</Paragraphs>
  <Slides>171</Slides>
  <Notes>138</Notes>
  <HiddenSlides>65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171</vt:i4>
      </vt:variant>
    </vt:vector>
  </HeadingPairs>
  <TitlesOfParts>
    <vt:vector size="177" baseType="lpstr">
      <vt:lpstr>Arial</vt:lpstr>
      <vt:lpstr>Calibri</vt:lpstr>
      <vt:lpstr>Calibri Light</vt:lpstr>
      <vt:lpstr>Consolas</vt:lpstr>
      <vt:lpstr>Wingdings</vt:lpstr>
      <vt:lpstr>Office Theme</vt:lpstr>
      <vt:lpstr>Higher Computing Science</vt:lpstr>
      <vt:lpstr>Plan</vt:lpstr>
      <vt:lpstr>Plan</vt:lpstr>
      <vt:lpstr>Assessment</vt:lpstr>
      <vt:lpstr>Assessment</vt:lpstr>
      <vt:lpstr>SDD Implementation</vt:lpstr>
      <vt:lpstr>Learning Intentions</vt:lpstr>
      <vt:lpstr>Subprogram – Overview</vt:lpstr>
      <vt:lpstr>Subprogram – Overview</vt:lpstr>
      <vt:lpstr>Declare a Function</vt:lpstr>
      <vt:lpstr>Declare a Function</vt:lpstr>
      <vt:lpstr>Declare a Procedure</vt:lpstr>
      <vt:lpstr>Declare a Procedure</vt:lpstr>
      <vt:lpstr>Learning Intentions</vt:lpstr>
      <vt:lpstr>Parameter Passing</vt:lpstr>
      <vt:lpstr>Parameter Passing</vt:lpstr>
      <vt:lpstr>Positional Parameters (Order Matters)</vt:lpstr>
      <vt:lpstr>Positional Parameters (Order Matters)</vt:lpstr>
      <vt:lpstr>Doc String</vt:lpstr>
      <vt:lpstr>Doc String</vt:lpstr>
      <vt:lpstr>Variable Scope</vt:lpstr>
      <vt:lpstr>Variable Scope</vt:lpstr>
      <vt:lpstr>Variable Scope – Example 1</vt:lpstr>
      <vt:lpstr>Variable Scope – Example 2</vt:lpstr>
      <vt:lpstr>Scope of a Variable</vt:lpstr>
      <vt:lpstr>Benefits of Sub-programs</vt:lpstr>
      <vt:lpstr>Type Hinting and Default Values</vt:lpstr>
      <vt:lpstr>Type Hinting and Default Values</vt:lpstr>
      <vt:lpstr>Learning Intentions</vt:lpstr>
      <vt:lpstr>Character to ASCII</vt:lpstr>
      <vt:lpstr>Character to ASCII</vt:lpstr>
      <vt:lpstr>ord() - Example</vt:lpstr>
      <vt:lpstr>ord() - Example</vt:lpstr>
      <vt:lpstr>Character to ASCII</vt:lpstr>
      <vt:lpstr>Character to ASCII</vt:lpstr>
      <vt:lpstr>ASCII to Character</vt:lpstr>
      <vt:lpstr>ASCII to Character</vt:lpstr>
      <vt:lpstr>chr() - Example</vt:lpstr>
      <vt:lpstr>chr() - Example</vt:lpstr>
      <vt:lpstr>ASCII to Character</vt:lpstr>
      <vt:lpstr>ASCII to Character</vt:lpstr>
      <vt:lpstr>Cast Real to Integer</vt:lpstr>
      <vt:lpstr>Cast Real to Integer</vt:lpstr>
      <vt:lpstr>int() - Example</vt:lpstr>
      <vt:lpstr>int() - Example</vt:lpstr>
      <vt:lpstr>Floating-point to Integer</vt:lpstr>
      <vt:lpstr>Floating-point to Integer</vt:lpstr>
      <vt:lpstr>Modulus</vt:lpstr>
      <vt:lpstr>Modulus</vt:lpstr>
      <vt:lpstr>Modulus</vt:lpstr>
      <vt:lpstr>Modulus</vt:lpstr>
      <vt:lpstr>Learning Intentions</vt:lpstr>
      <vt:lpstr>String as an Array</vt:lpstr>
      <vt:lpstr>String as an Array</vt:lpstr>
      <vt:lpstr>Select a Character</vt:lpstr>
      <vt:lpstr>Select a Character</vt:lpstr>
      <vt:lpstr>Select Multiple Characters</vt:lpstr>
      <vt:lpstr>Select Multiple Characters</vt:lpstr>
      <vt:lpstr>Left Substring</vt:lpstr>
      <vt:lpstr>Left Substring</vt:lpstr>
      <vt:lpstr>Mid Substring</vt:lpstr>
      <vt:lpstr>Mid Substring</vt:lpstr>
      <vt:lpstr>Right Substring</vt:lpstr>
      <vt:lpstr>Right Substring</vt:lpstr>
      <vt:lpstr>Negative Index</vt:lpstr>
      <vt:lpstr>Negative Index</vt:lpstr>
      <vt:lpstr>Right Substring – Negative Index</vt:lpstr>
      <vt:lpstr>Right Substring – Negative Index</vt:lpstr>
      <vt:lpstr>Learning Intentions</vt:lpstr>
      <vt:lpstr>Linear search algorithm</vt:lpstr>
      <vt:lpstr>Linear search (1/3)</vt:lpstr>
      <vt:lpstr>Linear search (1/3)</vt:lpstr>
      <vt:lpstr>Linear search (2/3)</vt:lpstr>
      <vt:lpstr>Linear search (2/3)</vt:lpstr>
      <vt:lpstr>Linear search (3/3)</vt:lpstr>
      <vt:lpstr>Linear search (3/3)</vt:lpstr>
      <vt:lpstr>Find maximum algorithm</vt:lpstr>
      <vt:lpstr>Find minimum / maximum</vt:lpstr>
      <vt:lpstr>Find minimum / maximum</vt:lpstr>
      <vt:lpstr>Count occurrences algorithm</vt:lpstr>
      <vt:lpstr>Count occurrences</vt:lpstr>
      <vt:lpstr>Count occurrences</vt:lpstr>
      <vt:lpstr>Learning Intentions</vt:lpstr>
      <vt:lpstr>Parallel Arrays – Table</vt:lpstr>
      <vt:lpstr>Parallel Arrays – Table</vt:lpstr>
      <vt:lpstr>Comma Separated Values (csv)</vt:lpstr>
      <vt:lpstr>Comma Separated Values (csv)</vt:lpstr>
      <vt:lpstr>Parallel Arrays?</vt:lpstr>
      <vt:lpstr>Traverse Parallel Arrays</vt:lpstr>
      <vt:lpstr>Learning Intentions</vt:lpstr>
      <vt:lpstr>File handling - overview</vt:lpstr>
      <vt:lpstr>File handling - overview</vt:lpstr>
      <vt:lpstr>Learning Intentions</vt:lpstr>
      <vt:lpstr>Writing to a file (1)</vt:lpstr>
      <vt:lpstr>Writing to a file (1)</vt:lpstr>
      <vt:lpstr>Writing to a file (2)</vt:lpstr>
      <vt:lpstr>Writing to a file (2)</vt:lpstr>
      <vt:lpstr>Writing to a file (3)</vt:lpstr>
      <vt:lpstr>Writing to a file (3)</vt:lpstr>
      <vt:lpstr>Writing to a file (4)</vt:lpstr>
      <vt:lpstr>Writing to a file (4)</vt:lpstr>
      <vt:lpstr>Writing to a file (6)</vt:lpstr>
      <vt:lpstr>Learning Intentions</vt:lpstr>
      <vt:lpstr>String Methods – Strip</vt:lpstr>
      <vt:lpstr>String Methods – Strip</vt:lpstr>
      <vt:lpstr>STRING.strip()</vt:lpstr>
      <vt:lpstr>STRING.strip()</vt:lpstr>
      <vt:lpstr>String Methods – Split</vt:lpstr>
      <vt:lpstr>String Methods – Split</vt:lpstr>
      <vt:lpstr>STRING.split(",")</vt:lpstr>
      <vt:lpstr>STRING.split(",")</vt:lpstr>
      <vt:lpstr>Reading contents of a file (1)</vt:lpstr>
      <vt:lpstr>Reading contents of a file (1)</vt:lpstr>
      <vt:lpstr>Reading contents of a file (2)</vt:lpstr>
      <vt:lpstr>Reading contents of a file (2)</vt:lpstr>
      <vt:lpstr>Reading contents of a file (3)</vt:lpstr>
      <vt:lpstr>Reading contents of a file (3)</vt:lpstr>
      <vt:lpstr>Reading contents of a file (4)</vt:lpstr>
      <vt:lpstr>Reading contents of a file (4)</vt:lpstr>
      <vt:lpstr>Reading parallel arrays</vt:lpstr>
      <vt:lpstr>Reading parallel arrays</vt:lpstr>
      <vt:lpstr>Learning Intentions</vt:lpstr>
      <vt:lpstr>Parallel Arrays - Revision</vt:lpstr>
      <vt:lpstr>Records</vt:lpstr>
      <vt:lpstr>Records</vt:lpstr>
      <vt:lpstr>Define a record</vt:lpstr>
      <vt:lpstr>Define a record</vt:lpstr>
      <vt:lpstr>Create a record (1)</vt:lpstr>
      <vt:lpstr>Create a record (1)</vt:lpstr>
      <vt:lpstr>Create a record (2)</vt:lpstr>
      <vt:lpstr>Create a record (2)</vt:lpstr>
      <vt:lpstr>Modify a record</vt:lpstr>
      <vt:lpstr>Modify a record</vt:lpstr>
      <vt:lpstr>Array of records (1)</vt:lpstr>
      <vt:lpstr>Array of records (1)</vt:lpstr>
      <vt:lpstr>Array of records (2)</vt:lpstr>
      <vt:lpstr>Array of records (2)</vt:lpstr>
      <vt:lpstr>Array of records – Reading from file</vt:lpstr>
      <vt:lpstr>Array of records – Reading from file</vt:lpstr>
      <vt:lpstr>Development methodologies</vt:lpstr>
      <vt:lpstr>Learning Intentions</vt:lpstr>
      <vt:lpstr>Iterative - Waterfall</vt:lpstr>
      <vt:lpstr>Iterative - Waterfall</vt:lpstr>
      <vt:lpstr>Agile - Sprint</vt:lpstr>
      <vt:lpstr>Agile - Sprint</vt:lpstr>
      <vt:lpstr>Development methodologies</vt:lpstr>
      <vt:lpstr>Analysis</vt:lpstr>
      <vt:lpstr>Learning Intentions</vt:lpstr>
      <vt:lpstr>Purpose</vt:lpstr>
      <vt:lpstr>Scope</vt:lpstr>
      <vt:lpstr>Boundaries</vt:lpstr>
      <vt:lpstr>Design</vt:lpstr>
      <vt:lpstr>Learning Intentions</vt:lpstr>
      <vt:lpstr>Learning Intentions</vt:lpstr>
      <vt:lpstr>Learning Intentions</vt:lpstr>
      <vt:lpstr>N5 Functions – Overview</vt:lpstr>
      <vt:lpstr>Data Flow – N5</vt:lpstr>
      <vt:lpstr>N5 Functions – Parameters</vt:lpstr>
      <vt:lpstr>Learning Intentions</vt:lpstr>
      <vt:lpstr>Testing</vt:lpstr>
      <vt:lpstr>Learning Intentions</vt:lpstr>
      <vt:lpstr>Learning Intentions</vt:lpstr>
      <vt:lpstr>Dry Run</vt:lpstr>
      <vt:lpstr>Trace Table</vt:lpstr>
      <vt:lpstr>Breakpoint</vt:lpstr>
      <vt:lpstr>Watchpoint</vt:lpstr>
      <vt:lpstr>Watchpoint</vt:lpstr>
      <vt:lpstr>Evaluation</vt:lpstr>
      <vt:lpstr>Learning Intentions</vt:lpstr>
      <vt:lpstr>Usability</vt:lpstr>
      <vt:lpstr>Maintainability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271</cp:revision>
  <cp:lastPrinted>2022-12-12T09:57:02Z</cp:lastPrinted>
  <dcterms:created xsi:type="dcterms:W3CDTF">2020-11-23T14:36:09Z</dcterms:created>
  <dcterms:modified xsi:type="dcterms:W3CDTF">2025-08-19T11:22:42Z</dcterms:modified>
</cp:coreProperties>
</file>