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8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539" r:id="rId11"/>
    <p:sldId id="855" r:id="rId12"/>
    <p:sldId id="611" r:id="rId13"/>
    <p:sldId id="541" r:id="rId14"/>
    <p:sldId id="425" r:id="rId15"/>
    <p:sldId id="428" r:id="rId16"/>
    <p:sldId id="856" r:id="rId17"/>
    <p:sldId id="537" r:id="rId18"/>
    <p:sldId id="860" r:id="rId19"/>
    <p:sldId id="612" r:id="rId20"/>
    <p:sldId id="614" r:id="rId21"/>
    <p:sldId id="854" r:id="rId22"/>
    <p:sldId id="859" r:id="rId23"/>
    <p:sldId id="857" r:id="rId24"/>
    <p:sldId id="858" r:id="rId25"/>
    <p:sldId id="505" r:id="rId26"/>
    <p:sldId id="624" r:id="rId27"/>
    <p:sldId id="472" r:id="rId28"/>
    <p:sldId id="471" r:id="rId29"/>
    <p:sldId id="825" r:id="rId30"/>
    <p:sldId id="826" r:id="rId31"/>
    <p:sldId id="424" r:id="rId32"/>
    <p:sldId id="564" r:id="rId33"/>
    <p:sldId id="615" r:id="rId34"/>
    <p:sldId id="514" r:id="rId35"/>
    <p:sldId id="616" r:id="rId36"/>
    <p:sldId id="336" r:id="rId37"/>
    <p:sldId id="476" r:id="rId38"/>
    <p:sldId id="563" r:id="rId39"/>
    <p:sldId id="617" r:id="rId40"/>
    <p:sldId id="565" r:id="rId41"/>
    <p:sldId id="618" r:id="rId42"/>
    <p:sldId id="421" r:id="rId43"/>
    <p:sldId id="477" r:id="rId44"/>
    <p:sldId id="512" r:id="rId45"/>
    <p:sldId id="619" r:id="rId46"/>
    <p:sldId id="566" r:id="rId47"/>
    <p:sldId id="620" r:id="rId48"/>
    <p:sldId id="422" r:id="rId49"/>
    <p:sldId id="478" r:id="rId50"/>
    <p:sldId id="621" r:id="rId51"/>
    <p:sldId id="622" r:id="rId52"/>
    <p:sldId id="423" r:id="rId53"/>
    <p:sldId id="479" r:id="rId54"/>
    <p:sldId id="480" r:id="rId55"/>
    <p:sldId id="358" r:id="rId56"/>
    <p:sldId id="487" r:id="rId57"/>
    <p:sldId id="481" r:id="rId58"/>
    <p:sldId id="623" r:id="rId59"/>
    <p:sldId id="482" r:id="rId60"/>
    <p:sldId id="488" r:id="rId61"/>
    <p:sldId id="483" r:id="rId62"/>
    <p:sldId id="492" r:id="rId63"/>
    <p:sldId id="485" r:id="rId64"/>
    <p:sldId id="489" r:id="rId65"/>
    <p:sldId id="486" r:id="rId66"/>
    <p:sldId id="491" r:id="rId67"/>
    <p:sldId id="484" r:id="rId68"/>
    <p:sldId id="545" r:id="rId69"/>
    <p:sldId id="547" r:id="rId70"/>
    <p:sldId id="549" r:id="rId71"/>
    <p:sldId id="496" r:id="rId72"/>
    <p:sldId id="607" r:id="rId73"/>
    <p:sldId id="606" r:id="rId74"/>
    <p:sldId id="832" r:id="rId75"/>
    <p:sldId id="498" r:id="rId76"/>
    <p:sldId id="833" r:id="rId77"/>
    <p:sldId id="499" r:id="rId78"/>
    <p:sldId id="834" r:id="rId79"/>
    <p:sldId id="497" r:id="rId80"/>
    <p:sldId id="500" r:id="rId81"/>
    <p:sldId id="835" r:id="rId82"/>
    <p:sldId id="608" r:id="rId83"/>
    <p:sldId id="501" r:id="rId84"/>
    <p:sldId id="831" r:id="rId85"/>
    <p:sldId id="437" r:id="rId86"/>
    <p:sldId id="440" r:id="rId87"/>
    <p:sldId id="830" r:id="rId88"/>
    <p:sldId id="562" r:id="rId89"/>
    <p:sldId id="609" r:id="rId90"/>
    <p:sldId id="451" r:id="rId91"/>
    <p:sldId id="450" r:id="rId92"/>
    <p:sldId id="452" r:id="rId93"/>
    <p:sldId id="443" r:id="rId94"/>
    <p:sldId id="444" r:id="rId95"/>
    <p:sldId id="836" r:id="rId96"/>
    <p:sldId id="453" r:id="rId97"/>
    <p:sldId id="454" r:id="rId98"/>
    <p:sldId id="837" r:id="rId99"/>
    <p:sldId id="445" r:id="rId100"/>
    <p:sldId id="456" r:id="rId101"/>
    <p:sldId id="556" r:id="rId102"/>
    <p:sldId id="457" r:id="rId103"/>
    <p:sldId id="557" r:id="rId104"/>
    <p:sldId id="446" r:id="rId105"/>
    <p:sldId id="380" r:id="rId106"/>
    <p:sldId id="838" r:id="rId107"/>
    <p:sldId id="561" r:id="rId108"/>
    <p:sldId id="438" r:id="rId109"/>
    <p:sldId id="827" r:id="rId110"/>
    <p:sldId id="550" r:id="rId111"/>
    <p:sldId id="828" r:id="rId112"/>
    <p:sldId id="442" r:id="rId113"/>
    <p:sldId id="625" r:id="rId114"/>
    <p:sldId id="630" r:id="rId115"/>
    <p:sldId id="631" r:id="rId116"/>
    <p:sldId id="552" r:id="rId117"/>
    <p:sldId id="841" r:id="rId118"/>
    <p:sldId id="610" r:id="rId119"/>
    <p:sldId id="626" r:id="rId120"/>
    <p:sldId id="628" r:id="rId121"/>
    <p:sldId id="629" r:id="rId122"/>
    <p:sldId id="840" r:id="rId123"/>
    <p:sldId id="842" r:id="rId124"/>
    <p:sldId id="554" r:id="rId125"/>
    <p:sldId id="839" r:id="rId126"/>
    <p:sldId id="559" r:id="rId127"/>
    <p:sldId id="560" r:id="rId128"/>
    <p:sldId id="458" r:id="rId129"/>
    <p:sldId id="460" r:id="rId130"/>
    <p:sldId id="461" r:id="rId131"/>
    <p:sldId id="465" r:id="rId132"/>
    <p:sldId id="462" r:id="rId133"/>
    <p:sldId id="646" r:id="rId134"/>
    <p:sldId id="636" r:id="rId135"/>
    <p:sldId id="640" r:id="rId136"/>
    <p:sldId id="463" r:id="rId137"/>
    <p:sldId id="641" r:id="rId138"/>
    <p:sldId id="639" r:id="rId139"/>
    <p:sldId id="642" r:id="rId140"/>
    <p:sldId id="468" r:id="rId141"/>
    <p:sldId id="643" r:id="rId142"/>
    <p:sldId id="627" r:id="rId143"/>
    <p:sldId id="644" r:id="rId144"/>
    <p:sldId id="638" r:id="rId145"/>
    <p:sldId id="645" r:id="rId146"/>
    <p:sldId id="567" r:id="rId147"/>
    <p:sldId id="568" r:id="rId148"/>
    <p:sldId id="820" r:id="rId149"/>
    <p:sldId id="822" r:id="rId150"/>
    <p:sldId id="821" r:id="rId151"/>
    <p:sldId id="823" r:id="rId152"/>
    <p:sldId id="516" r:id="rId153"/>
    <p:sldId id="853" r:id="rId154"/>
    <p:sldId id="495" r:id="rId155"/>
    <p:sldId id="579" r:id="rId156"/>
    <p:sldId id="600" r:id="rId157"/>
    <p:sldId id="848" r:id="rId158"/>
    <p:sldId id="602" r:id="rId159"/>
    <p:sldId id="849" r:id="rId160"/>
    <p:sldId id="603" r:id="rId161"/>
    <p:sldId id="850" r:id="rId162"/>
    <p:sldId id="572" r:id="rId163"/>
    <p:sldId id="573" r:id="rId164"/>
    <p:sldId id="574" r:id="rId165"/>
    <p:sldId id="575" r:id="rId166"/>
    <p:sldId id="634" r:id="rId167"/>
    <p:sldId id="632" r:id="rId168"/>
    <p:sldId id="633" r:id="rId169"/>
    <p:sldId id="576" r:id="rId170"/>
    <p:sldId id="502" r:id="rId171"/>
    <p:sldId id="504" r:id="rId172"/>
    <p:sldId id="503" r:id="rId173"/>
    <p:sldId id="816" r:id="rId174"/>
    <p:sldId id="847" r:id="rId175"/>
    <p:sldId id="817" r:id="rId176"/>
    <p:sldId id="852" r:id="rId177"/>
    <p:sldId id="818" r:id="rId178"/>
    <p:sldId id="851" r:id="rId179"/>
    <p:sldId id="824" r:id="rId180"/>
    <p:sldId id="846" r:id="rId181"/>
    <p:sldId id="577" r:id="rId182"/>
    <p:sldId id="578" r:id="rId183"/>
    <p:sldId id="814" r:id="rId184"/>
    <p:sldId id="843" r:id="rId185"/>
    <p:sldId id="815" r:id="rId186"/>
    <p:sldId id="844" r:id="rId187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539"/>
            <p14:sldId id="855"/>
            <p14:sldId id="611"/>
            <p14:sldId id="541"/>
            <p14:sldId id="425"/>
            <p14:sldId id="428"/>
            <p14:sldId id="856"/>
            <p14:sldId id="537"/>
            <p14:sldId id="860"/>
            <p14:sldId id="612"/>
            <p14:sldId id="614"/>
            <p14:sldId id="854"/>
            <p14:sldId id="859"/>
            <p14:sldId id="857"/>
            <p14:sldId id="858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  <p14:sldId id="853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848"/>
            <p14:sldId id="602"/>
            <p14:sldId id="849"/>
            <p14:sldId id="603"/>
            <p14:sldId id="850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47"/>
            <p14:sldId id="817"/>
            <p14:sldId id="852"/>
            <p14:sldId id="818"/>
            <p14:sldId id="851"/>
            <p14:sldId id="824"/>
            <p14:sldId id="846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43"/>
            <p14:sldId id="815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4840" autoAdjust="0"/>
  </p:normalViewPr>
  <p:slideViewPr>
    <p:cSldViewPr snapToGrid="0" showGuides="1">
      <p:cViewPr varScale="1">
        <p:scale>
          <a:sx n="56" d="100"/>
          <a:sy n="56" d="100"/>
        </p:scale>
        <p:origin x="2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microsoft.com/office/2016/11/relationships/changesInfo" Target="changesInfos/changesInfo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8-19T20:17:55.208" v="317" actId="1037"/>
      <pc:docMkLst>
        <pc:docMk/>
      </pc:docMkLst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  <pc:spChg chg="mod">
          <ac:chgData name="Al Friend" userId="e5ed79da-d858-46d4-9eed-a7a24903f2de" providerId="ADAL" clId="{00A782C0-7C98-435E-900C-9C43C906255C}" dt="2025-08-19T20:02:55.525" v="175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8-19T20:06:59.498" v="191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A782C0-7C98-435E-900C-9C43C906255C}" dt="2025-08-19T20:06:49.869" v="187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  <pc:spChg chg="mod">
          <ac:chgData name="Al Friend" userId="e5ed79da-d858-46d4-9eed-a7a24903f2de" providerId="ADAL" clId="{00A782C0-7C98-435E-900C-9C43C906255C}" dt="2025-08-19T19:49:37.747" v="90" actId="122"/>
          <ac:spMkLst>
            <pc:docMk/>
            <pc:sldMk cId="458947270" sldId="554"/>
            <ac:spMk id="4" creationId="{64E6C5A6-C8B6-44E7-AC4F-4DD9B8000FF1}"/>
          </ac:spMkLst>
        </pc:spChg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  <pc:spChg chg="mod">
          <ac:chgData name="Al Friend" userId="e5ed79da-d858-46d4-9eed-a7a24903f2de" providerId="ADAL" clId="{00A782C0-7C98-435E-900C-9C43C906255C}" dt="2025-08-19T20:17:55.208" v="317" actId="1037"/>
          <ac:spMkLst>
            <pc:docMk/>
            <pc:sldMk cId="1117637440" sldId="559"/>
            <ac:spMk id="5" creationId="{C9C1C709-4D47-F58B-E061-28DF9D479173}"/>
          </ac:spMkLst>
        </pc:spChg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  <pc:spChg chg="mod">
          <ac:chgData name="Al Friend" userId="e5ed79da-d858-46d4-9eed-a7a24903f2de" providerId="ADAL" clId="{00A782C0-7C98-435E-900C-9C43C906255C}" dt="2025-08-19T19:45:05.511" v="42" actId="1038"/>
          <ac:spMkLst>
            <pc:docMk/>
            <pc:sldMk cId="1132077490" sldId="609"/>
            <ac:spMk id="5" creationId="{8145E81F-1949-4DFF-BEDD-AF463B4A35D1}"/>
          </ac:spMkLst>
        </pc:spChg>
        <pc:spChg chg="mod">
          <ac:chgData name="Al Friend" userId="e5ed79da-d858-46d4-9eed-a7a24903f2de" providerId="ADAL" clId="{00A782C0-7C98-435E-900C-9C43C906255C}" dt="2025-08-19T19:45:00.719" v="22" actId="1038"/>
          <ac:spMkLst>
            <pc:docMk/>
            <pc:sldMk cId="1132077490" sldId="609"/>
            <ac:spMk id="6" creationId="{8145E81F-1949-4DFF-BEDD-AF463B4A35D1}"/>
          </ac:spMkLst>
        </pc:spChg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  <pc:spChg chg="add mod">
          <ac:chgData name="Al Friend" userId="e5ed79da-d858-46d4-9eed-a7a24903f2de" providerId="ADAL" clId="{00A782C0-7C98-435E-900C-9C43C906255C}" dt="2025-08-19T20:16:34.654" v="310" actId="14100"/>
          <ac:spMkLst>
            <pc:docMk/>
            <pc:sldMk cId="633878952" sldId="840"/>
            <ac:spMk id="2" creationId="{3C1CED58-7D33-14B9-215F-9BF9E29D8D2F}"/>
          </ac:spMkLst>
        </pc:spChg>
        <pc:spChg chg="mod">
          <ac:chgData name="Al Friend" userId="e5ed79da-d858-46d4-9eed-a7a24903f2de" providerId="ADAL" clId="{00A782C0-7C98-435E-900C-9C43C906255C}" dt="2025-08-19T20:02:20.771" v="171" actId="20577"/>
          <ac:spMkLst>
            <pc:docMk/>
            <pc:sldMk cId="633878952" sldId="840"/>
            <ac:spMk id="3" creationId="{F17C408B-7D9A-D040-05F7-2D6CC30D4373}"/>
          </ac:spMkLst>
        </pc:spChg>
        <pc:spChg chg="mod">
          <ac:chgData name="Al Friend" userId="e5ed79da-d858-46d4-9eed-a7a24903f2de" providerId="ADAL" clId="{00A782C0-7C98-435E-900C-9C43C906255C}" dt="2025-08-19T20:05:32.527" v="183" actId="20577"/>
          <ac:spMkLst>
            <pc:docMk/>
            <pc:sldMk cId="633878952" sldId="840"/>
            <ac:spMk id="4" creationId="{7DE14897-4D3E-7E96-8CA3-33BF97F4A567}"/>
          </ac:spMkLst>
        </pc:spChg>
        <pc:spChg chg="add mod">
          <ac:chgData name="Al Friend" userId="e5ed79da-d858-46d4-9eed-a7a24903f2de" providerId="ADAL" clId="{00A782C0-7C98-435E-900C-9C43C906255C}" dt="2025-08-19T20:10:59.976" v="228" actId="14100"/>
          <ac:spMkLst>
            <pc:docMk/>
            <pc:sldMk cId="633878952" sldId="840"/>
            <ac:spMk id="5" creationId="{193012EF-BB2A-BBC4-FC37-7DF74E6982FF}"/>
          </ac:spMkLst>
        </pc:spChg>
        <pc:spChg chg="del">
          <ac:chgData name="Al Friend" userId="e5ed79da-d858-46d4-9eed-a7a24903f2de" providerId="ADAL" clId="{00A782C0-7C98-435E-900C-9C43C906255C}" dt="2025-08-19T19:46:20.793" v="45" actId="478"/>
          <ac:spMkLst>
            <pc:docMk/>
            <pc:sldMk cId="633878952" sldId="840"/>
            <ac:spMk id="6" creationId="{02BA0DD7-0AFB-BE5C-9BC5-D11481B48EBF}"/>
          </ac:spMkLst>
        </pc:spChg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  <pc:spChg chg="mod">
          <ac:chgData name="Al Friend" userId="e5ed79da-d858-46d4-9eed-a7a24903f2de" providerId="ADAL" clId="{00A782C0-7C98-435E-900C-9C43C906255C}" dt="2025-08-19T20:03:00.279" v="179" actId="20577"/>
          <ac:spMkLst>
            <pc:docMk/>
            <pc:sldMk cId="777259054" sldId="841"/>
            <ac:spMk id="3" creationId="{D7CAA0AB-71B4-2551-B2BC-2E8359775AB8}"/>
          </ac:spMkLst>
        </pc:spChg>
        <pc:spChg chg="del">
          <ac:chgData name="Al Friend" userId="e5ed79da-d858-46d4-9eed-a7a24903f2de" providerId="ADAL" clId="{00A782C0-7C98-435E-900C-9C43C906255C}" dt="2025-08-19T19:57:52.394" v="149" actId="478"/>
          <ac:spMkLst>
            <pc:docMk/>
            <pc:sldMk cId="777259054" sldId="841"/>
            <ac:spMk id="6" creationId="{188F94F5-E8B8-1A77-7276-7FD4F8C0669B}"/>
          </ac:spMkLst>
        </pc:spChg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  <pc:spChg chg="del">
          <ac:chgData name="Al Friend" userId="e5ed79da-d858-46d4-9eed-a7a24903f2de" providerId="ADAL" clId="{00A782C0-7C98-435E-900C-9C43C906255C}" dt="2025-08-19T20:12:01.716" v="241" actId="478"/>
          <ac:spMkLst>
            <pc:docMk/>
            <pc:sldMk cId="3487229272" sldId="842"/>
            <ac:spMk id="2" creationId="{EF946F9C-CAFE-EB4D-FC48-2A834E713CDB}"/>
          </ac:spMkLst>
        </pc:spChg>
        <pc:spChg chg="del">
          <ac:chgData name="Al Friend" userId="e5ed79da-d858-46d4-9eed-a7a24903f2de" providerId="ADAL" clId="{00A782C0-7C98-435E-900C-9C43C906255C}" dt="2025-08-19T20:11:58.223" v="240" actId="478"/>
          <ac:spMkLst>
            <pc:docMk/>
            <pc:sldMk cId="3487229272" sldId="842"/>
            <ac:spMk id="5" creationId="{DBD97B9B-08D1-349E-54D4-897120A32FBC}"/>
          </ac:spMkLst>
        </pc:spChg>
      </pc:sldChg>
    </pc:docChg>
  </pc:docChgLst>
  <pc:docChgLst>
    <pc:chgData name="Al Friend" userId="e5ed79da-d858-46d4-9eed-a7a24903f2de" providerId="ADAL" clId="{00C113E3-DC44-4CBE-8143-EAC727F6E289}"/>
  </pc:docChgLst>
  <pc:docChgLst>
    <pc:chgData name="Al Friend" userId="e5ed79da-d858-46d4-9eed-a7a24903f2de" providerId="ADAL" clId="{F3644FB2-6E64-4DE2-861E-FB614671B88E}"/>
    <pc:docChg chg="undo redo custSel addSld delSld modSld sldOrd modSection">
      <pc:chgData name="Al Friend" userId="e5ed79da-d858-46d4-9eed-a7a24903f2de" providerId="ADAL" clId="{F3644FB2-6E64-4DE2-861E-FB614671B88E}" dt="2025-09-02T13:24:49.594" v="1031" actId="6549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  <pc:spChg chg="mod">
          <ac:chgData name="Al Friend" userId="e5ed79da-d858-46d4-9eed-a7a24903f2de" providerId="ADAL" clId="{F3644FB2-6E64-4DE2-861E-FB614671B88E}" dt="2025-08-19T15:01:52.460" v="371" actId="20577"/>
          <ac:spMkLst>
            <pc:docMk/>
            <pc:sldMk cId="3802701649" sldId="438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18.702" v="521" actId="1038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12:22.954" v="528" actId="1038"/>
          <ac:spMkLst>
            <pc:docMk/>
            <pc:sldMk cId="3802701649" sldId="438"/>
            <ac:spMk id="7" creationId="{DD7CFB5D-8D75-BBA7-21D4-45F85FBF6B79}"/>
          </ac:spMkLst>
        </pc:spChg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  <pc:spChg chg="mod">
          <ac:chgData name="Al Friend" userId="e5ed79da-d858-46d4-9eed-a7a24903f2de" providerId="ADAL" clId="{F3644FB2-6E64-4DE2-861E-FB614671B88E}" dt="2025-08-19T15:02:26.937" v="393" actId="6549"/>
          <ac:spMkLst>
            <pc:docMk/>
            <pc:sldMk cId="1894983875" sldId="44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8.775" v="540" actId="1037"/>
          <ac:spMkLst>
            <pc:docMk/>
            <pc:sldMk cId="1894983875" sldId="442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4:59:02.583" v="271" actId="14100"/>
          <ac:spMkLst>
            <pc:docMk/>
            <pc:sldMk cId="1894983875" sldId="442"/>
            <ac:spMk id="6" creationId="{8145E81F-1949-4DFF-BEDD-AF463B4A35D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  <pc:spChg chg="mod">
          <ac:chgData name="Al Friend" userId="e5ed79da-d858-46d4-9eed-a7a24903f2de" providerId="ADAL" clId="{F3644FB2-6E64-4DE2-861E-FB614671B88E}" dt="2025-08-19T10:06:44.154" v="72" actId="20577"/>
          <ac:spMkLst>
            <pc:docMk/>
            <pc:sldMk cId="2328477242" sldId="443"/>
            <ac:spMk id="4" creationId="{64E6C5A6-C8B6-44E7-AC4F-4DD9B8000FF1}"/>
          </ac:spMkLst>
        </pc:spChg>
        <pc:spChg chg="add mod">
          <ac:chgData name="Al Friend" userId="e5ed79da-d858-46d4-9eed-a7a24903f2de" providerId="ADAL" clId="{F3644FB2-6E64-4DE2-861E-FB614671B88E}" dt="2025-08-19T09:44:49.879" v="58" actId="1037"/>
          <ac:spMkLst>
            <pc:docMk/>
            <pc:sldMk cId="2328477242" sldId="443"/>
            <ac:spMk id="5" creationId="{C5838062-5B02-430E-B668-0F283286ADDB}"/>
          </ac:spMkLst>
        </pc:spChg>
        <pc:spChg chg="add">
          <ac:chgData name="Al Friend" userId="e5ed79da-d858-46d4-9eed-a7a24903f2de" providerId="ADAL" clId="{F3644FB2-6E64-4DE2-861E-FB614671B88E}" dt="2025-08-19T09:45:49.619" v="60"/>
          <ac:spMkLst>
            <pc:docMk/>
            <pc:sldMk cId="2328477242" sldId="443"/>
            <ac:spMk id="6" creationId="{0D08399D-2876-4367-AE0E-4CFA5BA02897}"/>
          </ac:spMkLst>
        </pc:spChg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  <pc:spChg chg="mod">
          <ac:chgData name="Al Friend" userId="e5ed79da-d858-46d4-9eed-a7a24903f2de" providerId="ADAL" clId="{F3644FB2-6E64-4DE2-861E-FB614671B88E}" dt="2025-08-19T09:46:35.580" v="65" actId="20577"/>
          <ac:spMkLst>
            <pc:docMk/>
            <pc:sldMk cId="171987008" sldId="4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20.832" v="80" actId="20577"/>
          <ac:spMkLst>
            <pc:docMk/>
            <pc:sldMk cId="171987008" sldId="444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55.154" v="61"/>
          <ac:spMkLst>
            <pc:docMk/>
            <pc:sldMk cId="171987008" sldId="444"/>
            <ac:spMk id="5" creationId="{DCE3A2C0-E5AC-437E-8CD0-46D83078EBB9}"/>
          </ac:spMkLst>
        </pc:spChg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  <pc:spChg chg="mod">
          <ac:chgData name="Al Friend" userId="e5ed79da-d858-46d4-9eed-a7a24903f2de" providerId="ADAL" clId="{F3644FB2-6E64-4DE2-861E-FB614671B88E}" dt="2025-08-19T15:05:20.176" v="444" actId="403"/>
          <ac:spMkLst>
            <pc:docMk/>
            <pc:sldMk cId="3097969357" sldId="445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  <pc:spChg chg="mod">
          <ac:chgData name="Al Friend" userId="e5ed79da-d858-46d4-9eed-a7a24903f2de" providerId="ADAL" clId="{F3644FB2-6E64-4DE2-861E-FB614671B88E}" dt="2025-08-19T10:05:46.577" v="68" actId="20577"/>
          <ac:spMkLst>
            <pc:docMk/>
            <pc:sldMk cId="2577301597" sldId="450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36.602" v="59"/>
          <ac:spMkLst>
            <pc:docMk/>
            <pc:sldMk cId="2577301597" sldId="450"/>
            <ac:spMk id="6" creationId="{E3F99AB6-0230-47B0-BA58-ED6EDC8E53B3}"/>
          </ac:spMkLst>
        </pc:spChg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  <pc:spChg chg="mod">
          <ac:chgData name="Al Friend" userId="e5ed79da-d858-46d4-9eed-a7a24903f2de" providerId="ADAL" clId="{F3644FB2-6E64-4DE2-861E-FB614671B88E}" dt="2025-08-19T10:06:05.099" v="71" actId="20577"/>
          <ac:spMkLst>
            <pc:docMk/>
            <pc:sldMk cId="2483932992" sldId="4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  <pc:spChg chg="mod">
          <ac:chgData name="Al Friend" userId="e5ed79da-d858-46d4-9eed-a7a24903f2de" providerId="ADAL" clId="{F3644FB2-6E64-4DE2-861E-FB614671B88E}" dt="2025-08-19T10:06:02.539" v="70" actId="20577"/>
          <ac:spMkLst>
            <pc:docMk/>
            <pc:sldMk cId="307598580" sldId="452"/>
            <ac:spMk id="4" creationId="{64E6C5A6-C8B6-44E7-AC4F-4DD9B8000FF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  <pc:spChg chg="mod">
          <ac:chgData name="Al Friend" userId="e5ed79da-d858-46d4-9eed-a7a24903f2de" providerId="ADAL" clId="{F3644FB2-6E64-4DE2-861E-FB614671B88E}" dt="2025-08-19T09:46:39.780" v="67" actId="20577"/>
          <ac:spMkLst>
            <pc:docMk/>
            <pc:sldMk cId="710849159" sldId="453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06:55.197" v="76" actId="20577"/>
          <ac:spMkLst>
            <pc:docMk/>
            <pc:sldMk cId="710849159" sldId="453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6:16.307" v="62"/>
          <ac:spMkLst>
            <pc:docMk/>
            <pc:sldMk cId="710849159" sldId="453"/>
            <ac:spMk id="5" creationId="{26EDF525-8233-4863-80FA-1DD393D57035}"/>
          </ac:spMkLst>
        </pc:spChg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  <pc:spChg chg="mod">
          <ac:chgData name="Al Friend" userId="e5ed79da-d858-46d4-9eed-a7a24903f2de" providerId="ADAL" clId="{F3644FB2-6E64-4DE2-861E-FB614671B88E}" dt="2025-08-19T10:07:02.875" v="79" actId="20577"/>
          <ac:spMkLst>
            <pc:docMk/>
            <pc:sldMk cId="3835580360" sldId="454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  <pc:spChg chg="mod">
          <ac:chgData name="Al Friend" userId="e5ed79da-d858-46d4-9eed-a7a24903f2de" providerId="ADAL" clId="{F3644FB2-6E64-4DE2-861E-FB614671B88E}" dt="2025-08-19T15:02:13.627" v="391" actId="20577"/>
          <ac:spMkLst>
            <pc:docMk/>
            <pc:sldMk cId="1426775807" sldId="550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1.384" v="537" actId="1038"/>
          <ac:spMkLst>
            <pc:docMk/>
            <pc:sldMk cId="1426775807" sldId="550"/>
            <ac:spMk id="5" creationId="{8145E81F-1949-4DFF-BEDD-AF463B4A35D1}"/>
          </ac:spMkLst>
        </pc:spChg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  <pc:spChg chg="mod">
          <ac:chgData name="Al Friend" userId="e5ed79da-d858-46d4-9eed-a7a24903f2de" providerId="ADAL" clId="{F3644FB2-6E64-4DE2-861E-FB614671B88E}" dt="2025-08-19T15:13:53.961" v="583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40.952" v="402" actId="14100"/>
          <ac:spMkLst>
            <pc:docMk/>
            <pc:sldMk cId="2672142775" sldId="552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  <pc:spChg chg="mod">
          <ac:chgData name="Al Friend" userId="e5ed79da-d858-46d4-9eed-a7a24903f2de" providerId="ADAL" clId="{F3644FB2-6E64-4DE2-861E-FB614671B88E}" dt="2025-08-19T15:01:26.400" v="359"/>
          <ac:spMkLst>
            <pc:docMk/>
            <pc:sldMk cId="458947270" sldId="55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15.454" v="397" actId="403"/>
          <ac:spMkLst>
            <pc:docMk/>
            <pc:sldMk cId="458947270" sldId="554"/>
            <ac:spMk id="4" creationId="{64E6C5A6-C8B6-44E7-AC4F-4DD9B8000FF1}"/>
          </ac:spMkLst>
        </pc:spChg>
        <pc:spChg chg="mod">
          <ac:chgData name="Al Friend" userId="e5ed79da-d858-46d4-9eed-a7a24903f2de" providerId="ADAL" clId="{F3644FB2-6E64-4DE2-861E-FB614671B88E}" dt="2025-08-19T15:03:20.707" v="398" actId="1076"/>
          <ac:spMkLst>
            <pc:docMk/>
            <pc:sldMk cId="458947270" sldId="554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03:24.670" v="399" actId="1076"/>
          <ac:spMkLst>
            <pc:docMk/>
            <pc:sldMk cId="458947270" sldId="554"/>
            <ac:spMk id="6" creationId="{8145E81F-1949-4DFF-BEDD-AF463B4A35D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  <pc:spChg chg="mod">
          <ac:chgData name="Al Friend" userId="e5ed79da-d858-46d4-9eed-a7a24903f2de" providerId="ADAL" clId="{F3644FB2-6E64-4DE2-861E-FB614671B88E}" dt="2025-08-19T15:08:30.054" v="488" actId="692"/>
          <ac:spMkLst>
            <pc:docMk/>
            <pc:sldMk cId="1117637440" sldId="559"/>
            <ac:spMk id="5" creationId="{C9C1C709-4D47-F58B-E061-28DF9D479173}"/>
          </ac:spMkLst>
        </pc:spChg>
        <pc:spChg chg="mod">
          <ac:chgData name="Al Friend" userId="e5ed79da-d858-46d4-9eed-a7a24903f2de" providerId="ADAL" clId="{F3644FB2-6E64-4DE2-861E-FB614671B88E}" dt="2025-08-19T15:08:35.483" v="490" actId="692"/>
          <ac:spMkLst>
            <pc:docMk/>
            <pc:sldMk cId="1117637440" sldId="559"/>
            <ac:spMk id="7" creationId="{FFCF916D-B844-E035-FB33-215F6E9169BF}"/>
          </ac:spMkLst>
        </pc:spChg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  <pc:spChg chg="mod">
          <ac:chgData name="Al Friend" userId="e5ed79da-d858-46d4-9eed-a7a24903f2de" providerId="ADAL" clId="{F3644FB2-6E64-4DE2-861E-FB614671B88E}" dt="2025-08-19T15:05:11.478" v="443" actId="404"/>
          <ac:spMkLst>
            <pc:docMk/>
            <pc:sldMk cId="3580692410" sldId="56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  <pc:spChg chg="mod">
          <ac:chgData name="Al Friend" userId="e5ed79da-d858-46d4-9eed-a7a24903f2de" providerId="ADAL" clId="{F3644FB2-6E64-4DE2-861E-FB614671B88E}" dt="2025-08-19T10:05:49.948" v="69" actId="20577"/>
          <ac:spMkLst>
            <pc:docMk/>
            <pc:sldMk cId="1132077490" sldId="609"/>
            <ac:spMk id="4" creationId="{64E6C5A6-C8B6-44E7-AC4F-4DD9B8000FF1}"/>
          </ac:spMkLst>
        </pc:spChg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  <pc:spChg chg="mod">
          <ac:chgData name="Al Friend" userId="e5ed79da-d858-46d4-9eed-a7a24903f2de" providerId="ADAL" clId="{F3644FB2-6E64-4DE2-861E-FB614671B88E}" dt="2025-08-19T15:02:29.745" v="394" actId="6549"/>
          <ac:spMkLst>
            <pc:docMk/>
            <pc:sldMk cId="4043431165" sldId="625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 modAnim">
        <pc:chgData name="Al Friend" userId="e5ed79da-d858-46d4-9eed-a7a24903f2de" providerId="ADAL" clId="{F3644FB2-6E64-4DE2-861E-FB614671B88E}" dt="2025-09-02T12:56:50.579" v="869" actId="20577"/>
        <pc:sldMkLst>
          <pc:docMk/>
          <pc:sldMk cId="2262972286" sldId="814"/>
        </pc:sldMkLst>
        <pc:spChg chg="mod">
          <ac:chgData name="Al Friend" userId="e5ed79da-d858-46d4-9eed-a7a24903f2de" providerId="ADAL" clId="{F3644FB2-6E64-4DE2-861E-FB614671B88E}" dt="2025-09-02T12:56:46.623" v="866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F3644FB2-6E64-4DE2-861E-FB614671B88E}" dt="2025-09-02T13:16:41.168" v="961" actId="1076"/>
        <pc:sldMkLst>
          <pc:docMk/>
          <pc:sldMk cId="2621208104" sldId="818"/>
        </pc:sldMkLst>
        <pc:picChg chg="mod">
          <ac:chgData name="Al Friend" userId="e5ed79da-d858-46d4-9eed-a7a24903f2de" providerId="ADAL" clId="{F3644FB2-6E64-4DE2-861E-FB614671B88E}" dt="2025-09-02T13:16:41.168" v="961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modSp">
        <pc:chgData name="Al Friend" userId="e5ed79da-d858-46d4-9eed-a7a24903f2de" providerId="ADAL" clId="{F3644FB2-6E64-4DE2-861E-FB614671B88E}" dt="2025-09-02T13:24:45.078" v="1029" actId="14100"/>
        <pc:sldMkLst>
          <pc:docMk/>
          <pc:sldMk cId="1249946692" sldId="820"/>
        </pc:sldMkLst>
        <pc:spChg chg="mod">
          <ac:chgData name="Al Friend" userId="e5ed79da-d858-46d4-9eed-a7a24903f2de" providerId="ADAL" clId="{F3644FB2-6E64-4DE2-861E-FB614671B88E}" dt="2025-09-02T13:24:45.078" v="1029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modSp">
        <pc:chgData name="Al Friend" userId="e5ed79da-d858-46d4-9eed-a7a24903f2de" providerId="ADAL" clId="{F3644FB2-6E64-4DE2-861E-FB614671B88E}" dt="2025-09-02T13:24:49.594" v="1031" actId="6549"/>
        <pc:sldMkLst>
          <pc:docMk/>
          <pc:sldMk cId="1739826777" sldId="822"/>
        </pc:sldMkLst>
        <pc:spChg chg="mod">
          <ac:chgData name="Al Friend" userId="e5ed79da-d858-46d4-9eed-a7a24903f2de" providerId="ADAL" clId="{F3644FB2-6E64-4DE2-861E-FB614671B88E}" dt="2025-09-02T13:23:05.298" v="1023" actId="6549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F3644FB2-6E64-4DE2-861E-FB614671B88E}" dt="2025-09-02T13:23:05.946" v="1024" actId="6549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F3644FB2-6E64-4DE2-861E-FB614671B88E}" dt="2025-09-02T13:23:06.919" v="1025" actId="6549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F3644FB2-6E64-4DE2-861E-FB614671B88E}" dt="2025-09-02T13:23:07.867" v="1026" actId="6549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F3644FB2-6E64-4DE2-861E-FB614671B88E}" dt="2025-09-02T13:24:49.594" v="1031" actId="6549"/>
          <ac:spMkLst>
            <pc:docMk/>
            <pc:sldMk cId="1739826777" sldId="822"/>
            <ac:spMk id="17" creationId="{B77EA91E-6E83-9A04-8708-B5F438396639}"/>
          </ac:spMkLst>
        </pc:spChg>
      </pc:sldChg>
      <pc:sldChg chg="modSp">
        <pc:chgData name="Al Friend" userId="e5ed79da-d858-46d4-9eed-a7a24903f2de" providerId="ADAL" clId="{F3644FB2-6E64-4DE2-861E-FB614671B88E}" dt="2025-09-02T13:22:40.285" v="1022" actId="20577"/>
        <pc:sldMkLst>
          <pc:docMk/>
          <pc:sldMk cId="3961624521" sldId="823"/>
        </pc:sldMkLst>
        <pc:graphicFrameChg chg="mod">
          <ac:chgData name="Al Friend" userId="e5ed79da-d858-46d4-9eed-a7a24903f2de" providerId="ADAL" clId="{F3644FB2-6E64-4DE2-861E-FB614671B88E}" dt="2025-09-02T13:22:40.285" v="1022" actId="20577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  <pc:sldChg chg="modSp ord">
        <pc:chgData name="Al Friend" userId="e5ed79da-d858-46d4-9eed-a7a24903f2de" providerId="ADAL" clId="{F3644FB2-6E64-4DE2-861E-FB614671B88E}" dt="2025-09-02T12:55:04.468" v="858"/>
        <pc:sldMkLst>
          <pc:docMk/>
          <pc:sldMk cId="4292795641" sldId="824"/>
        </pc:sldMkLst>
        <pc:spChg chg="mod">
          <ac:chgData name="Al Friend" userId="e5ed79da-d858-46d4-9eed-a7a24903f2de" providerId="ADAL" clId="{F3644FB2-6E64-4DE2-861E-FB614671B88E}" dt="2025-09-02T12:54:39.459" v="857" actId="20577"/>
          <ac:spMkLst>
            <pc:docMk/>
            <pc:sldMk cId="4292795641" sldId="824"/>
            <ac:spMk id="3" creationId="{2AD39CA1-AAE8-C6AA-1B03-2FFEC411448C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  <pc:spChg chg="mod">
          <ac:chgData name="Al Friend" userId="e5ed79da-d858-46d4-9eed-a7a24903f2de" providerId="ADAL" clId="{F3644FB2-6E64-4DE2-861E-FB614671B88E}" dt="2025-08-19T15:01:59.005" v="372"/>
          <ac:spMkLst>
            <pc:docMk/>
            <pc:sldMk cId="3075148250" sldId="827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  <pc:spChg chg="mod">
          <ac:chgData name="Al Friend" userId="e5ed79da-d858-46d4-9eed-a7a24903f2de" providerId="ADAL" clId="{F3644FB2-6E64-4DE2-861E-FB614671B88E}" dt="2025-08-19T15:02:20.033" v="392"/>
          <ac:spMkLst>
            <pc:docMk/>
            <pc:sldMk cId="1692260887" sldId="828"/>
            <ac:spMk id="3" creationId="{00000000-0000-0000-0000-000000000000}"/>
          </ac:spMkLst>
        </pc:spChg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  <pc:spChg chg="mod">
          <ac:chgData name="Al Friend" userId="e5ed79da-d858-46d4-9eed-a7a24903f2de" providerId="ADAL" clId="{F3644FB2-6E64-4DE2-861E-FB614671B88E}" dt="2025-08-19T10:14:41.837" v="85" actId="20577"/>
          <ac:spMkLst>
            <pc:docMk/>
            <pc:sldMk cId="395973225" sldId="836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51.756" v="88" actId="20577"/>
          <ac:spMkLst>
            <pc:docMk/>
            <pc:sldMk cId="395973225" sldId="836"/>
            <ac:spMk id="4" creationId="{64E6C5A6-C8B6-44E7-AC4F-4DD9B8000FF1}"/>
          </ac:spMkLst>
        </pc:spChg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  <pc:spChg chg="mod">
          <ac:chgData name="Al Friend" userId="e5ed79da-d858-46d4-9eed-a7a24903f2de" providerId="ADAL" clId="{F3644FB2-6E64-4DE2-861E-FB614671B88E}" dt="2025-08-19T14:24:05.312" v="182" actId="20577"/>
          <ac:spMkLst>
            <pc:docMk/>
            <pc:sldMk cId="2517065374" sldId="837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25:28.716" v="183"/>
          <ac:spMkLst>
            <pc:docMk/>
            <pc:sldMk cId="2517065374" sldId="837"/>
            <ac:spMk id="3" creationId="{97E4E232-B738-444D-A12B-4CDB17B00A1D}"/>
          </ac:spMkLst>
        </pc:spChg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  <pc:spChg chg="mod">
          <ac:chgData name="Al Friend" userId="e5ed79da-d858-46d4-9eed-a7a24903f2de" providerId="ADAL" clId="{F3644FB2-6E64-4DE2-861E-FB614671B88E}" dt="2025-08-19T14:46:40.237" v="196" actId="20577"/>
          <ac:spMkLst>
            <pc:docMk/>
            <pc:sldMk cId="2117933979" sldId="838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47:14.190" v="223" actId="20577"/>
          <ac:spMkLst>
            <pc:docMk/>
            <pc:sldMk cId="2117933979" sldId="838"/>
            <ac:spMk id="3" creationId="{97E4E232-B738-444D-A12B-4CDB17B00A1D}"/>
          </ac:spMkLst>
        </pc:spChg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  <pc:spChg chg="del">
          <ac:chgData name="Al Friend" userId="e5ed79da-d858-46d4-9eed-a7a24903f2de" providerId="ADAL" clId="{F3644FB2-6E64-4DE2-861E-FB614671B88E}" dt="2025-08-19T15:04:10.378" v="407" actId="478"/>
          <ac:spMkLst>
            <pc:docMk/>
            <pc:sldMk cId="1619853656" sldId="839"/>
            <ac:spMk id="5" creationId="{8145E81F-1949-4DFF-BEDD-AF463B4A35D1}"/>
          </ac:spMkLst>
        </pc:spChg>
        <pc:spChg chg="del">
          <ac:chgData name="Al Friend" userId="e5ed79da-d858-46d4-9eed-a7a24903f2de" providerId="ADAL" clId="{F3644FB2-6E64-4DE2-861E-FB614671B88E}" dt="2025-08-19T15:04:12.399" v="408" actId="478"/>
          <ac:spMkLst>
            <pc:docMk/>
            <pc:sldMk cId="1619853656" sldId="839"/>
            <ac:spMk id="6" creationId="{8145E81F-1949-4DFF-BEDD-AF463B4A35D1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7:57.332" v="880"/>
        <pc:sldMkLst>
          <pc:docMk/>
          <pc:sldMk cId="752824477" sldId="843"/>
        </pc:sldMkLst>
        <pc:spChg chg="mod">
          <ac:chgData name="Al Friend" userId="e5ed79da-d858-46d4-9eed-a7a24903f2de" providerId="ADAL" clId="{F3644FB2-6E64-4DE2-861E-FB614671B88E}" dt="2025-09-02T12:57:09.767" v="876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8:22.680" v="890" actId="20577"/>
        <pc:sldMkLst>
          <pc:docMk/>
          <pc:sldMk cId="1509309316" sldId="844"/>
        </pc:sldMkLst>
        <pc:spChg chg="mod">
          <ac:chgData name="Al Friend" userId="e5ed79da-d858-46d4-9eed-a7a24903f2de" providerId="ADAL" clId="{F3644FB2-6E64-4DE2-861E-FB614671B88E}" dt="2025-09-02T12:58:22.680" v="890" actId="20577"/>
          <ac:spMkLst>
            <pc:docMk/>
            <pc:sldMk cId="1509309316" sldId="844"/>
            <ac:spMk id="3" creationId="{D7DBE2C7-A2FF-72FC-B6B2-1760A55C9D0C}"/>
          </ac:spMkLst>
        </pc:spChg>
      </pc:sldChg>
      <pc:sldChg chg="modSp add modTransition modAnim modNotesTx">
        <pc:chgData name="Al Friend" userId="e5ed79da-d858-46d4-9eed-a7a24903f2de" providerId="ADAL" clId="{F3644FB2-6E64-4DE2-861E-FB614671B88E}" dt="2025-09-02T13:00:28.048" v="911" actId="20577"/>
        <pc:sldMkLst>
          <pc:docMk/>
          <pc:sldMk cId="3815900931" sldId="846"/>
        </pc:sldMkLst>
        <pc:spChg chg="mod">
          <ac:chgData name="Al Friend" userId="e5ed79da-d858-46d4-9eed-a7a24903f2de" providerId="ADAL" clId="{F3644FB2-6E64-4DE2-861E-FB614671B88E}" dt="2025-09-02T13:00:28.048" v="911" actId="20577"/>
          <ac:spMkLst>
            <pc:docMk/>
            <pc:sldMk cId="3815900931" sldId="846"/>
            <ac:spMk id="3" creationId="{2AD39CA1-AAE8-C6AA-1B03-2FFEC411448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1:51.595" v="931" actId="20577"/>
        <pc:sldMkLst>
          <pc:docMk/>
          <pc:sldMk cId="4051375629" sldId="847"/>
        </pc:sldMkLst>
        <pc:spChg chg="mod">
          <ac:chgData name="Al Friend" userId="e5ed79da-d858-46d4-9eed-a7a24903f2de" providerId="ADAL" clId="{F3644FB2-6E64-4DE2-861E-FB614671B88E}" dt="2025-09-02T13:11:51.595" v="931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3:32.693" v="939" actId="20577"/>
        <pc:sldMkLst>
          <pc:docMk/>
          <pc:sldMk cId="1895888790" sldId="848"/>
        </pc:sldMkLst>
        <pc:spChg chg="mod">
          <ac:chgData name="Al Friend" userId="e5ed79da-d858-46d4-9eed-a7a24903f2de" providerId="ADAL" clId="{F3644FB2-6E64-4DE2-861E-FB614671B88E}" dt="2025-09-02T13:13:32.693" v="939" actId="20577"/>
          <ac:spMkLst>
            <pc:docMk/>
            <pc:sldMk cId="1895888790" sldId="848"/>
            <ac:spMk id="3" creationId="{72298E5A-6902-4001-9011-3FB4C7D7A877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14.808" v="956" actId="948"/>
        <pc:sldMkLst>
          <pc:docMk/>
          <pc:sldMk cId="3911983536" sldId="849"/>
        </pc:sldMkLst>
        <pc:spChg chg="mod">
          <ac:chgData name="Al Friend" userId="e5ed79da-d858-46d4-9eed-a7a24903f2de" providerId="ADAL" clId="{F3644FB2-6E64-4DE2-861E-FB614671B88E}" dt="2025-09-02T13:15:14.808" v="956" actId="948"/>
          <ac:spMkLst>
            <pc:docMk/>
            <pc:sldMk cId="3911983536" sldId="849"/>
            <ac:spMk id="3" creationId="{8DCEB58E-C133-4481-B1ED-24A8516861B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24.024" v="959" actId="20577"/>
        <pc:sldMkLst>
          <pc:docMk/>
          <pc:sldMk cId="2717122040" sldId="850"/>
        </pc:sldMkLst>
        <pc:spChg chg="mod">
          <ac:chgData name="Al Friend" userId="e5ed79da-d858-46d4-9eed-a7a24903f2de" providerId="ADAL" clId="{F3644FB2-6E64-4DE2-861E-FB614671B88E}" dt="2025-09-02T13:15:24.024" v="959" actId="20577"/>
          <ac:spMkLst>
            <pc:docMk/>
            <pc:sldMk cId="2717122040" sldId="850"/>
            <ac:spMk id="3" creationId="{5A1C0E72-0DF4-4B1C-9580-9337F2736524}"/>
          </ac:spMkLst>
        </pc:spChg>
      </pc:sldChg>
      <pc:sldChg chg="delSp modSp add modTransition modAnim">
        <pc:chgData name="Al Friend" userId="e5ed79da-d858-46d4-9eed-a7a24903f2de" providerId="ADAL" clId="{F3644FB2-6E64-4DE2-861E-FB614671B88E}" dt="2025-09-02T13:17:49.462" v="979" actId="1076"/>
        <pc:sldMkLst>
          <pc:docMk/>
          <pc:sldMk cId="1159751609" sldId="851"/>
        </pc:sldMkLst>
        <pc:spChg chg="mod">
          <ac:chgData name="Al Friend" userId="e5ed79da-d858-46d4-9eed-a7a24903f2de" providerId="ADAL" clId="{F3644FB2-6E64-4DE2-861E-FB614671B88E}" dt="2025-09-02T13:17:35.682" v="976" actId="20577"/>
          <ac:spMkLst>
            <pc:docMk/>
            <pc:sldMk cId="1159751609" sldId="851"/>
            <ac:spMk id="3" creationId="{B92DFA21-DF18-4B5E-7D57-E6A36A9EBE8F}"/>
          </ac:spMkLst>
        </pc:spChg>
        <pc:picChg chg="mod">
          <ac:chgData name="Al Friend" userId="e5ed79da-d858-46d4-9eed-a7a24903f2de" providerId="ADAL" clId="{F3644FB2-6E64-4DE2-861E-FB614671B88E}" dt="2025-09-02T13:17:49.462" v="979" actId="1076"/>
          <ac:picMkLst>
            <pc:docMk/>
            <pc:sldMk cId="1159751609" sldId="851"/>
            <ac:picMk id="11" creationId="{CE85E75A-F1A5-B7BB-D4EB-E152ADB93F9C}"/>
          </ac:picMkLst>
        </pc:picChg>
        <pc:picChg chg="mod">
          <ac:chgData name="Al Friend" userId="e5ed79da-d858-46d4-9eed-a7a24903f2de" providerId="ADAL" clId="{F3644FB2-6E64-4DE2-861E-FB614671B88E}" dt="2025-09-02T13:17:42.766" v="978" actId="1076"/>
          <ac:picMkLst>
            <pc:docMk/>
            <pc:sldMk cId="1159751609" sldId="851"/>
            <ac:picMk id="13" creationId="{350696C0-42BD-8412-FACF-DF8A05B7B8A1}"/>
          </ac:picMkLst>
        </pc:picChg>
        <pc:picChg chg="del mod">
          <ac:chgData name="Al Friend" userId="e5ed79da-d858-46d4-9eed-a7a24903f2de" providerId="ADAL" clId="{F3644FB2-6E64-4DE2-861E-FB614671B88E}" dt="2025-09-02T13:17:09.229" v="966" actId="478"/>
          <ac:picMkLst>
            <pc:docMk/>
            <pc:sldMk cId="1159751609" sldId="851"/>
            <ac:picMk id="19" creationId="{3FE53231-16A9-0BA2-7A48-4B9D5B2F1A4A}"/>
          </ac:picMkLst>
        </pc:picChg>
      </pc:sldChg>
      <pc:sldChg chg="modSp add modTransition modAnim">
        <pc:chgData name="Al Friend" userId="e5ed79da-d858-46d4-9eed-a7a24903f2de" providerId="ADAL" clId="{F3644FB2-6E64-4DE2-861E-FB614671B88E}" dt="2025-09-02T13:19:19.862" v="990"/>
        <pc:sldMkLst>
          <pc:docMk/>
          <pc:sldMk cId="1898441736" sldId="852"/>
        </pc:sldMkLst>
        <pc:spChg chg="mod">
          <ac:chgData name="Al Friend" userId="e5ed79da-d858-46d4-9eed-a7a24903f2de" providerId="ADAL" clId="{F3644FB2-6E64-4DE2-861E-FB614671B88E}" dt="2025-09-02T13:18:59.789" v="988" actId="20577"/>
          <ac:spMkLst>
            <pc:docMk/>
            <pc:sldMk cId="1898441736" sldId="852"/>
            <ac:spMk id="3" creationId="{072C8F05-08D3-4FF6-F20B-72B61653B63A}"/>
          </ac:spMkLst>
        </pc:spChg>
      </pc:sldChg>
      <pc:sldChg chg="addSp delSp add modTransition modAnim">
        <pc:chgData name="Al Friend" userId="e5ed79da-d858-46d4-9eed-a7a24903f2de" providerId="ADAL" clId="{F3644FB2-6E64-4DE2-861E-FB614671B88E}" dt="2025-09-02T13:21:41.653" v="1017" actId="478"/>
        <pc:sldMkLst>
          <pc:docMk/>
          <pc:sldMk cId="1908832260" sldId="853"/>
        </pc:sldMkLst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1" creationId="{39BBE6E5-F1E9-4BDC-84FA-FE0E486BB8CF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2" creationId="{529BC9B6-8398-4C2C-A6BA-0BFD6BA6D392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4" creationId="{0EF1987F-6157-473B-8326-9CF43CB1C5A8}"/>
          </ac:spMkLst>
        </pc:spChg>
        <pc:spChg chg="add del">
          <ac:chgData name="Al Friend" userId="e5ed79da-d858-46d4-9eed-a7a24903f2de" providerId="ADAL" clId="{F3644FB2-6E64-4DE2-861E-FB614671B88E}" dt="2025-09-02T13:21:32.120" v="1014" actId="478"/>
          <ac:spMkLst>
            <pc:docMk/>
            <pc:sldMk cId="1908832260" sldId="853"/>
            <ac:spMk id="15" creationId="{60D7EEC7-B2D1-4AF3-B013-A22D80C6BD3D}"/>
          </ac:spMkLst>
        </pc:spChg>
        <pc:spChg chg="add del">
          <ac:chgData name="Al Friend" userId="e5ed79da-d858-46d4-9eed-a7a24903f2de" providerId="ADAL" clId="{F3644FB2-6E64-4DE2-861E-FB614671B88E}" dt="2025-09-02T13:21:13.515" v="1005" actId="478"/>
          <ac:spMkLst>
            <pc:docMk/>
            <pc:sldMk cId="1908832260" sldId="853"/>
            <ac:spMk id="17" creationId="{F501A3FA-BF2E-4D24-BE61-086756408D5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8" creationId="{27E1169C-122A-4959-92F6-275F396C049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0" creationId="{97347790-D968-41B5-AEEE-DC29DC2F9783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1" creationId="{ED301858-B1EF-4EAF-93ED-176086B8E5C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3" creationId="{C06677AF-CF4C-4FAB-8B8A-056E810500A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4" creationId="{ECFAFC59-3937-47A4-8974-4FEF2A6386D8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6" creationId="{AB0484CA-F8E6-44A4-97A8-CEC273C2CE26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7" creationId="{FC33ED7C-543A-4EBE-BDF9-73A91766B984}"/>
          </ac:spMkLst>
        </pc:spChg>
        <pc:spChg chg="add del">
          <ac:chgData name="Al Friend" userId="e5ed79da-d858-46d4-9eed-a7a24903f2de" providerId="ADAL" clId="{F3644FB2-6E64-4DE2-861E-FB614671B88E}" dt="2025-09-02T13:21:22.995" v="1009" actId="478"/>
          <ac:spMkLst>
            <pc:docMk/>
            <pc:sldMk cId="1908832260" sldId="853"/>
            <ac:spMk id="43" creationId="{369D6254-9F22-4EBE-A340-0571B6FBC2D8}"/>
          </ac:spMkLst>
        </pc:spChg>
        <pc:spChg chg="add del">
          <ac:chgData name="Al Friend" userId="e5ed79da-d858-46d4-9eed-a7a24903f2de" providerId="ADAL" clId="{F3644FB2-6E64-4DE2-861E-FB614671B88E}" dt="2025-09-02T13:21:24.513" v="1010" actId="478"/>
          <ac:spMkLst>
            <pc:docMk/>
            <pc:sldMk cId="1908832260" sldId="853"/>
            <ac:spMk id="44" creationId="{A7799AE2-3729-4668-B68D-74067EB7AFFF}"/>
          </ac:spMkLst>
        </pc:spChg>
        <pc:spChg chg="add del">
          <ac:chgData name="Al Friend" userId="e5ed79da-d858-46d4-9eed-a7a24903f2de" providerId="ADAL" clId="{F3644FB2-6E64-4DE2-861E-FB614671B88E}" dt="2025-09-02T13:21:21.436" v="1008" actId="478"/>
          <ac:spMkLst>
            <pc:docMk/>
            <pc:sldMk cId="1908832260" sldId="853"/>
            <ac:spMk id="46" creationId="{E070F3EA-B536-4EEE-8CE6-4786DDF1B657}"/>
          </ac:spMkLst>
        </pc:spChg>
        <pc:spChg chg="add del">
          <ac:chgData name="Al Friend" userId="e5ed79da-d858-46d4-9eed-a7a24903f2de" providerId="ADAL" clId="{F3644FB2-6E64-4DE2-861E-FB614671B88E}" dt="2025-09-02T13:21:41.653" v="1017" actId="478"/>
          <ac:spMkLst>
            <pc:docMk/>
            <pc:sldMk cId="1908832260" sldId="853"/>
            <ac:spMk id="47" creationId="{D04BCA7D-6945-40B9-B64B-9D1E509C0AC5}"/>
          </ac:spMkLst>
        </pc:spChg>
        <pc:spChg chg="add del">
          <ac:chgData name="Al Friend" userId="e5ed79da-d858-46d4-9eed-a7a24903f2de" providerId="ADAL" clId="{F3644FB2-6E64-4DE2-861E-FB614671B88E}" dt="2025-09-02T13:21:19.552" v="1007" actId="478"/>
          <ac:spMkLst>
            <pc:docMk/>
            <pc:sldMk cId="1908832260" sldId="853"/>
            <ac:spMk id="49" creationId="{E4A38C0E-A544-4BB0-8E42-7231B403F0B5}"/>
          </ac:spMkLst>
        </pc:spChg>
        <pc:spChg chg="add del">
          <ac:chgData name="Al Friend" userId="e5ed79da-d858-46d4-9eed-a7a24903f2de" providerId="ADAL" clId="{F3644FB2-6E64-4DE2-861E-FB614671B88E}" dt="2025-09-02T13:21:34.592" v="1015" actId="478"/>
          <ac:spMkLst>
            <pc:docMk/>
            <pc:sldMk cId="1908832260" sldId="853"/>
            <ac:spMk id="50" creationId="{EC1912A6-2D06-466B-82C1-DEDC50B85247}"/>
          </ac:spMkLst>
        </pc:spChg>
        <pc:spChg chg="add del">
          <ac:chgData name="Al Friend" userId="e5ed79da-d858-46d4-9eed-a7a24903f2de" providerId="ADAL" clId="{F3644FB2-6E64-4DE2-861E-FB614671B88E}" dt="2025-09-02T13:21:17.609" v="1006" actId="478"/>
          <ac:spMkLst>
            <pc:docMk/>
            <pc:sldMk cId="1908832260" sldId="853"/>
            <ac:spMk id="53" creationId="{50306D9E-4F58-4B77-8461-9CC5C6AE319B}"/>
          </ac:spMkLst>
        </pc:spChg>
        <pc:spChg chg="add del">
          <ac:chgData name="Al Friend" userId="e5ed79da-d858-46d4-9eed-a7a24903f2de" providerId="ADAL" clId="{F3644FB2-6E64-4DE2-861E-FB614671B88E}" dt="2025-09-02T13:21:36.683" v="1016" actId="478"/>
          <ac:spMkLst>
            <pc:docMk/>
            <pc:sldMk cId="1908832260" sldId="853"/>
            <ac:spMk id="54" creationId="{91BE8DA9-9765-497A-8967-14BCEB0C7A84}"/>
          </ac:spMkLst>
        </pc:spChg>
        <pc:spChg chg="add del">
          <ac:chgData name="Al Friend" userId="e5ed79da-d858-46d4-9eed-a7a24903f2de" providerId="ADAL" clId="{F3644FB2-6E64-4DE2-861E-FB614671B88E}" dt="2025-09-02T13:21:04.271" v="999" actId="478"/>
          <ac:spMkLst>
            <pc:docMk/>
            <pc:sldMk cId="1908832260" sldId="853"/>
            <ac:spMk id="56" creationId="{BDA2AA89-3E6C-4847-9733-CDBC10C8A667}"/>
          </ac:spMkLst>
        </pc:spChg>
        <pc:spChg chg="add del">
          <ac:chgData name="Al Friend" userId="e5ed79da-d858-46d4-9eed-a7a24903f2de" providerId="ADAL" clId="{F3644FB2-6E64-4DE2-861E-FB614671B88E}" dt="2025-09-02T13:20:58.706" v="996" actId="478"/>
          <ac:spMkLst>
            <pc:docMk/>
            <pc:sldMk cId="1908832260" sldId="853"/>
            <ac:spMk id="57" creationId="{23BB5F91-210F-4BF8-BC33-24C0B1BE1A76}"/>
          </ac:spMkLst>
        </pc:spChg>
        <pc:spChg chg="add del">
          <ac:chgData name="Al Friend" userId="e5ed79da-d858-46d4-9eed-a7a24903f2de" providerId="ADAL" clId="{F3644FB2-6E64-4DE2-861E-FB614671B88E}" dt="2025-09-02T13:21:02.716" v="998" actId="478"/>
          <ac:spMkLst>
            <pc:docMk/>
            <pc:sldMk cId="1908832260" sldId="853"/>
            <ac:spMk id="59" creationId="{C712CDE4-0039-47E8-8CA5-5075E8751254}"/>
          </ac:spMkLst>
        </pc:spChg>
        <pc:spChg chg="add del">
          <ac:chgData name="Al Friend" userId="e5ed79da-d858-46d4-9eed-a7a24903f2de" providerId="ADAL" clId="{F3644FB2-6E64-4DE2-861E-FB614671B88E}" dt="2025-09-02T13:21:00.975" v="997" actId="478"/>
          <ac:spMkLst>
            <pc:docMk/>
            <pc:sldMk cId="1908832260" sldId="853"/>
            <ac:spMk id="60" creationId="{F2673D40-7B0B-4240-9186-272594894233}"/>
          </ac:spMkLst>
        </pc:spChg>
      </pc:sldChg>
    </pc:docChg>
  </pc:docChgLst>
  <pc:docChgLst>
    <pc:chgData name="Al Friend" userId="e5ed79da-d858-46d4-9eed-a7a24903f2de" providerId="ADAL" clId="{B5C458E4-6853-498B-9AA7-29B3C988A4F0}"/>
  </pc:docChgLst>
  <pc:docChgLst>
    <pc:chgData name="Al Friend" userId="e5ed79da-d858-46d4-9eed-a7a24903f2de" providerId="ADAL" clId="{59829D5E-E658-4570-AC8E-8E4B472461C3}"/>
    <pc:docChg chg="undo redo custSel addSld delSld modSld sldOrd modSection">
      <pc:chgData name="Al Friend" userId="e5ed79da-d858-46d4-9eed-a7a24903f2de" providerId="ADAL" clId="{59829D5E-E658-4570-AC8E-8E4B472461C3}" dt="2025-09-23T10:33:59.347" v="969"/>
      <pc:docMkLst>
        <pc:docMk/>
      </pc:docMkLst>
      <pc:sldChg chg="modSp">
        <pc:chgData name="Al Friend" userId="e5ed79da-d858-46d4-9eed-a7a24903f2de" providerId="ADAL" clId="{59829D5E-E658-4570-AC8E-8E4B472461C3}" dt="2025-09-23T08:04:14.112" v="483" actId="20577"/>
        <pc:sldMkLst>
          <pc:docMk/>
          <pc:sldMk cId="814279176" sldId="275"/>
        </pc:sldMkLst>
        <pc:spChg chg="mod">
          <ac:chgData name="Al Friend" userId="e5ed79da-d858-46d4-9eed-a7a24903f2de" providerId="ADAL" clId="{59829D5E-E658-4570-AC8E-8E4B472461C3}" dt="2025-09-23T08:04:14.112" v="483" actId="20577"/>
          <ac:spMkLst>
            <pc:docMk/>
            <pc:sldMk cId="814279176" sldId="275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08:33:36.846" v="801"/>
        <pc:sldMkLst>
          <pc:docMk/>
          <pc:sldMk cId="822755515" sldId="428"/>
        </pc:sldMkLst>
        <pc:spChg chg="mod">
          <ac:chgData name="Al Friend" userId="e5ed79da-d858-46d4-9eed-a7a24903f2de" providerId="ADAL" clId="{59829D5E-E658-4570-AC8E-8E4B472461C3}" dt="2025-09-23T07:58:44.842" v="275" actId="1076"/>
          <ac:spMkLst>
            <pc:docMk/>
            <pc:sldMk cId="822755515" sldId="428"/>
            <ac:spMk id="3" creationId="{1046524B-83D6-88AD-D6B0-A21C4B2A3FB4}"/>
          </ac:spMkLst>
        </pc:spChg>
        <pc:spChg chg="mod">
          <ac:chgData name="Al Friend" userId="e5ed79da-d858-46d4-9eed-a7a24903f2de" providerId="ADAL" clId="{59829D5E-E658-4570-AC8E-8E4B472461C3}" dt="2025-09-23T07:57:59.473" v="232" actId="692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59829D5E-E658-4570-AC8E-8E4B472461C3}" dt="2025-09-23T07:58:38.196" v="274" actId="14100"/>
          <ac:spMkLst>
            <pc:docMk/>
            <pc:sldMk cId="822755515" sldId="428"/>
            <ac:spMk id="7" creationId="{272D29F5-849E-458B-A209-C0F25404477E}"/>
          </ac:spMkLst>
        </pc:spChg>
        <pc:spChg chg="mod">
          <ac:chgData name="Al Friend" userId="e5ed79da-d858-46d4-9eed-a7a24903f2de" providerId="ADAL" clId="{59829D5E-E658-4570-AC8E-8E4B472461C3}" dt="2025-09-23T07:58:54.111" v="277" actId="20577"/>
          <ac:spMkLst>
            <pc:docMk/>
            <pc:sldMk cId="822755515" sldId="428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32:56.539" v="770" actId="1037"/>
          <ac:spMkLst>
            <pc:docMk/>
            <pc:sldMk cId="822755515" sldId="428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33:18.105" v="799" actId="1036"/>
          <ac:spMkLst>
            <pc:docMk/>
            <pc:sldMk cId="822755515" sldId="428"/>
            <ac:spMk id="15" creationId="{520E5F25-D895-488F-A861-0A978E2A9273}"/>
          </ac:spMkLst>
        </pc:spChg>
      </pc:sldChg>
      <pc:sldChg chg="delSp modSp del delAnim">
        <pc:chgData name="Al Friend" userId="e5ed79da-d858-46d4-9eed-a7a24903f2de" providerId="ADAL" clId="{59829D5E-E658-4570-AC8E-8E4B472461C3}" dt="2025-09-23T08:28:22.879" v="649" actId="2696"/>
        <pc:sldMkLst>
          <pc:docMk/>
          <pc:sldMk cId="3446060083" sldId="429"/>
        </pc:sldMkLst>
        <pc:spChg chg="mod">
          <ac:chgData name="Al Friend" userId="e5ed79da-d858-46d4-9eed-a7a24903f2de" providerId="ADAL" clId="{59829D5E-E658-4570-AC8E-8E4B472461C3}" dt="2025-09-23T08:14:23.077" v="585" actId="14100"/>
          <ac:spMkLst>
            <pc:docMk/>
            <pc:sldMk cId="3446060083" sldId="429"/>
            <ac:spMk id="6" creationId="{054F8E42-DC99-4B53-A93C-AA9959ADA00D}"/>
          </ac:spMkLst>
        </pc:spChg>
        <pc:spChg chg="del">
          <ac:chgData name="Al Friend" userId="e5ed79da-d858-46d4-9eed-a7a24903f2de" providerId="ADAL" clId="{59829D5E-E658-4570-AC8E-8E4B472461C3}" dt="2025-09-23T08:15:38.511" v="611" actId="478"/>
          <ac:spMkLst>
            <pc:docMk/>
            <pc:sldMk cId="3446060083" sldId="429"/>
            <ac:spMk id="7" creationId="{C57E178D-00D0-4E83-AA08-899B15A31766}"/>
          </ac:spMkLst>
        </pc:spChg>
        <pc:spChg chg="del">
          <ac:chgData name="Al Friend" userId="e5ed79da-d858-46d4-9eed-a7a24903f2de" providerId="ADAL" clId="{59829D5E-E658-4570-AC8E-8E4B472461C3}" dt="2025-09-23T08:15:40.162" v="612" actId="478"/>
          <ac:spMkLst>
            <pc:docMk/>
            <pc:sldMk cId="3446060083" sldId="429"/>
            <ac:spMk id="10" creationId="{016FDEE0-BFB9-44DD-9EB9-5FE1ABFF2929}"/>
          </ac:spMkLst>
        </pc:spChg>
        <pc:spChg chg="mod">
          <ac:chgData name="Al Friend" userId="e5ed79da-d858-46d4-9eed-a7a24903f2de" providerId="ADAL" clId="{59829D5E-E658-4570-AC8E-8E4B472461C3}" dt="2025-09-23T08:14:01.451" v="583"/>
          <ac:spMkLst>
            <pc:docMk/>
            <pc:sldMk cId="3446060083" sldId="429"/>
            <ac:spMk id="12" creationId="{68B16E17-198B-4874-BC66-EBC5F39A6145}"/>
          </ac:spMkLst>
        </pc:spChg>
        <pc:spChg chg="del mod">
          <ac:chgData name="Al Friend" userId="e5ed79da-d858-46d4-9eed-a7a24903f2de" providerId="ADAL" clId="{59829D5E-E658-4570-AC8E-8E4B472461C3}" dt="2025-09-23T08:15:41.401" v="613" actId="478"/>
          <ac:spMkLst>
            <pc:docMk/>
            <pc:sldMk cId="3446060083" sldId="42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4:29.612" v="586" actId="1076"/>
          <ac:spMkLst>
            <pc:docMk/>
            <pc:sldMk cId="3446060083" sldId="429"/>
            <ac:spMk id="16" creationId="{B15AD3E2-CFFE-41F3-AA0F-4DEA20CAE923}"/>
          </ac:spMkLst>
        </pc:spChg>
      </pc:sldChg>
      <pc:sldChg chg="modSp">
        <pc:chgData name="Al Friend" userId="e5ed79da-d858-46d4-9eed-a7a24903f2de" providerId="ADAL" clId="{59829D5E-E658-4570-AC8E-8E4B472461C3}" dt="2025-09-23T08:30:37.327" v="683" actId="20577"/>
        <pc:sldMkLst>
          <pc:docMk/>
          <pc:sldMk cId="4207450488" sldId="472"/>
        </pc:sldMkLst>
        <pc:spChg chg="mod">
          <ac:chgData name="Al Friend" userId="e5ed79da-d858-46d4-9eed-a7a24903f2de" providerId="ADAL" clId="{59829D5E-E658-4570-AC8E-8E4B472461C3}" dt="2025-09-23T08:30:37.327" v="683" actId="20577"/>
          <ac:spMkLst>
            <pc:docMk/>
            <pc:sldMk cId="4207450488" sldId="472"/>
            <ac:spMk id="7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3T10:32:10.236" v="958" actId="403"/>
        <pc:sldMkLst>
          <pc:docMk/>
          <pc:sldMk cId="1702556701" sldId="503"/>
        </pc:sldMkLst>
        <pc:spChg chg="mod">
          <ac:chgData name="Al Friend" userId="e5ed79da-d858-46d4-9eed-a7a24903f2de" providerId="ADAL" clId="{59829D5E-E658-4570-AC8E-8E4B472461C3}" dt="2025-09-23T10:32:10.236" v="958" actId="403"/>
          <ac:spMkLst>
            <pc:docMk/>
            <pc:sldMk cId="1702556701" sldId="50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19:02.516" v="950" actId="6549"/>
        <pc:sldMkLst>
          <pc:docMk/>
          <pc:sldMk cId="303643126" sldId="516"/>
        </pc:sldMkLst>
        <pc:spChg chg="mod">
          <ac:chgData name="Al Friend" userId="e5ed79da-d858-46d4-9eed-a7a24903f2de" providerId="ADAL" clId="{59829D5E-E658-4570-AC8E-8E4B472461C3}" dt="2025-09-23T10:19:02.516" v="950" actId="6549"/>
          <ac:spMkLst>
            <pc:docMk/>
            <pc:sldMk cId="303643126" sldId="516"/>
            <ac:spMk id="43" creationId="{369D6254-9F22-4EBE-A340-0571B6FBC2D8}"/>
          </ac:spMkLst>
        </pc:spChg>
      </pc:sldChg>
      <pc:sldChg chg="modSp modAnim">
        <pc:chgData name="Al Friend" userId="e5ed79da-d858-46d4-9eed-a7a24903f2de" providerId="ADAL" clId="{59829D5E-E658-4570-AC8E-8E4B472461C3}" dt="2025-09-23T08:38:07.324" v="855"/>
        <pc:sldMkLst>
          <pc:docMk/>
          <pc:sldMk cId="1401108545" sldId="537"/>
        </pc:sldMkLst>
        <pc:spChg chg="mod">
          <ac:chgData name="Al Friend" userId="e5ed79da-d858-46d4-9eed-a7a24903f2de" providerId="ADAL" clId="{59829D5E-E658-4570-AC8E-8E4B472461C3}" dt="2025-09-23T08:36:27.799" v="839" actId="1035"/>
          <ac:spMkLst>
            <pc:docMk/>
            <pc:sldMk cId="1401108545" sldId="537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7:03.459" v="846" actId="20577"/>
          <ac:spMkLst>
            <pc:docMk/>
            <pc:sldMk cId="1401108545" sldId="537"/>
            <ac:spMk id="12" creationId="{68B16E17-198B-4874-BC66-EBC5F39A6145}"/>
          </ac:spMkLst>
        </pc:spChg>
      </pc:sldChg>
      <pc:sldChg chg="modSp modAnim">
        <pc:chgData name="Al Friend" userId="e5ed79da-d858-46d4-9eed-a7a24903f2de" providerId="ADAL" clId="{59829D5E-E658-4570-AC8E-8E4B472461C3}" dt="2025-09-23T08:06:19.134" v="506" actId="1035"/>
        <pc:sldMkLst>
          <pc:docMk/>
          <pc:sldMk cId="3519238916" sldId="539"/>
        </pc:sldMkLst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5" creationId="{520E5F25-D895-488F-A861-0A978E2A9273}"/>
          </ac:spMkLst>
        </pc:spChg>
      </pc:sldChg>
      <pc:sldChg chg="modSp del">
        <pc:chgData name="Al Friend" userId="e5ed79da-d858-46d4-9eed-a7a24903f2de" providerId="ADAL" clId="{59829D5E-E658-4570-AC8E-8E4B472461C3}" dt="2025-09-23T08:06:46.821" v="510" actId="2696"/>
        <pc:sldMkLst>
          <pc:docMk/>
          <pc:sldMk cId="2757608219" sldId="540"/>
        </pc:sldMkLst>
        <pc:spChg chg="mod">
          <ac:chgData name="Al Friend" userId="e5ed79da-d858-46d4-9eed-a7a24903f2de" providerId="ADAL" clId="{59829D5E-E658-4570-AC8E-8E4B472461C3}" dt="2025-09-23T08:04:53.861" v="491" actId="20577"/>
          <ac:spMkLst>
            <pc:docMk/>
            <pc:sldMk cId="2757608219" sldId="540"/>
            <ac:spMk id="12" creationId="{68B16E17-198B-4874-BC66-EBC5F39A6145}"/>
          </ac:spMkLst>
        </pc:spChg>
      </pc:sldChg>
      <pc:sldChg chg="ord">
        <pc:chgData name="Al Friend" userId="e5ed79da-d858-46d4-9eed-a7a24903f2de" providerId="ADAL" clId="{59829D5E-E658-4570-AC8E-8E4B472461C3}" dt="2025-09-23T08:04:25.748" v="484"/>
        <pc:sldMkLst>
          <pc:docMk/>
          <pc:sldMk cId="9835273" sldId="541"/>
        </pc:sldMkLst>
      </pc:sldChg>
      <pc:sldChg chg="del">
        <pc:chgData name="Al Friend" userId="e5ed79da-d858-46d4-9eed-a7a24903f2de" providerId="ADAL" clId="{59829D5E-E658-4570-AC8E-8E4B472461C3}" dt="2025-09-23T08:08:34.114" v="515" actId="2696"/>
        <pc:sldMkLst>
          <pc:docMk/>
          <pc:sldMk cId="2117163744" sldId="542"/>
        </pc:sldMkLst>
      </pc:sldChg>
      <pc:sldChg chg="del">
        <pc:chgData name="Al Friend" userId="e5ed79da-d858-46d4-9eed-a7a24903f2de" providerId="ADAL" clId="{59829D5E-E658-4570-AC8E-8E4B472461C3}" dt="2025-09-23T08:28:22.895" v="650" actId="2696"/>
        <pc:sldMkLst>
          <pc:docMk/>
          <pc:sldMk cId="765664478" sldId="543"/>
        </pc:sldMkLst>
      </pc:sldChg>
      <pc:sldChg chg="modSp">
        <pc:chgData name="Al Friend" userId="e5ed79da-d858-46d4-9eed-a7a24903f2de" providerId="ADAL" clId="{59829D5E-E658-4570-AC8E-8E4B472461C3}" dt="2025-09-23T10:32:24.829" v="959" actId="404"/>
        <pc:sldMkLst>
          <pc:docMk/>
          <pc:sldMk cId="782545373" sldId="574"/>
        </pc:sldMkLst>
        <pc:spChg chg="mod">
          <ac:chgData name="Al Friend" userId="e5ed79da-d858-46d4-9eed-a7a24903f2de" providerId="ADAL" clId="{59829D5E-E658-4570-AC8E-8E4B472461C3}" dt="2025-09-23T10:32:24.829" v="959" actId="404"/>
          <ac:spMkLst>
            <pc:docMk/>
            <pc:sldMk cId="782545373" sldId="574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3T10:32:29.422" v="960" actId="404"/>
        <pc:sldMkLst>
          <pc:docMk/>
          <pc:sldMk cId="1511439392" sldId="575"/>
        </pc:sldMkLst>
        <pc:spChg chg="mod">
          <ac:chgData name="Al Friend" userId="e5ed79da-d858-46d4-9eed-a7a24903f2de" providerId="ADAL" clId="{59829D5E-E658-4570-AC8E-8E4B472461C3}" dt="2025-09-23T10:32:29.422" v="960" actId="404"/>
          <ac:spMkLst>
            <pc:docMk/>
            <pc:sldMk cId="1511439392" sldId="575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33:59.347" v="969"/>
        <pc:sldMkLst>
          <pc:docMk/>
          <pc:sldMk cId="3673258037" sldId="600"/>
        </pc:sldMkLst>
        <pc:spChg chg="mod">
          <ac:chgData name="Al Friend" userId="e5ed79da-d858-46d4-9eed-a7a24903f2de" providerId="ADAL" clId="{59829D5E-E658-4570-AC8E-8E4B472461C3}" dt="2025-09-23T10:33:34.768" v="965" actId="403"/>
          <ac:spMkLst>
            <pc:docMk/>
            <pc:sldMk cId="3673258037" sldId="600"/>
            <ac:spMk id="3" creationId="{72298E5A-6902-4001-9011-3FB4C7D7A877}"/>
          </ac:spMkLst>
        </pc:spChg>
      </pc:sldChg>
      <pc:sldChg chg="modSp">
        <pc:chgData name="Al Friend" userId="e5ed79da-d858-46d4-9eed-a7a24903f2de" providerId="ADAL" clId="{59829D5E-E658-4570-AC8E-8E4B472461C3}" dt="2025-09-23T09:42:03.629" v="919" actId="404"/>
        <pc:sldMkLst>
          <pc:docMk/>
          <pc:sldMk cId="596336617" sldId="602"/>
        </pc:sldMkLst>
        <pc:spChg chg="mod">
          <ac:chgData name="Al Friend" userId="e5ed79da-d858-46d4-9eed-a7a24903f2de" providerId="ADAL" clId="{59829D5E-E658-4570-AC8E-8E4B472461C3}" dt="2025-09-23T09:42:03.629" v="919" actId="404"/>
          <ac:spMkLst>
            <pc:docMk/>
            <pc:sldMk cId="596336617" sldId="602"/>
            <ac:spMk id="3" creationId="{8DCEB58E-C133-4481-B1ED-24A8516861BC}"/>
          </ac:spMkLst>
        </pc:spChg>
      </pc:sldChg>
      <pc:sldChg chg="modSp">
        <pc:chgData name="Al Friend" userId="e5ed79da-d858-46d4-9eed-a7a24903f2de" providerId="ADAL" clId="{59829D5E-E658-4570-AC8E-8E4B472461C3}" dt="2025-09-23T09:07:40.678" v="861" actId="403"/>
        <pc:sldMkLst>
          <pc:docMk/>
          <pc:sldMk cId="3092738070" sldId="603"/>
        </pc:sldMkLst>
        <pc:spChg chg="mod">
          <ac:chgData name="Al Friend" userId="e5ed79da-d858-46d4-9eed-a7a24903f2de" providerId="ADAL" clId="{59829D5E-E658-4570-AC8E-8E4B472461C3}" dt="2025-09-23T09:07:40.678" v="861" actId="403"/>
          <ac:spMkLst>
            <pc:docMk/>
            <pc:sldMk cId="3092738070" sldId="603"/>
            <ac:spMk id="3" creationId="{5A1C0E72-0DF4-4B1C-9580-9337F2736524}"/>
          </ac:spMkLst>
        </pc:spChg>
      </pc:sldChg>
      <pc:sldChg chg="modSp ord modAnim">
        <pc:chgData name="Al Friend" userId="e5ed79da-d858-46d4-9eed-a7a24903f2de" providerId="ADAL" clId="{59829D5E-E658-4570-AC8E-8E4B472461C3}" dt="2025-09-23T08:04:25.748" v="484"/>
        <pc:sldMkLst>
          <pc:docMk/>
          <pc:sldMk cId="99839683" sldId="611"/>
        </pc:sldMkLst>
        <pc:spChg chg="mod">
          <ac:chgData name="Al Friend" userId="e5ed79da-d858-46d4-9eed-a7a24903f2de" providerId="ADAL" clId="{59829D5E-E658-4570-AC8E-8E4B472461C3}" dt="2025-09-23T08:03:11.127" v="474" actId="1076"/>
          <ac:spMkLst>
            <pc:docMk/>
            <pc:sldMk cId="99839683" sldId="611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5" creationId="{520E5F25-D895-488F-A861-0A978E2A9273}"/>
          </ac:spMkLst>
        </pc:spChg>
      </pc:sldChg>
      <pc:sldChg chg="modSp del modAnim">
        <pc:chgData name="Al Friend" userId="e5ed79da-d858-46d4-9eed-a7a24903f2de" providerId="ADAL" clId="{59829D5E-E658-4570-AC8E-8E4B472461C3}" dt="2025-09-23T08:36:42.240" v="842" actId="2696"/>
        <pc:sldMkLst>
          <pc:docMk/>
          <pc:sldMk cId="4198599573" sldId="613"/>
        </pc:sldMkLst>
        <pc:spChg chg="mod">
          <ac:chgData name="Al Friend" userId="e5ed79da-d858-46d4-9eed-a7a24903f2de" providerId="ADAL" clId="{59829D5E-E658-4570-AC8E-8E4B472461C3}" dt="2025-09-23T08:35:54.393" v="827"/>
          <ac:spMkLst>
            <pc:docMk/>
            <pc:sldMk cId="4198599573" sldId="613"/>
            <ac:spMk id="12" creationId="{68B16E17-198B-4874-BC66-EBC5F39A6145}"/>
          </ac:spMkLst>
        </pc:spChg>
      </pc:sldChg>
      <pc:sldChg chg="modSp">
        <pc:chgData name="Al Friend" userId="e5ed79da-d858-46d4-9eed-a7a24903f2de" providerId="ADAL" clId="{59829D5E-E658-4570-AC8E-8E4B472461C3}" dt="2025-09-23T07:49:56.749" v="8" actId="14100"/>
        <pc:sldMkLst>
          <pc:docMk/>
          <pc:sldMk cId="1135896224" sldId="633"/>
        </pc:sldMkLst>
        <pc:spChg chg="mod">
          <ac:chgData name="Al Friend" userId="e5ed79da-d858-46d4-9eed-a7a24903f2de" providerId="ADAL" clId="{59829D5E-E658-4570-AC8E-8E4B472461C3}" dt="2025-09-23T07:49:49.943" v="7" actId="1037"/>
          <ac:spMkLst>
            <pc:docMk/>
            <pc:sldMk cId="1135896224" sldId="633"/>
            <ac:spMk id="27" creationId="{C85571FF-485E-8619-A541-A27851FA0889}"/>
          </ac:spMkLst>
        </pc:spChg>
        <pc:cxnChg chg="mod">
          <ac:chgData name="Al Friend" userId="e5ed79da-d858-46d4-9eed-a7a24903f2de" providerId="ADAL" clId="{59829D5E-E658-4570-AC8E-8E4B472461C3}" dt="2025-09-23T07:49:56.749" v="8" actId="14100"/>
          <ac:cxnSpMkLst>
            <pc:docMk/>
            <pc:sldMk cId="1135896224" sldId="633"/>
            <ac:cxnSpMk id="24" creationId="{2E68201B-8412-C750-1BC8-AA332AE89286}"/>
          </ac:cxnSpMkLst>
        </pc:cxnChg>
      </pc:sldChg>
      <pc:sldChg chg="modSp">
        <pc:chgData name="Al Friend" userId="e5ed79da-d858-46d4-9eed-a7a24903f2de" providerId="ADAL" clId="{59829D5E-E658-4570-AC8E-8E4B472461C3}" dt="2025-09-23T09:09:28.324" v="868" actId="403"/>
        <pc:sldMkLst>
          <pc:docMk/>
          <pc:sldMk cId="998219706" sldId="816"/>
        </pc:sldMkLst>
        <pc:spChg chg="mod">
          <ac:chgData name="Al Friend" userId="e5ed79da-d858-46d4-9eed-a7a24903f2de" providerId="ADAL" clId="{59829D5E-E658-4570-AC8E-8E4B472461C3}" dt="2025-09-23T09:09:28.324" v="868" actId="403"/>
          <ac:spMkLst>
            <pc:docMk/>
            <pc:sldMk cId="998219706" sldId="816"/>
            <ac:spMk id="3" creationId="{E0493940-CA18-90AD-9DA8-60F2CC421615}"/>
          </ac:spMkLst>
        </pc:spChg>
      </pc:sldChg>
      <pc:sldChg chg="addSp delSp modSp modAnim modNotesTx">
        <pc:chgData name="Al Friend" userId="e5ed79da-d858-46d4-9eed-a7a24903f2de" providerId="ADAL" clId="{59829D5E-E658-4570-AC8E-8E4B472461C3}" dt="2025-09-23T09:41:37.105" v="918" actId="1076"/>
        <pc:sldMkLst>
          <pc:docMk/>
          <pc:sldMk cId="1249946692" sldId="820"/>
        </pc:sldMkLst>
        <pc:spChg chg="mod">
          <ac:chgData name="Al Friend" userId="e5ed79da-d858-46d4-9eed-a7a24903f2de" providerId="ADAL" clId="{59829D5E-E658-4570-AC8E-8E4B472461C3}" dt="2025-09-23T07:53:29.411" v="11" actId="20577"/>
          <ac:spMkLst>
            <pc:docMk/>
            <pc:sldMk cId="1249946692" sldId="820"/>
            <ac:spMk id="2" creationId="{6199FB69-D53A-6660-FB68-8218DCEB3FF0}"/>
          </ac:spMkLst>
        </pc:spChg>
        <pc:spChg chg="add del mod">
          <ac:chgData name="Al Friend" userId="e5ed79da-d858-46d4-9eed-a7a24903f2de" providerId="ADAL" clId="{59829D5E-E658-4570-AC8E-8E4B472461C3}" dt="2025-09-23T09:37:52.896" v="883"/>
          <ac:spMkLst>
            <pc:docMk/>
            <pc:sldMk cId="1249946692" sldId="820"/>
            <ac:spMk id="3" creationId="{89DE6E07-17D2-4B0E-BBB1-99D000837D65}"/>
          </ac:spMkLst>
        </pc:spChg>
        <pc:spChg chg="add mod">
          <ac:chgData name="Al Friend" userId="e5ed79da-d858-46d4-9eed-a7a24903f2de" providerId="ADAL" clId="{59829D5E-E658-4570-AC8E-8E4B472461C3}" dt="2025-09-23T09:41:37.105" v="918" actId="1076"/>
          <ac:spMkLst>
            <pc:docMk/>
            <pc:sldMk cId="1249946692" sldId="820"/>
            <ac:spMk id="4" creationId="{627A9101-EE60-4018-909D-839C91061246}"/>
          </ac:spMkLst>
        </pc:spChg>
        <pc:spChg chg="mod">
          <ac:chgData name="Al Friend" userId="e5ed79da-d858-46d4-9eed-a7a24903f2de" providerId="ADAL" clId="{59829D5E-E658-4570-AC8E-8E4B472461C3}" dt="2025-09-23T09:37:25.523" v="880" actId="14100"/>
          <ac:spMkLst>
            <pc:docMk/>
            <pc:sldMk cId="1249946692" sldId="820"/>
            <ac:spMk id="22" creationId="{3E7C17EF-E89B-24EA-A124-FE4533E085AD}"/>
          </ac:spMkLst>
        </pc:spChg>
        <pc:spChg chg="mod">
          <ac:chgData name="Al Friend" userId="e5ed79da-d858-46d4-9eed-a7a24903f2de" providerId="ADAL" clId="{59829D5E-E658-4570-AC8E-8E4B472461C3}" dt="2025-09-23T09:37:19.570" v="878" actId="14100"/>
          <ac:spMkLst>
            <pc:docMk/>
            <pc:sldMk cId="1249946692" sldId="820"/>
            <ac:spMk id="23" creationId="{887DEF9B-D923-71E4-2C97-5735C3C1D8CF}"/>
          </ac:spMkLst>
        </pc:spChg>
        <pc:spChg chg="mod">
          <ac:chgData name="Al Friend" userId="e5ed79da-d858-46d4-9eed-a7a24903f2de" providerId="ADAL" clId="{59829D5E-E658-4570-AC8E-8E4B472461C3}" dt="2025-09-23T09:37:07.746" v="876" actId="14100"/>
          <ac:spMkLst>
            <pc:docMk/>
            <pc:sldMk cId="1249946692" sldId="820"/>
            <ac:spMk id="24" creationId="{F6A50A06-12E2-7F54-6AA1-FE855FF38FEF}"/>
          </ac:spMkLst>
        </pc:spChg>
        <pc:spChg chg="mod">
          <ac:chgData name="Al Friend" userId="e5ed79da-d858-46d4-9eed-a7a24903f2de" providerId="ADAL" clId="{59829D5E-E658-4570-AC8E-8E4B472461C3}" dt="2025-09-23T09:36:54.599" v="874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addSp modSp modAnim modNotesTx">
        <pc:chgData name="Al Friend" userId="e5ed79da-d858-46d4-9eed-a7a24903f2de" providerId="ADAL" clId="{59829D5E-E658-4570-AC8E-8E4B472461C3}" dt="2025-09-23T10:15:52.378" v="942"/>
        <pc:sldMkLst>
          <pc:docMk/>
          <pc:sldMk cId="839811114" sldId="821"/>
        </pc:sldMkLst>
        <pc:spChg chg="add mod">
          <ac:chgData name="Al Friend" userId="e5ed79da-d858-46d4-9eed-a7a24903f2de" providerId="ADAL" clId="{59829D5E-E658-4570-AC8E-8E4B472461C3}" dt="2025-09-23T09:41:03.023" v="909"/>
          <ac:spMkLst>
            <pc:docMk/>
            <pc:sldMk cId="839811114" sldId="821"/>
            <ac:spMk id="10" creationId="{DA589393-1E80-464A-B58D-D41808E3F3E9}"/>
          </ac:spMkLst>
        </pc:spChg>
        <pc:graphicFrameChg chg="mod">
          <ac:chgData name="Al Friend" userId="e5ed79da-d858-46d4-9eed-a7a24903f2de" providerId="ADAL" clId="{59829D5E-E658-4570-AC8E-8E4B472461C3}" dt="2025-09-23T10:15:52.378" v="942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NotesTx">
        <pc:chgData name="Al Friend" userId="e5ed79da-d858-46d4-9eed-a7a24903f2de" providerId="ADAL" clId="{59829D5E-E658-4570-AC8E-8E4B472461C3}" dt="2025-09-23T08:31:28.788" v="719" actId="20577"/>
        <pc:sldMkLst>
          <pc:docMk/>
          <pc:sldMk cId="3771078146" sldId="825"/>
        </pc:sldMkLst>
      </pc:sldChg>
      <pc:sldChg chg="modSp">
        <pc:chgData name="Al Friend" userId="e5ed79da-d858-46d4-9eed-a7a24903f2de" providerId="ADAL" clId="{59829D5E-E658-4570-AC8E-8E4B472461C3}" dt="2025-09-23T09:09:45.609" v="872" actId="20577"/>
        <pc:sldMkLst>
          <pc:docMk/>
          <pc:sldMk cId="4051375629" sldId="847"/>
        </pc:sldMkLst>
        <pc:spChg chg="mod">
          <ac:chgData name="Al Friend" userId="e5ed79da-d858-46d4-9eed-a7a24903f2de" providerId="ADAL" clId="{59829D5E-E658-4570-AC8E-8E4B472461C3}" dt="2025-09-23T09:09:45.609" v="872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addSp delSp modSp add ord delAnim modAnim modNotesTx">
        <pc:chgData name="Al Friend" userId="e5ed79da-d858-46d4-9eed-a7a24903f2de" providerId="ADAL" clId="{59829D5E-E658-4570-AC8E-8E4B472461C3}" dt="2025-09-23T08:29:36.309" v="675" actId="14100"/>
        <pc:sldMkLst>
          <pc:docMk/>
          <pc:sldMk cId="2193289320" sldId="854"/>
        </pc:sldMkLst>
        <pc:spChg chg="mod">
          <ac:chgData name="Al Friend" userId="e5ed79da-d858-46d4-9eed-a7a24903f2de" providerId="ADAL" clId="{59829D5E-E658-4570-AC8E-8E4B472461C3}" dt="2025-09-23T08:17:08.075" v="623" actId="6549"/>
          <ac:spMkLst>
            <pc:docMk/>
            <pc:sldMk cId="2193289320" sldId="854"/>
            <ac:spMk id="2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0:42.841" v="328" actId="478"/>
          <ac:spMkLst>
            <pc:docMk/>
            <pc:sldMk cId="2193289320" sldId="854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0:41.111" v="327" actId="478"/>
          <ac:spMkLst>
            <pc:docMk/>
            <pc:sldMk cId="2193289320" sldId="854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0:38.758" v="326" actId="478"/>
          <ac:spMkLst>
            <pc:docMk/>
            <pc:sldMk cId="2193289320" sldId="854"/>
            <ac:spMk id="7" creationId="{272D29F5-849E-458B-A209-C0F25404477E}"/>
          </ac:spMkLst>
        </pc:spChg>
        <pc:spChg chg="add 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9" creationId="{64F822D9-BF36-4E02-A90B-2890AD4DE57B}"/>
          </ac:spMkLst>
        </pc:spChg>
        <pc:spChg chg="add mod">
          <ac:chgData name="Al Friend" userId="e5ed79da-d858-46d4-9eed-a7a24903f2de" providerId="ADAL" clId="{59829D5E-E658-4570-AC8E-8E4B472461C3}" dt="2025-09-23T08:15:25.231" v="610" actId="14100"/>
          <ac:spMkLst>
            <pc:docMk/>
            <pc:sldMk cId="2193289320" sldId="854"/>
            <ac:spMk id="10" creationId="{E0381D51-F992-464F-BC3E-AEED0A3A459F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29:36.309" v="675" actId="14100"/>
          <ac:spMkLst>
            <pc:docMk/>
            <pc:sldMk cId="2193289320" sldId="854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5" creationId="{520E5F25-D895-488F-A861-0A978E2A9273}"/>
          </ac:spMkLst>
        </pc:spChg>
      </pc:sldChg>
      <pc:sldChg chg="add del ord modTransition">
        <pc:chgData name="Al Friend" userId="e5ed79da-d858-46d4-9eed-a7a24903f2de" providerId="ADAL" clId="{59829D5E-E658-4570-AC8E-8E4B472461C3}" dt="2025-09-23T07:54:57.424" v="17" actId="2696"/>
        <pc:sldMkLst>
          <pc:docMk/>
          <pc:sldMk cId="3354679457" sldId="854"/>
        </pc:sldMkLst>
      </pc:sldChg>
      <pc:sldChg chg="delSp add modTransition modAnim">
        <pc:chgData name="Al Friend" userId="e5ed79da-d858-46d4-9eed-a7a24903f2de" providerId="ADAL" clId="{59829D5E-E658-4570-AC8E-8E4B472461C3}" dt="2025-09-23T08:06:53.361" v="513" actId="478"/>
        <pc:sldMkLst>
          <pc:docMk/>
          <pc:sldMk cId="2449130433" sldId="855"/>
        </pc:sldMkLst>
        <pc:spChg chg="del">
          <ac:chgData name="Al Friend" userId="e5ed79da-d858-46d4-9eed-a7a24903f2de" providerId="ADAL" clId="{59829D5E-E658-4570-AC8E-8E4B472461C3}" dt="2025-09-23T08:06:50.910" v="511" actId="478"/>
          <ac:spMkLst>
            <pc:docMk/>
            <pc:sldMk cId="2449130433" sldId="855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3T08:06:53.361" v="513" actId="478"/>
          <ac:spMkLst>
            <pc:docMk/>
            <pc:sldMk cId="2449130433" sldId="855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6:52.228" v="512" actId="478"/>
          <ac:spMkLst>
            <pc:docMk/>
            <pc:sldMk cId="2449130433" sldId="855"/>
            <ac:spMk id="15" creationId="{520E5F25-D895-488F-A861-0A978E2A9273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08:53.239" v="520" actId="478"/>
        <pc:sldMkLst>
          <pc:docMk/>
          <pc:sldMk cId="2505112213" sldId="856"/>
        </pc:sldMkLst>
        <pc:spChg chg="del">
          <ac:chgData name="Al Friend" userId="e5ed79da-d858-46d4-9eed-a7a24903f2de" providerId="ADAL" clId="{59829D5E-E658-4570-AC8E-8E4B472461C3}" dt="2025-09-23T08:08:53.239" v="520" actId="478"/>
          <ac:spMkLst>
            <pc:docMk/>
            <pc:sldMk cId="2505112213" sldId="856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7" creationId="{272D29F5-849E-458B-A209-C0F25404477E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5" creationId="{520E5F25-D895-488F-A861-0A978E2A9273}"/>
          </ac:spMkLst>
        </pc:spChg>
      </pc:sldChg>
      <pc:sldChg chg="addSp delSp modSp add delAnim modAnim">
        <pc:chgData name="Al Friend" userId="e5ed79da-d858-46d4-9eed-a7a24903f2de" providerId="ADAL" clId="{59829D5E-E658-4570-AC8E-8E4B472461C3}" dt="2025-09-23T08:19:15.498" v="648"/>
        <pc:sldMkLst>
          <pc:docMk/>
          <pc:sldMk cId="1884845285" sldId="857"/>
        </pc:sldMkLst>
        <pc:spChg chg="mod">
          <ac:chgData name="Al Friend" userId="e5ed79da-d858-46d4-9eed-a7a24903f2de" providerId="ADAL" clId="{59829D5E-E658-4570-AC8E-8E4B472461C3}" dt="2025-09-23T08:17:19.130" v="632" actId="20577"/>
          <ac:spMkLst>
            <pc:docMk/>
            <pc:sldMk cId="1884845285" sldId="857"/>
            <ac:spMk id="2" creationId="{00000000-0000-0000-0000-000000000000}"/>
          </ac:spMkLst>
        </pc:spChg>
        <pc:spChg chg="add mod">
          <ac:chgData name="Al Friend" userId="e5ed79da-d858-46d4-9eed-a7a24903f2de" providerId="ADAL" clId="{59829D5E-E658-4570-AC8E-8E4B472461C3}" dt="2025-09-23T08:18:58.574" v="641" actId="1076"/>
          <ac:spMkLst>
            <pc:docMk/>
            <pc:sldMk cId="1884845285" sldId="857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16:55.622" v="621" actId="478"/>
          <ac:spMkLst>
            <pc:docMk/>
            <pc:sldMk cId="1884845285" sldId="857"/>
            <ac:spMk id="8" creationId="{D35ADF1C-110A-4A8A-BCE3-BD6F781CB0B8}"/>
          </ac:spMkLst>
        </pc:spChg>
        <pc:spChg chg="del">
          <ac:chgData name="Al Friend" userId="e5ed79da-d858-46d4-9eed-a7a24903f2de" providerId="ADAL" clId="{59829D5E-E658-4570-AC8E-8E4B472461C3}" dt="2025-09-23T08:16:38.039" v="619" actId="478"/>
          <ac:spMkLst>
            <pc:docMk/>
            <pc:sldMk cId="1884845285" sldId="857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16:27.574" v="616" actId="478"/>
          <ac:spMkLst>
            <pc:docMk/>
            <pc:sldMk cId="1884845285" sldId="857"/>
            <ac:spMk id="10" creationId="{E0381D51-F992-464F-BC3E-AEED0A3A459F}"/>
          </ac:spMkLst>
        </pc:spChg>
        <pc:spChg chg="add del">
          <ac:chgData name="Al Friend" userId="e5ed79da-d858-46d4-9eed-a7a24903f2de" providerId="ADAL" clId="{59829D5E-E658-4570-AC8E-8E4B472461C3}" dt="2025-09-23T08:16:54.153" v="620" actId="478"/>
          <ac:spMkLst>
            <pc:docMk/>
            <pc:sldMk cId="1884845285" sldId="857"/>
            <ac:spMk id="11" creationId="{3C581DE4-5E2D-4C41-ABAC-191D3B2A6F2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16:36.824" v="618" actId="478"/>
          <ac:spMkLst>
            <pc:docMk/>
            <pc:sldMk cId="1884845285" sldId="857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16:29.464" v="617" actId="478"/>
          <ac:spMkLst>
            <pc:docMk/>
            <pc:sldMk cId="1884845285" sldId="857"/>
            <ac:spMk id="15" creationId="{520E5F25-D895-488F-A861-0A978E2A927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6" creationId="{75B97E84-D314-4DF4-AD03-F205FE5A17D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7" creationId="{328CF5F6-9251-4A3B-9E63-3ECA5A0D8FE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8" creationId="{A45D1C12-1DFA-49F8-8DAE-9B77E9EC1DBA}"/>
          </ac:spMkLst>
        </pc:spChg>
      </pc:sldChg>
      <pc:sldChg chg="addSp delSp modSp add modTransition modAnim modNotesTx">
        <pc:chgData name="Al Friend" userId="e5ed79da-d858-46d4-9eed-a7a24903f2de" providerId="ADAL" clId="{59829D5E-E658-4570-AC8E-8E4B472461C3}" dt="2025-09-23T08:28:54.627" v="664" actId="478"/>
        <pc:sldMkLst>
          <pc:docMk/>
          <pc:sldMk cId="3644562082" sldId="858"/>
        </pc:sldMkLst>
        <pc:spChg chg="del">
          <ac:chgData name="Al Friend" userId="e5ed79da-d858-46d4-9eed-a7a24903f2de" providerId="ADAL" clId="{59829D5E-E658-4570-AC8E-8E4B472461C3}" dt="2025-09-23T08:28:54.627" v="664" actId="478"/>
          <ac:spMkLst>
            <pc:docMk/>
            <pc:sldMk cId="3644562082" sldId="858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28:47.278" v="660" actId="478"/>
          <ac:spMkLst>
            <pc:docMk/>
            <pc:sldMk cId="3644562082" sldId="858"/>
            <ac:spMk id="12" creationId="{68B16E17-198B-4874-BC66-EBC5F39A6145}"/>
          </ac:spMkLst>
        </pc:spChg>
        <pc:spChg chg="del">
          <ac:chgData name="Al Friend" userId="e5ed79da-d858-46d4-9eed-a7a24903f2de" providerId="ADAL" clId="{59829D5E-E658-4570-AC8E-8E4B472461C3}" dt="2025-09-23T08:28:53.285" v="663" actId="478"/>
          <ac:spMkLst>
            <pc:docMk/>
            <pc:sldMk cId="3644562082" sldId="858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28:38.679" v="655" actId="478"/>
          <ac:spMkLst>
            <pc:docMk/>
            <pc:sldMk cId="3644562082" sldId="858"/>
            <ac:spMk id="16" creationId="{75B97E84-D314-4DF4-AD03-F205FE5A17D3}"/>
          </ac:spMkLst>
        </pc:spChg>
        <pc:spChg chg="del">
          <ac:chgData name="Al Friend" userId="e5ed79da-d858-46d4-9eed-a7a24903f2de" providerId="ADAL" clId="{59829D5E-E658-4570-AC8E-8E4B472461C3}" dt="2025-09-23T08:28:44.668" v="658" actId="478"/>
          <ac:spMkLst>
            <pc:docMk/>
            <pc:sldMk cId="3644562082" sldId="858"/>
            <ac:spMk id="17" creationId="{328CF5F6-9251-4A3B-9E63-3ECA5A0D8FE4}"/>
          </ac:spMkLst>
        </pc:spChg>
        <pc:spChg chg="del mod">
          <ac:chgData name="Al Friend" userId="e5ed79da-d858-46d4-9eed-a7a24903f2de" providerId="ADAL" clId="{59829D5E-E658-4570-AC8E-8E4B472461C3}" dt="2025-09-23T08:28:52.077" v="662" actId="478"/>
          <ac:spMkLst>
            <pc:docMk/>
            <pc:sldMk cId="3644562082" sldId="858"/>
            <ac:spMk id="18" creationId="{A45D1C12-1DFA-49F8-8DAE-9B77E9EC1DBA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29:24.435" v="672" actId="478"/>
        <pc:sldMkLst>
          <pc:docMk/>
          <pc:sldMk cId="3263392521" sldId="859"/>
        </pc:sldMkLst>
        <pc:spChg chg="del">
          <ac:chgData name="Al Friend" userId="e5ed79da-d858-46d4-9eed-a7a24903f2de" providerId="ADAL" clId="{59829D5E-E658-4570-AC8E-8E4B472461C3}" dt="2025-09-23T08:29:24.435" v="672" actId="478"/>
          <ac:spMkLst>
            <pc:docMk/>
            <pc:sldMk cId="3263392521" sldId="859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29:19.129" v="669" actId="478"/>
          <ac:spMkLst>
            <pc:docMk/>
            <pc:sldMk cId="3263392521" sldId="859"/>
            <ac:spMk id="10" creationId="{E0381D51-F992-464F-BC3E-AEED0A3A459F}"/>
          </ac:spMkLst>
        </pc:spChg>
        <pc:spChg chg="del">
          <ac:chgData name="Al Friend" userId="e5ed79da-d858-46d4-9eed-a7a24903f2de" providerId="ADAL" clId="{59829D5E-E658-4570-AC8E-8E4B472461C3}" dt="2025-09-23T08:29:23.682" v="671" actId="478"/>
          <ac:spMkLst>
            <pc:docMk/>
            <pc:sldMk cId="3263392521" sldId="859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29:20.469" v="670" actId="478"/>
          <ac:spMkLst>
            <pc:docMk/>
            <pc:sldMk cId="3263392521" sldId="859"/>
            <ac:spMk id="15" creationId="{520E5F25-D895-488F-A861-0A978E2A9273}"/>
          </ac:spMkLst>
        </pc:spChg>
      </pc:sldChg>
      <pc:sldChg chg="delSp modSp add modTransition delAnim modAnim">
        <pc:chgData name="Al Friend" userId="e5ed79da-d858-46d4-9eed-a7a24903f2de" providerId="ADAL" clId="{59829D5E-E658-4570-AC8E-8E4B472461C3}" dt="2025-09-23T08:36:58.307" v="845" actId="20577"/>
        <pc:sldMkLst>
          <pc:docMk/>
          <pc:sldMk cId="2996963827" sldId="860"/>
        </pc:sldMkLst>
        <pc:spChg chg="del">
          <ac:chgData name="Al Friend" userId="e5ed79da-d858-46d4-9eed-a7a24903f2de" providerId="ADAL" clId="{59829D5E-E658-4570-AC8E-8E4B472461C3}" dt="2025-09-23T08:36:46.035" v="843" actId="478"/>
          <ac:spMkLst>
            <pc:docMk/>
            <pc:sldMk cId="2996963827" sldId="860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6:58.307" v="845" actId="20577"/>
          <ac:spMkLst>
            <pc:docMk/>
            <pc:sldMk cId="2996963827" sldId="860"/>
            <ac:spMk id="12" creationId="{68B16E17-198B-4874-BC66-EBC5F39A6145}"/>
          </ac:spMkLst>
        </pc:spChg>
      </pc:sldChg>
    </pc:docChg>
  </pc:docChgLst>
  <pc:docChgLst>
    <pc:chgData name="Al Friend" userId="e5ed79da-d858-46d4-9eed-a7a24903f2de" providerId="ADAL" clId="{7314A9CC-26D3-41E6-96F1-A72E785017FE}"/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  <pc:spChg chg="mod">
          <ac:chgData name="Al Friend" userId="e5ed79da-d858-46d4-9eed-a7a24903f2de" providerId="ADAL" clId="{9853D65B-86FD-4354-9C2F-105578B046A8}" dt="2025-08-19T19:37:41.561" v="15" actId="20577"/>
          <ac:spMkLst>
            <pc:docMk/>
            <pc:sldMk cId="171987008" sldId="444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  <pc:spChg chg="mod">
          <ac:chgData name="Al Friend" userId="e5ed79da-d858-46d4-9eed-a7a24903f2de" providerId="ADAL" clId="{9853D65B-86FD-4354-9C2F-105578B046A8}" dt="2025-08-19T19:39:23.981" v="42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9853D65B-86FD-4354-9C2F-105578B046A8}" dt="2025-08-19T19:41:16.867" v="93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9853D65B-86FD-4354-9C2F-105578B046A8}" dt="2025-08-19T19:42:24.836" v="104" actId="14100"/>
          <ac:spMkLst>
            <pc:docMk/>
            <pc:sldMk cId="2672142775" sldId="552"/>
            <ac:spMk id="6" creationId="{4C153303-D1C1-431D-B2E2-B4706419068D}"/>
          </ac:spMkLst>
        </pc:spChg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  <pc:spChg chg="mod">
          <ac:chgData name="Al Friend" userId="e5ed79da-d858-46d4-9eed-a7a24903f2de" providerId="ADAL" clId="{9853D65B-86FD-4354-9C2F-105578B046A8}" dt="2025-08-19T19:37:51.529" v="17" actId="20577"/>
          <ac:spMkLst>
            <pc:docMk/>
            <pc:sldMk cId="395973225" sldId="83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6267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377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1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9691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6028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713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7995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57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1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1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2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Info only - Not part of Higher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513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19227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656649" y="6343037"/>
            <a:ext cx="2426393" cy="416856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40073"/>
              <a:gd name="adj6" fmla="val -20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39014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304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516029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15123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7962"/>
              <a:gd name="adj3" fmla="val 160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8251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8540"/>
              <a:gd name="adj3" fmla="val 1434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9407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A9101-EE60-4018-909D-839C91061246}"/>
              </a:ext>
            </a:extLst>
          </p:cNvPr>
          <p:cNvSpPr txBox="1"/>
          <p:nvPr/>
        </p:nvSpPr>
        <p:spPr>
          <a:xfrm>
            <a:off x="421628" y="5969655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8343974" y="6114682"/>
            <a:ext cx="3143176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parameter(s)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229690" y="1463745"/>
            <a:ext cx="3228760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parameter(s)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8096658" y="2206761"/>
            <a:ext cx="2796780" cy="2973423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10290837" y="4407583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1718961" y="61075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2805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9393-1E80-464A-B58D-D41808E3F3E9}"/>
              </a:ext>
            </a:extLst>
          </p:cNvPr>
          <p:cNvSpPr txBox="1"/>
          <p:nvPr/>
        </p:nvSpPr>
        <p:spPr>
          <a:xfrm>
            <a:off x="5610225" y="550852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52602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22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general description of the software:</a:t>
            </a:r>
          </a:p>
          <a:p>
            <a:pPr lvl="1"/>
            <a:r>
              <a:rPr lang="en-GB" sz="3200" dirty="0"/>
              <a:t>Reason for creating the software</a:t>
            </a:r>
          </a:p>
          <a:p>
            <a:pPr lvl="1"/>
            <a:r>
              <a:rPr lang="en-GB" sz="3200" dirty="0"/>
              <a:t>Problem to be solved</a:t>
            </a:r>
          </a:p>
          <a:p>
            <a:pPr lvl="1"/>
            <a:r>
              <a:rPr lang="en-GB" sz="3200" dirty="0"/>
              <a:t>What it will do</a:t>
            </a:r>
          </a:p>
          <a:p>
            <a:pPr lvl="1"/>
            <a:r>
              <a:rPr lang="en-GB" sz="3200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88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A list of what will be delivered to the client, such as:</a:t>
            </a:r>
          </a:p>
          <a:p>
            <a:pPr lvl="1"/>
            <a:r>
              <a:rPr lang="en-GB" sz="3200" dirty="0"/>
              <a:t>Detailed design</a:t>
            </a:r>
          </a:p>
          <a:p>
            <a:pPr lvl="1"/>
            <a:r>
              <a:rPr lang="en-GB" sz="3200" dirty="0"/>
              <a:t>Test plan and results</a:t>
            </a:r>
          </a:p>
          <a:p>
            <a:pPr lvl="1"/>
            <a:r>
              <a:rPr lang="en-GB" sz="3200" dirty="0"/>
              <a:t>Final program</a:t>
            </a:r>
          </a:p>
          <a:p>
            <a:r>
              <a:rPr lang="en-GB" sz="3200" dirty="0"/>
              <a:t>Timescales:</a:t>
            </a:r>
          </a:p>
          <a:p>
            <a:pPr lvl="1"/>
            <a:r>
              <a:rPr lang="en-GB" sz="3200" dirty="0"/>
              <a:t>start date</a:t>
            </a:r>
          </a:p>
          <a:p>
            <a:pPr lvl="1"/>
            <a:r>
              <a:rPr lang="en-GB" sz="3200" dirty="0"/>
              <a:t>end date</a:t>
            </a:r>
          </a:p>
          <a:p>
            <a:r>
              <a:rPr lang="en-GB" sz="32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list of what will be delivered to the client, such as: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Timescales: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98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1122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the software should do</a:t>
            </a:r>
          </a:p>
          <a:p>
            <a:r>
              <a:rPr lang="en-GB" sz="3600" dirty="0"/>
              <a:t>What the software should not do</a:t>
            </a:r>
          </a:p>
          <a:p>
            <a:r>
              <a:rPr lang="en-GB" sz="36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204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3200" dirty="0"/>
              <a:t>top level design</a:t>
            </a:r>
          </a:p>
          <a:p>
            <a:pPr lvl="1"/>
            <a:r>
              <a:rPr lang="en-GB" sz="3200" dirty="0"/>
              <a:t>the data flow</a:t>
            </a:r>
          </a:p>
          <a:p>
            <a:pPr lvl="1"/>
            <a:r>
              <a:rPr lang="en-GB" sz="32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25585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206828" y="4070970"/>
            <a:ext cx="18773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number,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6143337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2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3200" dirty="0"/>
              <a:t>dry runs</a:t>
            </a:r>
          </a:p>
          <a:p>
            <a:pPr lvl="1"/>
            <a:r>
              <a:rPr lang="en-GB" sz="3200" dirty="0"/>
              <a:t>trace tables/tools</a:t>
            </a:r>
          </a:p>
          <a:p>
            <a:pPr lvl="1"/>
            <a:r>
              <a:rPr lang="en-GB" sz="3200" dirty="0"/>
              <a:t>breakpoints</a:t>
            </a:r>
          </a:p>
          <a:p>
            <a:pPr lvl="1"/>
            <a:r>
              <a:rPr lang="en-GB" sz="32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600" dirty="0"/>
              <a:t>Proof reading</a:t>
            </a:r>
          </a:p>
          <a:p>
            <a:r>
              <a:rPr lang="en-GB" sz="3600" dirty="0"/>
              <a:t>Mentally predicting what will happen</a:t>
            </a:r>
          </a:p>
          <a:p>
            <a:r>
              <a:rPr lang="en-GB" sz="3600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37562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Stepping</a:t>
            </a:r>
          </a:p>
          <a:p>
            <a:pPr>
              <a:spcAft>
                <a:spcPts val="1800"/>
              </a:spcAft>
            </a:pPr>
            <a:r>
              <a:rPr lang="en-GB" dirty="0"/>
              <a:t>Uses</a:t>
            </a:r>
          </a:p>
          <a:p>
            <a:pPr>
              <a:spcAft>
                <a:spcPts val="1800"/>
              </a:spcAft>
            </a:pPr>
            <a:r>
              <a:rPr lang="en-GB" dirty="0"/>
              <a:t>Changing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4173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 </a:t>
            </a:r>
          </a:p>
          <a:p>
            <a:pPr>
              <a:spcAft>
                <a:spcPts val="1800"/>
              </a:spcAft>
            </a:pPr>
            <a:r>
              <a:rPr lang="en-GB" dirty="0"/>
              <a:t>Values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870865" y="537368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984" y="4267200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160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e.g. when a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382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8159009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messages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2447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</p:txBody>
      </p:sp>
    </p:spTree>
    <p:extLst>
      <p:ext uri="{BB962C8B-B14F-4D97-AF65-F5344CB8AC3E}">
        <p14:creationId xmlns:p14="http://schemas.microsoft.com/office/powerpoint/2010/main" val="150930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5737934" y="4347325"/>
            <a:ext cx="2785421" cy="463905"/>
          </a:xfrm>
          <a:prstGeom prst="callout2">
            <a:avLst>
              <a:gd name="adj1" fmla="val 49585"/>
              <a:gd name="adj2" fmla="val -2678"/>
              <a:gd name="adj3" fmla="val 50658"/>
              <a:gd name="adj4" fmla="val -27747"/>
              <a:gd name="adj5" fmla="val 94567"/>
              <a:gd name="adj6" fmla="val -402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504010" y="1993702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110837"/>
              <a:gd name="adj6" fmla="val -318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64F822D9-BF36-4E02-A90B-2890AD4DE57B}"/>
              </a:ext>
            </a:extLst>
          </p:cNvPr>
          <p:cNvSpPr/>
          <p:nvPr/>
        </p:nvSpPr>
        <p:spPr>
          <a:xfrm>
            <a:off x="5737933" y="5873927"/>
            <a:ext cx="2785421" cy="463905"/>
          </a:xfrm>
          <a:prstGeom prst="callout2">
            <a:avLst>
              <a:gd name="adj1" fmla="val 49585"/>
              <a:gd name="adj2" fmla="val -2678"/>
              <a:gd name="adj3" fmla="val 52301"/>
              <a:gd name="adj4" fmla="val -28203"/>
              <a:gd name="adj5" fmla="val -18771"/>
              <a:gd name="adj6" fmla="val -3858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0381D51-F992-464F-BC3E-AEED0A3A459F}"/>
              </a:ext>
            </a:extLst>
          </p:cNvPr>
          <p:cNvSpPr/>
          <p:nvPr/>
        </p:nvSpPr>
        <p:spPr>
          <a:xfrm flipH="1">
            <a:off x="125729" y="3429000"/>
            <a:ext cx="2349467" cy="505431"/>
          </a:xfrm>
          <a:prstGeom prst="callout2">
            <a:avLst>
              <a:gd name="adj1" fmla="val 49438"/>
              <a:gd name="adj2" fmla="val -6442"/>
              <a:gd name="adj3" fmla="val 47877"/>
              <a:gd name="adj4" fmla="val -31322"/>
              <a:gd name="adj5" fmla="val 11333"/>
              <a:gd name="adj6" fmla="val -569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26339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C898D5-A860-4456-9BB0-AF1597733438}"/>
              </a:ext>
            </a:extLst>
          </p:cNvPr>
          <p:cNvSpPr/>
          <p:nvPr/>
        </p:nvSpPr>
        <p:spPr>
          <a:xfrm>
            <a:off x="10206346" y="2393695"/>
            <a:ext cx="720121" cy="3667402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5B97E84-D314-4DF4-AD03-F205FE5A17D3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CF5F6-9251-4A3B-9E63-3ECA5A0D8FE4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1C12-1DFA-49F8-8DAE-9B77E9EC1DBA}"/>
              </a:ext>
            </a:extLst>
          </p:cNvPr>
          <p:cNvSpPr txBox="1"/>
          <p:nvPr/>
        </p:nvSpPr>
        <p:spPr>
          <a:xfrm rot="16200000">
            <a:off x="10325832" y="3965785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2A04F-7091-4266-84FC-B7D2631DFD55}"/>
              </a:ext>
            </a:extLst>
          </p:cNvPr>
          <p:cNvSpPr txBox="1"/>
          <p:nvPr/>
        </p:nvSpPr>
        <p:spPr>
          <a:xfrm>
            <a:off x="7008343" y="800493"/>
            <a:ext cx="3918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– sub-program only</a:t>
            </a:r>
          </a:p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– whole program</a:t>
            </a:r>
          </a:p>
        </p:txBody>
      </p:sp>
    </p:spTree>
    <p:extLst>
      <p:ext uri="{BB962C8B-B14F-4D97-AF65-F5344CB8AC3E}">
        <p14:creationId xmlns:p14="http://schemas.microsoft.com/office/powerpoint/2010/main" val="188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64456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</a:t>
            </a: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procedures</a:t>
            </a:r>
          </a:p>
          <a:p>
            <a:r>
              <a:rPr lang="en-GB" dirty="0"/>
              <a:t>Describe, exemplify and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7479</Words>
  <Application>Microsoft Office PowerPoint</Application>
  <PresentationFormat>Widescreen</PresentationFormat>
  <Paragraphs>1741</Paragraphs>
  <Slides>186</Slides>
  <Notes>148</Notes>
  <HiddenSlides>78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186</vt:i4>
      </vt:variant>
    </vt:vector>
  </HeadingPairs>
  <TitlesOfParts>
    <vt:vector size="192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Procedure</vt:lpstr>
      <vt:lpstr>Declare a Procedure</vt:lpstr>
      <vt:lpstr>Declare a Function</vt:lpstr>
      <vt:lpstr>Declare a Function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Global and Local Variables</vt:lpstr>
      <vt:lpstr>Global and Local Variables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Development methodologies</vt:lpstr>
      <vt:lpstr>Analysis</vt:lpstr>
      <vt:lpstr>Learning Intentions</vt:lpstr>
      <vt:lpstr>Purpose</vt:lpstr>
      <vt:lpstr>Purpose</vt:lpstr>
      <vt:lpstr>Scope</vt:lpstr>
      <vt:lpstr>Scope</vt:lpstr>
      <vt:lpstr>Boundaries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Dry Run</vt:lpstr>
      <vt:lpstr>Trace Table</vt:lpstr>
      <vt:lpstr>Trace Table</vt:lpstr>
      <vt:lpstr>Breakpoint</vt:lpstr>
      <vt:lpstr>Breakpoint</vt:lpstr>
      <vt:lpstr>Watchpoint</vt:lpstr>
      <vt:lpstr>Watchpoint</vt:lpstr>
      <vt:lpstr>Evaluation</vt:lpstr>
      <vt:lpstr>Learning Intentions</vt:lpstr>
      <vt:lpstr>Usability</vt:lpstr>
      <vt:lpstr>Usability</vt:lpstr>
      <vt:lpstr>Maintainability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282</cp:revision>
  <cp:lastPrinted>2022-12-12T09:57:02Z</cp:lastPrinted>
  <dcterms:created xsi:type="dcterms:W3CDTF">2020-11-23T14:36:09Z</dcterms:created>
  <dcterms:modified xsi:type="dcterms:W3CDTF">2025-09-23T10:44:44Z</dcterms:modified>
</cp:coreProperties>
</file>