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553" r:id="rId302"/>
    <p:sldId id="418" r:id="rId303"/>
    <p:sldId id="654" r:id="rId304"/>
    <p:sldId id="586" r:id="rId305"/>
    <p:sldId id="632" r:id="rId306"/>
    <p:sldId id="500" r:id="rId307"/>
    <p:sldId id="565" r:id="rId308"/>
    <p:sldId id="634" r:id="rId309"/>
    <p:sldId id="587" r:id="rId310"/>
    <p:sldId id="657" r:id="rId311"/>
    <p:sldId id="503" r:id="rId312"/>
    <p:sldId id="504" r:id="rId313"/>
    <p:sldId id="798" r:id="rId314"/>
    <p:sldId id="808" r:id="rId315"/>
    <p:sldId id="803" r:id="rId316"/>
    <p:sldId id="809" r:id="rId317"/>
    <p:sldId id="804" r:id="rId318"/>
    <p:sldId id="810" r:id="rId319"/>
    <p:sldId id="802" r:id="rId320"/>
    <p:sldId id="811" r:id="rId321"/>
    <p:sldId id="799" r:id="rId322"/>
    <p:sldId id="812" r:id="rId323"/>
    <p:sldId id="800" r:id="rId324"/>
    <p:sldId id="813" r:id="rId325"/>
    <p:sldId id="801" r:id="rId326"/>
    <p:sldId id="814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27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notesMaster" Target="notesMasters/notesMaster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12/11/2024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53729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Pass: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Pass: 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Pass: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32220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Pass: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i="1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Pass: 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Pass: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12 November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11878</Words>
  <Application>Microsoft Office PowerPoint</Application>
  <PresentationFormat>Widescreen</PresentationFormat>
  <Paragraphs>3064</Paragraphs>
  <Slides>326</Slides>
  <Notes>243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2024-11-12T10:44:26Z</dcterms:modified>
</cp:coreProperties>
</file>