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05EDB-C263-48FE-975D-2BCC6E214241}" v="1" dt="2024-12-22T12:59:4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87" d="100"/>
          <a:sy n="8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15/01/2025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15 January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11110</Words>
  <Application>Microsoft Office PowerPoint</Application>
  <PresentationFormat>Widescreen</PresentationFormat>
  <Paragraphs>3053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2025-01-15T21:12:55Z</dcterms:modified>
</cp:coreProperties>
</file>