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1"/>
  </p:notesMasterIdLst>
  <p:sldIdLst>
    <p:sldId id="262" r:id="rId2"/>
    <p:sldId id="424" r:id="rId3"/>
    <p:sldId id="430" r:id="rId4"/>
    <p:sldId id="470" r:id="rId5"/>
    <p:sldId id="465" r:id="rId6"/>
    <p:sldId id="491" r:id="rId7"/>
    <p:sldId id="481" r:id="rId8"/>
    <p:sldId id="685" r:id="rId9"/>
    <p:sldId id="479" r:id="rId10"/>
    <p:sldId id="686" r:id="rId11"/>
    <p:sldId id="595" r:id="rId12"/>
    <p:sldId id="659" r:id="rId13"/>
    <p:sldId id="660" r:id="rId14"/>
    <p:sldId id="688" r:id="rId15"/>
    <p:sldId id="689" r:id="rId16"/>
    <p:sldId id="658" r:id="rId17"/>
    <p:sldId id="260" r:id="rId18"/>
    <p:sldId id="661" r:id="rId19"/>
    <p:sldId id="434" r:id="rId20"/>
    <p:sldId id="687" r:id="rId21"/>
    <p:sldId id="436" r:id="rId22"/>
    <p:sldId id="435" r:id="rId23"/>
    <p:sldId id="455" r:id="rId24"/>
    <p:sldId id="437" r:id="rId25"/>
    <p:sldId id="589" r:id="rId26"/>
    <p:sldId id="774" r:id="rId27"/>
    <p:sldId id="662" r:id="rId28"/>
    <p:sldId id="448" r:id="rId29"/>
    <p:sldId id="536" r:id="rId30"/>
    <p:sldId id="287" r:id="rId31"/>
    <p:sldId id="710" r:id="rId32"/>
    <p:sldId id="438" r:id="rId33"/>
    <p:sldId id="590" r:id="rId34"/>
    <p:sldId id="772" r:id="rId35"/>
    <p:sldId id="553" r:id="rId36"/>
    <p:sldId id="591" r:id="rId37"/>
    <p:sldId id="555" r:id="rId38"/>
    <p:sldId id="592" r:id="rId39"/>
    <p:sldId id="559" r:id="rId40"/>
    <p:sldId id="593" r:id="rId41"/>
    <p:sldId id="554" r:id="rId42"/>
    <p:sldId id="594" r:id="rId43"/>
    <p:sldId id="664" r:id="rId44"/>
    <p:sldId id="539" r:id="rId45"/>
    <p:sldId id="773" r:id="rId46"/>
    <p:sldId id="665" r:id="rId47"/>
    <p:sldId id="543" r:id="rId48"/>
    <p:sldId id="663" r:id="rId49"/>
    <p:sldId id="472" r:id="rId50"/>
    <p:sldId id="711" r:id="rId51"/>
    <p:sldId id="775" r:id="rId52"/>
    <p:sldId id="473" r:id="rId53"/>
    <p:sldId id="712" r:id="rId54"/>
    <p:sldId id="471" r:id="rId55"/>
    <p:sldId id="713" r:id="rId56"/>
    <p:sldId id="441" r:id="rId57"/>
    <p:sldId id="669" r:id="rId58"/>
    <p:sldId id="730" r:id="rId59"/>
    <p:sldId id="731" r:id="rId60"/>
    <p:sldId id="544" r:id="rId61"/>
    <p:sldId id="701" r:id="rId62"/>
    <p:sldId id="740" r:id="rId63"/>
    <p:sldId id="741" r:id="rId64"/>
    <p:sldId id="769" r:id="rId65"/>
    <p:sldId id="742" r:id="rId66"/>
    <p:sldId id="776" r:id="rId67"/>
    <p:sldId id="764" r:id="rId68"/>
    <p:sldId id="766" r:id="rId69"/>
    <p:sldId id="765" r:id="rId70"/>
    <p:sldId id="768" r:id="rId71"/>
    <p:sldId id="445" r:id="rId72"/>
    <p:sldId id="732" r:id="rId73"/>
    <p:sldId id="734" r:id="rId74"/>
    <p:sldId id="444" r:id="rId75"/>
    <p:sldId id="447" r:id="rId76"/>
    <p:sldId id="460" r:id="rId77"/>
    <p:sldId id="446" r:id="rId78"/>
    <p:sldId id="671" r:id="rId79"/>
    <p:sldId id="521" r:id="rId80"/>
    <p:sldId id="735" r:id="rId81"/>
    <p:sldId id="450" r:id="rId82"/>
    <p:sldId id="449" r:id="rId83"/>
    <p:sldId id="675" r:id="rId84"/>
    <p:sldId id="468" r:id="rId85"/>
    <p:sldId id="673" r:id="rId86"/>
    <p:sldId id="570" r:id="rId87"/>
    <p:sldId id="674" r:id="rId88"/>
    <p:sldId id="451" r:id="rId89"/>
    <p:sldId id="452" r:id="rId90"/>
    <p:sldId id="676" r:id="rId91"/>
    <p:sldId id="736" r:id="rId92"/>
    <p:sldId id="737" r:id="rId93"/>
    <p:sldId id="574" r:id="rId94"/>
    <p:sldId id="677" r:id="rId95"/>
    <p:sldId id="454" r:id="rId96"/>
    <p:sldId id="453" r:id="rId97"/>
    <p:sldId id="678" r:id="rId98"/>
    <p:sldId id="738" r:id="rId99"/>
    <p:sldId id="739" r:id="rId100"/>
    <p:sldId id="545" r:id="rId101"/>
    <p:sldId id="778" r:id="rId102"/>
    <p:sldId id="781" r:id="rId103"/>
    <p:sldId id="577" r:id="rId104"/>
    <p:sldId id="715" r:id="rId105"/>
    <p:sldId id="743" r:id="rId106"/>
    <p:sldId id="586" r:id="rId107"/>
    <p:sldId id="714" r:id="rId108"/>
    <p:sldId id="588" r:id="rId109"/>
    <p:sldId id="752" r:id="rId110"/>
    <p:sldId id="748" r:id="rId111"/>
    <p:sldId id="750" r:id="rId112"/>
    <p:sldId id="749" r:id="rId113"/>
    <p:sldId id="751" r:id="rId114"/>
    <p:sldId id="587" r:id="rId115"/>
    <p:sldId id="702" r:id="rId116"/>
    <p:sldId id="754" r:id="rId117"/>
    <p:sldId id="670" r:id="rId118"/>
    <p:sldId id="717" r:id="rId119"/>
    <p:sldId id="728" r:id="rId120"/>
    <p:sldId id="719" r:id="rId121"/>
    <p:sldId id="780" r:id="rId122"/>
    <p:sldId id="718" r:id="rId123"/>
    <p:sldId id="703" r:id="rId124"/>
    <p:sldId id="581" r:id="rId125"/>
    <p:sldId id="753" r:id="rId126"/>
    <p:sldId id="582" r:id="rId127"/>
    <p:sldId id="705" r:id="rId128"/>
    <p:sldId id="755" r:id="rId129"/>
    <p:sldId id="756" r:id="rId130"/>
    <p:sldId id="724" r:id="rId131"/>
    <p:sldId id="726" r:id="rId132"/>
    <p:sldId id="723" r:id="rId133"/>
    <p:sldId id="706" r:id="rId134"/>
    <p:sldId id="584" r:id="rId135"/>
    <p:sldId id="707" r:id="rId136"/>
    <p:sldId id="725" r:id="rId137"/>
    <p:sldId id="727" r:id="rId138"/>
    <p:sldId id="493" r:id="rId139"/>
    <p:sldId id="528" r:id="rId140"/>
    <p:sldId id="529" r:id="rId141"/>
    <p:sldId id="530" r:id="rId142"/>
    <p:sldId id="499" r:id="rId143"/>
    <p:sldId id="506" r:id="rId144"/>
    <p:sldId id="500" r:id="rId145"/>
    <p:sldId id="507" r:id="rId146"/>
    <p:sldId id="496" r:id="rId147"/>
    <p:sldId id="533" r:id="rId148"/>
    <p:sldId id="763" r:id="rId149"/>
    <p:sldId id="761" r:id="rId150"/>
    <p:sldId id="759" r:id="rId151"/>
    <p:sldId id="760" r:id="rId152"/>
    <p:sldId id="757" r:id="rId153"/>
    <p:sldId id="758" r:id="rId154"/>
    <p:sldId id="501" r:id="rId155"/>
    <p:sldId id="508" r:id="rId156"/>
    <p:sldId id="495" r:id="rId157"/>
    <p:sldId id="509" r:id="rId158"/>
    <p:sldId id="467" r:id="rId159"/>
    <p:sldId id="510" r:id="rId160"/>
    <p:sldId id="534" r:id="rId161"/>
    <p:sldId id="503" r:id="rId162"/>
    <p:sldId id="512" r:id="rId163"/>
    <p:sldId id="519" r:id="rId164"/>
    <p:sldId id="532" r:id="rId165"/>
    <p:sldId id="502" r:id="rId166"/>
    <p:sldId id="513" r:id="rId167"/>
    <p:sldId id="518" r:id="rId168"/>
    <p:sldId id="535" r:id="rId169"/>
    <p:sldId id="514" r:id="rId170"/>
    <p:sldId id="515" r:id="rId171"/>
    <p:sldId id="520" r:id="rId172"/>
    <p:sldId id="516" r:id="rId173"/>
    <p:sldId id="517" r:id="rId174"/>
    <p:sldId id="538" r:id="rId175"/>
    <p:sldId id="537" r:id="rId176"/>
    <p:sldId id="691" r:id="rId177"/>
    <p:sldId id="692" r:id="rId178"/>
    <p:sldId id="693" r:id="rId179"/>
    <p:sldId id="694" r:id="rId180"/>
    <p:sldId id="695" r:id="rId181"/>
    <p:sldId id="696" r:id="rId182"/>
    <p:sldId id="697" r:id="rId183"/>
    <p:sldId id="698" r:id="rId184"/>
    <p:sldId id="699" r:id="rId185"/>
    <p:sldId id="700" r:id="rId186"/>
    <p:sldId id="461" r:id="rId187"/>
    <p:sldId id="729" r:id="rId188"/>
    <p:sldId id="819" r:id="rId189"/>
    <p:sldId id="256" r:id="rId190"/>
    <p:sldId id="524" r:id="rId191"/>
    <p:sldId id="820" r:id="rId192"/>
    <p:sldId id="821" r:id="rId193"/>
    <p:sldId id="822" r:id="rId194"/>
    <p:sldId id="823" r:id="rId195"/>
    <p:sldId id="824" r:id="rId196"/>
    <p:sldId id="826" r:id="rId197"/>
    <p:sldId id="523" r:id="rId198"/>
    <p:sldId id="827" r:id="rId199"/>
    <p:sldId id="690" r:id="rId200"/>
    <p:sldId id="480" r:id="rId201"/>
    <p:sldId id="777" r:id="rId202"/>
    <p:sldId id="680" r:id="rId203"/>
    <p:sldId id="684" r:id="rId204"/>
    <p:sldId id="682" r:id="rId205"/>
    <p:sldId id="681" r:id="rId206"/>
    <p:sldId id="482" r:id="rId207"/>
    <p:sldId id="489" r:id="rId208"/>
    <p:sldId id="483" r:id="rId209"/>
    <p:sldId id="490" r:id="rId210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  <p14:sldId id="430"/>
            <p14:sldId id="470"/>
            <p14:sldId id="465"/>
            <p14:sldId id="491"/>
            <p14:sldId id="481"/>
            <p14:sldId id="685"/>
            <p14:sldId id="479"/>
            <p14:sldId id="686"/>
          </p14:sldIdLst>
        </p14:section>
        <p14:section name="Internal commentary" id="{1C33CE3C-DDFD-4A04-A8B3-5B64861D3E79}">
          <p14:sldIdLst>
            <p14:sldId id="595"/>
            <p14:sldId id="659"/>
            <p14:sldId id="660"/>
            <p14:sldId id="688"/>
            <p14:sldId id="689"/>
          </p14:sldIdLst>
        </p14:section>
        <p14:section name="Display" id="{7F5F0C3E-99A6-45D0-9B99-14930DA3A596}">
          <p14:sldIdLst>
            <p14:sldId id="658"/>
            <p14:sldId id="260"/>
            <p14:sldId id="661"/>
          </p14:sldIdLst>
        </p14:section>
        <p14:section name="Selecting data" id="{2EDCD0F4-5722-4C0A-AACB-6CCC95B63552}">
          <p14:sldIdLst>
            <p14:sldId id="434"/>
            <p14:sldId id="687"/>
            <p14:sldId id="436"/>
            <p14:sldId id="435"/>
            <p14:sldId id="455"/>
            <p14:sldId id="437"/>
            <p14:sldId id="589"/>
            <p14:sldId id="774"/>
          </p14:sldIdLst>
        </p14:section>
        <p14:section name="Simple filtering" id="{4EB2FB9F-0FB5-438F-B6F9-2895898BD036}">
          <p14:sldIdLst>
            <p14:sldId id="662"/>
            <p14:sldId id="448"/>
            <p14:sldId id="536"/>
            <p14:sldId id="287"/>
            <p14:sldId id="710"/>
            <p14:sldId id="438"/>
            <p14:sldId id="590"/>
            <p14:sldId id="772"/>
            <p14:sldId id="553"/>
            <p14:sldId id="591"/>
            <p14:sldId id="555"/>
            <p14:sldId id="592"/>
            <p14:sldId id="559"/>
            <p14:sldId id="593"/>
            <p14:sldId id="554"/>
            <p14:sldId id="594"/>
          </p14:sldIdLst>
        </p14:section>
        <p14:section name="Complex filtering" id="{9260256F-28F3-4E9E-9446-CE52F48BD61A}">
          <p14:sldIdLst>
            <p14:sldId id="664"/>
            <p14:sldId id="539"/>
            <p14:sldId id="773"/>
            <p14:sldId id="665"/>
          </p14:sldIdLst>
        </p14:section>
        <p14:section name="Task 1" id="{03337F12-57C8-453A-971A-F8161C78F81A}">
          <p14:sldIdLst>
            <p14:sldId id="543"/>
          </p14:sldIdLst>
        </p14:section>
        <p14:section name="Sorting" id="{A0843CDC-A3D8-42E2-A92F-876C3B7F5B35}">
          <p14:sldIdLst>
            <p14:sldId id="663"/>
            <p14:sldId id="472"/>
            <p14:sldId id="711"/>
            <p14:sldId id="775"/>
            <p14:sldId id="473"/>
            <p14:sldId id="712"/>
            <p14:sldId id="471"/>
            <p14:sldId id="713"/>
          </p14:sldIdLst>
        </p14:section>
        <p14:section name="Example" id="{B6EB70A0-1A80-446A-8A12-585F4D8FA8F1}">
          <p14:sldIdLst>
            <p14:sldId id="441"/>
            <p14:sldId id="669"/>
          </p14:sldIdLst>
        </p14:section>
        <p14:section name="Santa's List" id="{2C9D3CBD-6540-4C6A-A58A-81BD1FCDA0C9}">
          <p14:sldIdLst>
            <p14:sldId id="730"/>
            <p14:sldId id="731"/>
          </p14:sldIdLst>
        </p14:section>
        <p14:section name="Task 2" id="{3BCFA8B2-C681-4E71-834C-6EEF522B4C45}">
          <p14:sldIdLst>
            <p14:sldId id="544"/>
          </p14:sldIdLst>
        </p14:section>
        <p14:section name="Order of Operations" id="{11B55FB4-B940-4A7E-92D4-97A5E14B2FF2}">
          <p14:sldIdLst>
            <p14:sldId id="701"/>
            <p14:sldId id="740"/>
            <p14:sldId id="741"/>
            <p14:sldId id="769"/>
            <p14:sldId id="742"/>
            <p14:sldId id="776"/>
            <p14:sldId id="764"/>
            <p14:sldId id="766"/>
            <p14:sldId id="765"/>
            <p14:sldId id="768"/>
          </p14:sldIdLst>
        </p14:section>
        <p14:section name="Equi-join" id="{9156AF32-3F4A-4277-919D-54926F4D484A}">
          <p14:sldIdLst>
            <p14:sldId id="445"/>
            <p14:sldId id="732"/>
            <p14:sldId id="734"/>
            <p14:sldId id="444"/>
            <p14:sldId id="447"/>
            <p14:sldId id="460"/>
            <p14:sldId id="446"/>
            <p14:sldId id="671"/>
            <p14:sldId id="521"/>
            <p14:sldId id="735"/>
          </p14:sldIdLst>
        </p14:section>
        <p14:section name="INSERT" id="{45B73AF7-9771-40C9-90A1-856F89D715F7}">
          <p14:sldIdLst>
            <p14:sldId id="450"/>
            <p14:sldId id="449"/>
            <p14:sldId id="675"/>
            <p14:sldId id="468"/>
            <p14:sldId id="673"/>
            <p14:sldId id="570"/>
            <p14:sldId id="674"/>
          </p14:sldIdLst>
        </p14:section>
        <p14:section name="UPDATE" id="{9BC599F8-639E-4FCE-BD7E-70C803913791}">
          <p14:sldIdLst>
            <p14:sldId id="451"/>
            <p14:sldId id="452"/>
            <p14:sldId id="676"/>
            <p14:sldId id="736"/>
            <p14:sldId id="737"/>
            <p14:sldId id="574"/>
            <p14:sldId id="677"/>
          </p14:sldIdLst>
        </p14:section>
        <p14:section name="DELETE" id="{F1AC29AD-00A0-4DA8-8F76-72F463CC9F85}">
          <p14:sldIdLst>
            <p14:sldId id="454"/>
            <p14:sldId id="453"/>
            <p14:sldId id="678"/>
            <p14:sldId id="738"/>
            <p14:sldId id="739"/>
          </p14:sldIdLst>
        </p14:section>
        <p14:section name="Task 3" id="{FFFB8ABA-72F5-423C-8F68-E44D6D6CBCDF}">
          <p14:sldIdLst>
            <p14:sldId id="545"/>
            <p14:sldId id="778"/>
            <p14:sldId id="781"/>
          </p14:sldIdLst>
        </p14:section>
        <p14:section name="Create Table" id="{8ACCEF9C-31EB-4348-9580-7D53892E83BF}">
          <p14:sldIdLst>
            <p14:sldId id="577"/>
            <p14:sldId id="715"/>
            <p14:sldId id="743"/>
            <p14:sldId id="586"/>
            <p14:sldId id="714"/>
            <p14:sldId id="588"/>
            <p14:sldId id="752"/>
            <p14:sldId id="748"/>
            <p14:sldId id="750"/>
            <p14:sldId id="749"/>
            <p14:sldId id="751"/>
          </p14:sldIdLst>
        </p14:section>
        <p14:section name="Modify Table" id="{DF38FDF2-0431-4BF2-8BBE-659739AD517E}">
          <p14:sldIdLst>
            <p14:sldId id="587"/>
            <p14:sldId id="702"/>
            <p14:sldId id="754"/>
            <p14:sldId id="670"/>
            <p14:sldId id="717"/>
            <p14:sldId id="728"/>
            <p14:sldId id="719"/>
            <p14:sldId id="780"/>
            <p14:sldId id="718"/>
            <p14:sldId id="703"/>
            <p14:sldId id="581"/>
            <p14:sldId id="753"/>
            <p14:sldId id="582"/>
            <p14:sldId id="705"/>
            <p14:sldId id="755"/>
            <p14:sldId id="756"/>
            <p14:sldId id="724"/>
            <p14:sldId id="726"/>
            <p14:sldId id="723"/>
            <p14:sldId id="706"/>
            <p14:sldId id="584"/>
            <p14:sldId id="707"/>
            <p14:sldId id="725"/>
            <p14:sldId id="727"/>
          </p14:sldIdLst>
        </p14:section>
        <p14:section name="Cardinality" id="{12EF5A2B-A0F7-4F06-BD1F-F08B7156C11F}">
          <p14:sldIdLst>
            <p14:sldId id="493"/>
            <p14:sldId id="528"/>
            <p14:sldId id="529"/>
            <p14:sldId id="530"/>
            <p14:sldId id="499"/>
            <p14:sldId id="506"/>
            <p14:sldId id="500"/>
            <p14:sldId id="507"/>
            <p14:sldId id="496"/>
          </p14:sldIdLst>
        </p14:section>
        <p14:section name="ER Diagrams" id="{092385FA-4484-4009-B3DD-2DCFD486ADB0}">
          <p14:sldIdLst>
            <p14:sldId id="533"/>
            <p14:sldId id="763"/>
            <p14:sldId id="761"/>
            <p14:sldId id="759"/>
            <p14:sldId id="760"/>
            <p14:sldId id="757"/>
            <p14:sldId id="758"/>
            <p14:sldId id="501"/>
            <p14:sldId id="508"/>
            <p14:sldId id="495"/>
            <p14:sldId id="509"/>
          </p14:sldIdLst>
        </p14:section>
        <p14:section name="Validation" id="{960C753B-D75F-4BD0-BB9D-EFEB3AE6A3E3}">
          <p14:sldIdLst>
            <p14:sldId id="467"/>
            <p14:sldId id="510"/>
          </p14:sldIdLst>
        </p14:section>
        <p14:section name="Data dictionary" id="{9CA5A04E-ED73-4CF8-B424-44457E4EFEF6}">
          <p14:sldIdLst>
            <p14:sldId id="534"/>
            <p14:sldId id="503"/>
            <p14:sldId id="512"/>
            <p14:sldId id="519"/>
            <p14:sldId id="532"/>
            <p14:sldId id="502"/>
            <p14:sldId id="513"/>
            <p14:sldId id="518"/>
          </p14:sldIdLst>
        </p14:section>
        <p14:section name="Query design" id="{C6B6DB09-4C97-48C8-99C9-D1EA85B0A8EC}">
          <p14:sldIdLst>
            <p14:sldId id="535"/>
            <p14:sldId id="514"/>
            <p14:sldId id="515"/>
            <p14:sldId id="520"/>
            <p14:sldId id="516"/>
            <p14:sldId id="517"/>
          </p14:sldIdLst>
        </p14:section>
        <p14:section name="Testing" id="{7B65612F-A0B7-4E55-9E2E-74B74BB2989B}">
          <p14:sldIdLst>
            <p14:sldId id="538"/>
          </p14:sldIdLst>
        </p14:section>
        <p14:section name="Evaluation" id="{17170198-367D-4381-96A8-6FAB281DB504}">
          <p14:sldIdLst>
            <p14:sldId id="537"/>
          </p14:sldIdLst>
        </p14:section>
        <p14:section name="Unused" id="{6B78BB24-7CD6-4957-A4D8-8AE3A74FF31C}">
          <p14:sldIdLst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</p14:sldIdLst>
        </p14:section>
        <p14:section name="Year 2 Intro" id="{49A7278B-A6C0-4D9B-A99D-A786B3EA68AB}">
          <p14:sldIdLst>
            <p14:sldId id="461"/>
            <p14:sldId id="729"/>
            <p14:sldId id="819"/>
          </p14:sldIdLst>
        </p14:section>
        <p14:section name="GDPR" id="{E37955AC-40BA-4116-85D2-DB10939CD5EC}">
          <p14:sldIdLst>
            <p14:sldId id="256"/>
            <p14:sldId id="524"/>
            <p14:sldId id="820"/>
            <p14:sldId id="821"/>
            <p14:sldId id="822"/>
            <p14:sldId id="823"/>
            <p14:sldId id="824"/>
            <p14:sldId id="826"/>
            <p14:sldId id="523"/>
            <p14:sldId id="827"/>
          </p14:sldIdLst>
        </p14:section>
        <p14:section name="Analysis" id="{FC1A97FF-E730-48B4-9EC4-29660A1AAE1C}">
          <p14:sldIdLst>
            <p14:sldId id="690"/>
            <p14:sldId id="480"/>
            <p14:sldId id="777"/>
            <p14:sldId id="680"/>
            <p14:sldId id="684"/>
            <p14:sldId id="682"/>
            <p14:sldId id="681"/>
          </p14:sldIdLst>
        </p14:section>
        <p14:section name="Design" id="{56203B2E-7417-47BB-9FEF-6B2DD80B6A0E}">
          <p14:sldIdLst>
            <p14:sldId id="482"/>
            <p14:sldId id="489"/>
            <p14:sldId id="483"/>
            <p14:sldId id="4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D5D"/>
    <a:srgbClr val="183691"/>
    <a:srgbClr val="0086B3"/>
    <a:srgbClr val="FF00FF"/>
    <a:srgbClr val="FFFF00"/>
    <a:srgbClr val="8BC2DE"/>
    <a:srgbClr val="49A5CA"/>
    <a:srgbClr val="BDD7EE"/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0486E8-BDD3-4C45-A19D-BD3EF6B505AA}" v="7" dt="2024-11-11T20:26:47.1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9" autoAdjust="0"/>
    <p:restoredTop sz="79122" autoAdjust="0"/>
  </p:normalViewPr>
  <p:slideViewPr>
    <p:cSldViewPr snapToGrid="0" showGuides="1">
      <p:cViewPr varScale="1">
        <p:scale>
          <a:sx n="50" d="100"/>
          <a:sy n="50" d="100"/>
        </p:scale>
        <p:origin x="1096" y="4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microsoft.com/office/2016/11/relationships/changesInfo" Target="changesInfos/changesInfo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microsoft.com/office/2015/10/relationships/revisionInfo" Target="revisionInfo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theme" Target="theme/theme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tableStyles" Target="tableStyle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notesMaster" Target="notesMasters/notes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presProps" Target="presProp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450486E8-BDD3-4C45-A19D-BD3EF6B505AA}"/>
    <pc:docChg chg="custSel modSld sldOrd">
      <pc:chgData name="Al Friend" userId="e5ed79da-d858-46d4-9eed-a7a24903f2de" providerId="ADAL" clId="{450486E8-BDD3-4C45-A19D-BD3EF6B505AA}" dt="2024-11-11T20:29:16.019" v="111" actId="1036"/>
      <pc:docMkLst>
        <pc:docMk/>
      </pc:docMkLst>
      <pc:sldChg chg="modAnim modNotesTx">
        <pc:chgData name="Al Friend" userId="e5ed79da-d858-46d4-9eed-a7a24903f2de" providerId="ADAL" clId="{450486E8-BDD3-4C45-A19D-BD3EF6B505AA}" dt="2024-11-06T19:43:52.146" v="31" actId="20577"/>
        <pc:sldMkLst>
          <pc:docMk/>
          <pc:sldMk cId="1174814452" sldId="461"/>
        </pc:sldMkLst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3622404688" sldId="523"/>
        </pc:sldMkLst>
      </pc:sldChg>
      <pc:sldChg chg="addSp delSp modSp mod delAnim modAnim">
        <pc:chgData name="Al Friend" userId="e5ed79da-d858-46d4-9eed-a7a24903f2de" providerId="ADAL" clId="{450486E8-BDD3-4C45-A19D-BD3EF6B505AA}" dt="2024-11-11T20:29:16.019" v="111" actId="1036"/>
        <pc:sldMkLst>
          <pc:docMk/>
          <pc:sldMk cId="4198218161" sldId="763"/>
        </pc:sldMkLst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7" creationId="{F8B8EFF9-543D-3932-D393-6902EF15D561}"/>
          </ac:spMkLst>
        </pc:spChg>
        <pc:spChg chg="mod">
          <ac:chgData name="Al Friend" userId="e5ed79da-d858-46d4-9eed-a7a24903f2de" providerId="ADAL" clId="{450486E8-BDD3-4C45-A19D-BD3EF6B505AA}" dt="2024-11-11T20:28:11.003" v="94" actId="14100"/>
          <ac:spMkLst>
            <pc:docMk/>
            <pc:sldMk cId="4198218161" sldId="763"/>
            <ac:spMk id="8" creationId="{AABE7F4F-31A2-99F3-8DE6-B6E7C9D4A7BA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10" creationId="{92901AFD-7DA9-E3E1-5F7D-60761172648D}"/>
          </ac:spMkLst>
        </pc:spChg>
        <pc:spChg chg="mod">
          <ac:chgData name="Al Friend" userId="e5ed79da-d858-46d4-9eed-a7a24903f2de" providerId="ADAL" clId="{450486E8-BDD3-4C45-A19D-BD3EF6B505AA}" dt="2024-11-11T20:28:03.998" v="93" actId="1076"/>
          <ac:spMkLst>
            <pc:docMk/>
            <pc:sldMk cId="4198218161" sldId="763"/>
            <ac:spMk id="11" creationId="{4768A0A6-A514-97D6-DDE9-65BB3970B6E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1" creationId="{C94ED22F-8452-163D-85D5-A3ED48A8F6F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3" creationId="{B7B19BF9-6E34-5C97-3810-B94C6343DDA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3" creationId="{32ED144E-D951-D848-30E0-9ADE636CED3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4" creationId="{EB7C4233-532A-127C-8E21-38C7DEB9EA18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5" creationId="{1A037B0F-AEF9-CA89-EADF-09BB62D8E21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7" creationId="{076158D0-449E-331E-02B8-6187272187CD}"/>
          </ac:spMkLst>
        </pc:spChg>
        <pc:spChg chg="del">
          <ac:chgData name="Al Friend" userId="e5ed79da-d858-46d4-9eed-a7a24903f2de" providerId="ADAL" clId="{450486E8-BDD3-4C45-A19D-BD3EF6B505AA}" dt="2024-11-11T20:26:31.520" v="70" actId="478"/>
          <ac:spMkLst>
            <pc:docMk/>
            <pc:sldMk cId="4198218161" sldId="763"/>
            <ac:spMk id="58" creationId="{8AA476A7-1B57-DF07-D9A2-C5604785C7DF}"/>
          </ac:spMkLst>
        </pc:spChg>
        <pc:grpChg chg="add mod">
          <ac:chgData name="Al Friend" userId="e5ed79da-d858-46d4-9eed-a7a24903f2de" providerId="ADAL" clId="{450486E8-BDD3-4C45-A19D-BD3EF6B505AA}" dt="2024-11-11T20:28:17.371" v="95" actId="1076"/>
          <ac:grpSpMkLst>
            <pc:docMk/>
            <pc:sldMk cId="4198218161" sldId="763"/>
            <ac:grpSpMk id="6" creationId="{D042AC0D-1015-3A7D-1484-E042DE37F799}"/>
          </ac:grpSpMkLst>
        </pc:grpChg>
        <pc:grpChg chg="add mod">
          <ac:chgData name="Al Friend" userId="e5ed79da-d858-46d4-9eed-a7a24903f2de" providerId="ADAL" clId="{450486E8-BDD3-4C45-A19D-BD3EF6B505AA}" dt="2024-11-11T20:29:16.019" v="111" actId="1036"/>
          <ac:grpSpMkLst>
            <pc:docMk/>
            <pc:sldMk cId="4198218161" sldId="763"/>
            <ac:grpSpMk id="9" creationId="{D07182A0-4D7C-0BEC-4FD4-043B53375ED5}"/>
          </ac:grpSpMkLst>
        </pc:grpChg>
      </pc:sldChg>
      <pc:sldChg chg="modSp mod">
        <pc:chgData name="Al Friend" userId="e5ed79da-d858-46d4-9eed-a7a24903f2de" providerId="ADAL" clId="{450486E8-BDD3-4C45-A19D-BD3EF6B505AA}" dt="2024-11-06T19:44:52.513" v="47" actId="6549"/>
        <pc:sldMkLst>
          <pc:docMk/>
          <pc:sldMk cId="2179619999" sldId="820"/>
        </pc:sldMkLst>
        <pc:spChg chg="mod">
          <ac:chgData name="Al Friend" userId="e5ed79da-d858-46d4-9eed-a7a24903f2de" providerId="ADAL" clId="{450486E8-BDD3-4C45-A19D-BD3EF6B505AA}" dt="2024-11-06T19:44:52.513" v="47" actId="6549"/>
          <ac:spMkLst>
            <pc:docMk/>
            <pc:sldMk cId="2179619999" sldId="820"/>
            <ac:spMk id="3" creationId="{3BF8633D-C374-D6AF-17C9-F89D591C2E40}"/>
          </ac:spMkLst>
        </pc:spChg>
      </pc:sldChg>
      <pc:sldChg chg="modSp mod">
        <pc:chgData name="Al Friend" userId="e5ed79da-d858-46d4-9eed-a7a24903f2de" providerId="ADAL" clId="{450486E8-BDD3-4C45-A19D-BD3EF6B505AA}" dt="2024-11-06T19:45:41.957" v="60" actId="20577"/>
        <pc:sldMkLst>
          <pc:docMk/>
          <pc:sldMk cId="1923468790" sldId="821"/>
        </pc:sldMkLst>
        <pc:spChg chg="mod">
          <ac:chgData name="Al Friend" userId="e5ed79da-d858-46d4-9eed-a7a24903f2de" providerId="ADAL" clId="{450486E8-BDD3-4C45-A19D-BD3EF6B505AA}" dt="2024-11-06T19:45:41.957" v="60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 mod">
        <pc:chgData name="Al Friend" userId="e5ed79da-d858-46d4-9eed-a7a24903f2de" providerId="ADAL" clId="{450486E8-BDD3-4C45-A19D-BD3EF6B505AA}" dt="2024-11-06T19:46:25.917" v="69" actId="20577"/>
        <pc:sldMkLst>
          <pc:docMk/>
          <pc:sldMk cId="2465990110" sldId="823"/>
        </pc:sldMkLst>
        <pc:spChg chg="mod">
          <ac:chgData name="Al Friend" userId="e5ed79da-d858-46d4-9eed-a7a24903f2de" providerId="ADAL" clId="{450486E8-BDD3-4C45-A19D-BD3EF6B505AA}" dt="2024-11-06T19:46:25.917" v="69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2584223036" sldId="827"/>
        </pc:sldMkLst>
      </pc:sldChg>
    </pc:docChg>
  </pc:docChgLst>
  <pc:docChgLst>
    <pc:chgData name="Al Friend" userId="e5ed79da-d858-46d4-9eed-a7a24903f2de" providerId="ADAL" clId="{66FE348F-243B-45F1-817C-ACD11198848F}"/>
    <pc:docChg chg="undo custSel addSld delSld modSld sldOrd modSection">
      <pc:chgData name="Al Friend" userId="e5ed79da-d858-46d4-9eed-a7a24903f2de" providerId="ADAL" clId="{66FE348F-243B-45F1-817C-ACD11198848F}" dt="2024-11-12T14:51:16.488" v="318"/>
      <pc:docMkLst>
        <pc:docMk/>
      </pc:docMkLst>
      <pc:sldChg chg="modSp modAnim">
        <pc:chgData name="Al Friend" userId="e5ed79da-d858-46d4-9eed-a7a24903f2de" providerId="ADAL" clId="{66FE348F-243B-45F1-817C-ACD11198848F}" dt="2024-11-06T16:28:36.388" v="179" actId="403"/>
        <pc:sldMkLst>
          <pc:docMk/>
          <pc:sldMk cId="3622404688" sldId="523"/>
        </pc:sldMkLst>
        <pc:spChg chg="mod">
          <ac:chgData name="Al Friend" userId="e5ed79da-d858-46d4-9eed-a7a24903f2de" providerId="ADAL" clId="{66FE348F-243B-45F1-817C-ACD11198848F}" dt="2024-11-06T16:20:57.675" v="117" actId="20577"/>
          <ac:spMkLst>
            <pc:docMk/>
            <pc:sldMk cId="3622404688" sldId="523"/>
            <ac:spMk id="2" creationId="{8969B548-520E-4A1A-99D5-1A35599E9328}"/>
          </ac:spMkLst>
        </pc:spChg>
        <pc:spChg chg="mod">
          <ac:chgData name="Al Friend" userId="e5ed79da-d858-46d4-9eed-a7a24903f2de" providerId="ADAL" clId="{66FE348F-243B-45F1-817C-ACD11198848F}" dt="2024-11-06T16:28:36.388" v="179" actId="403"/>
          <ac:spMkLst>
            <pc:docMk/>
            <pc:sldMk cId="3622404688" sldId="523"/>
            <ac:spMk id="3" creationId="{257141CB-89B9-453C-950A-3B96F4293BEE}"/>
          </ac:spMkLst>
        </pc:spChg>
      </pc:sldChg>
      <pc:sldChg chg="modAnim">
        <pc:chgData name="Al Friend" userId="e5ed79da-d858-46d4-9eed-a7a24903f2de" providerId="ADAL" clId="{66FE348F-243B-45F1-817C-ACD11198848F}" dt="2024-11-07T13:58:01.092" v="308"/>
        <pc:sldMkLst>
          <pc:docMk/>
          <pc:sldMk cId="1164188483" sldId="680"/>
        </pc:sldMkLst>
      </pc:sldChg>
      <pc:sldChg chg="addSp modSp modAnim">
        <pc:chgData name="Al Friend" userId="e5ed79da-d858-46d4-9eed-a7a24903f2de" providerId="ADAL" clId="{66FE348F-243B-45F1-817C-ACD11198848F}" dt="2024-11-07T13:58:27.091" v="317" actId="20577"/>
        <pc:sldMkLst>
          <pc:docMk/>
          <pc:sldMk cId="3347276238" sldId="682"/>
        </pc:sldMkLst>
        <pc:spChg chg="add mod">
          <ac:chgData name="Al Friend" userId="e5ed79da-d858-46d4-9eed-a7a24903f2de" providerId="ADAL" clId="{66FE348F-243B-45F1-817C-ACD11198848F}" dt="2024-11-07T13:58:27.091" v="317" actId="20577"/>
          <ac:spMkLst>
            <pc:docMk/>
            <pc:sldMk cId="3347276238" sldId="682"/>
            <ac:spMk id="21" creationId="{0CE56262-06B5-4468-A8EC-F6B52D8201A8}"/>
          </ac:spMkLst>
        </pc:spChg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1948743443" sldId="764"/>
        </pc:sldMkLst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2856463235" sldId="765"/>
        </pc:sldMkLst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3647186911" sldId="766"/>
        </pc:sldMkLst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2672743132" sldId="768"/>
        </pc:sldMkLst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3929749998" sldId="776"/>
        </pc:sldMkLst>
      </pc:sldChg>
      <pc:sldChg chg="modSp">
        <pc:chgData name="Al Friend" userId="e5ed79da-d858-46d4-9eed-a7a24903f2de" providerId="ADAL" clId="{66FE348F-243B-45F1-817C-ACD11198848F}" dt="2024-11-06T16:32:58.640" v="225" actId="20577"/>
        <pc:sldMkLst>
          <pc:docMk/>
          <pc:sldMk cId="2179619999" sldId="820"/>
        </pc:sldMkLst>
        <pc:spChg chg="mod">
          <ac:chgData name="Al Friend" userId="e5ed79da-d858-46d4-9eed-a7a24903f2de" providerId="ADAL" clId="{66FE348F-243B-45F1-817C-ACD11198848F}" dt="2024-11-06T16:18:25.989" v="75" actId="20577"/>
          <ac:spMkLst>
            <pc:docMk/>
            <pc:sldMk cId="2179619999" sldId="820"/>
            <ac:spMk id="2" creationId="{E59E83AA-EE28-0599-B167-E9F38D289DF6}"/>
          </ac:spMkLst>
        </pc:spChg>
        <pc:spChg chg="mod">
          <ac:chgData name="Al Friend" userId="e5ed79da-d858-46d4-9eed-a7a24903f2de" providerId="ADAL" clId="{66FE348F-243B-45F1-817C-ACD11198848F}" dt="2024-11-06T16:32:58.640" v="225" actId="20577"/>
          <ac:spMkLst>
            <pc:docMk/>
            <pc:sldMk cId="2179619999" sldId="820"/>
            <ac:spMk id="3" creationId="{3BF8633D-C374-D6AF-17C9-F89D591C2E40}"/>
          </ac:spMkLst>
        </pc:spChg>
      </pc:sldChg>
      <pc:sldChg chg="modSp">
        <pc:chgData name="Al Friend" userId="e5ed79da-d858-46d4-9eed-a7a24903f2de" providerId="ADAL" clId="{66FE348F-243B-45F1-817C-ACD11198848F}" dt="2024-11-06T16:35:31.405" v="266" actId="20577"/>
        <pc:sldMkLst>
          <pc:docMk/>
          <pc:sldMk cId="1923468790" sldId="821"/>
        </pc:sldMkLst>
        <pc:spChg chg="mod">
          <ac:chgData name="Al Friend" userId="e5ed79da-d858-46d4-9eed-a7a24903f2de" providerId="ADAL" clId="{66FE348F-243B-45F1-817C-ACD11198848F}" dt="2024-11-06T16:18:49.691" v="78" actId="20577"/>
          <ac:spMkLst>
            <pc:docMk/>
            <pc:sldMk cId="1923468790" sldId="821"/>
            <ac:spMk id="2" creationId="{F9F40209-8C1E-4D03-17F1-0B25A569229B}"/>
          </ac:spMkLst>
        </pc:spChg>
        <pc:spChg chg="mod">
          <ac:chgData name="Al Friend" userId="e5ed79da-d858-46d4-9eed-a7a24903f2de" providerId="ADAL" clId="{66FE348F-243B-45F1-817C-ACD11198848F}" dt="2024-11-06T16:35:31.405" v="266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">
        <pc:chgData name="Al Friend" userId="e5ed79da-d858-46d4-9eed-a7a24903f2de" providerId="ADAL" clId="{66FE348F-243B-45F1-817C-ACD11198848F}" dt="2024-11-06T16:36:54.722" v="296" actId="20577"/>
        <pc:sldMkLst>
          <pc:docMk/>
          <pc:sldMk cId="864826872" sldId="822"/>
        </pc:sldMkLst>
        <pc:spChg chg="mod">
          <ac:chgData name="Al Friend" userId="e5ed79da-d858-46d4-9eed-a7a24903f2de" providerId="ADAL" clId="{66FE348F-243B-45F1-817C-ACD11198848F}" dt="2024-11-06T16:19:07.870" v="82" actId="20577"/>
          <ac:spMkLst>
            <pc:docMk/>
            <pc:sldMk cId="864826872" sldId="822"/>
            <ac:spMk id="2" creationId="{547D8603-1AE1-AA52-FACD-E6BE787027BB}"/>
          </ac:spMkLst>
        </pc:spChg>
        <pc:spChg chg="mod">
          <ac:chgData name="Al Friend" userId="e5ed79da-d858-46d4-9eed-a7a24903f2de" providerId="ADAL" clId="{66FE348F-243B-45F1-817C-ACD11198848F}" dt="2024-11-06T16:36:54.722" v="296" actId="20577"/>
          <ac:spMkLst>
            <pc:docMk/>
            <pc:sldMk cId="864826872" sldId="822"/>
            <ac:spMk id="3" creationId="{D0433B07-78A7-33E9-8E02-3014F87FE084}"/>
          </ac:spMkLst>
        </pc:spChg>
      </pc:sldChg>
      <pc:sldChg chg="modSp">
        <pc:chgData name="Al Friend" userId="e5ed79da-d858-46d4-9eed-a7a24903f2de" providerId="ADAL" clId="{66FE348F-243B-45F1-817C-ACD11198848F}" dt="2024-11-06T16:38:15.527" v="302" actId="20577"/>
        <pc:sldMkLst>
          <pc:docMk/>
          <pc:sldMk cId="2465990110" sldId="823"/>
        </pc:sldMkLst>
        <pc:spChg chg="mod">
          <ac:chgData name="Al Friend" userId="e5ed79da-d858-46d4-9eed-a7a24903f2de" providerId="ADAL" clId="{66FE348F-243B-45F1-817C-ACD11198848F}" dt="2024-11-06T16:19:20.076" v="86" actId="20577"/>
          <ac:spMkLst>
            <pc:docMk/>
            <pc:sldMk cId="2465990110" sldId="823"/>
            <ac:spMk id="2" creationId="{7D6914D0-9D77-EAD9-8D32-2C3A50E60221}"/>
          </ac:spMkLst>
        </pc:spChg>
        <pc:spChg chg="mod">
          <ac:chgData name="Al Friend" userId="e5ed79da-d858-46d4-9eed-a7a24903f2de" providerId="ADAL" clId="{66FE348F-243B-45F1-817C-ACD11198848F}" dt="2024-11-06T16:38:15.527" v="302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modSp">
        <pc:chgData name="Al Friend" userId="e5ed79da-d858-46d4-9eed-a7a24903f2de" providerId="ADAL" clId="{66FE348F-243B-45F1-817C-ACD11198848F}" dt="2024-11-06T16:29:03.729" v="185" actId="403"/>
        <pc:sldMkLst>
          <pc:docMk/>
          <pc:sldMk cId="3704889719" sldId="824"/>
        </pc:sldMkLst>
        <pc:spChg chg="mod">
          <ac:chgData name="Al Friend" userId="e5ed79da-d858-46d4-9eed-a7a24903f2de" providerId="ADAL" clId="{66FE348F-243B-45F1-817C-ACD11198848F}" dt="2024-11-06T16:19:34.117" v="89" actId="20577"/>
          <ac:spMkLst>
            <pc:docMk/>
            <pc:sldMk cId="3704889719" sldId="824"/>
            <ac:spMk id="2" creationId="{E0E6D224-A02B-F736-6D46-C7590119C67C}"/>
          </ac:spMkLst>
        </pc:spChg>
        <pc:spChg chg="mod">
          <ac:chgData name="Al Friend" userId="e5ed79da-d858-46d4-9eed-a7a24903f2de" providerId="ADAL" clId="{66FE348F-243B-45F1-817C-ACD11198848F}" dt="2024-11-06T16:29:03.729" v="185" actId="403"/>
          <ac:spMkLst>
            <pc:docMk/>
            <pc:sldMk cId="3704889719" sldId="824"/>
            <ac:spMk id="3" creationId="{C270B8E5-83C1-EC42-FE1A-05D0ED85F473}"/>
          </ac:spMkLst>
        </pc:spChg>
      </pc:sldChg>
      <pc:sldChg chg="modSp ord">
        <pc:chgData name="Al Friend" userId="e5ed79da-d858-46d4-9eed-a7a24903f2de" providerId="ADAL" clId="{66FE348F-243B-45F1-817C-ACD11198848F}" dt="2024-11-06T16:29:07.239" v="186" actId="403"/>
        <pc:sldMkLst>
          <pc:docMk/>
          <pc:sldMk cId="4193087359" sldId="826"/>
        </pc:sldMkLst>
        <pc:spChg chg="mod">
          <ac:chgData name="Al Friend" userId="e5ed79da-d858-46d4-9eed-a7a24903f2de" providerId="ADAL" clId="{66FE348F-243B-45F1-817C-ACD11198848F}" dt="2024-11-06T16:20:16.895" v="95"/>
          <ac:spMkLst>
            <pc:docMk/>
            <pc:sldMk cId="4193087359" sldId="826"/>
            <ac:spMk id="2" creationId="{B8D041FE-B04D-6D94-1A3E-225B9EB3BCBC}"/>
          </ac:spMkLst>
        </pc:spChg>
        <pc:spChg chg="mod">
          <ac:chgData name="Al Friend" userId="e5ed79da-d858-46d4-9eed-a7a24903f2de" providerId="ADAL" clId="{66FE348F-243B-45F1-817C-ACD11198848F}" dt="2024-11-06T16:29:07.239" v="186" actId="403"/>
          <ac:spMkLst>
            <pc:docMk/>
            <pc:sldMk cId="4193087359" sldId="826"/>
            <ac:spMk id="3" creationId="{E9A49755-BB00-33FD-7E1B-FD41E624CF57}"/>
          </ac:spMkLst>
        </pc:spChg>
      </pc:sldChg>
      <pc:sldChg chg="modSp add modTransition modAnim modNotesTx">
        <pc:chgData name="Al Friend" userId="e5ed79da-d858-46d4-9eed-a7a24903f2de" providerId="ADAL" clId="{66FE348F-243B-45F1-817C-ACD11198848F}" dt="2024-11-06T16:28:42.127" v="180" actId="403"/>
        <pc:sldMkLst>
          <pc:docMk/>
          <pc:sldMk cId="2584223036" sldId="827"/>
        </pc:sldMkLst>
        <pc:spChg chg="mod">
          <ac:chgData name="Al Friend" userId="e5ed79da-d858-46d4-9eed-a7a24903f2de" providerId="ADAL" clId="{66FE348F-243B-45F1-817C-ACD11198848F}" dt="2024-11-06T16:28:42.127" v="180" actId="403"/>
          <ac:spMkLst>
            <pc:docMk/>
            <pc:sldMk cId="2584223036" sldId="827"/>
            <ac:spMk id="3" creationId="{257141CB-89B9-453C-950A-3B96F4293BEE}"/>
          </ac:spMkLst>
        </pc:spChg>
      </pc:sldChg>
    </pc:docChg>
  </pc:docChgLst>
  <pc:docChgLst>
    <pc:chgData name="Al Friend" userId="e5ed79da-d858-46d4-9eed-a7a24903f2de" providerId="ADAL" clId="{37F926BA-00D2-44DD-8A38-012ED60BCDBF}"/>
    <pc:docChg chg="undo custSel modSld">
      <pc:chgData name="Al Friend" userId="e5ed79da-d858-46d4-9eed-a7a24903f2de" providerId="ADAL" clId="{37F926BA-00D2-44DD-8A38-012ED60BCDBF}" dt="2024-09-28T20:54:03.109" v="106" actId="20577"/>
      <pc:docMkLst>
        <pc:docMk/>
      </pc:docMkLst>
      <pc:sldChg chg="mod modShow">
        <pc:chgData name="Al Friend" userId="e5ed79da-d858-46d4-9eed-a7a24903f2de" providerId="ADAL" clId="{37F926BA-00D2-44DD-8A38-012ED60BCDBF}" dt="2024-09-28T10:31:35.901" v="0" actId="729"/>
        <pc:sldMkLst>
          <pc:docMk/>
          <pc:sldMk cId="3436463184" sldId="260"/>
        </pc:sldMkLst>
      </pc:sldChg>
      <pc:sldChg chg="modSp">
        <pc:chgData name="Al Friend" userId="e5ed79da-d858-46d4-9eed-a7a24903f2de" providerId="ADAL" clId="{37F926BA-00D2-44DD-8A38-012ED60BCDBF}" dt="2024-09-28T14:23:02.533" v="65" actId="20577"/>
        <pc:sldMkLst>
          <pc:docMk/>
          <pc:sldMk cId="2723771124" sldId="441"/>
        </pc:sldMkLst>
        <pc:spChg chg="mod">
          <ac:chgData name="Al Friend" userId="e5ed79da-d858-46d4-9eed-a7a24903f2de" providerId="ADAL" clId="{37F926BA-00D2-44DD-8A38-012ED60BCDBF}" dt="2024-09-28T14:23:02.533" v="65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14:34:29.588" v="85" actId="1076"/>
        <pc:sldMkLst>
          <pc:docMk/>
          <pc:sldMk cId="955029639" sldId="446"/>
        </pc:sldMkLst>
        <pc:spChg chg="mod">
          <ac:chgData name="Al Friend" userId="e5ed79da-d858-46d4-9eed-a7a24903f2de" providerId="ADAL" clId="{37F926BA-00D2-44DD-8A38-012ED60BCDBF}" dt="2024-09-28T14:34:29.588" v="85" actId="1076"/>
          <ac:spMkLst>
            <pc:docMk/>
            <pc:sldMk cId="955029639" sldId="446"/>
            <ac:spMk id="4" creationId="{AEA6DA72-342C-5C4F-0234-290FC2ACD1BE}"/>
          </ac:spMkLst>
        </pc:spChg>
      </pc:sldChg>
      <pc:sldChg chg="modSp">
        <pc:chgData name="Al Friend" userId="e5ed79da-d858-46d4-9eed-a7a24903f2de" providerId="ADAL" clId="{37F926BA-00D2-44DD-8A38-012ED60BCDBF}" dt="2024-09-28T20:52:07.729" v="86" actId="207"/>
        <pc:sldMkLst>
          <pc:docMk/>
          <pc:sldMk cId="4222611681" sldId="449"/>
        </pc:sldMkLst>
        <pc:spChg chg="mod">
          <ac:chgData name="Al Friend" userId="e5ed79da-d858-46d4-9eed-a7a24903f2de" providerId="ADAL" clId="{37F926BA-00D2-44DD-8A38-012ED60BCDBF}" dt="2024-09-28T20:52:07.729" v="86" actId="207"/>
          <ac:spMkLst>
            <pc:docMk/>
            <pc:sldMk cId="4222611681" sldId="449"/>
            <ac:spMk id="8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52.448" v="90" actId="207"/>
        <pc:sldMkLst>
          <pc:docMk/>
          <pc:sldMk cId="3407202451" sldId="452"/>
        </pc:sldMkLst>
        <pc:spChg chg="mod">
          <ac:chgData name="Al Friend" userId="e5ed79da-d858-46d4-9eed-a7a24903f2de" providerId="ADAL" clId="{37F926BA-00D2-44DD-8A38-012ED60BCDBF}" dt="2024-09-28T20:52:52.448" v="90" actId="207"/>
          <ac:spMkLst>
            <pc:docMk/>
            <pc:sldMk cId="3407202451" sldId="452"/>
            <ac:spMk id="11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3:29.580" v="94" actId="207"/>
        <pc:sldMkLst>
          <pc:docMk/>
          <pc:sldMk cId="1681721792" sldId="453"/>
        </pc:sldMkLst>
        <pc:spChg chg="mod">
          <ac:chgData name="Al Friend" userId="e5ed79da-d858-46d4-9eed-a7a24903f2de" providerId="ADAL" clId="{37F926BA-00D2-44DD-8A38-012ED60BCDBF}" dt="2024-09-28T20:53:29.580" v="94" actId="207"/>
          <ac:spMkLst>
            <pc:docMk/>
            <pc:sldMk cId="1681721792" sldId="453"/>
            <ac:spMk id="7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38.156" v="88" actId="207"/>
        <pc:sldMkLst>
          <pc:docMk/>
          <pc:sldMk cId="1083383636" sldId="468"/>
        </pc:sldMkLst>
        <pc:spChg chg="mod">
          <ac:chgData name="Al Friend" userId="e5ed79da-d858-46d4-9eed-a7a24903f2de" providerId="ADAL" clId="{37F926BA-00D2-44DD-8A38-012ED60BCDBF}" dt="2024-09-28T20:52:18.206" v="87" actId="207"/>
          <ac:spMkLst>
            <pc:docMk/>
            <pc:sldMk cId="1083383636" sldId="468"/>
            <ac:spMk id="8" creationId="{DF4BA8FF-524A-4C13-87BF-68801971FA28}"/>
          </ac:spMkLst>
        </pc:spChg>
        <pc:spChg chg="mod">
          <ac:chgData name="Al Friend" userId="e5ed79da-d858-46d4-9eed-a7a24903f2de" providerId="ADAL" clId="{37F926BA-00D2-44DD-8A38-012ED60BCDBF}" dt="2024-09-28T20:52:38.156" v="88" actId="207"/>
          <ac:spMkLst>
            <pc:docMk/>
            <pc:sldMk cId="1083383636" sldId="468"/>
            <ac:spMk id="9" creationId="{DF4BA8FF-524A-4C13-87BF-68801971FA28}"/>
          </ac:spMkLst>
        </pc:spChg>
      </pc:sldChg>
      <pc:sldChg chg="modSp mod modAnim">
        <pc:chgData name="Al Friend" userId="e5ed79da-d858-46d4-9eed-a7a24903f2de" providerId="ADAL" clId="{37F926BA-00D2-44DD-8A38-012ED60BCDBF}" dt="2024-09-28T14:22:46.384" v="51"/>
        <pc:sldMkLst>
          <pc:docMk/>
          <pc:sldMk cId="818983537" sldId="471"/>
        </pc:sldMkLst>
        <pc:spChg chg="mod">
          <ac:chgData name="Al Friend" userId="e5ed79da-d858-46d4-9eed-a7a24903f2de" providerId="ADAL" clId="{37F926BA-00D2-44DD-8A38-012ED60BCDBF}" dt="2024-09-28T14:21:33.650" v="30" actId="20577"/>
          <ac:spMkLst>
            <pc:docMk/>
            <pc:sldMk cId="818983537" sldId="471"/>
            <ac:spMk id="3" creationId="{E4EE7085-4C5B-409B-8843-A8A3D3CB6E90}"/>
          </ac:spMkLst>
        </pc:spChg>
        <pc:spChg chg="mod">
          <ac:chgData name="Al Friend" userId="e5ed79da-d858-46d4-9eed-a7a24903f2de" providerId="ADAL" clId="{37F926BA-00D2-44DD-8A38-012ED60BCDBF}" dt="2024-09-28T14:22:01.261" v="36" actId="14100"/>
          <ac:spMkLst>
            <pc:docMk/>
            <pc:sldMk cId="818983537" sldId="471"/>
            <ac:spMk id="12" creationId="{47DDF0B2-A520-4AA2-A4DF-C894D27E74F3}"/>
          </ac:spMkLst>
        </pc:spChg>
      </pc:sldChg>
      <pc:sldChg chg="modSp mod">
        <pc:chgData name="Al Friend" userId="e5ed79da-d858-46d4-9eed-a7a24903f2de" providerId="ADAL" clId="{37F926BA-00D2-44DD-8A38-012ED60BCDBF}" dt="2024-09-28T20:53:58.036" v="102" actId="20577"/>
        <pc:sldMkLst>
          <pc:docMk/>
          <pc:sldMk cId="2797075726" sldId="543"/>
        </pc:sldMkLst>
        <pc:spChg chg="mod">
          <ac:chgData name="Al Friend" userId="e5ed79da-d858-46d4-9eed-a7a24903f2de" providerId="ADAL" clId="{37F926BA-00D2-44DD-8A38-012ED60BCDBF}" dt="2024-09-28T20:53:58.036" v="102" actId="20577"/>
          <ac:spMkLst>
            <pc:docMk/>
            <pc:sldMk cId="2797075726" sldId="543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4:03.109" v="106" actId="20577"/>
        <pc:sldMkLst>
          <pc:docMk/>
          <pc:sldMk cId="927004980" sldId="544"/>
        </pc:sldMkLst>
        <pc:spChg chg="mod">
          <ac:chgData name="Al Friend" userId="e5ed79da-d858-46d4-9eed-a7a24903f2de" providerId="ADAL" clId="{37F926BA-00D2-44DD-8A38-012ED60BCDBF}" dt="2024-09-28T20:54:03.109" v="106" actId="20577"/>
          <ac:spMkLst>
            <pc:docMk/>
            <pc:sldMk cId="927004980" sldId="544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3:42.764" v="98" actId="20577"/>
        <pc:sldMkLst>
          <pc:docMk/>
          <pc:sldMk cId="3936275849" sldId="545"/>
        </pc:sldMkLst>
        <pc:spChg chg="mod">
          <ac:chgData name="Al Friend" userId="e5ed79da-d858-46d4-9eed-a7a24903f2de" providerId="ADAL" clId="{37F926BA-00D2-44DD-8A38-012ED60BCDBF}" dt="2024-09-28T20:53:42.764" v="98" actId="20577"/>
          <ac:spMkLst>
            <pc:docMk/>
            <pc:sldMk cId="3936275849" sldId="54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20:53:14.630" v="92" actId="207"/>
        <pc:sldMkLst>
          <pc:docMk/>
          <pc:sldMk cId="1563702757" sldId="574"/>
        </pc:sldMkLst>
        <pc:spChg chg="mod">
          <ac:chgData name="Al Friend" userId="e5ed79da-d858-46d4-9eed-a7a24903f2de" providerId="ADAL" clId="{37F926BA-00D2-44DD-8A38-012ED60BCDBF}" dt="2024-09-28T20:53:14.630" v="92" actId="207"/>
          <ac:spMkLst>
            <pc:docMk/>
            <pc:sldMk cId="1563702757" sldId="574"/>
            <ac:spMk id="8" creationId="{B283BD82-FC96-C90C-169D-C505080B3876}"/>
          </ac:spMkLst>
        </pc:spChg>
      </pc:sldChg>
      <pc:sldChg chg="modSp mod">
        <pc:chgData name="Al Friend" userId="e5ed79da-d858-46d4-9eed-a7a24903f2de" providerId="ADAL" clId="{37F926BA-00D2-44DD-8A38-012ED60BCDBF}" dt="2024-09-28T14:23:20.124" v="76" actId="20577"/>
        <pc:sldMkLst>
          <pc:docMk/>
          <pc:sldMk cId="1343084538" sldId="669"/>
        </pc:sldMkLst>
        <pc:spChg chg="mod">
          <ac:chgData name="Al Friend" userId="e5ed79da-d858-46d4-9eed-a7a24903f2de" providerId="ADAL" clId="{37F926BA-00D2-44DD-8A38-012ED60BCDBF}" dt="2024-09-28T14:23:20.124" v="7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12:51.552" v="9" actId="20577"/>
        <pc:sldMkLst>
          <pc:docMk/>
          <pc:sldMk cId="4089413313" sldId="688"/>
        </pc:sldMkLst>
        <pc:spChg chg="mod">
          <ac:chgData name="Al Friend" userId="e5ed79da-d858-46d4-9eed-a7a24903f2de" providerId="ADAL" clId="{37F926BA-00D2-44DD-8A38-012ED60BCDBF}" dt="2024-09-28T14:12:51.552" v="9" actId="20577"/>
          <ac:spMkLst>
            <pc:docMk/>
            <pc:sldMk cId="4089413313" sldId="688"/>
            <ac:spMk id="3" creationId="{141DFD40-5B60-02A6-A1F0-71163A85F354}"/>
          </ac:spMkLst>
        </pc:spChg>
      </pc:sldChg>
      <pc:sldChg chg="modSp mod">
        <pc:chgData name="Al Friend" userId="e5ed79da-d858-46d4-9eed-a7a24903f2de" providerId="ADAL" clId="{37F926BA-00D2-44DD-8A38-012ED60BCDBF}" dt="2024-09-28T14:22:14.010" v="45" actId="20577"/>
        <pc:sldMkLst>
          <pc:docMk/>
          <pc:sldMk cId="3019406255" sldId="713"/>
        </pc:sldMkLst>
        <pc:spChg chg="mod">
          <ac:chgData name="Al Friend" userId="e5ed79da-d858-46d4-9eed-a7a24903f2de" providerId="ADAL" clId="{37F926BA-00D2-44DD-8A38-012ED60BCDBF}" dt="2024-09-28T14:22:14.010" v="45" actId="20577"/>
          <ac:spMkLst>
            <pc:docMk/>
            <pc:sldMk cId="3019406255" sldId="71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23:35.101" v="84" actId="20577"/>
        <pc:sldMkLst>
          <pc:docMk/>
          <pc:sldMk cId="3294101025" sldId="742"/>
        </pc:sldMkLst>
        <pc:spChg chg="mod">
          <ac:chgData name="Al Friend" userId="e5ed79da-d858-46d4-9eed-a7a24903f2de" providerId="ADAL" clId="{37F926BA-00D2-44DD-8A38-012ED60BCDBF}" dt="2024-09-28T14:23:35.101" v="84" actId="20577"/>
          <ac:spMkLst>
            <pc:docMk/>
            <pc:sldMk cId="3294101025" sldId="742"/>
            <ac:spMk id="3" creationId="{95A0844E-7BAE-4F4A-A1DA-DD7BE74B9B74}"/>
          </ac:spMkLst>
        </pc:spChg>
      </pc:sldChg>
      <pc:sldChg chg="modSp mod modAnim">
        <pc:chgData name="Al Friend" userId="e5ed79da-d858-46d4-9eed-a7a24903f2de" providerId="ADAL" clId="{37F926BA-00D2-44DD-8A38-012ED60BCDBF}" dt="2024-09-28T13:35:40.599" v="7"/>
        <pc:sldMkLst>
          <pc:docMk/>
          <pc:sldMk cId="2467989209" sldId="775"/>
        </pc:sldMkLst>
        <pc:spChg chg="mod ord">
          <ac:chgData name="Al Friend" userId="e5ed79da-d858-46d4-9eed-a7a24903f2de" providerId="ADAL" clId="{37F926BA-00D2-44DD-8A38-012ED60BCDBF}" dt="2024-09-28T13:34:28.865" v="4" actId="13244"/>
          <ac:spMkLst>
            <pc:docMk/>
            <pc:sldMk cId="2467989209" sldId="775"/>
            <ac:spMk id="7" creationId="{AE81BECE-3CD0-369A-52FF-49AEA36FC586}"/>
          </ac:spMkLst>
        </pc:spChg>
        <pc:spChg chg="mod">
          <ac:chgData name="Al Friend" userId="e5ed79da-d858-46d4-9eed-a7a24903f2de" providerId="ADAL" clId="{37F926BA-00D2-44DD-8A38-012ED60BCDBF}" dt="2024-09-28T13:34:11.827" v="1" actId="208"/>
          <ac:spMkLst>
            <pc:docMk/>
            <pc:sldMk cId="2467989209" sldId="775"/>
            <ac:spMk id="20" creationId="{CE0478C3-5F85-4F8D-AAFC-F12F58437907}"/>
          </ac:spMkLst>
        </pc:spChg>
        <pc:spChg chg="mod">
          <ac:chgData name="Al Friend" userId="e5ed79da-d858-46d4-9eed-a7a24903f2de" providerId="ADAL" clId="{37F926BA-00D2-44DD-8A38-012ED60BCDBF}" dt="2024-09-28T13:34:20.424" v="2" actId="208"/>
          <ac:spMkLst>
            <pc:docMk/>
            <pc:sldMk cId="2467989209" sldId="775"/>
            <ac:spMk id="21" creationId="{BE13FF1D-AE89-48DE-9545-FC614FA1848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 err="1"/>
            <a:t>Assigment</a:t>
          </a:r>
          <a:r>
            <a:rPr lang="en-US" dirty="0" err="1"/>
            <a:t>C</a:t>
          </a:r>
          <a:r>
            <a:rPr lang="en-US" dirty="0"/>
            <a:t>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 err="1"/>
            <a:t>Assigment</a:t>
          </a:r>
          <a:r>
            <a:rPr lang="en-US" sz="900" kern="1200" dirty="0" err="1"/>
            <a:t>C</a:t>
          </a:r>
          <a:r>
            <a:rPr lang="en-US" sz="900" kern="1200" dirty="0"/>
            <a:t>/Sys</a:t>
          </a:r>
          <a:endParaRPr lang="en-US" sz="9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59697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68631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5615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8497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9433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3928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0528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619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67060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61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0517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29555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8388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4576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57272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69684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1986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1576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202893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91079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111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228616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331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11703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3088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327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12704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16339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55199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75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20773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66975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702982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this for Data Dictionary (1) &amp; Data Dictionary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81868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069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475712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4999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91565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0829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186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6574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23857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5513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04372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5924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30157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92768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32484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03095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48327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574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Works in Replit but not DB Browser for SQLite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979400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1: part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1125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DDD: 0-5, 0-5</a:t>
            </a:r>
            <a:r>
              <a:rPr lang="en-GB"/>
              <a:t>, 7-9, </a:t>
            </a:r>
            <a:r>
              <a:rPr lang="en-GB" dirty="0"/>
              <a:t>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935149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2018 Spec Q3    2019 Q14(d)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FC814-8CAE-44D9-AECE-C1B52634DDCB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438466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GDPR (0-17:36): https://www.youtube.com/embed/gBJXfayW40M?start=0&amp;end=1056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67996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SQA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Privacy Statement: </a:t>
            </a:r>
            <a:r>
              <a:rPr lang="en-GB" b="0" dirty="0"/>
              <a:t>https://www.sqa.org.uk/sqa/97458.html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Facebook Data Policy: https://en-gb.facebook.com/privacy/explanation/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Enforcement: https://www.enforcementtracker.com/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err="1"/>
              <a:t>ICO</a:t>
            </a:r>
            <a:r>
              <a:rPr lang="en-GB" b="0" dirty="0"/>
              <a:t>: https://ico.org.uk/for-organisations/uk-gdpr-guidance-and-resources/data-protection-principles/a-guide-to-the-data-protection-principles/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111330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717022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515711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56812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363262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</a:t>
            </a:r>
            <a:r>
              <a:rPr lang="en-GB" baseline="0" dirty="0"/>
              <a:t> field has a datatype.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848753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449211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856208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553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349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8928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6249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20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7330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 'WHERE' is like Python 'if'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6567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900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7569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2494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YYYY</a:t>
            </a:r>
            <a:r>
              <a:rPr lang="en-GB" dirty="0"/>
              <a:t>-MM-DD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132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Imagine visiting a shopping website (Amazon) and all the images, information, and prices had to be retrieved by hand!</a:t>
            </a:r>
          </a:p>
          <a:p>
            <a:endParaRPr lang="en-GB" dirty="0"/>
          </a:p>
          <a:p>
            <a:r>
              <a:rPr lang="en-GB" dirty="0"/>
              <a:t>Image: https://placesjournal.org/article/the-filing-cabinet-and-20th-century-information-infrastructure/  (School office ~1923 </a:t>
            </a:r>
            <a:r>
              <a:rPr lang="en-GB" dirty="0">
                <a:sym typeface="Wingdings" panose="05000000000000000000" pitchFamily="2" charset="2"/>
              </a:rPr>
              <a:t>)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124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621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HH:MM:SS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762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426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914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7772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isn't in the spec.</a:t>
            </a:r>
          </a:p>
          <a:p>
            <a:endParaRPr lang="en-GB" dirty="0"/>
          </a:p>
          <a:p>
            <a:r>
              <a:rPr lang="en-GB" dirty="0"/>
              <a:t>WHERE NOT age = 11  </a:t>
            </a:r>
            <a:r>
              <a:rPr lang="en-GB" baseline="0" dirty="0"/>
              <a:t> (WHERE age &lt;&gt; 11) - </a:t>
            </a:r>
            <a:r>
              <a:rPr lang="en-GB" dirty="0"/>
              <a:t>Everyone but the 11 year 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123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428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132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170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order by fields that aren't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58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Olden days: filing cabinets full of records – alphabetical by surname, then forename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9715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9396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8673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518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9700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631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486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7743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881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321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428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5195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386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911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5122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4636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643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Question:  Who borrowed which laptop, and has it been returned?</a:t>
            </a:r>
          </a:p>
          <a:p>
            <a:r>
              <a:rPr lang="en-GB" dirty="0"/>
              <a:t>FROM executed first</a:t>
            </a:r>
          </a:p>
          <a:p>
            <a:r>
              <a:rPr lang="en-GB" dirty="0"/>
              <a:t>Cartesian join – every row of first table joined to every row of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82943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53916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executed</a:t>
            </a:r>
          </a:p>
          <a:p>
            <a:r>
              <a:rPr lang="en-GB" dirty="0"/>
              <a:t>Example: Annie has borrowed laptop 3 but hasn't returned it, and Chris has it, and Dan, and Erin!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36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538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189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272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0247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 a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8536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11357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89363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1489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46088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4100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145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7061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3168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8056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1843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1592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50914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3884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469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1233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8817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Tip: Create a SELECT statement first with the same WHERE condition to see what will be deleted.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292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3346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1605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457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3759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0602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8334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</a:t>
            </a:r>
            <a:r>
              <a:rPr lang="en-GB"/>
              <a:t>referential integrity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966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65456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Active: active supplier or no longer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27072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77448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Quantity: -1 to indicate no longer stock, rather than all sold.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73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88685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referential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86370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0331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0112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6092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6481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6503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F7E2D-B680-D7BB-2102-3D9173952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3CE41B-1B34-EBCE-5B84-720B301F0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1AFC2-CAFD-FDF6-F536-F8762D986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A937D-A337-46B2-E46B-BEABC61DA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54232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.schema without a table name will display all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7916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5290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5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gBJXfayW40M?start=0&amp;end=1056" TargetMode="External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5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5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Database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771298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23402811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Membership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Membership tasks</a:t>
            </a:r>
          </a:p>
        </p:txBody>
      </p:sp>
    </p:spTree>
    <p:extLst>
      <p:ext uri="{BB962C8B-B14F-4D97-AF65-F5344CB8AC3E}">
        <p14:creationId xmlns:p14="http://schemas.microsoft.com/office/powerpoint/2010/main" val="393627584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View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 </a:t>
            </a:r>
            <a:r>
              <a:rPr lang="en-GB" sz="2800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equi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-join?</a:t>
            </a:r>
            <a:endParaRPr lang="en-GB" sz="2800" b="1" i="1" dirty="0">
              <a:latin typeface="Consolas" panose="020B0609020204030204" pitchFamily="49" charset="0"/>
            </a:endParaRP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Add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(+ variations)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Modify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Remove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CCF84-79A0-4860-8BAA-EEB57D73FB33}"/>
              </a:ext>
            </a:extLst>
          </p:cNvPr>
          <p:cNvSpPr txBox="1"/>
          <p:nvPr/>
        </p:nvSpPr>
        <p:spPr>
          <a:xfrm>
            <a:off x="5952100" y="6231265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Italic = Optional SQL clause</a:t>
            </a:r>
          </a:p>
        </p:txBody>
      </p:sp>
    </p:spTree>
    <p:extLst>
      <p:ext uri="{BB962C8B-B14F-4D97-AF65-F5344CB8AC3E}">
        <p14:creationId xmlns:p14="http://schemas.microsoft.com/office/powerpoint/2010/main" val="23528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 uiExpand="1" build="p"/>
      <p:bldP spid="8" grpId="0" uiExpand="1" build="p"/>
      <p:bldP spid="9" grpId="0" uiExpand="1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endParaRPr lang="en-GB" sz="2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condition(s);</a:t>
            </a:r>
          </a:p>
        </p:txBody>
      </p:sp>
    </p:spTree>
    <p:extLst>
      <p:ext uri="{BB962C8B-B14F-4D97-AF65-F5344CB8AC3E}">
        <p14:creationId xmlns:p14="http://schemas.microsoft.com/office/powerpoint/2010/main" val="14220006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table</a:t>
            </a:r>
          </a:p>
        </p:txBody>
      </p:sp>
    </p:spTree>
    <p:extLst>
      <p:ext uri="{BB962C8B-B14F-4D97-AF65-F5344CB8AC3E}">
        <p14:creationId xmlns:p14="http://schemas.microsoft.com/office/powerpoint/2010/main" val="368586483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20139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3C2DD8-DE81-4F49-BB33-3CD1484A4605}"/>
              </a:ext>
            </a:extLst>
          </p:cNvPr>
          <p:cNvSpPr txBox="1"/>
          <p:nvPr/>
        </p:nvSpPr>
        <p:spPr>
          <a:xfrm>
            <a:off x="3138972" y="2481291"/>
            <a:ext cx="2957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VARCHAR(size)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4CAB3-48D6-4AE8-852D-C1672928A55F}"/>
              </a:ext>
            </a:extLst>
          </p:cNvPr>
          <p:cNvSpPr txBox="1"/>
          <p:nvPr/>
        </p:nvSpPr>
        <p:spPr>
          <a:xfrm>
            <a:off x="3138972" y="3285342"/>
            <a:ext cx="214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INT </a:t>
            </a:r>
            <a:r>
              <a:rPr lang="en-GB" sz="3600" dirty="0">
                <a:solidFill>
                  <a:srgbClr val="7030A0"/>
                </a:solidFill>
              </a:rPr>
              <a:t>/</a:t>
            </a:r>
            <a:r>
              <a:rPr lang="en-GB" sz="3600" dirty="0"/>
              <a:t>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A8DDB-5D18-4F8A-8BF1-2999BC1F43EF}"/>
              </a:ext>
            </a:extLst>
          </p:cNvPr>
          <p:cNvSpPr txBox="1"/>
          <p:nvPr/>
        </p:nvSpPr>
        <p:spPr>
          <a:xfrm>
            <a:off x="3138972" y="4107322"/>
            <a:ext cx="114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E6A21-ECAD-4FB4-9415-223BD7759DC2}"/>
              </a:ext>
            </a:extLst>
          </p:cNvPr>
          <p:cNvSpPr txBox="1"/>
          <p:nvPr/>
        </p:nvSpPr>
        <p:spPr>
          <a:xfrm>
            <a:off x="3138972" y="4907193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D741D-8C95-4152-94FE-5A0F8E9D7B1E}"/>
              </a:ext>
            </a:extLst>
          </p:cNvPr>
          <p:cNvSpPr txBox="1"/>
          <p:nvPr/>
        </p:nvSpPr>
        <p:spPr>
          <a:xfrm>
            <a:off x="3138972" y="569730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94448-7BFE-4DD1-BCD4-64686E621426}"/>
              </a:ext>
            </a:extLst>
          </p:cNvPr>
          <p:cNvSpPr txBox="1"/>
          <p:nvPr/>
        </p:nvSpPr>
        <p:spPr>
          <a:xfrm>
            <a:off x="6905429" y="2481290"/>
            <a:ext cx="416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Size = max characters</a:t>
            </a:r>
          </a:p>
        </p:txBody>
      </p:sp>
    </p:spTree>
    <p:extLst>
      <p:ext uri="{BB962C8B-B14F-4D97-AF65-F5344CB8AC3E}">
        <p14:creationId xmlns:p14="http://schemas.microsoft.com/office/powerpoint/2010/main" val="17306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8126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VARCHAR(size)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Size 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 </a:t>
                      </a:r>
                      <a:r>
                        <a:rPr lang="en-GB" sz="3600" dirty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GB" sz="3600" dirty="0"/>
                        <a:t>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4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Restricted choice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Field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Range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900" dirty="0"/>
                        <a:t>Presence 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28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2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562971" y="5594323"/>
            <a:ext cx="2486025" cy="46834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530"/>
              <a:gd name="adj6" fmla="val -34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967C08A-DC45-A18B-8F04-2A6DE01DF715}"/>
              </a:ext>
            </a:extLst>
          </p:cNvPr>
          <p:cNvSpPr/>
          <p:nvPr/>
        </p:nvSpPr>
        <p:spPr>
          <a:xfrm>
            <a:off x="6461541" y="1016398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112387"/>
              <a:gd name="adj6" fmla="val -29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 name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3F36ADB4-DD88-33DC-C546-8F3A963B2B29}"/>
              </a:ext>
            </a:extLst>
          </p:cNvPr>
          <p:cNvSpPr/>
          <p:nvPr/>
        </p:nvSpPr>
        <p:spPr>
          <a:xfrm flipH="1">
            <a:off x="3006299" y="5724923"/>
            <a:ext cx="1941999" cy="452040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667"/>
              <a:gd name="adj6" fmla="val -357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8434B4-01EB-4B43-B14C-4E4F41F9DF80}"/>
              </a:ext>
            </a:extLst>
          </p:cNvPr>
          <p:cNvGrpSpPr/>
          <p:nvPr/>
        </p:nvGrpSpPr>
        <p:grpSpPr>
          <a:xfrm>
            <a:off x="958902" y="3861197"/>
            <a:ext cx="1168783" cy="1023144"/>
            <a:chOff x="1627561" y="5311895"/>
            <a:chExt cx="1168783" cy="1150130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19BA9D7-3F25-43FC-B8DE-565215E8B322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6808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64850D-8485-41E4-A356-7A5DD26A156B}"/>
                </a:ext>
              </a:extLst>
            </p:cNvPr>
            <p:cNvSpPr txBox="1"/>
            <p:nvPr/>
          </p:nvSpPr>
          <p:spPr>
            <a:xfrm>
              <a:off x="1627561" y="5828213"/>
              <a:ext cx="636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FK</a:t>
              </a:r>
            </a:p>
          </p:txBody>
        </p:sp>
      </p:grp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2146B694-487C-4FEF-B3E2-FBD92365CDFC}"/>
              </a:ext>
            </a:extLst>
          </p:cNvPr>
          <p:cNvSpPr/>
          <p:nvPr/>
        </p:nvSpPr>
        <p:spPr>
          <a:xfrm>
            <a:off x="7562971" y="1825625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49877"/>
              <a:gd name="adj6" fmla="val -290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bracket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D557DE-5399-4B9B-A8B3-E680DB65D68B}"/>
              </a:ext>
            </a:extLst>
          </p:cNvPr>
          <p:cNvSpPr/>
          <p:nvPr/>
        </p:nvSpPr>
        <p:spPr>
          <a:xfrm>
            <a:off x="2746353" y="6230938"/>
            <a:ext cx="2646850" cy="432197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5041"/>
              <a:gd name="adj6" fmla="val -427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953906-1C97-2535-71FF-3222658B65B1}"/>
              </a:ext>
            </a:extLst>
          </p:cNvPr>
          <p:cNvGrpSpPr/>
          <p:nvPr/>
        </p:nvGrpSpPr>
        <p:grpSpPr>
          <a:xfrm flipH="1">
            <a:off x="8523999" y="2663428"/>
            <a:ext cx="2553576" cy="1023144"/>
            <a:chOff x="242768" y="5311895"/>
            <a:chExt cx="2553576" cy="1150130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2B7B8925-DC1C-6B0B-AAC2-DF6718466728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4946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667925-6699-BE41-828A-EF263835AA15}"/>
                </a:ext>
              </a:extLst>
            </p:cNvPr>
            <p:cNvSpPr txBox="1"/>
            <p:nvPr/>
          </p:nvSpPr>
          <p:spPr>
            <a:xfrm>
              <a:off x="242768" y="5354666"/>
              <a:ext cx="2021462" cy="107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As many as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24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4" grpId="0" animBg="1"/>
      <p:bldP spid="8" grpId="0" animBg="1"/>
      <p:bldP spid="12" grpId="0" animBg="1"/>
      <p:bldP spid="13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036159"/>
              </p:ext>
            </p:extLst>
          </p:nvPr>
        </p:nvGraphicFramePr>
        <p:xfrm>
          <a:off x="838200" y="2239693"/>
          <a:ext cx="103378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supplier_id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length: &gt;=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43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30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supplier</a:t>
            </a:r>
          </a:p>
        </p:txBody>
      </p:sp>
    </p:spTree>
    <p:extLst>
      <p:ext uri="{BB962C8B-B14F-4D97-AF65-F5344CB8AC3E}">
        <p14:creationId xmlns:p14="http://schemas.microsoft.com/office/powerpoint/2010/main" val="252938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address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phone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(phone)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email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active BOOL,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911566"/>
              </p:ext>
            </p:extLst>
          </p:nvPr>
        </p:nvGraphicFramePr>
        <p:xfrm>
          <a:off x="838200" y="2239693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stock_no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err="1"/>
                        <a:t>supplier_id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250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stock</a:t>
            </a:r>
          </a:p>
        </p:txBody>
      </p:sp>
    </p:spTree>
    <p:extLst>
      <p:ext uri="{BB962C8B-B14F-4D97-AF65-F5344CB8AC3E}">
        <p14:creationId xmlns:p14="http://schemas.microsoft.com/office/powerpoint/2010/main" val="309078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stock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stock_code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price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REAL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 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(price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0.01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quantity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(quantity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-1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stock_code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10 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or modify validation</a:t>
            </a:r>
          </a:p>
        </p:txBody>
      </p:sp>
    </p:spTree>
    <p:extLst>
      <p:ext uri="{BB962C8B-B14F-4D97-AF65-F5344CB8AC3E}">
        <p14:creationId xmlns:p14="http://schemas.microsoft.com/office/powerpoint/2010/main" val="190756405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Off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1C52D3-D2CA-C355-3FB3-D69B7DDFA6A0}"/>
              </a:ext>
            </a:extLst>
          </p:cNvPr>
          <p:cNvGrpSpPr/>
          <p:nvPr/>
        </p:nvGrpSpPr>
        <p:grpSpPr>
          <a:xfrm>
            <a:off x="6021426" y="4269871"/>
            <a:ext cx="4717023" cy="1763421"/>
            <a:chOff x="6636777" y="4016829"/>
            <a:chExt cx="4717023" cy="17634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6A5664-67E9-2018-FAE6-E37705995D43}"/>
                </a:ext>
              </a:extLst>
            </p:cNvPr>
            <p:cNvSpPr txBox="1"/>
            <p:nvPr/>
          </p:nvSpPr>
          <p:spPr>
            <a:xfrm>
              <a:off x="8276793" y="4260318"/>
              <a:ext cx="307700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If any field is used in another table as a Foreign Key (FK)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D5E464B-EC13-BF7E-D0F5-29933590FC61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6636777" y="4016829"/>
              <a:ext cx="1640016" cy="935987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D5B82FC-98F6-DD8C-5C6F-D9B8F86F5B1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36777" y="4952816"/>
              <a:ext cx="1640016" cy="827434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460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13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1611-AD0D-4255-8F4D-FFC4F221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7E1D-33F4-47C6-B73D-75FCD303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Update the </a:t>
            </a:r>
            <a:r>
              <a:rPr lang="en-GB" sz="3200" i="1" dirty="0">
                <a:solidFill>
                  <a:srgbClr val="7030A0"/>
                </a:solidFill>
              </a:rPr>
              <a:t>staff</a:t>
            </a:r>
            <a:r>
              <a:rPr lang="en-GB" sz="3200" dirty="0"/>
              <a:t> table to ensure that a surname is required for each record</a:t>
            </a:r>
          </a:p>
        </p:txBody>
      </p:sp>
    </p:spTree>
    <p:extLst>
      <p:ext uri="{BB962C8B-B14F-4D97-AF65-F5344CB8AC3E}">
        <p14:creationId xmlns:p14="http://schemas.microsoft.com/office/powerpoint/2010/main" val="294793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7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- 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1743665" y="5529028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465121" y="4940370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Double dash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332313" y="3038534"/>
            <a:ext cx="3861812" cy="1150130"/>
            <a:chOff x="7619999" y="3594340"/>
            <a:chExt cx="3861812" cy="115013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40"/>
              <a:ext cx="485955" cy="115013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3907795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9599390" y="2012695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44769"/>
              <a:gd name="adj6" fmla="val -104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603340" y="5039618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56FBC0-E7A8-E58D-730D-AA3D7AE38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A024-3B4D-1DDC-6377-67193DA4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3418-9FC5-76A5-065A-C99BB5BE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B2D4D-62A8-D1A0-DC6A-ACF5A5C232E3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8583806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4671479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469302" y="2640238"/>
            <a:ext cx="2486025" cy="718344"/>
          </a:xfrm>
          <a:prstGeom prst="callout2">
            <a:avLst>
              <a:gd name="adj1" fmla="val 49990"/>
              <a:gd name="adj2" fmla="val -52"/>
              <a:gd name="adj3" fmla="val 50057"/>
              <a:gd name="adj4" fmla="val -76310"/>
              <a:gd name="adj5" fmla="val -4410"/>
              <a:gd name="adj6" fmla="val -76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8DF4B25-8E1A-1EA2-7BCA-BB75BAAA720F}"/>
              </a:ext>
            </a:extLst>
          </p:cNvPr>
          <p:cNvSpPr/>
          <p:nvPr/>
        </p:nvSpPr>
        <p:spPr>
          <a:xfrm>
            <a:off x="2184246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8" y="3847965"/>
            <a:ext cx="4599433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525315" y="4925183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20D1658-EAD9-EC45-CE68-EBF3A2D3E7A8}"/>
              </a:ext>
            </a:extLst>
          </p:cNvPr>
          <p:cNvSpPr/>
          <p:nvPr/>
        </p:nvSpPr>
        <p:spPr>
          <a:xfrm>
            <a:off x="5406127" y="6067633"/>
            <a:ext cx="2486025" cy="47908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51223"/>
              <a:gd name="adj6" fmla="val -302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rgbClr val="7030A0"/>
                </a:solidFill>
              </a:rPr>
              <a:t>Semi-colon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4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  <p:bldP spid="10" grpId="0" animBg="1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9" y="3847965"/>
            <a:ext cx="4566775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95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239910" y="1449572"/>
            <a:ext cx="1716036" cy="482231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97511"/>
              <a:gd name="adj6" fmla="val -322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EB24D9D-4EC1-6715-2488-DCA64BDD8B2A}"/>
              </a:ext>
            </a:extLst>
          </p:cNvPr>
          <p:cNvSpPr/>
          <p:nvPr/>
        </p:nvSpPr>
        <p:spPr>
          <a:xfrm>
            <a:off x="9155754" y="4406692"/>
            <a:ext cx="2486025" cy="482231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39610"/>
              <a:gd name="adj6" fmla="val -264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validation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912742" y="5610198"/>
            <a:ext cx="2486025" cy="48223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43220"/>
              <a:gd name="adj6" fmla="val -283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677CF7F-9AA9-D658-7CC6-F5CA85ACE72F}"/>
              </a:ext>
            </a:extLst>
          </p:cNvPr>
          <p:cNvSpPr/>
          <p:nvPr/>
        </p:nvSpPr>
        <p:spPr>
          <a:xfrm>
            <a:off x="2469126" y="6092428"/>
            <a:ext cx="2486025" cy="35917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10370"/>
              <a:gd name="adj6" fmla="val -245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23847B-70CA-C332-39E1-9F8F078ECAE9}"/>
              </a:ext>
            </a:extLst>
          </p:cNvPr>
          <p:cNvCxnSpPr/>
          <p:nvPr/>
        </p:nvCxnSpPr>
        <p:spPr>
          <a:xfrm>
            <a:off x="7400925" y="4162425"/>
            <a:ext cx="2052000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7491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  <p:bldP spid="7" grpId="0" animBg="1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3099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6660853" y="2572764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237982" y="3734715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63247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5225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name</a:t>
            </a:r>
          </a:p>
        </p:txBody>
      </p:sp>
    </p:spTree>
    <p:extLst>
      <p:ext uri="{BB962C8B-B14F-4D97-AF65-F5344CB8AC3E}">
        <p14:creationId xmlns:p14="http://schemas.microsoft.com/office/powerpoint/2010/main" val="34097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8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2755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2B031F-C16B-44DD-BAE2-1591BA67FDEA}"/>
              </a:ext>
            </a:extLst>
          </p:cNvPr>
          <p:cNvSpPr/>
          <p:nvPr/>
        </p:nvSpPr>
        <p:spPr>
          <a:xfrm>
            <a:off x="2985637" y="3033316"/>
            <a:ext cx="2816447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83243"/>
              <a:gd name="adj6" fmla="val -271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Specific to SQLite</a:t>
            </a:r>
          </a:p>
        </p:txBody>
      </p:sp>
    </p:spTree>
    <p:extLst>
      <p:ext uri="{BB962C8B-B14F-4D97-AF65-F5344CB8AC3E}">
        <p14:creationId xmlns:p14="http://schemas.microsoft.com/office/powerpoint/2010/main" val="12166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6596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Old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772381" y="2637286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2855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5858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308430" y="244760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8819"/>
              <a:gd name="adj6" fmla="val -52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D072562-D618-0A67-D4FA-BB167CF06F47}"/>
              </a:ext>
            </a:extLst>
          </p:cNvPr>
          <p:cNvSpPr/>
          <p:nvPr/>
        </p:nvSpPr>
        <p:spPr>
          <a:xfrm flipH="1">
            <a:off x="2962339" y="318746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883"/>
              <a:gd name="adj6" fmla="val -226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11255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>
                <a:solidFill>
                  <a:srgbClr val="B2B2B2"/>
                </a:solidFill>
                <a:latin typeface="Consolas" panose="020B0609020204030204" pitchFamily="49" charset="0"/>
              </a:rPr>
              <a:t>2  </a:t>
            </a:r>
            <a:r>
              <a:rPr lang="en-US" altLang="en-US" sz="3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3648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3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62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4845196" y="2817613"/>
            <a:ext cx="228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description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7129347" y="1991535"/>
            <a:ext cx="2049930" cy="492070"/>
          </a:xfrm>
          <a:prstGeom prst="callout2">
            <a:avLst>
              <a:gd name="adj1" fmla="val 49201"/>
              <a:gd name="adj2" fmla="val -108"/>
              <a:gd name="adj3" fmla="val 49928"/>
              <a:gd name="adj4" fmla="val -57312"/>
              <a:gd name="adj5" fmla="val 187803"/>
              <a:gd name="adj6" fmla="val -576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Relationship</a:t>
            </a:r>
          </a:p>
        </p:txBody>
      </p: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C47B9-3D2E-4E16-9AC3-CBB2180D962E}"/>
              </a:ext>
            </a:extLst>
          </p:cNvPr>
          <p:cNvSpPr txBox="1"/>
          <p:nvPr/>
        </p:nvSpPr>
        <p:spPr>
          <a:xfrm>
            <a:off x="5477196" y="4700315"/>
            <a:ext cx="102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46736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8" grpId="0"/>
      <p:bldP spid="27" grpId="0" animBg="1"/>
      <p:bldP spid="9" grpId="0" animBg="1"/>
      <p:bldP spid="11" grpId="0" animBg="1"/>
      <p:bldP spid="13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10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928053" y="2435066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125733"/>
              <a:gd name="adj6" fmla="val -3682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llout: Bent Line with No Border 7">
            <a:extLst>
              <a:ext uri="{FF2B5EF4-FFF2-40B4-BE49-F238E27FC236}">
                <a16:creationId xmlns:a16="http://schemas.microsoft.com/office/drawing/2014/main" id="{DEDB152E-3303-6EB8-841D-8925F528E04C}"/>
              </a:ext>
            </a:extLst>
          </p:cNvPr>
          <p:cNvSpPr/>
          <p:nvPr/>
        </p:nvSpPr>
        <p:spPr>
          <a:xfrm>
            <a:off x="2811512" y="5627248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9927"/>
              <a:gd name="adj6" fmla="val -31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E3776F-3D63-835C-07A1-1B0567DB4195}"/>
              </a:ext>
            </a:extLst>
          </p:cNvPr>
          <p:cNvGrpSpPr/>
          <p:nvPr/>
        </p:nvGrpSpPr>
        <p:grpSpPr>
          <a:xfrm>
            <a:off x="6428670" y="3038534"/>
            <a:ext cx="3861131" cy="2588714"/>
            <a:chOff x="7619999" y="3594340"/>
            <a:chExt cx="3861131" cy="2588714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5F120CEE-CFD9-CB8B-DFB8-56986AA997B1}"/>
                </a:ext>
              </a:extLst>
            </p:cNvPr>
            <p:cNvSpPr/>
            <p:nvPr/>
          </p:nvSpPr>
          <p:spPr>
            <a:xfrm>
              <a:off x="7619999" y="3594340"/>
              <a:ext cx="485955" cy="258871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25EFF3-D3CE-0318-B326-B3D83E97A7B1}"/>
                </a:ext>
              </a:extLst>
            </p:cNvPr>
            <p:cNvSpPr txBox="1"/>
            <p:nvPr/>
          </p:nvSpPr>
          <p:spPr>
            <a:xfrm>
              <a:off x="8166575" y="4627087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4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4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A6A6EF-3CBA-4A05-A07C-FC50A86F6760}"/>
              </a:ext>
            </a:extLst>
          </p:cNvPr>
          <p:cNvSpPr txBox="1"/>
          <p:nvPr/>
        </p:nvSpPr>
        <p:spPr>
          <a:xfrm>
            <a:off x="5443321" y="3728738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leads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971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6" grpId="0"/>
      <p:bldP spid="27" grpId="0" animBg="1"/>
      <p:bldP spid="16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5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5559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181834"/>
            <a:ext cx="6803554" cy="962197"/>
            <a:chOff x="2706145" y="3399680"/>
            <a:chExt cx="6803554" cy="962197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9" name="1 to Many">
              <a:extLst>
                <a:ext uri="{FF2B5EF4-FFF2-40B4-BE49-F238E27FC236}">
                  <a16:creationId xmlns:a16="http://schemas.microsoft.com/office/drawing/2014/main" id="{CE50A091-EFC1-4B83-8897-1A586E64CAD7}"/>
                </a:ext>
              </a:extLst>
            </p:cNvPr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134B92E-8AE4-4ED8-8F87-44902328C0D7}"/>
                  </a:ext>
                </a:extLst>
              </p:cNvPr>
              <p:cNvCxnSpPr>
                <a:stCxn id="25" idx="3"/>
                <a:endCxn id="28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B43FACB-F37B-4EF5-84A1-CB8204CE3451}"/>
                  </a:ext>
                </a:extLst>
              </p:cNvPr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53D9A6-C305-4AAC-BCA6-542E984C1CA1}"/>
                  </a:ext>
                </a:extLst>
              </p:cNvPr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399680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grpSp>
        <p:nvGrpSpPr>
          <p:cNvPr id="37" name="1 to Many">
            <a:extLst>
              <a:ext uri="{FF2B5EF4-FFF2-40B4-BE49-F238E27FC236}">
                <a16:creationId xmlns:a16="http://schemas.microsoft.com/office/drawing/2014/main" id="{1A6286F3-A45C-4E0F-972A-D637064667D5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3813175"/>
            <a:chExt cx="3203554" cy="35999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2F9BEA2-FAA4-4C9A-AC72-C7AB758AC3D1}"/>
                </a:ext>
              </a:extLst>
            </p:cNvPr>
            <p:cNvCxnSpPr>
              <a:stCxn id="35" idx="3"/>
              <a:endCxn id="36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1A8479-05C0-435B-A325-10D60B624CB9}"/>
                </a:ext>
              </a:extLst>
            </p:cNvPr>
            <p:cNvCxnSpPr/>
            <p:nvPr/>
          </p:nvCxnSpPr>
          <p:spPr>
            <a:xfrm flipV="1">
              <a:off x="7391400" y="3813175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FB1415-79CD-4736-B18F-06C1771E0E03}"/>
                </a:ext>
              </a:extLst>
            </p:cNvPr>
            <p:cNvCxnSpPr/>
            <p:nvPr/>
          </p:nvCxnSpPr>
          <p:spPr>
            <a:xfrm>
              <a:off x="7391400" y="4001876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A331333-6526-4CF3-B84D-93950069E577}"/>
              </a:ext>
            </a:extLst>
          </p:cNvPr>
          <p:cNvSpPr txBox="1"/>
          <p:nvPr/>
        </p:nvSpPr>
        <p:spPr>
          <a:xfrm>
            <a:off x="5092392" y="3706670"/>
            <a:ext cx="186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educates</a:t>
            </a:r>
          </a:p>
        </p:txBody>
      </p:sp>
    </p:spTree>
    <p:extLst>
      <p:ext uri="{BB962C8B-B14F-4D97-AF65-F5344CB8AC3E}">
        <p14:creationId xmlns:p14="http://schemas.microsoft.com/office/powerpoint/2010/main" val="355281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35" grpId="0" animBg="1"/>
      <p:bldP spid="36" grpId="0" animBg="1"/>
      <p:bldP spid="39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215226"/>
            <a:ext cx="6803554" cy="928805"/>
            <a:chOff x="2706145" y="3433072"/>
            <a:chExt cx="6803554" cy="928805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34B92E-8AE4-4ED8-8F87-44902328C0D7}"/>
                </a:ext>
              </a:extLst>
            </p:cNvPr>
            <p:cNvCxnSpPr>
              <a:stCxn id="25" idx="3"/>
              <a:endCxn id="28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433072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F9BEA2-FAA4-4C9A-AC72-C7AB758AC3D1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84937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01778"/>
            <a:ext cx="6803554" cy="936183"/>
            <a:chOff x="2706145" y="4913065"/>
            <a:chExt cx="6803554" cy="936183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13065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subject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3738753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studies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30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C12C31-E962-4721-BF86-B3B4FCE4B0BE}"/>
                </a:ext>
              </a:extLst>
            </p:cNvPr>
            <p:cNvCxnSpPr>
              <a:stCxn id="21" idx="3"/>
              <a:endCxn id="22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26513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2BC1CE-A6F5-4697-A5B6-84740B19B096}"/>
              </a:ext>
            </a:extLst>
          </p:cNvPr>
          <p:cNvGrpSpPr/>
          <p:nvPr/>
        </p:nvGrpSpPr>
        <p:grpSpPr>
          <a:xfrm>
            <a:off x="2623595" y="3959608"/>
            <a:ext cx="6803554" cy="720000"/>
            <a:chOff x="2706145" y="5129248"/>
            <a:chExt cx="6803554" cy="720000"/>
          </a:xfrm>
        </p:grpSpPr>
        <p:sp>
          <p:nvSpPr>
            <p:cNvPr id="47" name="Entity 5">
              <a:extLst>
                <a:ext uri="{FF2B5EF4-FFF2-40B4-BE49-F238E27FC236}">
                  <a16:creationId xmlns:a16="http://schemas.microsoft.com/office/drawing/2014/main" id="{0C63B20E-9FDF-4898-BD04-878DC12660F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sp>
          <p:nvSpPr>
            <p:cNvPr id="48" name="Entity 6">
              <a:extLst>
                <a:ext uri="{FF2B5EF4-FFF2-40B4-BE49-F238E27FC236}">
                  <a16:creationId xmlns:a16="http://schemas.microsoft.com/office/drawing/2014/main" id="{A55B2123-C239-48AF-B807-663504FBD5DB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subject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03450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Cardinality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BF6E71-68AD-46BA-BC30-0C5B24D2161F}"/>
              </a:ext>
            </a:extLst>
          </p:cNvPr>
          <p:cNvGrpSpPr/>
          <p:nvPr/>
        </p:nvGrpSpPr>
        <p:grpSpPr>
          <a:xfrm>
            <a:off x="2706145" y="1931207"/>
            <a:ext cx="6803554" cy="943299"/>
            <a:chOff x="2706145" y="1931207"/>
            <a:chExt cx="6803554" cy="943299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2154506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2154505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stCxn id="8" idx="3"/>
              <a:endCxn id="10" idx="1"/>
            </p:cNvCxnSpPr>
            <p:nvPr/>
          </p:nvCxnSpPr>
          <p:spPr>
            <a:xfrm flipV="1">
              <a:off x="4506145" y="2514505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80827" y="1931207"/>
              <a:ext cx="125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 to 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3B63835-D85A-42E4-A049-D44FAD5CD4AD}"/>
              </a:ext>
            </a:extLst>
          </p:cNvPr>
          <p:cNvGrpSpPr/>
          <p:nvPr/>
        </p:nvGrpSpPr>
        <p:grpSpPr>
          <a:xfrm>
            <a:off x="2706145" y="3429000"/>
            <a:ext cx="6803554" cy="932877"/>
            <a:chOff x="2706145" y="3429000"/>
            <a:chExt cx="6803554" cy="932877"/>
          </a:xfrm>
        </p:grpSpPr>
        <p:sp>
          <p:nvSpPr>
            <p:cNvPr id="11" name="Entity 3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2" name="Entity 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8" name="1 to Many"/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15" name="Straight Connector 14"/>
              <p:cNvCxnSpPr>
                <a:stCxn id="11" idx="3"/>
                <a:endCxn id="12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069144" y="3429000"/>
              <a:ext cx="2077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 to Many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A85B904-E480-48C3-9BF4-6DC242BF4182}"/>
              </a:ext>
            </a:extLst>
          </p:cNvPr>
          <p:cNvGrpSpPr/>
          <p:nvPr/>
        </p:nvGrpSpPr>
        <p:grpSpPr>
          <a:xfrm>
            <a:off x="2706145" y="4946603"/>
            <a:ext cx="6803554" cy="902645"/>
            <a:chOff x="2706145" y="4946603"/>
            <a:chExt cx="6803554" cy="902645"/>
          </a:xfrm>
        </p:grpSpPr>
        <p:sp>
          <p:nvSpPr>
            <p:cNvPr id="13" name="Entity 5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4" name="Entity 6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37" name="Mant yo Many"/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0" name="Straight Connector 29"/>
              <p:cNvCxnSpPr>
                <a:stCxn id="13" idx="3"/>
                <a:endCxn id="14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4804551" y="4946603"/>
              <a:ext cx="26067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Many to Many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411AE8E-9FA4-4F79-99B3-3A9BFCFBDC3D}"/>
              </a:ext>
            </a:extLst>
          </p:cNvPr>
          <p:cNvGrpSpPr/>
          <p:nvPr/>
        </p:nvGrpSpPr>
        <p:grpSpPr>
          <a:xfrm>
            <a:off x="730851" y="3678710"/>
            <a:ext cx="1802620" cy="646331"/>
            <a:chOff x="730851" y="3678710"/>
            <a:chExt cx="1802620" cy="646331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AC89FBF-8490-41FE-A4C0-D1F117A36AE4}"/>
                </a:ext>
              </a:extLst>
            </p:cNvPr>
            <p:cNvSpPr/>
            <p:nvPr/>
          </p:nvSpPr>
          <p:spPr>
            <a:xfrm>
              <a:off x="1555063" y="375956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E906EA-1683-47CE-92F3-7C1069BCAC19}"/>
                </a:ext>
              </a:extLst>
            </p:cNvPr>
            <p:cNvSpPr txBox="1"/>
            <p:nvPr/>
          </p:nvSpPr>
          <p:spPr>
            <a:xfrm>
              <a:off x="730851" y="3678710"/>
              <a:ext cx="716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N5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1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A5E70E-9B9A-49CD-AE44-27C9401C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5162-1B52-4B20-A9A9-D066B29D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sz="3200" dirty="0"/>
              <a:t>escribe and exemplify entity-relationship diagrams with two entities indicating: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attributes</a:t>
            </a:r>
          </a:p>
          <a:p>
            <a:pPr lvl="1"/>
            <a:r>
              <a:rPr lang="en-GB" sz="2800" dirty="0"/>
              <a:t>relationship (one-to-many)</a:t>
            </a:r>
          </a:p>
        </p:txBody>
      </p:sp>
    </p:spTree>
    <p:extLst>
      <p:ext uri="{BB962C8B-B14F-4D97-AF65-F5344CB8AC3E}">
        <p14:creationId xmlns:p14="http://schemas.microsoft.com/office/powerpoint/2010/main" val="425113761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BF8D62-1D13-0E2F-C7D7-D66EB29E90BB}"/>
              </a:ext>
            </a:extLst>
          </p:cNvPr>
          <p:cNvGrpSpPr/>
          <p:nvPr/>
        </p:nvGrpSpPr>
        <p:grpSpPr>
          <a:xfrm>
            <a:off x="1701046" y="4908230"/>
            <a:ext cx="1330418" cy="1455715"/>
            <a:chOff x="1701046" y="4908230"/>
            <a:chExt cx="1330418" cy="1455715"/>
          </a:xfrm>
        </p:grpSpPr>
        <p:sp>
          <p:nvSpPr>
            <p:cNvPr id="21" name="Right Arrow 9">
              <a:extLst>
                <a:ext uri="{FF2B5EF4-FFF2-40B4-BE49-F238E27FC236}">
                  <a16:creationId xmlns:a16="http://schemas.microsoft.com/office/drawing/2014/main" id="{C94ED22F-8452-163D-85D5-A3ED48A8F6FC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19BF9-6E34-5C97-3810-B94C6343DDAC}"/>
                </a:ext>
              </a:extLst>
            </p:cNvPr>
            <p:cNvSpPr txBox="1"/>
            <p:nvPr/>
          </p:nvSpPr>
          <p:spPr>
            <a:xfrm>
              <a:off x="1701046" y="577917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Entity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C74B9B-3BAB-6BA3-1F88-6DBACABC7D75}"/>
              </a:ext>
            </a:extLst>
          </p:cNvPr>
          <p:cNvGrpSpPr/>
          <p:nvPr/>
        </p:nvGrpSpPr>
        <p:grpSpPr>
          <a:xfrm>
            <a:off x="3511089" y="1993040"/>
            <a:ext cx="2242290" cy="595105"/>
            <a:chOff x="3511089" y="1993040"/>
            <a:chExt cx="2242290" cy="595105"/>
          </a:xfrm>
        </p:grpSpPr>
        <p:sp>
          <p:nvSpPr>
            <p:cNvPr id="53" name="Right Arrow 9">
              <a:extLst>
                <a:ext uri="{FF2B5EF4-FFF2-40B4-BE49-F238E27FC236}">
                  <a16:creationId xmlns:a16="http://schemas.microsoft.com/office/drawing/2014/main" id="{32ED144E-D951-D848-30E0-9ADE636CED3C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7C4233-532A-127C-8E21-38C7DEB9EA18}"/>
                </a:ext>
              </a:extLst>
            </p:cNvPr>
            <p:cNvSpPr txBox="1"/>
            <p:nvPr/>
          </p:nvSpPr>
          <p:spPr>
            <a:xfrm>
              <a:off x="4422961" y="199304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C083DB6-3057-54C9-AC03-19D525314A07}"/>
              </a:ext>
            </a:extLst>
          </p:cNvPr>
          <p:cNvGrpSpPr/>
          <p:nvPr/>
        </p:nvGrpSpPr>
        <p:grpSpPr>
          <a:xfrm>
            <a:off x="3504882" y="3388181"/>
            <a:ext cx="2959761" cy="584775"/>
            <a:chOff x="3504882" y="3388181"/>
            <a:chExt cx="2959761" cy="584775"/>
          </a:xfrm>
        </p:grpSpPr>
        <p:sp>
          <p:nvSpPr>
            <p:cNvPr id="55" name="Right Arrow 9">
              <a:extLst>
                <a:ext uri="{FF2B5EF4-FFF2-40B4-BE49-F238E27FC236}">
                  <a16:creationId xmlns:a16="http://schemas.microsoft.com/office/drawing/2014/main" id="{1A037B0F-AEF9-CA89-EADF-09BB62D8E211}"/>
                </a:ext>
              </a:extLst>
            </p:cNvPr>
            <p:cNvSpPr/>
            <p:nvPr/>
          </p:nvSpPr>
          <p:spPr>
            <a:xfrm rot="10800000">
              <a:off x="3504882" y="3456764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6158D0-449E-331E-02B8-6187272187CD}"/>
                </a:ext>
              </a:extLst>
            </p:cNvPr>
            <p:cNvSpPr txBox="1"/>
            <p:nvPr/>
          </p:nvSpPr>
          <p:spPr>
            <a:xfrm>
              <a:off x="4422961" y="3388181"/>
              <a:ext cx="2041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Attributes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42AC0D-1015-3A7D-1484-E042DE37F799}"/>
              </a:ext>
            </a:extLst>
          </p:cNvPr>
          <p:cNvGrpSpPr/>
          <p:nvPr/>
        </p:nvGrpSpPr>
        <p:grpSpPr>
          <a:xfrm>
            <a:off x="9895121" y="3179967"/>
            <a:ext cx="2087343" cy="595105"/>
            <a:chOff x="3511089" y="1993040"/>
            <a:chExt cx="2087343" cy="595105"/>
          </a:xfrm>
        </p:grpSpPr>
        <p:sp>
          <p:nvSpPr>
            <p:cNvPr id="7" name="Right Arrow 9">
              <a:extLst>
                <a:ext uri="{FF2B5EF4-FFF2-40B4-BE49-F238E27FC236}">
                  <a16:creationId xmlns:a16="http://schemas.microsoft.com/office/drawing/2014/main" id="{F8B8EFF9-543D-3932-D393-6902EF15D561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BE7F4F-31A2-99F3-8DE6-B6E7C9D4A7BA}"/>
                </a:ext>
              </a:extLst>
            </p:cNvPr>
            <p:cNvSpPr txBox="1"/>
            <p:nvPr/>
          </p:nvSpPr>
          <p:spPr>
            <a:xfrm>
              <a:off x="4422961" y="1993040"/>
              <a:ext cx="1175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7182A0-4D7C-0BEC-4FD4-043B53375ED5}"/>
              </a:ext>
            </a:extLst>
          </p:cNvPr>
          <p:cNvGrpSpPr/>
          <p:nvPr/>
        </p:nvGrpSpPr>
        <p:grpSpPr>
          <a:xfrm>
            <a:off x="7090851" y="5233282"/>
            <a:ext cx="1800000" cy="1456331"/>
            <a:chOff x="1466255" y="4908230"/>
            <a:chExt cx="1800000" cy="1471208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92901AFD-7DA9-E3E1-5F7D-60761172648D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68A0A6-A514-97D6-DDE9-65BB3970B6E1}"/>
                </a:ext>
              </a:extLst>
            </p:cNvPr>
            <p:cNvSpPr txBox="1"/>
            <p:nvPr/>
          </p:nvSpPr>
          <p:spPr>
            <a:xfrm>
              <a:off x="1466255" y="5788689"/>
              <a:ext cx="1800000" cy="59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Attribute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21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716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This is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54754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 err="1"/>
                <a:t>pupil_id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6222909-F7FE-1DBD-B46D-B8FE16846092}"/>
              </a:ext>
            </a:extLst>
          </p:cNvPr>
          <p:cNvSpPr txBox="1"/>
          <p:nvPr/>
        </p:nvSpPr>
        <p:spPr>
          <a:xfrm>
            <a:off x="4639104" y="3508837"/>
            <a:ext cx="291379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20D1A5-A702-82E6-DE29-45343BB8E315}"/>
              </a:ext>
            </a:extLst>
          </p:cNvPr>
          <p:cNvCxnSpPr>
            <a:cxnSpLocks/>
          </p:cNvCxnSpPr>
          <p:nvPr/>
        </p:nvCxnSpPr>
        <p:spPr>
          <a:xfrm>
            <a:off x="1533525" y="3101333"/>
            <a:ext cx="176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0331DE-A66D-F169-CE39-D19F3C0DE700}"/>
              </a:ext>
            </a:extLst>
          </p:cNvPr>
          <p:cNvCxnSpPr>
            <a:cxnSpLocks/>
          </p:cNvCxnSpPr>
          <p:nvPr/>
        </p:nvCxnSpPr>
        <p:spPr>
          <a:xfrm>
            <a:off x="8847003" y="3101333"/>
            <a:ext cx="15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9">
            <a:extLst>
              <a:ext uri="{FF2B5EF4-FFF2-40B4-BE49-F238E27FC236}">
                <a16:creationId xmlns:a16="http://schemas.microsoft.com/office/drawing/2014/main" id="{C94ED22F-8452-163D-85D5-A3ED48A8F6FC}"/>
              </a:ext>
            </a:extLst>
          </p:cNvPr>
          <p:cNvSpPr/>
          <p:nvPr/>
        </p:nvSpPr>
        <p:spPr>
          <a:xfrm rot="16200000">
            <a:off x="1991865" y="5132169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B19BF9-6E34-5C97-3810-B94C6343DDAC}"/>
              </a:ext>
            </a:extLst>
          </p:cNvPr>
          <p:cNvSpPr txBox="1"/>
          <p:nvPr/>
        </p:nvSpPr>
        <p:spPr>
          <a:xfrm>
            <a:off x="1762126" y="5822222"/>
            <a:ext cx="133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91479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1" grpId="0" animBg="1"/>
      <p:bldP spid="23" grpId="0" uiExpand="1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52057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592925" y="5846691"/>
            <a:ext cx="6996383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420431" y="2148697"/>
            <a:ext cx="5351138" cy="359999"/>
            <a:chOff x="4506145" y="5300546"/>
            <a:chExt cx="3203554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202848" cy="3416320"/>
            <a:chOff x="7175029" y="1690688"/>
            <a:chExt cx="220284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school_id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220284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school_id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pupil_id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r>
                <a:rPr lang="en-GB" sz="2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E2043B9-FD80-4841-9113-F312E768322B}"/>
              </a:ext>
            </a:extLst>
          </p:cNvPr>
          <p:cNvSpPr txBox="1"/>
          <p:nvPr/>
        </p:nvSpPr>
        <p:spPr>
          <a:xfrm>
            <a:off x="1562958" y="6080587"/>
            <a:ext cx="906608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2961191"/>
            <a:ext cx="6803554" cy="827810"/>
            <a:chOff x="2585495" y="2961191"/>
            <a:chExt cx="6803554" cy="827810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2961191"/>
              <a:ext cx="3211009" cy="639107"/>
              <a:chOff x="4385495" y="2961191"/>
              <a:chExt cx="3211009" cy="639107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3E3461-DC5D-48CF-AE13-69B629EAA16E}"/>
                  </a:ext>
                </a:extLst>
              </p:cNvPr>
              <p:cNvSpPr txBox="1"/>
              <p:nvPr/>
            </p:nvSpPr>
            <p:spPr>
              <a:xfrm>
                <a:off x="5349096" y="2961191"/>
                <a:ext cx="1493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/>
                  <a:t>educates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19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school_id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pupil_id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r>
                <a:rPr lang="en-GB" sz="2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3069000"/>
            <a:ext cx="6803554" cy="720001"/>
            <a:chOff x="2585495" y="3069000"/>
            <a:chExt cx="6803554" cy="720001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3240299"/>
              <a:ext cx="3211009" cy="359999"/>
              <a:chOff x="4385495" y="3240299"/>
              <a:chExt cx="3211009" cy="359999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999298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1566320" y="6080587"/>
            <a:ext cx="9059361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9110AE-3899-4EB1-88A8-02F79F11D5AB}"/>
              </a:ext>
            </a:extLst>
          </p:cNvPr>
          <p:cNvGrpSpPr/>
          <p:nvPr/>
        </p:nvGrpSpPr>
        <p:grpSpPr>
          <a:xfrm>
            <a:off x="4971129" y="2141047"/>
            <a:ext cx="2203901" cy="1209220"/>
            <a:chOff x="4971129" y="2141047"/>
            <a:chExt cx="2203901" cy="12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8DFF32-96F2-4571-BBF3-A5D2E50DF81A}"/>
                </a:ext>
              </a:extLst>
            </p:cNvPr>
            <p:cNvGrpSpPr/>
            <p:nvPr/>
          </p:nvGrpSpPr>
          <p:grpSpPr>
            <a:xfrm>
              <a:off x="4971129" y="2643188"/>
              <a:ext cx="2203901" cy="707079"/>
              <a:chOff x="4971129" y="2643188"/>
              <a:chExt cx="2203901" cy="707079"/>
            </a:xfrm>
          </p:grpSpPr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DE6C70CF-28C5-4A35-AB1C-6B47F6996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1129" y="2643188"/>
                <a:ext cx="2203901" cy="535781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8910025-4C69-4A6E-BF1C-9555FC0FD11D}"/>
                  </a:ext>
                </a:extLst>
              </p:cNvPr>
              <p:cNvCxnSpPr/>
              <p:nvPr/>
            </p:nvCxnSpPr>
            <p:spPr>
              <a:xfrm flipV="1">
                <a:off x="6856731" y="2990268"/>
                <a:ext cx="318299" cy="18870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2F2AB8-D422-4D9C-B9B3-DC00BA244F9E}"/>
                  </a:ext>
                </a:extLst>
              </p:cNvPr>
              <p:cNvCxnSpPr/>
              <p:nvPr/>
            </p:nvCxnSpPr>
            <p:spPr>
              <a:xfrm>
                <a:off x="6856731" y="3178969"/>
                <a:ext cx="318299" cy="17129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5A4904-DD2F-4FE6-BACB-463E7D0213EC}"/>
                </a:ext>
              </a:extLst>
            </p:cNvPr>
            <p:cNvSpPr txBox="1"/>
            <p:nvPr/>
          </p:nvSpPr>
          <p:spPr>
            <a:xfrm>
              <a:off x="5326176" y="2141047"/>
              <a:ext cx="14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educates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8" y="1690688"/>
            <a:ext cx="2202849" cy="3416320"/>
            <a:chOff x="7175028" y="1690688"/>
            <a:chExt cx="2202849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 err="1"/>
                <a:t>school_id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202849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1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8DFF32-96F2-4571-BBF3-A5D2E50DF81A}"/>
              </a:ext>
            </a:extLst>
          </p:cNvPr>
          <p:cNvGrpSpPr/>
          <p:nvPr/>
        </p:nvGrpSpPr>
        <p:grpSpPr>
          <a:xfrm>
            <a:off x="4971129" y="2643188"/>
            <a:ext cx="2203901" cy="707079"/>
            <a:chOff x="4971129" y="2643188"/>
            <a:chExt cx="2203901" cy="707079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971129" y="2643188"/>
              <a:ext cx="2203901" cy="53578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10025-4C69-4A6E-BF1C-9555FC0FD11D}"/>
                </a:ext>
              </a:extLst>
            </p:cNvPr>
            <p:cNvCxnSpPr/>
            <p:nvPr/>
          </p:nvCxnSpPr>
          <p:spPr>
            <a:xfrm flipV="1">
              <a:off x="6856731" y="299026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2F2AB8-D422-4D9C-B9B3-DC00BA244F9E}"/>
                </a:ext>
              </a:extLst>
            </p:cNvPr>
            <p:cNvCxnSpPr/>
            <p:nvPr/>
          </p:nvCxnSpPr>
          <p:spPr>
            <a:xfrm>
              <a:off x="6856731" y="317896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8" y="1690688"/>
            <a:ext cx="2202849" cy="3416320"/>
            <a:chOff x="7175028" y="1690688"/>
            <a:chExt cx="2202849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 err="1"/>
                <a:t>school_id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20284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04875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Presence check		Must not be left blank</a:t>
            </a:r>
          </a:p>
          <a:p>
            <a:r>
              <a:rPr lang="en-GB" sz="4000" dirty="0"/>
              <a:t>Restricted choice	List of acceptable values</a:t>
            </a:r>
          </a:p>
          <a:p>
            <a:r>
              <a:rPr lang="en-GB" sz="4000" dirty="0"/>
              <a:t>Length (text)		i.e. Length &gt;= 2</a:t>
            </a:r>
          </a:p>
          <a:p>
            <a:r>
              <a:rPr lang="en-GB" sz="4000" dirty="0"/>
              <a:t>Range (number)		i.e. </a:t>
            </a:r>
            <a:r>
              <a:rPr lang="en-GB" sz="4000"/>
              <a:t>Range </a:t>
            </a:r>
            <a:r>
              <a:rPr lang="en-GB" sz="4000" dirty="0"/>
              <a:t>&gt;= 0 and &lt;= 100</a:t>
            </a:r>
          </a:p>
        </p:txBody>
      </p:sp>
    </p:spTree>
    <p:extLst>
      <p:ext uri="{BB962C8B-B14F-4D97-AF65-F5344CB8AC3E}">
        <p14:creationId xmlns:p14="http://schemas.microsoft.com/office/powerpoint/2010/main" val="321065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Presence check		</a:t>
            </a:r>
          </a:p>
          <a:p>
            <a:r>
              <a:rPr lang="en-GB" sz="4000" dirty="0"/>
              <a:t>Restricted choice	</a:t>
            </a:r>
          </a:p>
          <a:p>
            <a:r>
              <a:rPr lang="en-GB" sz="4000" dirty="0"/>
              <a:t>Length (text)		</a:t>
            </a:r>
          </a:p>
          <a:p>
            <a:r>
              <a:rPr lang="en-GB" sz="4000" dirty="0"/>
              <a:t>Range (number)		</a:t>
            </a:r>
          </a:p>
        </p:txBody>
      </p:sp>
    </p:spTree>
    <p:extLst>
      <p:ext uri="{BB962C8B-B14F-4D97-AF65-F5344CB8AC3E}">
        <p14:creationId xmlns:p14="http://schemas.microsoft.com/office/powerpoint/2010/main" val="2228626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2074-36FD-4C75-8FA3-8990548C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1589-01A8-453F-8E86-A87C5867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a data dictionary: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 name</a:t>
            </a:r>
          </a:p>
          <a:p>
            <a:pPr lvl="1"/>
            <a:r>
              <a:rPr lang="en-GB" sz="2800" dirty="0"/>
              <a:t>primary and foreign key</a:t>
            </a:r>
          </a:p>
          <a:p>
            <a:pPr lvl="1"/>
            <a:r>
              <a:rPr lang="en-GB" sz="2800" dirty="0"/>
              <a:t>attribute type</a:t>
            </a:r>
          </a:p>
          <a:p>
            <a:pPr lvl="1"/>
            <a:r>
              <a:rPr lang="en-GB" sz="2800" dirty="0"/>
              <a:t>attribute size</a:t>
            </a:r>
          </a:p>
          <a:p>
            <a:pPr lvl="1"/>
            <a:r>
              <a:rPr lang="en-GB" sz="2800" dirty="0"/>
              <a:t>validation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96657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(1)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378615"/>
              </p:ext>
            </p:extLst>
          </p:nvPr>
        </p:nvGraphicFramePr>
        <p:xfrm>
          <a:off x="838200" y="1825625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text attributes are given a size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5477120" y="3548185"/>
            <a:ext cx="576000" cy="576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3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18090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322360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(2)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68370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7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961120" y="4337658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89420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65A99-404E-4BBB-940A-BBE407BE1CF0}"/>
              </a:ext>
            </a:extLst>
          </p:cNvPr>
          <p:cNvSpPr txBox="1"/>
          <p:nvPr/>
        </p:nvSpPr>
        <p:spPr>
          <a:xfrm>
            <a:off x="8167249" y="5285056"/>
            <a:ext cx="1820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References</a:t>
            </a:r>
            <a:endParaRPr lang="en-GB" sz="3200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19F821-1630-4A82-9343-B45712962E89}"/>
              </a:ext>
            </a:extLst>
          </p:cNvPr>
          <p:cNvCxnSpPr>
            <a:cxnSpLocks/>
          </p:cNvCxnSpPr>
          <p:nvPr/>
        </p:nvCxnSpPr>
        <p:spPr>
          <a:xfrm flipV="1">
            <a:off x="7175500" y="4711700"/>
            <a:ext cx="1785620" cy="137313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(3)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30794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Existing </a:t>
                      </a:r>
                      <a:r>
                        <a:rPr lang="en-GB" sz="3200" dirty="0" err="1"/>
                        <a:t>school_id</a:t>
                      </a:r>
                      <a:r>
                        <a:rPr lang="en-GB" sz="3200" dirty="0"/>
                        <a:t> from School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/>
              <a:t>FK linked to PK: Referential Integrity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7559040" y="2971800"/>
            <a:ext cx="3648222" cy="11125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Analysis</a:t>
            </a:r>
          </a:p>
          <a:p>
            <a:r>
              <a:rPr lang="en-GB" dirty="0"/>
              <a:t>What do the end-users need to be able to do?</a:t>
            </a:r>
          </a:p>
          <a:p>
            <a:r>
              <a:rPr lang="en-GB" dirty="0"/>
              <a:t>What does the database need to store / do?</a:t>
            </a:r>
          </a:p>
          <a:p>
            <a:pPr marL="0" indent="0">
              <a:buNone/>
            </a:pPr>
            <a:r>
              <a:rPr lang="en-GB" b="1" dirty="0"/>
              <a:t>Design</a:t>
            </a:r>
          </a:p>
          <a:p>
            <a:r>
              <a:rPr lang="en-GB" dirty="0"/>
              <a:t>What are the entities, relationships, cardinality? (ERD)</a:t>
            </a:r>
          </a:p>
          <a:p>
            <a:r>
              <a:rPr lang="en-GB" dirty="0"/>
              <a:t>What are the attributes?</a:t>
            </a:r>
          </a:p>
          <a:p>
            <a:r>
              <a:rPr lang="en-GB" dirty="0"/>
              <a:t>What are the data types?</a:t>
            </a:r>
          </a:p>
          <a:p>
            <a:r>
              <a:rPr lang="en-GB" dirty="0"/>
              <a:t>What is the validation?</a:t>
            </a:r>
          </a:p>
          <a:p>
            <a:r>
              <a:rPr lang="en-GB" dirty="0"/>
              <a:t>What is the referential integrity?</a:t>
            </a:r>
          </a:p>
        </p:txBody>
      </p:sp>
    </p:spTree>
    <p:extLst>
      <p:ext uri="{BB962C8B-B14F-4D97-AF65-F5344CB8AC3E}">
        <p14:creationId xmlns:p14="http://schemas.microsoft.com/office/powerpoint/2010/main" val="164534231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1949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7AA2-8D68-4E79-B796-5A158F2B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890D-EAF7-4717-8910-FCE2D49C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Exemplify a design of a solution to the query: </a:t>
            </a:r>
          </a:p>
          <a:p>
            <a:pPr lvl="1"/>
            <a:r>
              <a:rPr lang="en-GB" sz="2800" dirty="0"/>
              <a:t>fields</a:t>
            </a:r>
          </a:p>
          <a:p>
            <a:pPr lvl="1"/>
            <a:r>
              <a:rPr lang="en-GB" sz="2800" dirty="0"/>
              <a:t>multiple tables</a:t>
            </a:r>
          </a:p>
          <a:p>
            <a:pPr lvl="1"/>
            <a:r>
              <a:rPr lang="en-GB" sz="2800" dirty="0"/>
              <a:t>search criteria</a:t>
            </a:r>
          </a:p>
          <a:p>
            <a:pPr lvl="1"/>
            <a:r>
              <a:rPr lang="en-GB" sz="2800" dirty="0"/>
              <a:t>sort order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12447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(SELECT)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379745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Field(s)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Search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Sort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521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644898" y="1742044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131369"/>
              <a:gd name="adj6" fmla="val -786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Blank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64FC82-66AD-1E04-D772-53DD341AA1E1}"/>
              </a:ext>
            </a:extLst>
          </p:cNvPr>
          <p:cNvGrpSpPr/>
          <p:nvPr/>
        </p:nvGrpSpPr>
        <p:grpSpPr>
          <a:xfrm>
            <a:off x="3996779" y="3511550"/>
            <a:ext cx="3346450" cy="687815"/>
            <a:chOff x="3695700" y="3511550"/>
            <a:chExt cx="3346450" cy="68781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2E91F1-5AE1-3DC8-D816-E61CE15CAE08}"/>
                </a:ext>
              </a:extLst>
            </p:cNvPr>
            <p:cNvCxnSpPr/>
            <p:nvPr/>
          </p:nvCxnSpPr>
          <p:spPr>
            <a:xfrm flipV="1">
              <a:off x="3695700" y="3511550"/>
              <a:ext cx="3346450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F36769-6492-5CED-7C20-E07DDC5A3578}"/>
                </a:ext>
              </a:extLst>
            </p:cNvPr>
            <p:cNvSpPr txBox="1"/>
            <p:nvPr/>
          </p:nvSpPr>
          <p:spPr>
            <a:xfrm>
              <a:off x="3695700" y="3676145"/>
              <a:ext cx="3346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Displayed in 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439757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65773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 / UPDATE / 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864169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73067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(UPDATE)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195048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35784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27796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985016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B793-F74E-4D0E-8C93-EB3AB777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9DC4-5D38-4394-B939-D133A2B4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testing: </a:t>
            </a:r>
          </a:p>
          <a:p>
            <a:pPr lvl="1"/>
            <a:r>
              <a:rPr lang="en-GB" sz="2800" dirty="0"/>
              <a:t>SQL operations work correctly at this level 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98109470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45-10CE-4DCA-964A-D2D9EC6A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64B2-0CC2-489B-8E1F-1BC040B7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Evaluate solution in terms of: </a:t>
            </a:r>
          </a:p>
          <a:p>
            <a:pPr lvl="1"/>
            <a:r>
              <a:rPr lang="en-GB" sz="2800" dirty="0"/>
              <a:t>fitness for purpose </a:t>
            </a:r>
          </a:p>
          <a:p>
            <a:pPr lvl="1"/>
            <a:r>
              <a:rPr lang="en-GB" sz="2800" dirty="0"/>
              <a:t>accuracy of output </a:t>
            </a:r>
          </a:p>
        </p:txBody>
      </p:sp>
    </p:spTree>
    <p:extLst>
      <p:ext uri="{BB962C8B-B14F-4D97-AF65-F5344CB8AC3E}">
        <p14:creationId xmlns:p14="http://schemas.microsoft.com/office/powerpoint/2010/main" val="78050133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600" y="1535952"/>
            <a:ext cx="3749040" cy="3840540"/>
          </a:xfrm>
        </p:spPr>
        <p:txBody>
          <a:bodyPr>
            <a:normAutofit/>
          </a:bodyPr>
          <a:lstStyle/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Searching is very fast</a:t>
            </a:r>
          </a:p>
          <a:p>
            <a:r>
              <a:rPr lang="en-GB" sz="2400" dirty="0"/>
              <a:t>+ Editing is easy</a:t>
            </a:r>
          </a:p>
        </p:txBody>
      </p:sp>
      <p:pic>
        <p:nvPicPr>
          <p:cNvPr id="1027" name="Picture 3" descr="C:\Users\cb1935d\AppData\Local\Microsoft\Windows\Temporary Internet Files\Content.IE5\CK4AA76W\MP90040903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980728"/>
            <a:ext cx="234888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b1935d\AppData\Local\Microsoft\Windows\Temporary Internet Files\Content.IE5\JYGE0KC2\MC9004414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906" y="3645024"/>
            <a:ext cx="1731468" cy="17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82940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&amp; Disadvantages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95600" y="1535952"/>
            <a:ext cx="7200800" cy="3549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 Searching is very fast</a:t>
            </a:r>
          </a:p>
          <a:p>
            <a:r>
              <a:rPr lang="en-GB" sz="2400" dirty="0"/>
              <a:t>+  Editing is very easy</a:t>
            </a:r>
          </a:p>
        </p:txBody>
      </p:sp>
      <p:pic>
        <p:nvPicPr>
          <p:cNvPr id="2050" name="Picture 2" descr="C:\Users\cb1935d\AppData\Local\Microsoft\Windows\Temporary Internet Files\Content.IE5\JYGE0KC2\MP900442356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1268760"/>
            <a:ext cx="2213504" cy="16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b1935d\AppData\Local\Microsoft\Windows\Temporary Internet Files\Content.IE5\CK4AA76W\MP90042249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974000"/>
            <a:ext cx="2627784" cy="174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37864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6209546" y="4589265"/>
            <a:ext cx="4409870" cy="11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EC4FDE-CFBC-4CBE-ADDB-EBEBADD6452A}"/>
              </a:ext>
            </a:extLst>
          </p:cNvPr>
          <p:cNvSpPr/>
          <p:nvPr/>
        </p:nvSpPr>
        <p:spPr>
          <a:xfrm>
            <a:off x="6208390" y="2823206"/>
            <a:ext cx="4409870" cy="1692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7169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is duplicated – this can lead to errors</a:t>
            </a:r>
          </a:p>
        </p:txBody>
      </p:sp>
    </p:spTree>
    <p:extLst>
      <p:ext uri="{BB962C8B-B14F-4D97-AF65-F5344CB8AC3E}">
        <p14:creationId xmlns:p14="http://schemas.microsoft.com/office/powerpoint/2010/main" val="40184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46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2358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023295" y="5918200"/>
            <a:ext cx="2400300" cy="882650"/>
          </a:xfrm>
          <a:prstGeom prst="callout2">
            <a:avLst>
              <a:gd name="adj1" fmla="val 49806"/>
              <a:gd name="adj2" fmla="val 101751"/>
              <a:gd name="adj3" fmla="val 50035"/>
              <a:gd name="adj4" fmla="val 135548"/>
              <a:gd name="adj5" fmla="val -19500"/>
              <a:gd name="adj6" fmla="val 15671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Insert anomaly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26465" y="5113336"/>
            <a:ext cx="86400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2D0A3C-5F32-45A6-8AB9-883EC44A8D85}"/>
              </a:ext>
            </a:extLst>
          </p:cNvPr>
          <p:cNvSpPr/>
          <p:nvPr/>
        </p:nvSpPr>
        <p:spPr>
          <a:xfrm>
            <a:off x="6206964" y="5113336"/>
            <a:ext cx="2578895" cy="552525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76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Add a new teacher to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3958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669152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2928614" y="5337907"/>
            <a:ext cx="2548575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8637"/>
              <a:gd name="adj6" fmla="val 14953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Delete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838200" y="4561836"/>
            <a:ext cx="987552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952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Remove all teachers who are in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7020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79681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353050" y="5599527"/>
            <a:ext cx="2651439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09285"/>
              <a:gd name="adj6" fmla="val 16841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Update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17100" y="4009118"/>
            <a:ext cx="900000" cy="54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36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Change the ICT department's phone to 400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023B96-802F-402B-B2CE-5DE5DE4C6FB1}"/>
              </a:ext>
            </a:extLst>
          </p:cNvPr>
          <p:cNvSpPr/>
          <p:nvPr/>
        </p:nvSpPr>
        <p:spPr>
          <a:xfrm>
            <a:off x="9817100" y="2781296"/>
            <a:ext cx="900000" cy="1188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8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03462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10850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359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select operations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the implications for individuals and businesses of the UK General Data Protection Regulation (UK GDPR)</a:t>
            </a:r>
            <a:endParaRPr lang="en-GB" dirty="0"/>
          </a:p>
        </p:txBody>
      </p:sp>
      <p:sp>
        <p:nvSpPr>
          <p:cNvPr id="4" name="Action Button: Go Forward or Next 3">
            <a:hlinkClick r:id="rId3" highlightClick="1"/>
            <a:extLst>
              <a:ext uri="{FF2B5EF4-FFF2-40B4-BE49-F238E27FC236}">
                <a16:creationId xmlns:a16="http://schemas.microsoft.com/office/drawing/2014/main" id="{FF3A55D2-53DA-A5F8-282C-07911623CC19}"/>
              </a:ext>
            </a:extLst>
          </p:cNvPr>
          <p:cNvSpPr/>
          <p:nvPr/>
        </p:nvSpPr>
        <p:spPr>
          <a:xfrm>
            <a:off x="10832592" y="5655755"/>
            <a:ext cx="1042416" cy="1042416"/>
          </a:xfrm>
          <a:prstGeom prst="actionButtonForwardNex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62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83AA-EE28-0599-B167-E9F38D28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Lawfulness, fairness and 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633D-C374-D6AF-17C9-F89D591C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Processed lawfully, fairly and in a transparent manner in relation to individuals</a:t>
            </a:r>
          </a:p>
          <a:p>
            <a:r>
              <a:rPr lang="en-GB" sz="3200" dirty="0"/>
              <a:t>Personal data is used in a way that is fair</a:t>
            </a:r>
          </a:p>
          <a:p>
            <a:r>
              <a:rPr lang="en-GB" sz="3200" dirty="0"/>
              <a:t>Clear, open and honest about how personal data will be used</a:t>
            </a:r>
          </a:p>
        </p:txBody>
      </p:sp>
    </p:spTree>
    <p:extLst>
      <p:ext uri="{BB962C8B-B14F-4D97-AF65-F5344CB8AC3E}">
        <p14:creationId xmlns:p14="http://schemas.microsoft.com/office/powerpoint/2010/main" val="217961999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0209-8C1E-4D03-17F1-0B25A569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1240-16F4-825F-0457-BCDA2A4D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Used for the declared purpose only</a:t>
            </a:r>
          </a:p>
          <a:p>
            <a:r>
              <a:rPr lang="en-GB" sz="3200" dirty="0"/>
              <a:t>Personal data can only used for a new purpose if:</a:t>
            </a:r>
          </a:p>
          <a:p>
            <a:pPr lvl="1"/>
            <a:r>
              <a:rPr lang="en-GB" sz="3200" dirty="0"/>
              <a:t>compatible with original purpose</a:t>
            </a:r>
          </a:p>
          <a:p>
            <a:pPr lvl="1"/>
            <a:r>
              <a:rPr lang="en-GB" sz="3200" dirty="0"/>
              <a:t>new consent gained</a:t>
            </a:r>
          </a:p>
          <a:p>
            <a:pPr lvl="1"/>
            <a:r>
              <a:rPr lang="en-GB" sz="3200" dirty="0"/>
              <a:t>obligation or function set out in law</a:t>
            </a:r>
          </a:p>
        </p:txBody>
      </p:sp>
    </p:spTree>
    <p:extLst>
      <p:ext uri="{BB962C8B-B14F-4D97-AF65-F5344CB8AC3E}">
        <p14:creationId xmlns:p14="http://schemas.microsoft.com/office/powerpoint/2010/main" val="1923468790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8603-1AE1-AA52-FACD-E6BE7870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minimisation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3B07-78A7-33E9-8E02-3014F87FE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Limited to the data needed for the declared purpose</a:t>
            </a:r>
          </a:p>
          <a:p>
            <a:r>
              <a:rPr lang="en-GB" sz="3200" dirty="0"/>
              <a:t>Data must be:</a:t>
            </a:r>
          </a:p>
          <a:p>
            <a:pPr lvl="1"/>
            <a:r>
              <a:rPr lang="en-GB" sz="3200" dirty="0"/>
              <a:t>adequate – sufficient to fulfil your stated purpose</a:t>
            </a:r>
          </a:p>
          <a:p>
            <a:pPr lvl="1"/>
            <a:r>
              <a:rPr lang="en-GB" sz="3200" dirty="0"/>
              <a:t>relevant – has a clear link to that purpose</a:t>
            </a:r>
          </a:p>
          <a:p>
            <a:pPr lvl="1"/>
            <a:r>
              <a:rPr lang="en-GB" sz="3200" dirty="0"/>
              <a:t>limited to what is necessary</a:t>
            </a:r>
          </a:p>
        </p:txBody>
      </p:sp>
    </p:spTree>
    <p:extLst>
      <p:ext uri="{BB962C8B-B14F-4D97-AF65-F5344CB8AC3E}">
        <p14:creationId xmlns:p14="http://schemas.microsoft.com/office/powerpoint/2010/main" val="86482687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14D0-9D77-EAD9-8D32-2C3A50E6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A3DB-E2AE-A8B5-E68C-9822353B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Accurate</a:t>
            </a:r>
          </a:p>
          <a:p>
            <a:r>
              <a:rPr lang="en-GB" sz="3200" dirty="0"/>
              <a:t>Steps taken to ensure the accuracy of personal data</a:t>
            </a:r>
          </a:p>
        </p:txBody>
      </p:sp>
    </p:spTree>
    <p:extLst>
      <p:ext uri="{BB962C8B-B14F-4D97-AF65-F5344CB8AC3E}">
        <p14:creationId xmlns:p14="http://schemas.microsoft.com/office/powerpoint/2010/main" val="2465990110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D224-A02B-F736-6D46-C7590119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Storage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B8E5-83C1-EC42-FE1A-05D0ED85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Not kept for longer than necessary 	</a:t>
            </a:r>
          </a:p>
        </p:txBody>
      </p:sp>
    </p:spTree>
    <p:extLst>
      <p:ext uri="{BB962C8B-B14F-4D97-AF65-F5344CB8AC3E}">
        <p14:creationId xmlns:p14="http://schemas.microsoft.com/office/powerpoint/2010/main" val="370488971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41FE-B04D-6D94-1A3E-225B9EB3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Integrity and confidentiality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9755-BB00-33FD-7E1B-FD41E624C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Held securely</a:t>
            </a:r>
          </a:p>
        </p:txBody>
      </p:sp>
    </p:spTree>
    <p:extLst>
      <p:ext uri="{BB962C8B-B14F-4D97-AF65-F5344CB8AC3E}">
        <p14:creationId xmlns:p14="http://schemas.microsoft.com/office/powerpoint/2010/main" val="419308735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lawfulness, fairness and transparency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purpose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data minimisation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storage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integrity and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36224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223036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the end-user and functional requirements of a database problem </a:t>
            </a:r>
          </a:p>
        </p:txBody>
      </p:sp>
    </p:spTree>
    <p:extLst>
      <p:ext uri="{BB962C8B-B14F-4D97-AF65-F5344CB8AC3E}">
        <p14:creationId xmlns:p14="http://schemas.microsoft.com/office/powerpoint/2010/main" val="114186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321047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49353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6006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9ACD80-6E1D-EC8C-93E6-81538834C453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Non-technical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421745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select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insert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update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delete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CE56262-06B5-4468-A8EC-F6B52D8201A8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1" grpId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 / Fields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698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has a number of fields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79120" y="5975350"/>
            <a:ext cx="1710369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4 fields</a:t>
            </a:r>
          </a:p>
        </p:txBody>
      </p:sp>
      <p:sp>
        <p:nvSpPr>
          <p:cNvPr id="11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598920" y="4117313"/>
            <a:ext cx="1710369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3 fields</a:t>
            </a:r>
          </a:p>
        </p:txBody>
      </p:sp>
    </p:spTree>
    <p:extLst>
      <p:ext uri="{BB962C8B-B14F-4D97-AF65-F5344CB8AC3E}">
        <p14:creationId xmlns:p14="http://schemas.microsoft.com/office/powerpoint/2010/main" val="38831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  <p:bldP spid="11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106884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1981200" y="6084834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 - Unique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961120" y="4337658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89420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 – Not unique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E0E031-543D-491F-B7AE-53BDEF72DAE8}"/>
              </a:ext>
            </a:extLst>
          </p:cNvPr>
          <p:cNvGrpSpPr/>
          <p:nvPr/>
        </p:nvGrpSpPr>
        <p:grpSpPr>
          <a:xfrm>
            <a:off x="7490010" y="4825338"/>
            <a:ext cx="2232962" cy="1259496"/>
            <a:chOff x="8511988" y="4825338"/>
            <a:chExt cx="2232962" cy="1259496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V="1">
              <a:off x="10744949" y="4825338"/>
              <a:ext cx="1" cy="1259496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35E981-B7C6-4BDF-ADC2-EFF2B075D3D8}"/>
                </a:ext>
              </a:extLst>
            </p:cNvPr>
            <p:cNvSpPr txBox="1"/>
            <p:nvPr/>
          </p:nvSpPr>
          <p:spPr>
            <a:xfrm>
              <a:off x="8511988" y="5191415"/>
              <a:ext cx="22195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FK links to PK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84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  <p:bldP spid="9" grpId="0" animBg="1"/>
      <p:bldP spid="12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750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Table: pupil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400389"/>
              </p:ext>
            </p:extLst>
          </p:nvPr>
        </p:nvGraphicFramePr>
        <p:xfrm>
          <a:off x="838200" y="1825625"/>
          <a:ext cx="9916423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219885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first_name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last_name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3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096000" y="1394304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70194"/>
              <a:gd name="adj6" fmla="val -92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All fields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474530" y="3541226"/>
            <a:ext cx="2819396" cy="862642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24094"/>
              <a:gd name="adj6" fmla="val -275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 of statement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Table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SELECT * FROM datatypes;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</p:txBody>
      </p:sp>
    </p:spTree>
    <p:extLst>
      <p:ext uri="{BB962C8B-B14F-4D97-AF65-F5344CB8AC3E}">
        <p14:creationId xmlns:p14="http://schemas.microsoft.com/office/powerpoint/2010/main" val="1739365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67227" y="3036455"/>
            <a:ext cx="2086573" cy="862642"/>
          </a:xfrm>
          <a:prstGeom prst="callout2">
            <a:avLst>
              <a:gd name="adj1" fmla="val 52750"/>
              <a:gd name="adj2" fmla="val -2245"/>
              <a:gd name="adj3" fmla="val 51507"/>
              <a:gd name="adj4" fmla="val -19968"/>
              <a:gd name="adj5" fmla="val -59371"/>
              <a:gd name="adj6" fmla="val -386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names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1FE0942E-FE36-4F80-B6D4-F49FC0EB3848}"/>
              </a:ext>
            </a:extLst>
          </p:cNvPr>
          <p:cNvSpPr/>
          <p:nvPr/>
        </p:nvSpPr>
        <p:spPr>
          <a:xfrm>
            <a:off x="1988127" y="3899097"/>
            <a:ext cx="344879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19555"/>
              <a:gd name="adj5" fmla="val -161775"/>
              <a:gd name="adj6" fmla="val 1476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Separated by commas</a:t>
            </a:r>
          </a:p>
        </p:txBody>
      </p:sp>
    </p:spTree>
    <p:extLst>
      <p:ext uri="{BB962C8B-B14F-4D97-AF65-F5344CB8AC3E}">
        <p14:creationId xmlns:p14="http://schemas.microsoft.com/office/powerpoint/2010/main" val="27741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20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448951"/>
              </p:ext>
            </p:extLst>
          </p:nvPr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18733" y="475457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4193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094905"/>
              </p:ext>
            </p:extLst>
          </p:nvPr>
        </p:nvGraphicFramePr>
        <p:xfrm>
          <a:off x="10008235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92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&lt;, &gt;, =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2698216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=	Equal to (same as)</a:t>
            </a:r>
          </a:p>
          <a:p>
            <a:pPr marL="0" indent="0">
              <a:buNone/>
            </a:pPr>
            <a:r>
              <a:rPr lang="en-GB" sz="4000" dirty="0"/>
              <a:t>&gt;	Greater than	</a:t>
            </a:r>
          </a:p>
          <a:p>
            <a:pPr marL="0" indent="0">
              <a:buNone/>
            </a:pPr>
            <a:r>
              <a:rPr lang="en-GB" sz="4000" dirty="0"/>
              <a:t>&gt;=	Greater than or equal to	</a:t>
            </a:r>
          </a:p>
          <a:p>
            <a:pPr marL="0" indent="0">
              <a:buNone/>
            </a:pPr>
            <a:r>
              <a:rPr lang="en-GB" sz="4000" dirty="0"/>
              <a:t>&lt;=	Less than or equal to	</a:t>
            </a:r>
          </a:p>
          <a:p>
            <a:pPr marL="0" indent="0">
              <a:buNone/>
            </a:pPr>
            <a:r>
              <a:rPr lang="en-GB" sz="4000" dirty="0"/>
              <a:t>&lt;	Less than</a:t>
            </a:r>
          </a:p>
          <a:p>
            <a:pPr marL="0" indent="0">
              <a:buNone/>
            </a:pPr>
            <a:r>
              <a:rPr lang="en-GB" sz="4000" dirty="0"/>
              <a:t>&lt;&gt;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1378454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	Equal to (same as)</a:t>
            </a:r>
          </a:p>
          <a:p>
            <a:pPr marL="0" indent="0">
              <a:buNone/>
            </a:pPr>
            <a:r>
              <a:rPr lang="en-GB" sz="4000" dirty="0"/>
              <a:t>	Greater than	</a:t>
            </a:r>
          </a:p>
          <a:p>
            <a:pPr marL="0" indent="0">
              <a:buNone/>
            </a:pPr>
            <a:r>
              <a:rPr lang="en-GB" sz="4000" dirty="0"/>
              <a:t>	Greater than or equal to	</a:t>
            </a:r>
          </a:p>
          <a:p>
            <a:pPr marL="0" indent="0">
              <a:buNone/>
            </a:pPr>
            <a:r>
              <a:rPr lang="en-GB" sz="4000" dirty="0"/>
              <a:t>	Less than or equal to	</a:t>
            </a:r>
          </a:p>
          <a:p>
            <a:pPr marL="0" indent="0">
              <a:buNone/>
            </a:pPr>
            <a:r>
              <a:rPr lang="en-GB" sz="4000" dirty="0"/>
              <a:t>	Less than</a:t>
            </a:r>
          </a:p>
          <a:p>
            <a:pPr marL="0" indent="0">
              <a:buNone/>
            </a:pPr>
            <a:r>
              <a:rPr lang="en-GB" sz="4000" dirty="0"/>
              <a:t>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239734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9864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</a:t>
                      </a:r>
                      <a:r>
                        <a:rPr lang="en-GB" sz="3600" dirty="0">
                          <a:sym typeface="Wingdings" panose="05000000000000000000" pitchFamily="2" charset="2"/>
                        </a:rPr>
                        <a:t>:00</a:t>
                      </a:r>
                      <a:r>
                        <a:rPr lang="en-GB" sz="3600" dirty="0"/>
                        <a:t>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73768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"14:00:00"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0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909629" y="5665569"/>
            <a:ext cx="837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995677" y="2451634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98451"/>
              <a:gd name="adj6" fmla="val -4454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EF8586-C5C9-BBB7-2263-DED3452C407B}"/>
              </a:ext>
            </a:extLst>
          </p:cNvPr>
          <p:cNvSpPr/>
          <p:nvPr/>
        </p:nvSpPr>
        <p:spPr>
          <a:xfrm>
            <a:off x="1991377" y="4304138"/>
            <a:ext cx="962796" cy="862642"/>
          </a:xfrm>
          <a:prstGeom prst="callout2">
            <a:avLst>
              <a:gd name="adj1" fmla="val 48750"/>
              <a:gd name="adj2" fmla="val 104056"/>
              <a:gd name="adj3" fmla="val 48589"/>
              <a:gd name="adj4" fmla="val 142331"/>
              <a:gd name="adj5" fmla="val -44946"/>
              <a:gd name="adj6" fmla="val 2021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181095-D978-47A3-6622-982A1296D1CD}"/>
              </a:ext>
            </a:extLst>
          </p:cNvPr>
          <p:cNvGrpSpPr/>
          <p:nvPr/>
        </p:nvGrpSpPr>
        <p:grpSpPr>
          <a:xfrm>
            <a:off x="4235937" y="4029846"/>
            <a:ext cx="3946770" cy="703220"/>
            <a:chOff x="8269095" y="2156158"/>
            <a:chExt cx="3751385" cy="7032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0E1721-1E88-DB64-39CC-562ABFE4D4A9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5" y="2156158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51EB76-E65E-753B-6139-1AF409330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E07E5D-06E8-3DE4-D84D-5B99B0240450}"/>
                </a:ext>
              </a:extLst>
            </p:cNvPr>
            <p:cNvSpPr txBox="1"/>
            <p:nvPr/>
          </p:nvSpPr>
          <p:spPr>
            <a:xfrm>
              <a:off x="9366051" y="2336158"/>
              <a:ext cx="1557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Condition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B61908-2A1E-ED5C-FE12-C6DCD5EF3C3F}"/>
              </a:ext>
            </a:extLst>
          </p:cNvPr>
          <p:cNvSpPr/>
          <p:nvPr/>
        </p:nvSpPr>
        <p:spPr>
          <a:xfrm>
            <a:off x="7817992" y="1770919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193655"/>
              <a:gd name="adj6" fmla="val -637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Comparison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11A63-969F-4B38-8776-DA4F6EC83E0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NB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Values are 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  <p:bldP spid="4" grpId="0" animBg="1"/>
      <p:bldP spid="6" grpId="0" animBg="1"/>
      <p:bldP spid="5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88E78-1F97-1E63-F2E2-0B7BF0B99B62}"/>
              </a:ext>
            </a:extLst>
          </p:cNvPr>
          <p:cNvSpPr txBox="1"/>
          <p:nvPr/>
        </p:nvSpPr>
        <p:spPr>
          <a:xfrm>
            <a:off x="1730579" y="5665569"/>
            <a:ext cx="8730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    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84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61263" y="19094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263790"/>
              </p:ext>
            </p:extLst>
          </p:nvPr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709515"/>
              </p:ext>
            </p:extLst>
          </p:nvPr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925408"/>
              </p:ext>
            </p:extLst>
          </p:nvPr>
        </p:nvGraphicFramePr>
        <p:xfrm>
          <a:off x="10058717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072253" y="205190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43668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61263" y="158506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291971" y="3725694"/>
            <a:ext cx="4251697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4251697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4251697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61263" y="222491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6020827" y="2554178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00"/>
                            </p:stCondLst>
                            <p:childTnLst>
                              <p:par>
                                <p:cTn id="1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18" grpId="0" animBg="1"/>
      <p:bldP spid="20" grpId="0" animBg="1"/>
      <p:bldP spid="21" grpId="0" animBg="1"/>
      <p:bldP spid="2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2720F6-91B9-89B6-4B76-AEE68AF5098D}"/>
              </a:ext>
            </a:extLst>
          </p:cNvPr>
          <p:cNvGrpSpPr/>
          <p:nvPr/>
        </p:nvGrpSpPr>
        <p:grpSpPr>
          <a:xfrm>
            <a:off x="6134100" y="4001294"/>
            <a:ext cx="2195944" cy="1134107"/>
            <a:chOff x="6078651" y="2149231"/>
            <a:chExt cx="8132274" cy="11341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EC09FC-B0B0-944B-BFBC-36CF9AC74828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87003C-85F5-2875-9F9C-98F107A43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44B587-6529-CB28-4761-5569B8233C52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Integer or Real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94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2FB63-4B4A-604A-FAE8-2ECE9D3336F1}"/>
              </a:ext>
            </a:extLst>
          </p:cNvPr>
          <p:cNvSpPr txBox="1"/>
          <p:nvPr/>
        </p:nvSpPr>
        <p:spPr>
          <a:xfrm>
            <a:off x="1484065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621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 &lt;=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"1900-12-31"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0451F6-55B1-DDC3-8240-875A85DA400D}"/>
              </a:ext>
            </a:extLst>
          </p:cNvPr>
          <p:cNvGrpSpPr/>
          <p:nvPr/>
        </p:nvGrpSpPr>
        <p:grpSpPr>
          <a:xfrm>
            <a:off x="6865131" y="4001294"/>
            <a:ext cx="2906209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AB2604-1114-296B-DF65-A3795D21E05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B3FC9F-46AB-8266-0753-9469CEC6A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B964CF-78EC-A6B3-5C0F-DEB42908FC81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YYYY</a:t>
              </a:r>
              <a:r>
                <a:rPr lang="en-GB" sz="2800" b="1" dirty="0">
                  <a:solidFill>
                    <a:srgbClr val="7030A0"/>
                  </a:solidFill>
                </a:rPr>
                <a:t>-MM-DD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82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 &lt;=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"1900-12-31"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EF0DA-2F39-457F-8C37-914C2EA08B19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046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"23:25:00"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2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4E7A30-D1F0-3CDA-1468-D9BF41B96117}"/>
              </a:ext>
            </a:extLst>
          </p:cNvPr>
          <p:cNvGrpSpPr/>
          <p:nvPr/>
        </p:nvGrpSpPr>
        <p:grpSpPr>
          <a:xfrm>
            <a:off x="7157231" y="3991545"/>
            <a:ext cx="2353115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E16DF4-0F9F-CD08-4EA3-42E8C86AFD2D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3EB81C-DBA9-D000-F007-8E2CCD88B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696ED5-948B-5EE0-11B6-C6D9C2D7321E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HH:MM:SS</a:t>
              </a:r>
              <a:endParaRPr lang="en-GB" sz="28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87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9E68C3-B6C9-4117-911E-3D36F607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12192000" cy="681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4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"23:25:00"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AE2F4-C86D-42FE-AD98-E287192AF3B2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373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909629" y="5665569"/>
            <a:ext cx="837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CF0C5A-2A1C-0624-F18F-CDF39083B546}"/>
              </a:ext>
            </a:extLst>
          </p:cNvPr>
          <p:cNvGrpSpPr/>
          <p:nvPr/>
        </p:nvGrpSpPr>
        <p:grpSpPr>
          <a:xfrm>
            <a:off x="5739360" y="3897525"/>
            <a:ext cx="2195944" cy="703220"/>
            <a:chOff x="6078651" y="2149231"/>
            <a:chExt cx="8132274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366A2D-DC00-4658-19CC-6A81A9EDFD2B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D3AABC-3D18-191B-9E7F-61C5E264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8886A4-8AD0-5580-5EF7-80668B73DE08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 / 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8AAB7-A615-4C50-A03B-E1AB41A922B5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993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AND / OR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35894672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59F06-E9C9-56FF-C7CA-BC1A6DABE3C1}"/>
              </a:ext>
            </a:extLst>
          </p:cNvPr>
          <p:cNvGrpSpPr/>
          <p:nvPr/>
        </p:nvGrpSpPr>
        <p:grpSpPr>
          <a:xfrm>
            <a:off x="2349547" y="4572579"/>
            <a:ext cx="1670447" cy="703220"/>
            <a:chOff x="7051690" y="2149231"/>
            <a:chExt cx="6186193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04F6D83-7C0F-AFE6-255C-BE3D2970C6C6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CD9DF2-526D-D925-7470-E7FE044F3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0A4A61-4850-194C-06F8-BE48E3E6EB23}"/>
                </a:ext>
              </a:extLst>
            </p:cNvPr>
            <p:cNvSpPr txBox="1"/>
            <p:nvPr/>
          </p:nvSpPr>
          <p:spPr>
            <a:xfrm>
              <a:off x="7051690" y="2329231"/>
              <a:ext cx="61861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AND / OR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228353" y="5975354"/>
            <a:ext cx="973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overall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24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71127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insured =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4" y="175125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719193"/>
              </p:ext>
            </p:extLst>
          </p:nvPr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45972"/>
              </p:ext>
            </p:extLst>
          </p:nvPr>
        </p:nvGraphicFramePr>
        <p:xfrm>
          <a:off x="10058717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925016" y="2338402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43668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4251697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4251697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5729994" y="2338402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7372421" y="4378805"/>
            <a:ext cx="828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7375354" y="5353678"/>
            <a:ext cx="828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1562127" cy="69771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0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"/>
                            </p:stCondLst>
                            <p:childTnLst>
                              <p:par>
                                <p:cTn id="1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20" grpId="0" animBg="1"/>
      <p:bldP spid="21" grpId="0" animBg="1"/>
      <p:bldP spid="33" grpId="0" animBg="1"/>
      <p:bldP spid="34" grpId="0" animBg="1"/>
      <p:bldP spid="35" grpId="0" animBg="1"/>
      <p:bldP spid="35" grpId="1" animBg="1"/>
      <p:bldP spid="37" grpId="0"/>
      <p:bldP spid="38" grpId="0" animBg="1"/>
      <p:bldP spid="39" grpId="0" animBg="1"/>
      <p:bldP spid="4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061648" y="5975354"/>
            <a:ext cx="1006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condition is             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9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Prison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Prison tasks</a:t>
            </a:r>
          </a:p>
        </p:txBody>
      </p:sp>
    </p:spTree>
    <p:extLst>
      <p:ext uri="{BB962C8B-B14F-4D97-AF65-F5344CB8AC3E}">
        <p14:creationId xmlns:p14="http://schemas.microsoft.com/office/powerpoint/2010/main" val="27970757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order by operations</a:t>
            </a:r>
          </a:p>
        </p:txBody>
      </p:sp>
    </p:spTree>
    <p:extLst>
      <p:ext uri="{BB962C8B-B14F-4D97-AF65-F5344CB8AC3E}">
        <p14:creationId xmlns:p14="http://schemas.microsoft.com/office/powerpoint/2010/main" val="35907838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2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2843495" y="4487045"/>
            <a:ext cx="1088727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49796"/>
              <a:gd name="adj5" fmla="val -13080"/>
              <a:gd name="adj6" fmla="val 1774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7738539" y="4476159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776"/>
              <a:gd name="adj5" fmla="val -9811"/>
              <a:gd name="adj6" fmla="val -48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 ascending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0,1,2, …)</a:t>
            </a:r>
          </a:p>
        </p:txBody>
      </p:sp>
    </p:spTree>
    <p:extLst>
      <p:ext uri="{BB962C8B-B14F-4D97-AF65-F5344CB8AC3E}">
        <p14:creationId xmlns:p14="http://schemas.microsoft.com/office/powerpoint/2010/main" val="25450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3273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 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15868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 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40490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 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1335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380220" y="5324575"/>
            <a:ext cx="2379980" cy="487680"/>
          </a:xfrm>
          <a:prstGeom prst="callout2">
            <a:avLst>
              <a:gd name="adj1" fmla="val 52750"/>
              <a:gd name="adj2" fmla="val -2245"/>
              <a:gd name="adj3" fmla="val 52413"/>
              <a:gd name="adj4" fmla="val -18836"/>
              <a:gd name="adj5" fmla="val 51542"/>
              <a:gd name="adj6" fmla="val -3773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 record</a:t>
            </a:r>
          </a:p>
        </p:txBody>
      </p:sp>
    </p:spTree>
    <p:extLst>
      <p:ext uri="{BB962C8B-B14F-4D97-AF65-F5344CB8AC3E}">
        <p14:creationId xmlns:p14="http://schemas.microsoft.com/office/powerpoint/2010/main" val="31950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5" grpId="0" animBg="1"/>
      <p:bldP spid="8" grpId="0" animBg="1"/>
      <p:bldP spid="7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483218" y="5221937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6308243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66844"/>
              </p:ext>
            </p:extLst>
          </p:nvPr>
        </p:nvGraphicFramePr>
        <p:xfrm>
          <a:off x="10058717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87598070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072253" y="205190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43668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4251697" cy="312791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4251697" cy="312791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epper - Row">
            <a:extLst>
              <a:ext uri="{FF2B5EF4-FFF2-40B4-BE49-F238E27FC236}">
                <a16:creationId xmlns:a16="http://schemas.microsoft.com/office/drawing/2014/main" id="{AE81BECE-3CD0-369A-52FF-49AEA36FC586}"/>
              </a:ext>
            </a:extLst>
          </p:cNvPr>
          <p:cNvSpPr/>
          <p:nvPr/>
        </p:nvSpPr>
        <p:spPr>
          <a:xfrm>
            <a:off x="5289229" y="3735741"/>
            <a:ext cx="4251697" cy="312791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9520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6589" y="2853752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6044497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939DDEB2-1728-FD36-D487-9D27F96429DC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ED2A28FA-C4F7-16C0-6538-AEC0715C5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29032"/>
              </p:ext>
            </p:extLst>
          </p:nvPr>
        </p:nvGraphicFramePr>
        <p:xfrm>
          <a:off x="5338912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2023-11-03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rgbClr val="7030A0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2024-01-15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98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500"/>
                            </p:stCondLst>
                            <p:childTnLst>
                              <p:par>
                                <p:cTn id="1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000"/>
                            </p:stCondLst>
                            <p:childTnLst>
                              <p:par>
                                <p:cTn id="1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30" grpId="0" animBg="1"/>
      <p:bldP spid="2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 descending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z,y,x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9,8,7, …)</a:t>
            </a:r>
          </a:p>
        </p:txBody>
      </p:sp>
    </p:spTree>
    <p:extLst>
      <p:ext uri="{BB962C8B-B14F-4D97-AF65-F5344CB8AC3E}">
        <p14:creationId xmlns:p14="http://schemas.microsoft.com/office/powerpoint/2010/main" val="27524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239402" y="522193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857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=&gt;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8767196" y="313865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122742"/>
              <a:gd name="adj6" fmla="val -674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</p:spTree>
    <p:extLst>
      <p:ext uri="{BB962C8B-B14F-4D97-AF65-F5344CB8AC3E}">
        <p14:creationId xmlns:p14="http://schemas.microsoft.com/office/powerpoint/2010/main" val="8189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=&gt;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</p:spTree>
    <p:extLst>
      <p:ext uri="{BB962C8B-B14F-4D97-AF65-F5344CB8AC3E}">
        <p14:creationId xmlns:p14="http://schemas.microsoft.com/office/powerpoint/2010/main" val="30194062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1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1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845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0BEE-2342-41E9-ADC7-8B1CDA3D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0045F-E068-4D3F-A6EB-9B8562941AC4}"/>
              </a:ext>
            </a:extLst>
          </p:cNvPr>
          <p:cNvSpPr txBox="1"/>
          <p:nvPr/>
        </p:nvSpPr>
        <p:spPr>
          <a:xfrm>
            <a:off x="838200" y="1690688"/>
            <a:ext cx="11103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Write a SQL statement to help Santa</a:t>
            </a:r>
          </a:p>
          <a:p>
            <a:r>
              <a:rPr lang="en-GB" sz="3200" dirty="0"/>
              <a:t>with delivering presents.</a:t>
            </a:r>
          </a:p>
          <a:p>
            <a:endParaRPr lang="en-GB" sz="3200" dirty="0"/>
          </a:p>
          <a:p>
            <a:r>
              <a:rPr lang="en-GB" sz="3200" dirty="0"/>
              <a:t>He wants to know the forename, </a:t>
            </a:r>
          </a:p>
          <a:p>
            <a:r>
              <a:rPr lang="en-GB" sz="3200" dirty="0"/>
              <a:t>surname, and gift ID for everyone </a:t>
            </a:r>
          </a:p>
          <a:p>
            <a:r>
              <a:rPr lang="en-GB" sz="3200" dirty="0"/>
              <a:t>who has been nice this year.</a:t>
            </a:r>
          </a:p>
          <a:p>
            <a:endParaRPr lang="en-GB" sz="3200" dirty="0"/>
          </a:p>
          <a:p>
            <a:r>
              <a:rPr lang="en-GB" sz="3200" dirty="0"/>
              <a:t>He wants to deliver the presents in </a:t>
            </a:r>
          </a:p>
          <a:p>
            <a:r>
              <a:rPr lang="en-GB" sz="3200" dirty="0"/>
              <a:t>reverse order for surnames but alphabetical for forenames.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6E4F47-4AC7-4FE1-8831-8C61AC4BA39E}"/>
              </a:ext>
            </a:extLst>
          </p:cNvPr>
          <p:cNvGrpSpPr/>
          <p:nvPr/>
        </p:nvGrpSpPr>
        <p:grpSpPr>
          <a:xfrm>
            <a:off x="8005767" y="1690688"/>
            <a:ext cx="3348033" cy="2862322"/>
            <a:chOff x="2997509" y="1690688"/>
            <a:chExt cx="3348033" cy="2862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578B56-32C7-4DB0-B023-458E8479DA80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 err="1"/>
                <a:t>gift_id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2AEF5-B5EF-4BF9-BB0D-2B5245D13EC2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D2BA1D-A577-43E9-837C-FB8E6AD7A108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38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 -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first, last,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gift_id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gift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last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58795E-4509-49D9-9430-5E3771C3DA3B}"/>
              </a:ext>
            </a:extLst>
          </p:cNvPr>
          <p:cNvGrpSpPr/>
          <p:nvPr/>
        </p:nvGrpSpPr>
        <p:grpSpPr>
          <a:xfrm>
            <a:off x="8005767" y="3449578"/>
            <a:ext cx="3348033" cy="2862322"/>
            <a:chOff x="2997509" y="1690688"/>
            <a:chExt cx="3348033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874BD1-A196-48C3-BD84-7782EF92C462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gift_id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E5E1DB-3BA0-4A48-B0F0-F57150E41230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6EB94D-8327-4A33-9265-A7636A8D791F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89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1670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	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08475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	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19670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	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6285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</p:spTree>
    <p:extLst>
      <p:ext uri="{BB962C8B-B14F-4D97-AF65-F5344CB8AC3E}">
        <p14:creationId xmlns:p14="http://schemas.microsoft.com/office/powerpoint/2010/main" val="1490160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Games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Video Games tasks</a:t>
            </a:r>
          </a:p>
        </p:txBody>
      </p:sp>
    </p:spTree>
    <p:extLst>
      <p:ext uri="{BB962C8B-B14F-4D97-AF65-F5344CB8AC3E}">
        <p14:creationId xmlns:p14="http://schemas.microsoft.com/office/powerpoint/2010/main" val="9270049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2585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7563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"Dog"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FE658-F01D-40A9-823C-07C6E7D9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63" y="3696966"/>
            <a:ext cx="6936124" cy="29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0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"Rural"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"Wild"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D323D-2129-4A8D-8C9A-44CCED85B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3850076"/>
            <a:ext cx="6827897" cy="28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0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05052"/>
              </p:ext>
            </p:extLst>
          </p:nvPr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0900"/>
              </p:ext>
            </p:extLst>
          </p:nvPr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174380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56747"/>
              </p:ext>
            </p:extLst>
          </p:nvPr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93683"/>
              </p:ext>
            </p:extLst>
          </p:nvPr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55287"/>
            <a:ext cx="558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39297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97587"/>
              </p:ext>
            </p:extLst>
          </p:nvPr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22868"/>
              </p:ext>
            </p:extLst>
          </p:nvPr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687214"/>
              </p:ext>
            </p:extLst>
          </p:nvPr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522E4EC-A252-8051-515D-454162F41019}"/>
              </a:ext>
            </a:extLst>
          </p:cNvPr>
          <p:cNvSpPr/>
          <p:nvPr/>
        </p:nvSpPr>
        <p:spPr>
          <a:xfrm>
            <a:off x="4411304" y="3152503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AD3B43-E6AB-275B-AFCD-09A1FDEC62F7}"/>
              </a:ext>
            </a:extLst>
          </p:cNvPr>
          <p:cNvSpPr/>
          <p:nvPr/>
        </p:nvSpPr>
        <p:spPr>
          <a:xfrm>
            <a:off x="5210174" y="2481803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78FD7-E5C9-A484-3936-752A2AC5E815}"/>
              </a:ext>
            </a:extLst>
          </p:cNvPr>
          <p:cNvSpPr/>
          <p:nvPr/>
        </p:nvSpPr>
        <p:spPr>
          <a:xfrm>
            <a:off x="619125" y="3130162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0E3BC-6D45-90BC-5798-77A70E23EF5B}"/>
              </a:ext>
            </a:extLst>
          </p:cNvPr>
          <p:cNvSpPr/>
          <p:nvPr/>
        </p:nvSpPr>
        <p:spPr>
          <a:xfrm>
            <a:off x="619123" y="5664688"/>
            <a:ext cx="3587370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1BF2BD-1ECC-7FE0-20EA-17965C043EAD}"/>
              </a:ext>
            </a:extLst>
          </p:cNvPr>
          <p:cNvSpPr/>
          <p:nvPr/>
        </p:nvSpPr>
        <p:spPr>
          <a:xfrm>
            <a:off x="619123" y="5986570"/>
            <a:ext cx="3587370" cy="29424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6B38F0-5296-D0C7-7002-B9162DAA88DE}"/>
              </a:ext>
            </a:extLst>
          </p:cNvPr>
          <p:cNvSpPr/>
          <p:nvPr/>
        </p:nvSpPr>
        <p:spPr>
          <a:xfrm>
            <a:off x="619123" y="5349487"/>
            <a:ext cx="3587370" cy="2942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B6C2FE-A92E-0089-7BCF-915F8368FF19}"/>
              </a:ext>
            </a:extLst>
          </p:cNvPr>
          <p:cNvSpPr/>
          <p:nvPr/>
        </p:nvSpPr>
        <p:spPr>
          <a:xfrm>
            <a:off x="8124826" y="2481803"/>
            <a:ext cx="3817366" cy="2628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FD949-F804-33E8-5976-0CC945D11C11}"/>
              </a:ext>
            </a:extLst>
          </p:cNvPr>
          <p:cNvSpPr/>
          <p:nvPr/>
        </p:nvSpPr>
        <p:spPr>
          <a:xfrm>
            <a:off x="8124826" y="2803011"/>
            <a:ext cx="3817366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E44AAF-82EF-636B-2416-A984414620AD}"/>
              </a:ext>
            </a:extLst>
          </p:cNvPr>
          <p:cNvSpPr/>
          <p:nvPr/>
        </p:nvSpPr>
        <p:spPr>
          <a:xfrm>
            <a:off x="8124826" y="3141187"/>
            <a:ext cx="3817366" cy="27379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5741417" y="427741"/>
            <a:ext cx="620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Every row of second table joined to every row of first 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A65FDB-F7C3-285A-74EA-D11733D2C28E}"/>
              </a:ext>
            </a:extLst>
          </p:cNvPr>
          <p:cNvSpPr/>
          <p:nvPr/>
        </p:nvSpPr>
        <p:spPr>
          <a:xfrm>
            <a:off x="619123" y="3756360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90DDA6-8DF9-C005-30B9-53B1B1461596}"/>
              </a:ext>
            </a:extLst>
          </p:cNvPr>
          <p:cNvSpPr/>
          <p:nvPr/>
        </p:nvSpPr>
        <p:spPr>
          <a:xfrm>
            <a:off x="5204129" y="4417379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6" y="203816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94874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7" grpId="0" animBg="1"/>
      <p:bldP spid="1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447668-FB30-E0E5-4E84-12B3C9B65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58103"/>
              </p:ext>
            </p:extLst>
          </p:nvPr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895A3E1-1C55-D20F-DDA5-44F6094135B5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36471869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855138"/>
              </p:ext>
            </p:extLst>
          </p:nvPr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F4DF6-E7A4-CBE6-D903-C75335FCD200}"/>
              </a:ext>
            </a:extLst>
          </p:cNvPr>
          <p:cNvSpPr/>
          <p:nvPr/>
        </p:nvSpPr>
        <p:spPr>
          <a:xfrm>
            <a:off x="981074" y="2571750"/>
            <a:ext cx="685801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9C272-90E2-BA4B-0ADD-9FC307D3AF2B}"/>
              </a:ext>
            </a:extLst>
          </p:cNvPr>
          <p:cNvSpPr/>
          <p:nvPr/>
        </p:nvSpPr>
        <p:spPr>
          <a:xfrm>
            <a:off x="3705225" y="2571750"/>
            <a:ext cx="876299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C874C-FA9C-72F1-4CA9-4252CCD1ADA6}"/>
              </a:ext>
            </a:extLst>
          </p:cNvPr>
          <p:cNvSpPr/>
          <p:nvPr/>
        </p:nvSpPr>
        <p:spPr>
          <a:xfrm>
            <a:off x="5800726" y="2571750"/>
            <a:ext cx="1171387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176529"/>
              </p:ext>
            </p:extLst>
          </p:nvPr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074091D-8FDF-1D11-17A5-9546B6B5C002}"/>
              </a:ext>
            </a:extLst>
          </p:cNvPr>
          <p:cNvSpPr txBox="1"/>
          <p:nvPr/>
        </p:nvSpPr>
        <p:spPr>
          <a:xfrm>
            <a:off x="6972113" y="1645944"/>
            <a:ext cx="447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result is nonsense!</a:t>
            </a:r>
          </a:p>
        </p:txBody>
      </p:sp>
      <p:sp>
        <p:nvSpPr>
          <p:cNvPr id="26" name="Right Arrow 9">
            <a:extLst>
              <a:ext uri="{FF2B5EF4-FFF2-40B4-BE49-F238E27FC236}">
                <a16:creationId xmlns:a16="http://schemas.microsoft.com/office/drawing/2014/main" id="{D1EEC889-7AC3-F152-2534-77ACED8825D6}"/>
              </a:ext>
            </a:extLst>
          </p:cNvPr>
          <p:cNvSpPr/>
          <p:nvPr/>
        </p:nvSpPr>
        <p:spPr>
          <a:xfrm>
            <a:off x="7093967" y="4153602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C4EDE313-8EE8-417B-7F36-0143AC0D1F5D}"/>
              </a:ext>
            </a:extLst>
          </p:cNvPr>
          <p:cNvSpPr/>
          <p:nvPr/>
        </p:nvSpPr>
        <p:spPr>
          <a:xfrm>
            <a:off x="154558" y="15107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85646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  <p:bldP spid="25" grpId="0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279344"/>
              </p:ext>
            </p:extLst>
          </p:nvPr>
        </p:nvGraphicFramePr>
        <p:xfrm>
          <a:off x="838200" y="2757168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838200" y="4486590"/>
            <a:ext cx="6451600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82635" y="4525642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record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295CC-8959-7191-3AFD-BD54D14A7EC9}"/>
              </a:ext>
            </a:extLst>
          </p:cNvPr>
          <p:cNvSpPr txBox="1"/>
          <p:nvPr/>
        </p:nvSpPr>
        <p:spPr>
          <a:xfrm>
            <a:off x="838200" y="1559731"/>
            <a:ext cx="3619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stored in tables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EBD85118-3121-322A-A785-D7E5BC3C6DDB}"/>
              </a:ext>
            </a:extLst>
          </p:cNvPr>
          <p:cNvSpPr/>
          <p:nvPr/>
        </p:nvSpPr>
        <p:spPr>
          <a:xfrm>
            <a:off x="5428891" y="2757168"/>
            <a:ext cx="1805796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B9255652-7499-91E1-0752-F0DD357DD42C}"/>
              </a:ext>
            </a:extLst>
          </p:cNvPr>
          <p:cNvSpPr/>
          <p:nvPr/>
        </p:nvSpPr>
        <p:spPr>
          <a:xfrm>
            <a:off x="8382635" y="2811781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field</a:t>
            </a:r>
          </a:p>
        </p:txBody>
      </p:sp>
    </p:spTree>
    <p:extLst>
      <p:ext uri="{BB962C8B-B14F-4D97-AF65-F5344CB8AC3E}">
        <p14:creationId xmlns:p14="http://schemas.microsoft.com/office/powerpoint/2010/main" val="38776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6727431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</a:t>
            </a:r>
            <a:r>
              <a:rPr lang="en-GB" dirty="0" err="1"/>
              <a:t>equi</a:t>
            </a:r>
            <a:r>
              <a:rPr lang="en-GB" dirty="0"/>
              <a:t>-joins between tables</a:t>
            </a:r>
          </a:p>
        </p:txBody>
      </p:sp>
    </p:spTree>
    <p:extLst>
      <p:ext uri="{BB962C8B-B14F-4D97-AF65-F5344CB8AC3E}">
        <p14:creationId xmlns:p14="http://schemas.microsoft.com/office/powerpoint/2010/main" val="33269178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250938" y="1720840"/>
            <a:ext cx="2245874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taxi</a:t>
            </a:r>
          </a:p>
          <a:p>
            <a:r>
              <a:rPr lang="en-GB" sz="3600" u="sng" dirty="0" err="1"/>
              <a:t>taxi_id</a:t>
            </a:r>
            <a:endParaRPr lang="en-GB" sz="3600" u="sng" dirty="0"/>
          </a:p>
          <a:p>
            <a:r>
              <a:rPr lang="en-GB" sz="3600" dirty="0" err="1"/>
              <a:t>taxi_reg</a:t>
            </a:r>
            <a:endParaRPr lang="en-GB" sz="3600" dirty="0"/>
          </a:p>
          <a:p>
            <a:r>
              <a:rPr lang="en-GB" sz="3600" dirty="0"/>
              <a:t>make</a:t>
            </a:r>
          </a:p>
          <a:p>
            <a:r>
              <a:rPr lang="en-GB" sz="3600" dirty="0"/>
              <a:t>model</a:t>
            </a:r>
          </a:p>
          <a:p>
            <a:r>
              <a:rPr lang="en-GB" sz="3600" dirty="0"/>
              <a:t>colour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10183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journey</a:t>
            </a:r>
          </a:p>
          <a:p>
            <a:r>
              <a:rPr lang="en-GB" sz="3600" u="sng" dirty="0" err="1"/>
              <a:t>journey_id</a:t>
            </a:r>
            <a:endParaRPr lang="en-GB" sz="3600" u="sng" dirty="0"/>
          </a:p>
          <a:p>
            <a:r>
              <a:rPr lang="en-GB" sz="3600" dirty="0" err="1"/>
              <a:t>taxi_id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pick_up_date</a:t>
            </a:r>
            <a:endParaRPr lang="en-GB" sz="3600" dirty="0"/>
          </a:p>
          <a:p>
            <a:r>
              <a:rPr lang="en-GB" sz="3600" dirty="0" err="1"/>
              <a:t>pick_up_time</a:t>
            </a:r>
            <a:endParaRPr lang="en-GB" sz="3600" dirty="0"/>
          </a:p>
          <a:p>
            <a:r>
              <a:rPr lang="en-GB" sz="3600" dirty="0"/>
              <a:t>pax</a:t>
            </a:r>
          </a:p>
          <a:p>
            <a:r>
              <a:rPr lang="en-GB" sz="3600" dirty="0" err="1"/>
              <a:t>pick_up</a:t>
            </a:r>
            <a:endParaRPr lang="en-GB" sz="3600" dirty="0"/>
          </a:p>
          <a:p>
            <a:r>
              <a:rPr lang="en-GB" sz="3600" dirty="0" err="1"/>
              <a:t>drop_off</a:t>
            </a:r>
            <a:endParaRPr lang="en-GB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5317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Primary Key: </a:t>
            </a:r>
            <a:r>
              <a:rPr lang="en-GB" sz="3600" u="sng" dirty="0">
                <a:solidFill>
                  <a:srgbClr val="7030A0"/>
                </a:solidFill>
              </a:rPr>
              <a:t>underlined</a:t>
            </a:r>
          </a:p>
          <a:p>
            <a:r>
              <a:rPr lang="en-GB" sz="3600" dirty="0">
                <a:solidFill>
                  <a:srgbClr val="7030A0"/>
                </a:solidFill>
              </a:rPr>
              <a:t>Foreign Key: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3496813" y="2625725"/>
            <a:ext cx="3678218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704C70-63DD-5CD2-81E0-68A28F00CDBA}"/>
              </a:ext>
            </a:extLst>
          </p:cNvPr>
          <p:cNvSpPr txBox="1"/>
          <p:nvPr/>
        </p:nvSpPr>
        <p:spPr>
          <a:xfrm>
            <a:off x="3817300" y="3412198"/>
            <a:ext cx="3037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One taxi makes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many journeys</a:t>
            </a:r>
          </a:p>
        </p:txBody>
      </p:sp>
    </p:spTree>
    <p:extLst>
      <p:ext uri="{BB962C8B-B14F-4D97-AF65-F5344CB8AC3E}">
        <p14:creationId xmlns:p14="http://schemas.microsoft.com/office/powerpoint/2010/main" val="4766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  <p:bldP spid="2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250938" y="1720840"/>
            <a:ext cx="2245874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taxi</a:t>
            </a:r>
          </a:p>
          <a:p>
            <a:r>
              <a:rPr lang="en-GB" sz="3600" u="sng" dirty="0" err="1"/>
              <a:t>taxi_id</a:t>
            </a:r>
            <a:endParaRPr lang="en-GB" sz="3600" u="sng" dirty="0"/>
          </a:p>
          <a:p>
            <a:r>
              <a:rPr lang="en-GB" sz="3600" dirty="0" err="1"/>
              <a:t>taxi_reg</a:t>
            </a:r>
            <a:endParaRPr lang="en-GB" sz="3600" dirty="0"/>
          </a:p>
          <a:p>
            <a:r>
              <a:rPr lang="en-GB" sz="3600" dirty="0"/>
              <a:t>make</a:t>
            </a:r>
          </a:p>
          <a:p>
            <a:r>
              <a:rPr lang="en-GB" sz="3600" dirty="0"/>
              <a:t>model</a:t>
            </a:r>
          </a:p>
          <a:p>
            <a:r>
              <a:rPr lang="en-GB" sz="3600" dirty="0"/>
              <a:t>colour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10183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journey</a:t>
            </a:r>
          </a:p>
          <a:p>
            <a:r>
              <a:rPr lang="en-GB" sz="3600" u="sng" dirty="0" err="1"/>
              <a:t>journey_id</a:t>
            </a:r>
            <a:endParaRPr lang="en-GB" sz="3600" u="sng" dirty="0"/>
          </a:p>
          <a:p>
            <a:r>
              <a:rPr lang="en-GB" sz="3600" dirty="0" err="1"/>
              <a:t>taxi_id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pick_up_date</a:t>
            </a:r>
            <a:endParaRPr lang="en-GB" sz="3600" dirty="0"/>
          </a:p>
          <a:p>
            <a:r>
              <a:rPr lang="en-GB" sz="3600" dirty="0" err="1"/>
              <a:t>pick_up_time</a:t>
            </a:r>
            <a:endParaRPr lang="en-GB" sz="3600" dirty="0"/>
          </a:p>
          <a:p>
            <a:r>
              <a:rPr lang="en-GB" sz="3600" dirty="0"/>
              <a:t>pax</a:t>
            </a:r>
          </a:p>
          <a:p>
            <a:r>
              <a:rPr lang="en-GB" sz="3600" dirty="0" err="1"/>
              <a:t>pick_up</a:t>
            </a:r>
            <a:endParaRPr lang="en-GB" sz="3600" dirty="0"/>
          </a:p>
          <a:p>
            <a:r>
              <a:rPr lang="en-GB" sz="3600" dirty="0" err="1"/>
              <a:t>drop_off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94202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Entity: address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58073"/>
              </p:ext>
            </p:extLst>
          </p:nvPr>
        </p:nvGraphicFramePr>
        <p:xfrm>
          <a:off x="838200" y="1825625"/>
          <a:ext cx="104076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address_id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pupil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first_line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7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4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5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509533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pupil</a:t>
            </a:r>
          </a:p>
          <a:p>
            <a:r>
              <a:rPr lang="en-GB" sz="3600" u="sng" dirty="0" err="1"/>
              <a:t>pupil_id</a:t>
            </a:r>
            <a:endParaRPr lang="en-GB" sz="3600" u="sng" dirty="0"/>
          </a:p>
          <a:p>
            <a:r>
              <a:rPr lang="en-GB" sz="3600" dirty="0" err="1"/>
              <a:t>first_name</a:t>
            </a:r>
            <a:endParaRPr lang="en-GB" sz="3600" dirty="0"/>
          </a:p>
          <a:p>
            <a:r>
              <a:rPr lang="en-GB" sz="3600" dirty="0" err="1"/>
              <a:t>last_name</a:t>
            </a:r>
            <a:endParaRPr lang="en-GB" sz="3600" dirty="0"/>
          </a:p>
          <a:p>
            <a:r>
              <a:rPr lang="en-GB" sz="3600" dirty="0"/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20507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address</a:t>
            </a:r>
          </a:p>
          <a:p>
            <a:r>
              <a:rPr lang="en-GB" sz="3600" u="sng" dirty="0" err="1"/>
              <a:t>address_id</a:t>
            </a:r>
            <a:endParaRPr lang="en-GB" sz="3600" u="sng" dirty="0"/>
          </a:p>
          <a:p>
            <a:r>
              <a:rPr lang="en-GB" sz="3600" dirty="0" err="1"/>
              <a:t>pupil_id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first_line</a:t>
            </a:r>
            <a:endParaRPr lang="en-GB" sz="3600" dirty="0"/>
          </a:p>
          <a:p>
            <a:r>
              <a:rPr lang="en-GB" sz="3600" dirty="0"/>
              <a:t>town</a:t>
            </a:r>
          </a:p>
          <a:p>
            <a:r>
              <a:rPr lang="en-GB" sz="3600" dirty="0"/>
              <a:t>postcode</a:t>
            </a:r>
          </a:p>
          <a:p>
            <a:r>
              <a:rPr lang="en-GB" sz="3600" dirty="0"/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3476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 </a:t>
            </a:r>
            <a:r>
              <a:rPr lang="en-GB" sz="3600" u="sng" dirty="0"/>
              <a:t>underlined</a:t>
            </a:r>
          </a:p>
          <a:p>
            <a:r>
              <a:rPr lang="en-GB" sz="3600" dirty="0"/>
              <a:t>FK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4706633" y="2625725"/>
            <a:ext cx="2468397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509533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pupil</a:t>
            </a:r>
          </a:p>
          <a:p>
            <a:r>
              <a:rPr lang="en-GB" sz="3600" u="sng" dirty="0" err="1"/>
              <a:t>pupil_id</a:t>
            </a:r>
            <a:endParaRPr lang="en-GB" sz="3600" u="sng" dirty="0"/>
          </a:p>
          <a:p>
            <a:r>
              <a:rPr lang="en-GB" sz="3600" dirty="0" err="1"/>
              <a:t>first_name</a:t>
            </a:r>
            <a:endParaRPr lang="en-GB" sz="3600" dirty="0"/>
          </a:p>
          <a:p>
            <a:r>
              <a:rPr lang="en-GB" sz="3600" dirty="0" err="1"/>
              <a:t>last_name</a:t>
            </a:r>
            <a:endParaRPr lang="en-GB" sz="3600" dirty="0"/>
          </a:p>
          <a:p>
            <a:r>
              <a:rPr lang="en-GB" sz="3600" dirty="0"/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20507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address</a:t>
            </a:r>
          </a:p>
          <a:p>
            <a:r>
              <a:rPr lang="en-GB" sz="3600" u="sng" dirty="0" err="1"/>
              <a:t>address_id</a:t>
            </a:r>
            <a:endParaRPr lang="en-GB" sz="3600" u="sng" dirty="0"/>
          </a:p>
          <a:p>
            <a:r>
              <a:rPr lang="en-GB" sz="3600" dirty="0" err="1"/>
              <a:t>pupil_id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first_line</a:t>
            </a:r>
            <a:endParaRPr lang="en-GB" sz="3600" dirty="0"/>
          </a:p>
          <a:p>
            <a:r>
              <a:rPr lang="en-GB" sz="3600" dirty="0"/>
              <a:t>town</a:t>
            </a:r>
          </a:p>
          <a:p>
            <a:r>
              <a:rPr lang="en-GB" sz="3600" dirty="0"/>
              <a:t>postcode</a:t>
            </a:r>
          </a:p>
          <a:p>
            <a:r>
              <a:rPr lang="en-GB" sz="3600" dirty="0"/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663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</a:t>
            </a:r>
          </a:p>
          <a:p>
            <a:r>
              <a:rPr lang="en-GB" sz="3600" dirty="0"/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24285752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656431" y="3728567"/>
            <a:ext cx="2677259" cy="1206699"/>
            <a:chOff x="3298091" y="3860323"/>
            <a:chExt cx="2962851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298091" y="4543802"/>
              <a:ext cx="2962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7033044" y="3728566"/>
            <a:ext cx="2596298" cy="1206700"/>
            <a:chOff x="3298090" y="3860322"/>
            <a:chExt cx="2977820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298090" y="4543802"/>
              <a:ext cx="2977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EA6DA72-342C-5C4F-0234-290FC2ACD1BE}"/>
              </a:ext>
            </a:extLst>
          </p:cNvPr>
          <p:cNvSpPr/>
          <p:nvPr/>
        </p:nvSpPr>
        <p:spPr>
          <a:xfrm>
            <a:off x="8566849" y="1359674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36243"/>
              <a:gd name="adj6" fmla="val -475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Multiple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CBB54-C918-447C-DDC3-F9CB8966BB63}"/>
              </a:ext>
            </a:extLst>
          </p:cNvPr>
          <p:cNvSpPr txBox="1"/>
          <p:nvPr/>
        </p:nvSpPr>
        <p:spPr>
          <a:xfrm>
            <a:off x="1330931" y="5916286"/>
            <a:ext cx="9530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table_name.field_name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1AA1584-D545-5444-4C4E-8DDF02C0FBDD}"/>
              </a:ext>
            </a:extLst>
          </p:cNvPr>
          <p:cNvSpPr/>
          <p:nvPr/>
        </p:nvSpPr>
        <p:spPr>
          <a:xfrm>
            <a:off x="8922866" y="5314321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01325"/>
              <a:gd name="adj6" fmla="val -326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Dot, no spaces</a:t>
            </a:r>
          </a:p>
        </p:txBody>
      </p:sp>
    </p:spTree>
    <p:extLst>
      <p:ext uri="{BB962C8B-B14F-4D97-AF65-F5344CB8AC3E}">
        <p14:creationId xmlns:p14="http://schemas.microsoft.com/office/powerpoint/2010/main" val="95502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build="p"/>
      <p:bldP spid="10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B4FAF-1ED0-1A8F-7F29-6C7FB17CB6B3}"/>
              </a:ext>
            </a:extLst>
          </p:cNvPr>
          <p:cNvSpPr txBox="1"/>
          <p:nvPr/>
        </p:nvSpPr>
        <p:spPr>
          <a:xfrm>
            <a:off x="1330930" y="5916286"/>
            <a:ext cx="9530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table_name.field_name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2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taxi_reg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pick_up_date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085399" y="3631081"/>
            <a:ext cx="3091008" cy="1206699"/>
            <a:chOff x="3298092" y="3860323"/>
            <a:chExt cx="2962850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737084" y="4543802"/>
              <a:ext cx="20974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6914205" y="3631082"/>
            <a:ext cx="3778104" cy="1206700"/>
            <a:chOff x="3298092" y="3860322"/>
            <a:chExt cx="2977818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792877" y="4543802"/>
              <a:ext cx="2008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0929D270-263B-40FE-B047-5F7676BBB754}"/>
              </a:ext>
            </a:extLst>
          </p:cNvPr>
          <p:cNvSpPr/>
          <p:nvPr/>
        </p:nvSpPr>
        <p:spPr>
          <a:xfrm>
            <a:off x="4754976" y="5107071"/>
            <a:ext cx="543324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3566"/>
              <a:gd name="adj5" fmla="val 109858"/>
              <a:gd name="adj6" fmla="val -134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 in more than one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539449" y="5916286"/>
            <a:ext cx="11113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taxi_id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/>
              <a:t>is ambiguous,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1383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998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taxi_reg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pick_up_date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539449" y="5916286"/>
            <a:ext cx="11113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taxi_id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/>
              <a:t>is ambiguous,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insert operations</a:t>
            </a:r>
          </a:p>
        </p:txBody>
      </p:sp>
    </p:spTree>
    <p:extLst>
      <p:ext uri="{BB962C8B-B14F-4D97-AF65-F5344CB8AC3E}">
        <p14:creationId xmlns:p14="http://schemas.microsoft.com/office/powerpoint/2010/main" val="41783875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8070157" y="1091740"/>
            <a:ext cx="125857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03172"/>
              <a:gd name="adj6" fmla="val -98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612824" y="4047157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3088"/>
              <a:gd name="adj6" fmla="val 1369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table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03618"/>
            <a:ext cx="80749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84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53320" y="836127"/>
            <a:ext cx="128016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24372"/>
              <a:gd name="adj6" fmla="val -63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Fields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1553558" y="3441700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8289174" y="3583592"/>
            <a:ext cx="332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Same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number of fields and values</a:t>
            </a:r>
          </a:p>
        </p:txBody>
      </p:sp>
    </p:spTree>
    <p:extLst>
      <p:ext uri="{BB962C8B-B14F-4D97-AF65-F5344CB8AC3E}">
        <p14:creationId xmlns:p14="http://schemas.microsoft.com/office/powerpoint/2010/main" val="108338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  <p:bldP spid="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3600" dirty="0"/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/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1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44FEFF9E-B37B-D61A-0BB0-4A87C663B88F}"/>
              </a:ext>
            </a:extLst>
          </p:cNvPr>
          <p:cNvSpPr/>
          <p:nvPr/>
        </p:nvSpPr>
        <p:spPr>
          <a:xfrm>
            <a:off x="1244600" y="3429000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8C82E73A-9351-440B-AD5A-91B4FA5E208F}"/>
              </a:ext>
            </a:extLst>
          </p:cNvPr>
          <p:cNvSpPr/>
          <p:nvPr/>
        </p:nvSpPr>
        <p:spPr>
          <a:xfrm>
            <a:off x="5046748" y="4280215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203291"/>
              <a:gd name="adj6" fmla="val 1437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Fields – any order</a:t>
            </a:r>
          </a:p>
        </p:txBody>
      </p:sp>
    </p:spTree>
    <p:extLst>
      <p:ext uri="{BB962C8B-B14F-4D97-AF65-F5344CB8AC3E}">
        <p14:creationId xmlns:p14="http://schemas.microsoft.com/office/powerpoint/2010/main" val="31736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update operations</a:t>
            </a:r>
          </a:p>
        </p:txBody>
      </p:sp>
    </p:spTree>
    <p:extLst>
      <p:ext uri="{BB962C8B-B14F-4D97-AF65-F5344CB8AC3E}">
        <p14:creationId xmlns:p14="http://schemas.microsoft.com/office/powerpoint/2010/main" val="330449468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7416095" y="133151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9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52920" y="1956862"/>
            <a:ext cx="2654036" cy="862642"/>
          </a:xfrm>
          <a:prstGeom prst="callout2">
            <a:avLst>
              <a:gd name="adj1" fmla="val 50910"/>
              <a:gd name="adj2" fmla="val -1058"/>
              <a:gd name="adj3" fmla="val 50697"/>
              <a:gd name="adj4" fmla="val -11665"/>
              <a:gd name="adj5" fmla="val 76367"/>
              <a:gd name="adj6" fmla="val -355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to update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with new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736601" y="5115849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9E10E-AA44-C822-F751-FA77E1000038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34072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 animBg="1"/>
      <p:bldP spid="11" grpId="0" uiExpand="1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914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holds data on one topic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165251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911428" y="5405820"/>
            <a:ext cx="2900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Data links tables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133580"/>
              </p:ext>
            </p:extLst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1371B6-0511-44D2-AF15-46D0C5B87BB2}"/>
              </a:ext>
            </a:extLst>
          </p:cNvPr>
          <p:cNvCxnSpPr>
            <a:cxnSpLocks/>
          </p:cNvCxnSpPr>
          <p:nvPr/>
        </p:nvCxnSpPr>
        <p:spPr>
          <a:xfrm>
            <a:off x="6381750" y="3653795"/>
            <a:ext cx="12509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402D11-5365-4584-AF20-FCE4B78FE7A0}"/>
              </a:ext>
            </a:extLst>
          </p:cNvPr>
          <p:cNvCxnSpPr>
            <a:cxnSpLocks/>
          </p:cNvCxnSpPr>
          <p:nvPr/>
        </p:nvCxnSpPr>
        <p:spPr>
          <a:xfrm flipV="1">
            <a:off x="6254750" y="4428495"/>
            <a:ext cx="1415098" cy="1562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5292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3" grpId="0"/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88DB2-4D2B-79F2-D24D-8D005D8CED13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1152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797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698363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573400" y="3238500"/>
            <a:ext cx="1487800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BC444EA-344C-4AF7-9C47-709AD41F4E57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5458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1751C26-6A04-C944-CDD6-9316AA4E0BC6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4564289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26650" y="2104805"/>
            <a:ext cx="13271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11750"/>
              <a:gd name="adj6" fmla="val -872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14FCB-BBD2-57F0-E5DF-35C9E0F2C5A4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3BD82-FC96-C90C-169D-C505080B3876}"/>
              </a:ext>
            </a:extLst>
          </p:cNvPr>
          <p:cNvSpPr txBox="1"/>
          <p:nvPr/>
        </p:nvSpPr>
        <p:spPr>
          <a:xfrm>
            <a:off x="1736601" y="5104560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build="allAtOnce" animBg="1"/>
      <p:bldP spid="8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44E53-6521-DB39-3E4D-AA698E15D4D0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3262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delete operations</a:t>
            </a:r>
          </a:p>
        </p:txBody>
      </p:sp>
    </p:spTree>
    <p:extLst>
      <p:ext uri="{BB962C8B-B14F-4D97-AF65-F5344CB8AC3E}">
        <p14:creationId xmlns:p14="http://schemas.microsoft.com/office/powerpoint/2010/main" val="32308211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812647" y="5360818"/>
            <a:ext cx="856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Deletes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7723719" y="116760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99C50-5B8F-A5A7-D5BE-93FD79B0C67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16817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  <p:bldP spid="4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1231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1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2</a:t>
            </a:r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912766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225143" y="3238500"/>
            <a:ext cx="1836057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407117B-6C1A-4EDA-96A7-C25A850F00DB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35111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13AA94-9389-A23C-9F7B-78D9F5F9BC32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328941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9266</Words>
  <Application>Microsoft Office PowerPoint</Application>
  <PresentationFormat>Widescreen</PresentationFormat>
  <Paragraphs>3611</Paragraphs>
  <Slides>209</Slides>
  <Notes>165</Notes>
  <HiddenSlides>82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209</vt:i4>
      </vt:variant>
    </vt:vector>
  </HeadingPairs>
  <TitlesOfParts>
    <vt:vector size="217" baseType="lpstr">
      <vt:lpstr>Arial</vt:lpstr>
      <vt:lpstr>Calibri</vt:lpstr>
      <vt:lpstr>Calibri Light</vt:lpstr>
      <vt:lpstr>Consolas</vt:lpstr>
      <vt:lpstr>Helvetica Neue</vt:lpstr>
      <vt:lpstr>ReithSans</vt:lpstr>
      <vt:lpstr>Wingdings</vt:lpstr>
      <vt:lpstr>Office Theme</vt:lpstr>
      <vt:lpstr>N5 Computing Science</vt:lpstr>
      <vt:lpstr>Plan – N5 Year 1</vt:lpstr>
      <vt:lpstr>What is a database?</vt:lpstr>
      <vt:lpstr>PowerPoint Presentation</vt:lpstr>
      <vt:lpstr>Records – Paper based</vt:lpstr>
      <vt:lpstr>Records – Paper based</vt:lpstr>
      <vt:lpstr>Records – Electronic</vt:lpstr>
      <vt:lpstr>Records – Electronic</vt:lpstr>
      <vt:lpstr>Relational Database</vt:lpstr>
      <vt:lpstr>Relational Database</vt:lpstr>
      <vt:lpstr>Learning Intentions</vt:lpstr>
      <vt:lpstr>Internal Commentary -  Single Line</vt:lpstr>
      <vt:lpstr>Internal Commentary – Single Line</vt:lpstr>
      <vt:lpstr>Internal Commentary – Multiple Lines</vt:lpstr>
      <vt:lpstr>Internal Commentary – Multiple Lines</vt:lpstr>
      <vt:lpstr>Learning Intentions</vt:lpstr>
      <vt:lpstr>Display information</vt:lpstr>
      <vt:lpstr>Display information</vt:lpstr>
      <vt:lpstr>Learning Intentions</vt:lpstr>
      <vt:lpstr>SQL</vt:lpstr>
      <vt:lpstr>Table: pupil</vt:lpstr>
      <vt:lpstr>Display Data – Everything</vt:lpstr>
      <vt:lpstr>Display Data – Everything</vt:lpstr>
      <vt:lpstr>Display Data – Something</vt:lpstr>
      <vt:lpstr>Display Data – Something</vt:lpstr>
      <vt:lpstr>Order of Operations</vt:lpstr>
      <vt:lpstr>Learning Intentions</vt:lpstr>
      <vt:lpstr>Comparison Operators</vt:lpstr>
      <vt:lpstr>Comparison Operators</vt:lpstr>
      <vt:lpstr>Attributes Types</vt:lpstr>
      <vt:lpstr>Attributes Types</vt:lpstr>
      <vt:lpstr>Filter Results: Text</vt:lpstr>
      <vt:lpstr>Filter Results: Text</vt:lpstr>
      <vt:lpstr>Order of Operations</vt:lpstr>
      <vt:lpstr>Filter Results: Number</vt:lpstr>
      <vt:lpstr>Filter Results: Number</vt:lpstr>
      <vt:lpstr>Filter Results: Date</vt:lpstr>
      <vt:lpstr>Filter Results: Date</vt:lpstr>
      <vt:lpstr>Filter Results: Time</vt:lpstr>
      <vt:lpstr>Filter Results: Time</vt:lpstr>
      <vt:lpstr>Filter Results: Boolean</vt:lpstr>
      <vt:lpstr>Filter Results: Boolean</vt:lpstr>
      <vt:lpstr>Learning Intentions</vt:lpstr>
      <vt:lpstr>Filter Results: complex</vt:lpstr>
      <vt:lpstr>Order of Operations</vt:lpstr>
      <vt:lpstr>Filter Results: Complex</vt:lpstr>
      <vt:lpstr>Prison Task</vt:lpstr>
      <vt:lpstr>Learning Intentions</vt:lpstr>
      <vt:lpstr>Sort Results – Small to Big</vt:lpstr>
      <vt:lpstr>Sort Results – Small to Big</vt:lpstr>
      <vt:lpstr>Order of Operations</vt:lpstr>
      <vt:lpstr>Sort Results – Big to Small</vt:lpstr>
      <vt:lpstr>Sort Results – Big to Small</vt:lpstr>
      <vt:lpstr>Sort Results – Multiple fields</vt:lpstr>
      <vt:lpstr>Sort Results – Multiple fields</vt:lpstr>
      <vt:lpstr>Doing It All!</vt:lpstr>
      <vt:lpstr>Doing It All!</vt:lpstr>
      <vt:lpstr>Santa's List</vt:lpstr>
      <vt:lpstr>Santa's List - SQL</vt:lpstr>
      <vt:lpstr>Video Games Task</vt:lpstr>
      <vt:lpstr>SQL Order of Operations</vt:lpstr>
      <vt:lpstr>SQL Order of Operations</vt:lpstr>
      <vt:lpstr>Order of Operations – Task 1</vt:lpstr>
      <vt:lpstr>Order of Operations – Task 2</vt:lpstr>
      <vt:lpstr>Order of Operations – Task 3</vt:lpstr>
      <vt:lpstr>Order of Operations</vt:lpstr>
      <vt:lpstr>Joining Two Tables</vt:lpstr>
      <vt:lpstr>Joining Two Tables</vt:lpstr>
      <vt:lpstr>Joining Two Tables</vt:lpstr>
      <vt:lpstr>Joining Two Tables</vt:lpstr>
      <vt:lpstr>Learning Intentions</vt:lpstr>
      <vt:lpstr>Relationship – Two Entities</vt:lpstr>
      <vt:lpstr>Relationship – Two Entities</vt:lpstr>
      <vt:lpstr>Entity: address</vt:lpstr>
      <vt:lpstr>Relationship – Two Entities</vt:lpstr>
      <vt:lpstr>Relationship – Two Entities</vt:lpstr>
      <vt:lpstr>Equi-join - Generic</vt:lpstr>
      <vt:lpstr>Equi-join - Generic</vt:lpstr>
      <vt:lpstr>Equi-join - Example</vt:lpstr>
      <vt:lpstr>Equi-join - Example</vt:lpstr>
      <vt:lpstr>Learning Intentions</vt:lpstr>
      <vt:lpstr>Add Data – All fields</vt:lpstr>
      <vt:lpstr>Add Data – All fields</vt:lpstr>
      <vt:lpstr>Add Data – Specified fields</vt:lpstr>
      <vt:lpstr>Add Data – Specified fields</vt:lpstr>
      <vt:lpstr>Add Data – Specified fields – Example</vt:lpstr>
      <vt:lpstr>Add Data – Specified fields – Example</vt:lpstr>
      <vt:lpstr>Learning Intentions</vt:lpstr>
      <vt:lpstr>Change Data</vt:lpstr>
      <vt:lpstr>Change Data</vt:lpstr>
      <vt:lpstr>Change Data -  In stages</vt:lpstr>
      <vt:lpstr>Change Data -  In stages</vt:lpstr>
      <vt:lpstr>Change Data – Multiple fields</vt:lpstr>
      <vt:lpstr>Change Data – Multiple fields</vt:lpstr>
      <vt:lpstr>Learning Intentions</vt:lpstr>
      <vt:lpstr>Remove Data</vt:lpstr>
      <vt:lpstr>Remove Data</vt:lpstr>
      <vt:lpstr>Remove Data -  In stages</vt:lpstr>
      <vt:lpstr>Remove Data -  In stages</vt:lpstr>
      <vt:lpstr>Membership Task</vt:lpstr>
      <vt:lpstr>SQL Queries - Overview</vt:lpstr>
      <vt:lpstr>SQL Queries - Overview</vt:lpstr>
      <vt:lpstr>Learning Intentions</vt:lpstr>
      <vt:lpstr>Data Types</vt:lpstr>
      <vt:lpstr>Data Types</vt:lpstr>
      <vt:lpstr>Validation</vt:lpstr>
      <vt:lpstr>Validation</vt:lpstr>
      <vt:lpstr>CREATE TABLE</vt:lpstr>
      <vt:lpstr>CREATE TABLE</vt:lpstr>
      <vt:lpstr>CREATE TABLE – Task 1</vt:lpstr>
      <vt:lpstr>CREATE TABLE – Task 1 - Solution</vt:lpstr>
      <vt:lpstr>CREATE TABLE – Task 2</vt:lpstr>
      <vt:lpstr>CREATE TABLE – Task 2 - Solution</vt:lpstr>
      <vt:lpstr>Learning Intentions</vt:lpstr>
      <vt:lpstr>Modify Table – 8 Steps</vt:lpstr>
      <vt:lpstr>Modify Table – 8 Steps</vt:lpstr>
      <vt:lpstr>Modify Table Task</vt:lpstr>
      <vt:lpstr>Database Definition</vt:lpstr>
      <vt:lpstr>Database Definition</vt:lpstr>
      <vt:lpstr>Modify Table: 1 Get Table Definition</vt:lpstr>
      <vt:lpstr>Modify Table: 1 Get Table Definition</vt:lpstr>
      <vt:lpstr>Modify Table: 1 Get Table Definition</vt:lpstr>
      <vt:lpstr>Modify Table: 1 Get Table Definition</vt:lpstr>
      <vt:lpstr>Modify Table: 2 Create Empty Table</vt:lpstr>
      <vt:lpstr>Modify Table: 2 Create Empty Table</vt:lpstr>
      <vt:lpstr>Modify Table: 3 Copy Data</vt:lpstr>
      <vt:lpstr>Modify Table: 3 Copy Data</vt:lpstr>
      <vt:lpstr>Modify Table: 4 Check Data</vt:lpstr>
      <vt:lpstr>Modify Table: 4 Check Data</vt:lpstr>
      <vt:lpstr>Modify Table: 5 Referential integrity: Off</vt:lpstr>
      <vt:lpstr>Modify Table: 5 Referential integrity: Off</vt:lpstr>
      <vt:lpstr>Modify Table: 6 Delete Old Table</vt:lpstr>
      <vt:lpstr>Modify Table: 6 Delete Table</vt:lpstr>
      <vt:lpstr>Modify Table: 7 Rename New Table</vt:lpstr>
      <vt:lpstr>Modify Table: 7 Rename New Table</vt:lpstr>
      <vt:lpstr>Modify Table: 8 Referential integrity: On</vt:lpstr>
      <vt:lpstr>Modify Table: 8 Referential integrity: On</vt:lpstr>
      <vt:lpstr>Entity Relationship Diagram</vt:lpstr>
      <vt:lpstr>Entity Relationship Diagram</vt:lpstr>
      <vt:lpstr>Cardinality: 1 to 1</vt:lpstr>
      <vt:lpstr>Cardinality: 1 to 1</vt:lpstr>
      <vt:lpstr>Cardinality: 1 to Many</vt:lpstr>
      <vt:lpstr>Cardinality: 1 to Many</vt:lpstr>
      <vt:lpstr>Cardinality: Many to Many</vt:lpstr>
      <vt:lpstr>Cardinality: Many to Many</vt:lpstr>
      <vt:lpstr>Cardinality</vt:lpstr>
      <vt:lpstr>Learning Intentions</vt:lpstr>
      <vt:lpstr>Entities and Attributes</vt:lpstr>
      <vt:lpstr>Entities and Attributes</vt:lpstr>
      <vt:lpstr>Primary Key</vt:lpstr>
      <vt:lpstr>Primary Key</vt:lpstr>
      <vt:lpstr>Foreign Key</vt:lpstr>
      <vt:lpstr>Foreign Key</vt:lpstr>
      <vt:lpstr>ER Diagram – Attributes (1)</vt:lpstr>
      <vt:lpstr>ER Diagram – Attributes (1)</vt:lpstr>
      <vt:lpstr>ER Diagram – Attributes (2)</vt:lpstr>
      <vt:lpstr>ER Diagram – Attributes (2)</vt:lpstr>
      <vt:lpstr>Validation</vt:lpstr>
      <vt:lpstr>Validation</vt:lpstr>
      <vt:lpstr>PowerPoint Presentation</vt:lpstr>
      <vt:lpstr>Data Dictionary (1)</vt:lpstr>
      <vt:lpstr>Data Dictionary</vt:lpstr>
      <vt:lpstr>Data Dictionary (2)</vt:lpstr>
      <vt:lpstr>Referential integrity</vt:lpstr>
      <vt:lpstr>Data Dictionary (3)</vt:lpstr>
      <vt:lpstr>Analysis &amp; Design</vt:lpstr>
      <vt:lpstr>Referential Integrity</vt:lpstr>
      <vt:lpstr>PowerPoint Presentation</vt:lpstr>
      <vt:lpstr>Query Design (SELECT)</vt:lpstr>
      <vt:lpstr>Query Design (INSERT)</vt:lpstr>
      <vt:lpstr>Query Design (INSERT / UPDATE / DELETE)</vt:lpstr>
      <vt:lpstr>Query Design (UPDATE)</vt:lpstr>
      <vt:lpstr>Query Design (DELETE)</vt:lpstr>
      <vt:lpstr>Learning Intentions</vt:lpstr>
      <vt:lpstr>Learning Intentions</vt:lpstr>
      <vt:lpstr>Collection of Information</vt:lpstr>
      <vt:lpstr>Advantages &amp; Disadvantages</vt:lpstr>
      <vt:lpstr>Flat File Database</vt:lpstr>
      <vt:lpstr>Flat File Database</vt:lpstr>
      <vt:lpstr>Insert Anomaly</vt:lpstr>
      <vt:lpstr>Insert Anomaly</vt:lpstr>
      <vt:lpstr>Delete Anomaly</vt:lpstr>
      <vt:lpstr>Delete Anomaly</vt:lpstr>
      <vt:lpstr>Update Anomaly</vt:lpstr>
      <vt:lpstr>Update Anomaly</vt:lpstr>
      <vt:lpstr>Plan – N5 Year 2</vt:lpstr>
      <vt:lpstr>Assessment</vt:lpstr>
      <vt:lpstr>Assessment</vt:lpstr>
      <vt:lpstr>GDPR</vt:lpstr>
      <vt:lpstr>Learning Intentions</vt:lpstr>
      <vt:lpstr>Lawfulness, fairness and transparency</vt:lpstr>
      <vt:lpstr>Purpose limitation</vt:lpstr>
      <vt:lpstr>Data minimisation</vt:lpstr>
      <vt:lpstr>Accuracy</vt:lpstr>
      <vt:lpstr>Storage limitation</vt:lpstr>
      <vt:lpstr>Integrity and confidentiality</vt:lpstr>
      <vt:lpstr>GDPR Key Principles</vt:lpstr>
      <vt:lpstr>GDPR Key Principles</vt:lpstr>
      <vt:lpstr>Learning Intentions</vt:lpstr>
      <vt:lpstr>Requirements</vt:lpstr>
      <vt:lpstr>Requirements</vt:lpstr>
      <vt:lpstr>End-User Requirements</vt:lpstr>
      <vt:lpstr>End-User Requirements</vt:lpstr>
      <vt:lpstr>Functional Requirements</vt:lpstr>
      <vt:lpstr>Functional Requirements</vt:lpstr>
      <vt:lpstr>Tables / Fields</vt:lpstr>
      <vt:lpstr>Tables</vt:lpstr>
      <vt:lpstr>Keys</vt:lpstr>
      <vt:lpstr>Keys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387</cp:revision>
  <cp:lastPrinted>2021-06-18T08:15:49Z</cp:lastPrinted>
  <dcterms:created xsi:type="dcterms:W3CDTF">2020-11-23T14:36:09Z</dcterms:created>
  <dcterms:modified xsi:type="dcterms:W3CDTF">2024-11-12T14:52:15Z</dcterms:modified>
</cp:coreProperties>
</file>