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97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103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104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105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4"/>
  </p:notesMasterIdLst>
  <p:sldIdLst>
    <p:sldId id="434" r:id="rId2"/>
    <p:sldId id="435" r:id="rId3"/>
    <p:sldId id="506" r:id="rId4"/>
    <p:sldId id="507" r:id="rId5"/>
    <p:sldId id="787" r:id="rId6"/>
    <p:sldId id="262" r:id="rId7"/>
    <p:sldId id="275" r:id="rId8"/>
    <p:sldId id="634" r:id="rId9"/>
    <p:sldId id="867" r:id="rId10"/>
    <p:sldId id="632" r:id="rId11"/>
    <p:sldId id="866" r:id="rId12"/>
    <p:sldId id="535" r:id="rId13"/>
    <p:sldId id="546" r:id="rId14"/>
    <p:sldId id="633" r:id="rId15"/>
    <p:sldId id="539" r:id="rId16"/>
    <p:sldId id="855" r:id="rId17"/>
    <p:sldId id="611" r:id="rId18"/>
    <p:sldId id="541" r:id="rId19"/>
    <p:sldId id="425" r:id="rId20"/>
    <p:sldId id="428" r:id="rId21"/>
    <p:sldId id="856" r:id="rId22"/>
    <p:sldId id="537" r:id="rId23"/>
    <p:sldId id="860" r:id="rId24"/>
    <p:sldId id="612" r:id="rId25"/>
    <p:sldId id="614" r:id="rId26"/>
    <p:sldId id="854" r:id="rId27"/>
    <p:sldId id="859" r:id="rId28"/>
    <p:sldId id="857" r:id="rId29"/>
    <p:sldId id="858" r:id="rId30"/>
    <p:sldId id="505" r:id="rId31"/>
    <p:sldId id="624" r:id="rId32"/>
    <p:sldId id="472" r:id="rId33"/>
    <p:sldId id="471" r:id="rId34"/>
    <p:sldId id="825" r:id="rId35"/>
    <p:sldId id="826" r:id="rId36"/>
    <p:sldId id="424" r:id="rId37"/>
    <p:sldId id="564" r:id="rId38"/>
    <p:sldId id="615" r:id="rId39"/>
    <p:sldId id="514" r:id="rId40"/>
    <p:sldId id="616" r:id="rId41"/>
    <p:sldId id="336" r:id="rId42"/>
    <p:sldId id="476" r:id="rId43"/>
    <p:sldId id="563" r:id="rId44"/>
    <p:sldId id="617" r:id="rId45"/>
    <p:sldId id="565" r:id="rId46"/>
    <p:sldId id="618" r:id="rId47"/>
    <p:sldId id="421" r:id="rId48"/>
    <p:sldId id="477" r:id="rId49"/>
    <p:sldId id="512" r:id="rId50"/>
    <p:sldId id="619" r:id="rId51"/>
    <p:sldId id="566" r:id="rId52"/>
    <p:sldId id="620" r:id="rId53"/>
    <p:sldId id="422" r:id="rId54"/>
    <p:sldId id="478" r:id="rId55"/>
    <p:sldId id="621" r:id="rId56"/>
    <p:sldId id="622" r:id="rId57"/>
    <p:sldId id="423" r:id="rId58"/>
    <p:sldId id="479" r:id="rId59"/>
    <p:sldId id="480" r:id="rId60"/>
    <p:sldId id="358" r:id="rId61"/>
    <p:sldId id="487" r:id="rId62"/>
    <p:sldId id="481" r:id="rId63"/>
    <p:sldId id="623" r:id="rId64"/>
    <p:sldId id="482" r:id="rId65"/>
    <p:sldId id="488" r:id="rId66"/>
    <p:sldId id="483" r:id="rId67"/>
    <p:sldId id="492" r:id="rId68"/>
    <p:sldId id="485" r:id="rId69"/>
    <p:sldId id="489" r:id="rId70"/>
    <p:sldId id="486" r:id="rId71"/>
    <p:sldId id="491" r:id="rId72"/>
    <p:sldId id="484" r:id="rId73"/>
    <p:sldId id="545" r:id="rId74"/>
    <p:sldId id="547" r:id="rId75"/>
    <p:sldId id="549" r:id="rId76"/>
    <p:sldId id="496" r:id="rId77"/>
    <p:sldId id="607" r:id="rId78"/>
    <p:sldId id="606" r:id="rId79"/>
    <p:sldId id="832" r:id="rId80"/>
    <p:sldId id="498" r:id="rId81"/>
    <p:sldId id="833" r:id="rId82"/>
    <p:sldId id="499" r:id="rId83"/>
    <p:sldId id="834" r:id="rId84"/>
    <p:sldId id="497" r:id="rId85"/>
    <p:sldId id="500" r:id="rId86"/>
    <p:sldId id="835" r:id="rId87"/>
    <p:sldId id="608" r:id="rId88"/>
    <p:sldId id="501" r:id="rId89"/>
    <p:sldId id="831" r:id="rId90"/>
    <p:sldId id="437" r:id="rId91"/>
    <p:sldId id="440" r:id="rId92"/>
    <p:sldId id="830" r:id="rId93"/>
    <p:sldId id="562" r:id="rId94"/>
    <p:sldId id="609" r:id="rId95"/>
    <p:sldId id="451" r:id="rId96"/>
    <p:sldId id="450" r:id="rId97"/>
    <p:sldId id="452" r:id="rId98"/>
    <p:sldId id="443" r:id="rId99"/>
    <p:sldId id="444" r:id="rId100"/>
    <p:sldId id="836" r:id="rId101"/>
    <p:sldId id="453" r:id="rId102"/>
    <p:sldId id="454" r:id="rId103"/>
    <p:sldId id="837" r:id="rId104"/>
    <p:sldId id="445" r:id="rId105"/>
    <p:sldId id="456" r:id="rId106"/>
    <p:sldId id="556" r:id="rId107"/>
    <p:sldId id="457" r:id="rId108"/>
    <p:sldId id="557" r:id="rId109"/>
    <p:sldId id="446" r:id="rId110"/>
    <p:sldId id="380" r:id="rId111"/>
    <p:sldId id="838" r:id="rId112"/>
    <p:sldId id="561" r:id="rId113"/>
    <p:sldId id="438" r:id="rId114"/>
    <p:sldId id="827" r:id="rId115"/>
    <p:sldId id="550" r:id="rId116"/>
    <p:sldId id="828" r:id="rId117"/>
    <p:sldId id="442" r:id="rId118"/>
    <p:sldId id="625" r:id="rId119"/>
    <p:sldId id="630" r:id="rId120"/>
    <p:sldId id="631" r:id="rId121"/>
    <p:sldId id="552" r:id="rId122"/>
    <p:sldId id="841" r:id="rId123"/>
    <p:sldId id="610" r:id="rId124"/>
    <p:sldId id="626" r:id="rId125"/>
    <p:sldId id="628" r:id="rId126"/>
    <p:sldId id="629" r:id="rId127"/>
    <p:sldId id="840" r:id="rId128"/>
    <p:sldId id="842" r:id="rId129"/>
    <p:sldId id="554" r:id="rId130"/>
    <p:sldId id="839" r:id="rId131"/>
    <p:sldId id="559" r:id="rId132"/>
    <p:sldId id="560" r:id="rId133"/>
    <p:sldId id="458" r:id="rId134"/>
    <p:sldId id="460" r:id="rId135"/>
    <p:sldId id="461" r:id="rId136"/>
    <p:sldId id="465" r:id="rId137"/>
    <p:sldId id="462" r:id="rId138"/>
    <p:sldId id="646" r:id="rId139"/>
    <p:sldId id="636" r:id="rId140"/>
    <p:sldId id="640" r:id="rId141"/>
    <p:sldId id="463" r:id="rId142"/>
    <p:sldId id="641" r:id="rId143"/>
    <p:sldId id="639" r:id="rId144"/>
    <p:sldId id="642" r:id="rId145"/>
    <p:sldId id="468" r:id="rId146"/>
    <p:sldId id="643" r:id="rId147"/>
    <p:sldId id="627" r:id="rId148"/>
    <p:sldId id="644" r:id="rId149"/>
    <p:sldId id="638" r:id="rId150"/>
    <p:sldId id="645" r:id="rId151"/>
    <p:sldId id="567" r:id="rId152"/>
    <p:sldId id="568" r:id="rId153"/>
    <p:sldId id="820" r:id="rId154"/>
    <p:sldId id="822" r:id="rId155"/>
    <p:sldId id="821" r:id="rId156"/>
    <p:sldId id="823" r:id="rId157"/>
    <p:sldId id="516" r:id="rId158"/>
    <p:sldId id="853" r:id="rId159"/>
    <p:sldId id="495" r:id="rId160"/>
    <p:sldId id="579" r:id="rId161"/>
    <p:sldId id="600" r:id="rId162"/>
    <p:sldId id="848" r:id="rId163"/>
    <p:sldId id="602" r:id="rId164"/>
    <p:sldId id="849" r:id="rId165"/>
    <p:sldId id="603" r:id="rId166"/>
    <p:sldId id="850" r:id="rId167"/>
    <p:sldId id="572" r:id="rId168"/>
    <p:sldId id="573" r:id="rId169"/>
    <p:sldId id="574" r:id="rId170"/>
    <p:sldId id="420" r:id="rId171"/>
    <p:sldId id="862" r:id="rId172"/>
    <p:sldId id="861" r:id="rId173"/>
    <p:sldId id="864" r:id="rId174"/>
    <p:sldId id="575" r:id="rId175"/>
    <p:sldId id="576" r:id="rId176"/>
    <p:sldId id="502" r:id="rId177"/>
    <p:sldId id="504" r:id="rId178"/>
    <p:sldId id="503" r:id="rId179"/>
    <p:sldId id="816" r:id="rId180"/>
    <p:sldId id="847" r:id="rId181"/>
    <p:sldId id="817" r:id="rId182"/>
    <p:sldId id="868" r:id="rId183"/>
    <p:sldId id="818" r:id="rId184"/>
    <p:sldId id="869" r:id="rId185"/>
    <p:sldId id="824" r:id="rId186"/>
    <p:sldId id="846" r:id="rId187"/>
    <p:sldId id="577" r:id="rId188"/>
    <p:sldId id="578" r:id="rId189"/>
    <p:sldId id="814" r:id="rId190"/>
    <p:sldId id="843" r:id="rId191"/>
    <p:sldId id="815" r:id="rId192"/>
    <p:sldId id="844" r:id="rId193"/>
  </p:sldIdLst>
  <p:sldSz cx="12192000" cy="6858000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CD916D4-C61B-4DE1-BA53-06CFF0F5F6D1}">
          <p14:sldIdLst>
            <p14:sldId id="434"/>
            <p14:sldId id="435"/>
            <p14:sldId id="506"/>
            <p14:sldId id="507"/>
            <p14:sldId id="787"/>
            <p14:sldId id="262"/>
          </p14:sldIdLst>
        </p14:section>
        <p14:section name="Sub-programs" id="{8FF03462-626E-4D1D-AC9E-9B36ACF6C895}">
          <p14:sldIdLst>
            <p14:sldId id="275"/>
            <p14:sldId id="634"/>
            <p14:sldId id="867"/>
            <p14:sldId id="632"/>
            <p14:sldId id="866"/>
            <p14:sldId id="535"/>
            <p14:sldId id="546"/>
            <p14:sldId id="633"/>
            <p14:sldId id="539"/>
            <p14:sldId id="855"/>
            <p14:sldId id="611"/>
            <p14:sldId id="541"/>
            <p14:sldId id="425"/>
            <p14:sldId id="428"/>
            <p14:sldId id="856"/>
            <p14:sldId id="537"/>
            <p14:sldId id="860"/>
            <p14:sldId id="612"/>
            <p14:sldId id="614"/>
            <p14:sldId id="854"/>
            <p14:sldId id="859"/>
            <p14:sldId id="857"/>
            <p14:sldId id="858"/>
            <p14:sldId id="505"/>
            <p14:sldId id="624"/>
            <p14:sldId id="472"/>
            <p14:sldId id="471"/>
            <p14:sldId id="825"/>
            <p14:sldId id="826"/>
          </p14:sldIdLst>
        </p14:section>
        <p14:section name="Built-in functions" id="{0974E8DD-2EA4-4A23-B91F-D3B995670CD9}">
          <p14:sldIdLst>
            <p14:sldId id="424"/>
            <p14:sldId id="564"/>
            <p14:sldId id="615"/>
            <p14:sldId id="514"/>
            <p14:sldId id="616"/>
            <p14:sldId id="336"/>
            <p14:sldId id="476"/>
            <p14:sldId id="563"/>
            <p14:sldId id="617"/>
            <p14:sldId id="565"/>
            <p14:sldId id="618"/>
            <p14:sldId id="421"/>
            <p14:sldId id="477"/>
            <p14:sldId id="512"/>
            <p14:sldId id="619"/>
            <p14:sldId id="566"/>
            <p14:sldId id="620"/>
            <p14:sldId id="422"/>
            <p14:sldId id="478"/>
            <p14:sldId id="621"/>
            <p14:sldId id="622"/>
            <p14:sldId id="423"/>
            <p14:sldId id="479"/>
          </p14:sldIdLst>
        </p14:section>
        <p14:section name="Substrings" id="{731C3143-E5D4-42ED-B181-9F3D68DFC047}">
          <p14:sldIdLst>
            <p14:sldId id="480"/>
            <p14:sldId id="358"/>
            <p14:sldId id="487"/>
            <p14:sldId id="481"/>
            <p14:sldId id="623"/>
            <p14:sldId id="482"/>
            <p14:sldId id="488"/>
            <p14:sldId id="483"/>
            <p14:sldId id="492"/>
            <p14:sldId id="485"/>
            <p14:sldId id="489"/>
            <p14:sldId id="486"/>
            <p14:sldId id="491"/>
            <p14:sldId id="484"/>
            <p14:sldId id="545"/>
            <p14:sldId id="547"/>
            <p14:sldId id="549"/>
          </p14:sldIdLst>
        </p14:section>
        <p14:section name="Standrad algorithms" id="{E51287A6-0098-4174-B5E3-AB1589BC3F19}">
          <p14:sldIdLst>
            <p14:sldId id="496"/>
            <p14:sldId id="607"/>
            <p14:sldId id="606"/>
            <p14:sldId id="832"/>
            <p14:sldId id="498"/>
            <p14:sldId id="833"/>
            <p14:sldId id="499"/>
            <p14:sldId id="834"/>
            <p14:sldId id="497"/>
            <p14:sldId id="500"/>
            <p14:sldId id="835"/>
            <p14:sldId id="608"/>
            <p14:sldId id="501"/>
            <p14:sldId id="831"/>
          </p14:sldIdLst>
        </p14:section>
        <p14:section name="File handling" id="{23B890E6-00E8-435C-932B-6DC621F1AE2B}">
          <p14:sldIdLst>
            <p14:sldId id="437"/>
            <p14:sldId id="440"/>
            <p14:sldId id="830"/>
          </p14:sldIdLst>
        </p14:section>
        <p14:section name="Writing" id="{D707A455-FD14-4C27-8423-FE3FE7520C4C}">
          <p14:sldIdLst>
            <p14:sldId id="562"/>
            <p14:sldId id="609"/>
            <p14:sldId id="451"/>
            <p14:sldId id="450"/>
            <p14:sldId id="452"/>
            <p14:sldId id="443"/>
            <p14:sldId id="444"/>
            <p14:sldId id="836"/>
            <p14:sldId id="453"/>
            <p14:sldId id="454"/>
          </p14:sldIdLst>
        </p14:section>
        <p14:section name="Writing task 1" id="{330133D2-C8A5-4B9D-AC15-4BBAD75CF50F}">
          <p14:sldIdLst>
            <p14:sldId id="837"/>
          </p14:sldIdLst>
        </p14:section>
        <p14:section name="Parallel arrays (1)" id="{C0FDE390-6223-4AF2-BB4E-476FE9E483E5}">
          <p14:sldIdLst>
            <p14:sldId id="445"/>
            <p14:sldId id="456"/>
            <p14:sldId id="556"/>
            <p14:sldId id="457"/>
            <p14:sldId id="557"/>
            <p14:sldId id="446"/>
            <p14:sldId id="380"/>
          </p14:sldIdLst>
        </p14:section>
        <p14:section name="Writing task 2" id="{8C7F4DA2-F77A-4AEA-BFC8-C65168F4375B}">
          <p14:sldIdLst>
            <p14:sldId id="838"/>
          </p14:sldIdLst>
        </p14:section>
        <p14:section name="Reading" id="{17A086BB-64EF-4CA8-8DEB-63034AFA8CD0}">
          <p14:sldIdLst>
            <p14:sldId id="561"/>
            <p14:sldId id="438"/>
            <p14:sldId id="827"/>
            <p14:sldId id="550"/>
            <p14:sldId id="828"/>
            <p14:sldId id="442"/>
            <p14:sldId id="625"/>
            <p14:sldId id="630"/>
            <p14:sldId id="631"/>
            <p14:sldId id="552"/>
            <p14:sldId id="841"/>
            <p14:sldId id="610"/>
            <p14:sldId id="626"/>
            <p14:sldId id="628"/>
            <p14:sldId id="629"/>
            <p14:sldId id="840"/>
            <p14:sldId id="842"/>
            <p14:sldId id="554"/>
            <p14:sldId id="839"/>
          </p14:sldIdLst>
        </p14:section>
        <p14:section name="Parallel arrays (2)" id="{23D21088-A816-4088-AA5A-5E84DD5E8379}">
          <p14:sldIdLst>
            <p14:sldId id="559"/>
            <p14:sldId id="560"/>
          </p14:sldIdLst>
        </p14:section>
        <p14:section name="Records" id="{54C7EC2B-18DD-42A6-B223-526F78267F8B}">
          <p14:sldIdLst>
            <p14:sldId id="458"/>
            <p14:sldId id="460"/>
            <p14:sldId id="461"/>
            <p14:sldId id="465"/>
            <p14:sldId id="462"/>
            <p14:sldId id="646"/>
            <p14:sldId id="636"/>
            <p14:sldId id="640"/>
            <p14:sldId id="463"/>
            <p14:sldId id="641"/>
            <p14:sldId id="639"/>
            <p14:sldId id="642"/>
            <p14:sldId id="468"/>
            <p14:sldId id="643"/>
            <p14:sldId id="627"/>
            <p14:sldId id="644"/>
            <p14:sldId id="638"/>
            <p14:sldId id="645"/>
          </p14:sldIdLst>
        </p14:section>
        <p14:section name="Development methodologies" id="{A958A167-9AA3-4385-979F-F80AA5C022CF}">
          <p14:sldIdLst>
            <p14:sldId id="567"/>
            <p14:sldId id="568"/>
            <p14:sldId id="820"/>
            <p14:sldId id="822"/>
            <p14:sldId id="821"/>
            <p14:sldId id="823"/>
            <p14:sldId id="516"/>
            <p14:sldId id="853"/>
          </p14:sldIdLst>
        </p14:section>
        <p14:section name="Analysis" id="{6E24B6D2-07E9-47FF-9E1B-1B50F0549632}">
          <p14:sldIdLst>
            <p14:sldId id="495"/>
            <p14:sldId id="579"/>
            <p14:sldId id="600"/>
            <p14:sldId id="848"/>
            <p14:sldId id="602"/>
            <p14:sldId id="849"/>
            <p14:sldId id="603"/>
            <p14:sldId id="850"/>
          </p14:sldIdLst>
        </p14:section>
        <p14:section name="Design" id="{B827E20A-BD4C-41A2-AC82-E4B2DA16FE42}">
          <p14:sldIdLst>
            <p14:sldId id="572"/>
            <p14:sldId id="573"/>
            <p14:sldId id="574"/>
            <p14:sldId id="420"/>
            <p14:sldId id="862"/>
            <p14:sldId id="861"/>
            <p14:sldId id="864"/>
            <p14:sldId id="575"/>
            <p14:sldId id="576"/>
          </p14:sldIdLst>
        </p14:section>
        <p14:section name="Testing" id="{89DD8F3D-7BDB-479D-BE4D-586144FA2248}">
          <p14:sldIdLst>
            <p14:sldId id="502"/>
            <p14:sldId id="504"/>
            <p14:sldId id="503"/>
            <p14:sldId id="816"/>
            <p14:sldId id="847"/>
            <p14:sldId id="817"/>
            <p14:sldId id="868"/>
            <p14:sldId id="818"/>
            <p14:sldId id="869"/>
            <p14:sldId id="824"/>
            <p14:sldId id="846"/>
          </p14:sldIdLst>
        </p14:section>
        <p14:section name="Evaluation" id="{0F7A6070-A7E2-43C1-8140-267CAC25D84D}">
          <p14:sldIdLst>
            <p14:sldId id="577"/>
            <p14:sldId id="578"/>
            <p14:sldId id="814"/>
            <p14:sldId id="843"/>
            <p14:sldId id="815"/>
            <p14:sldId id="8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B3"/>
    <a:srgbClr val="183691"/>
    <a:srgbClr val="00864F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7EBA0D-BD0D-4510-9678-02DBA23229E1}" v="175" dt="2025-09-23T20:17:13.0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56" autoAdjust="0"/>
    <p:restoredTop sz="84840" autoAdjust="0"/>
  </p:normalViewPr>
  <p:slideViewPr>
    <p:cSldViewPr snapToGrid="0" showGuides="1">
      <p:cViewPr>
        <p:scale>
          <a:sx n="50" d="100"/>
          <a:sy n="50" d="100"/>
        </p:scale>
        <p:origin x="436" y="17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notesMaster" Target="notesMasters/notesMaster1.xml"/><Relationship Id="rId199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presProps" Target="presProps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viewProps" Target="viewProps.xml"/><Relationship Id="rId200" Type="http://schemas.microsoft.com/office/2015/10/relationships/revisionInfo" Target="revisionInfo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theme" Target="theme/theme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tableStyles" Target="tableStyles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Friend" userId="e5ed79da-d858-46d4-9eed-a7a24903f2de" providerId="ADAL" clId="{00A782C0-7C98-435E-900C-9C43C906255C}"/>
    <pc:docChg chg="undo custSel addSld delSld modSld modSection">
      <pc:chgData name="Al Friend" userId="e5ed79da-d858-46d4-9eed-a7a24903f2de" providerId="ADAL" clId="{00A782C0-7C98-435E-900C-9C43C906255C}" dt="2025-09-23T20:17:13.026" v="1104" actId="20577"/>
      <pc:docMkLst>
        <pc:docMk/>
      </pc:docMkLst>
      <pc:sldChg chg="addSp delSp modSp add mod modClrScheme delAnim modAnim chgLayout">
        <pc:chgData name="Al Friend" userId="e5ed79da-d858-46d4-9eed-a7a24903f2de" providerId="ADAL" clId="{00A782C0-7C98-435E-900C-9C43C906255C}" dt="2025-09-23T20:17:13.026" v="1104" actId="20577"/>
        <pc:sldMkLst>
          <pc:docMk/>
          <pc:sldMk cId="90094969" sldId="420"/>
        </pc:sldMkLst>
        <pc:spChg chg="mod ord">
          <ac:chgData name="Al Friend" userId="e5ed79da-d858-46d4-9eed-a7a24903f2de" providerId="ADAL" clId="{00A782C0-7C98-435E-900C-9C43C906255C}" dt="2025-09-23T19:52:55.771" v="784" actId="1076"/>
          <ac:spMkLst>
            <pc:docMk/>
            <pc:sldMk cId="90094969" sldId="420"/>
            <ac:spMk id="2" creationId="{7D6740D7-A9B3-4CD9-A421-E59E72CD419A}"/>
          </ac:spMkLst>
        </pc:spChg>
        <pc:spChg chg="del mod ord">
          <ac:chgData name="Al Friend" userId="e5ed79da-d858-46d4-9eed-a7a24903f2de" providerId="ADAL" clId="{00A782C0-7C98-435E-900C-9C43C906255C}" dt="2025-09-23T19:46:53.743" v="427" actId="478"/>
          <ac:spMkLst>
            <pc:docMk/>
            <pc:sldMk cId="90094969" sldId="420"/>
            <ac:spMk id="3" creationId="{D001CF07-A400-4239-820D-650ECF34643A}"/>
          </ac:spMkLst>
        </pc:spChg>
        <pc:spChg chg="del mod">
          <ac:chgData name="Al Friend" userId="e5ed79da-d858-46d4-9eed-a7a24903f2de" providerId="ADAL" clId="{00A782C0-7C98-435E-900C-9C43C906255C}" dt="2025-09-23T19:49:02.474" v="602" actId="478"/>
          <ac:spMkLst>
            <pc:docMk/>
            <pc:sldMk cId="90094969" sldId="420"/>
            <ac:spMk id="4" creationId="{00000000-0000-0000-0000-000000000000}"/>
          </ac:spMkLst>
        </pc:spChg>
        <pc:spChg chg="mod">
          <ac:chgData name="Al Friend" userId="e5ed79da-d858-46d4-9eed-a7a24903f2de" providerId="ADAL" clId="{00A782C0-7C98-435E-900C-9C43C906255C}" dt="2025-09-23T19:53:13.727" v="817" actId="1036"/>
          <ac:spMkLst>
            <pc:docMk/>
            <pc:sldMk cId="90094969" sldId="420"/>
            <ac:spMk id="6" creationId="{00000000-0000-0000-0000-000000000000}"/>
          </ac:spMkLst>
        </pc:spChg>
        <pc:spChg chg="del mod">
          <ac:chgData name="Al Friend" userId="e5ed79da-d858-46d4-9eed-a7a24903f2de" providerId="ADAL" clId="{00A782C0-7C98-435E-900C-9C43C906255C}" dt="2025-09-23T19:52:36.212" v="752" actId="478"/>
          <ac:spMkLst>
            <pc:docMk/>
            <pc:sldMk cId="90094969" sldId="420"/>
            <ac:spMk id="7" creationId="{00000000-0000-0000-0000-000000000000}"/>
          </ac:spMkLst>
        </pc:spChg>
        <pc:spChg chg="mod">
          <ac:chgData name="Al Friend" userId="e5ed79da-d858-46d4-9eed-a7a24903f2de" providerId="ADAL" clId="{00A782C0-7C98-435E-900C-9C43C906255C}" dt="2025-09-23T19:49:11.621" v="647" actId="1036"/>
          <ac:spMkLst>
            <pc:docMk/>
            <pc:sldMk cId="90094969" sldId="420"/>
            <ac:spMk id="8" creationId="{00000000-0000-0000-0000-000000000000}"/>
          </ac:spMkLst>
        </pc:spChg>
        <pc:spChg chg="del mod">
          <ac:chgData name="Al Friend" userId="e5ed79da-d858-46d4-9eed-a7a24903f2de" providerId="ADAL" clId="{00A782C0-7C98-435E-900C-9C43C906255C}" dt="2025-09-23T19:52:38.196" v="753" actId="478"/>
          <ac:spMkLst>
            <pc:docMk/>
            <pc:sldMk cId="90094969" sldId="420"/>
            <ac:spMk id="9" creationId="{00000000-0000-0000-0000-000000000000}"/>
          </ac:spMkLst>
        </pc:spChg>
        <pc:spChg chg="mod">
          <ac:chgData name="Al Friend" userId="e5ed79da-d858-46d4-9eed-a7a24903f2de" providerId="ADAL" clId="{00A782C0-7C98-435E-900C-9C43C906255C}" dt="2025-09-23T19:55:07.943" v="829" actId="403"/>
          <ac:spMkLst>
            <pc:docMk/>
            <pc:sldMk cId="90094969" sldId="420"/>
            <ac:spMk id="10" creationId="{00000000-0000-0000-0000-000000000000}"/>
          </ac:spMkLst>
        </pc:spChg>
        <pc:spChg chg="add mod">
          <ac:chgData name="Al Friend" userId="e5ed79da-d858-46d4-9eed-a7a24903f2de" providerId="ADAL" clId="{00A782C0-7C98-435E-900C-9C43C906255C}" dt="2025-09-23T20:01:44.241" v="906" actId="20577"/>
          <ac:spMkLst>
            <pc:docMk/>
            <pc:sldMk cId="90094969" sldId="420"/>
            <ac:spMk id="15" creationId="{9638636C-E328-2806-524C-5F3AED639523}"/>
          </ac:spMkLst>
        </pc:spChg>
        <pc:spChg chg="add mod">
          <ac:chgData name="Al Friend" userId="e5ed79da-d858-46d4-9eed-a7a24903f2de" providerId="ADAL" clId="{00A782C0-7C98-435E-900C-9C43C906255C}" dt="2025-09-23T20:03:43.927" v="960" actId="403"/>
          <ac:spMkLst>
            <pc:docMk/>
            <pc:sldMk cId="90094969" sldId="420"/>
            <ac:spMk id="17" creationId="{E05226CD-812A-6164-BB87-C71D9A66E6AF}"/>
          </ac:spMkLst>
        </pc:spChg>
        <pc:spChg chg="add mod">
          <ac:chgData name="Al Friend" userId="e5ed79da-d858-46d4-9eed-a7a24903f2de" providerId="ADAL" clId="{00A782C0-7C98-435E-900C-9C43C906255C}" dt="2025-09-23T20:17:13.026" v="1104" actId="20577"/>
          <ac:spMkLst>
            <pc:docMk/>
            <pc:sldMk cId="90094969" sldId="420"/>
            <ac:spMk id="20" creationId="{ACBC6DD8-2A8C-1D34-05E1-D3131303F6D0}"/>
          </ac:spMkLst>
        </pc:spChg>
        <pc:spChg chg="add mod">
          <ac:chgData name="Al Friend" userId="e5ed79da-d858-46d4-9eed-a7a24903f2de" providerId="ADAL" clId="{00A782C0-7C98-435E-900C-9C43C906255C}" dt="2025-09-23T20:04:01.457" v="964" actId="1076"/>
          <ac:spMkLst>
            <pc:docMk/>
            <pc:sldMk cId="90094969" sldId="420"/>
            <ac:spMk id="21" creationId="{9EDF0EB1-32F1-D5CB-9026-932BE05E8735}"/>
          </ac:spMkLst>
        </pc:spChg>
        <pc:spChg chg="del">
          <ac:chgData name="Al Friend" userId="e5ed79da-d858-46d4-9eed-a7a24903f2de" providerId="ADAL" clId="{00A782C0-7C98-435E-900C-9C43C906255C}" dt="2025-09-23T19:44:16.322" v="360" actId="478"/>
          <ac:spMkLst>
            <pc:docMk/>
            <pc:sldMk cId="90094969" sldId="420"/>
            <ac:spMk id="25" creationId="{00000000-0000-0000-0000-000000000000}"/>
          </ac:spMkLst>
        </pc:spChg>
        <pc:spChg chg="del">
          <ac:chgData name="Al Friend" userId="e5ed79da-d858-46d4-9eed-a7a24903f2de" providerId="ADAL" clId="{00A782C0-7C98-435E-900C-9C43C906255C}" dt="2025-09-23T19:44:18.265" v="361" actId="478"/>
          <ac:spMkLst>
            <pc:docMk/>
            <pc:sldMk cId="90094969" sldId="420"/>
            <ac:spMk id="26" creationId="{00000000-0000-0000-0000-000000000000}"/>
          </ac:spMkLst>
        </pc:spChg>
        <pc:spChg chg="del">
          <ac:chgData name="Al Friend" userId="e5ed79da-d858-46d4-9eed-a7a24903f2de" providerId="ADAL" clId="{00A782C0-7C98-435E-900C-9C43C906255C}" dt="2025-09-23T19:44:21.254" v="362" actId="478"/>
          <ac:spMkLst>
            <pc:docMk/>
            <pc:sldMk cId="90094969" sldId="420"/>
            <ac:spMk id="27" creationId="{00000000-0000-0000-0000-000000000000}"/>
          </ac:spMkLst>
        </pc:spChg>
        <pc:spChg chg="del">
          <ac:chgData name="Al Friend" userId="e5ed79da-d858-46d4-9eed-a7a24903f2de" providerId="ADAL" clId="{00A782C0-7C98-435E-900C-9C43C906255C}" dt="2025-09-23T19:44:22.398" v="363" actId="478"/>
          <ac:spMkLst>
            <pc:docMk/>
            <pc:sldMk cId="90094969" sldId="420"/>
            <ac:spMk id="28" creationId="{00000000-0000-0000-0000-000000000000}"/>
          </ac:spMkLst>
        </pc:spChg>
        <pc:spChg chg="del">
          <ac:chgData name="Al Friend" userId="e5ed79da-d858-46d4-9eed-a7a24903f2de" providerId="ADAL" clId="{00A782C0-7C98-435E-900C-9C43C906255C}" dt="2025-09-23T19:44:24.358" v="364" actId="478"/>
          <ac:spMkLst>
            <pc:docMk/>
            <pc:sldMk cId="90094969" sldId="420"/>
            <ac:spMk id="29" creationId="{00000000-0000-0000-0000-000000000000}"/>
          </ac:spMkLst>
        </pc:spChg>
        <pc:spChg chg="del">
          <ac:chgData name="Al Friend" userId="e5ed79da-d858-46d4-9eed-a7a24903f2de" providerId="ADAL" clId="{00A782C0-7C98-435E-900C-9C43C906255C}" dt="2025-09-23T19:44:26.163" v="365" actId="478"/>
          <ac:spMkLst>
            <pc:docMk/>
            <pc:sldMk cId="90094969" sldId="420"/>
            <ac:spMk id="30" creationId="{EE6D944F-368C-49C4-BF8E-54FB76C2AC02}"/>
          </ac:spMkLst>
        </pc:spChg>
        <pc:spChg chg="add mod">
          <ac:chgData name="Al Friend" userId="e5ed79da-d858-46d4-9eed-a7a24903f2de" providerId="ADAL" clId="{00A782C0-7C98-435E-900C-9C43C906255C}" dt="2025-09-23T19:53:04.832" v="816" actId="1036"/>
          <ac:spMkLst>
            <pc:docMk/>
            <pc:sldMk cId="90094969" sldId="420"/>
            <ac:spMk id="31" creationId="{67291030-9749-7D56-8C6A-396F07A8DB58}"/>
          </ac:spMkLst>
        </pc:spChg>
        <pc:spChg chg="add mod">
          <ac:chgData name="Al Friend" userId="e5ed79da-d858-46d4-9eed-a7a24903f2de" providerId="ADAL" clId="{00A782C0-7C98-435E-900C-9C43C906255C}" dt="2025-09-23T20:03:57.746" v="963" actId="1076"/>
          <ac:spMkLst>
            <pc:docMk/>
            <pc:sldMk cId="90094969" sldId="420"/>
            <ac:spMk id="32" creationId="{F205104B-ACD8-3F03-5D01-C5B7220A193A}"/>
          </ac:spMkLst>
        </pc:spChg>
        <pc:grpChg chg="del mod">
          <ac:chgData name="Al Friend" userId="e5ed79da-d858-46d4-9eed-a7a24903f2de" providerId="ADAL" clId="{00A782C0-7C98-435E-900C-9C43C906255C}" dt="2025-09-23T19:49:00.886" v="601" actId="478"/>
          <ac:grpSpMkLst>
            <pc:docMk/>
            <pc:sldMk cId="90094969" sldId="420"/>
            <ac:grpSpMk id="35" creationId="{00000000-0000-0000-0000-000000000000}"/>
          </ac:grpSpMkLst>
        </pc:grpChg>
        <pc:cxnChg chg="add mod">
          <ac:chgData name="Al Friend" userId="e5ed79da-d858-46d4-9eed-a7a24903f2de" providerId="ADAL" clId="{00A782C0-7C98-435E-900C-9C43C906255C}" dt="2025-09-23T19:52:51.186" v="782" actId="1038"/>
          <ac:cxnSpMkLst>
            <pc:docMk/>
            <pc:sldMk cId="90094969" sldId="420"/>
            <ac:cxnSpMk id="11" creationId="{CCFBE373-1958-B3D3-7F42-8080D8091B9A}"/>
          </ac:cxnSpMkLst>
        </pc:cxnChg>
        <pc:cxnChg chg="mod">
          <ac:chgData name="Al Friend" userId="e5ed79da-d858-46d4-9eed-a7a24903f2de" providerId="ADAL" clId="{00A782C0-7C98-435E-900C-9C43C906255C}" dt="2025-09-23T19:47:59.822" v="581" actId="1035"/>
          <ac:cxnSpMkLst>
            <pc:docMk/>
            <pc:sldMk cId="90094969" sldId="420"/>
            <ac:cxnSpMk id="13" creationId="{00000000-0000-0000-0000-000000000000}"/>
          </ac:cxnSpMkLst>
        </pc:cxnChg>
        <pc:cxnChg chg="add mod">
          <ac:chgData name="Al Friend" userId="e5ed79da-d858-46d4-9eed-a7a24903f2de" providerId="ADAL" clId="{00A782C0-7C98-435E-900C-9C43C906255C}" dt="2025-09-23T19:50:28.914" v="671" actId="1076"/>
          <ac:cxnSpMkLst>
            <pc:docMk/>
            <pc:sldMk cId="90094969" sldId="420"/>
            <ac:cxnSpMk id="18" creationId="{816455B3-929B-7214-F6AF-B0C896003347}"/>
          </ac:cxnSpMkLst>
        </pc:cxnChg>
        <pc:cxnChg chg="add mod">
          <ac:chgData name="Al Friend" userId="e5ed79da-d858-46d4-9eed-a7a24903f2de" providerId="ADAL" clId="{00A782C0-7C98-435E-900C-9C43C906255C}" dt="2025-09-23T19:53:04.832" v="816" actId="1036"/>
          <ac:cxnSpMkLst>
            <pc:docMk/>
            <pc:sldMk cId="90094969" sldId="420"/>
            <ac:cxnSpMk id="24" creationId="{11053E00-B369-CF5B-7E16-9338B4D76F00}"/>
          </ac:cxnSpMkLst>
        </pc:cxnChg>
      </pc:sldChg>
      <pc:sldChg chg="modSp mod modAnim">
        <pc:chgData name="Al Friend" userId="e5ed79da-d858-46d4-9eed-a7a24903f2de" providerId="ADAL" clId="{00A782C0-7C98-435E-900C-9C43C906255C}" dt="2025-08-19T20:06:59.498" v="191" actId="20577"/>
        <pc:sldMkLst>
          <pc:docMk/>
          <pc:sldMk cId="2672142775" sldId="552"/>
        </pc:sldMkLst>
      </pc:sldChg>
      <pc:sldChg chg="modSp">
        <pc:chgData name="Al Friend" userId="e5ed79da-d858-46d4-9eed-a7a24903f2de" providerId="ADAL" clId="{00A782C0-7C98-435E-900C-9C43C906255C}" dt="2025-08-19T19:49:37.747" v="90" actId="122"/>
        <pc:sldMkLst>
          <pc:docMk/>
          <pc:sldMk cId="458947270" sldId="554"/>
        </pc:sldMkLst>
      </pc:sldChg>
      <pc:sldChg chg="modSp mod">
        <pc:chgData name="Al Friend" userId="e5ed79da-d858-46d4-9eed-a7a24903f2de" providerId="ADAL" clId="{00A782C0-7C98-435E-900C-9C43C906255C}" dt="2025-08-19T20:17:55.208" v="317" actId="1037"/>
        <pc:sldMkLst>
          <pc:docMk/>
          <pc:sldMk cId="1117637440" sldId="559"/>
        </pc:sldMkLst>
      </pc:sldChg>
      <pc:sldChg chg="modSp mod">
        <pc:chgData name="Al Friend" userId="e5ed79da-d858-46d4-9eed-a7a24903f2de" providerId="ADAL" clId="{00A782C0-7C98-435E-900C-9C43C906255C}" dt="2025-08-19T19:45:05.511" v="42" actId="1038"/>
        <pc:sldMkLst>
          <pc:docMk/>
          <pc:sldMk cId="1132077490" sldId="609"/>
        </pc:sldMkLst>
      </pc:sldChg>
      <pc:sldChg chg="add">
        <pc:chgData name="Al Friend" userId="e5ed79da-d858-46d4-9eed-a7a24903f2de" providerId="ADAL" clId="{00A782C0-7C98-435E-900C-9C43C906255C}" dt="2025-08-19T20:01:11.144" v="152"/>
        <pc:sldMkLst>
          <pc:docMk/>
          <pc:sldMk cId="3829790090" sldId="610"/>
        </pc:sldMkLst>
      </pc:sldChg>
      <pc:sldChg chg="add">
        <pc:chgData name="Al Friend" userId="e5ed79da-d858-46d4-9eed-a7a24903f2de" providerId="ADAL" clId="{00A782C0-7C98-435E-900C-9C43C906255C}" dt="2025-08-19T20:01:11.144" v="152"/>
        <pc:sldMkLst>
          <pc:docMk/>
          <pc:sldMk cId="745160305" sldId="626"/>
        </pc:sldMkLst>
      </pc:sldChg>
      <pc:sldChg chg="add">
        <pc:chgData name="Al Friend" userId="e5ed79da-d858-46d4-9eed-a7a24903f2de" providerId="ADAL" clId="{00A782C0-7C98-435E-900C-9C43C906255C}" dt="2025-08-19T20:01:11.144" v="152"/>
        <pc:sldMkLst>
          <pc:docMk/>
          <pc:sldMk cId="2821350884" sldId="628"/>
        </pc:sldMkLst>
      </pc:sldChg>
      <pc:sldChg chg="add">
        <pc:chgData name="Al Friend" userId="e5ed79da-d858-46d4-9eed-a7a24903f2de" providerId="ADAL" clId="{00A782C0-7C98-435E-900C-9C43C906255C}" dt="2025-08-19T20:01:11.144" v="152"/>
        <pc:sldMkLst>
          <pc:docMk/>
          <pc:sldMk cId="2043302402" sldId="629"/>
        </pc:sldMkLst>
      </pc:sldChg>
      <pc:sldChg chg="addSp delSp modSp add mod delAnim modAnim modShow">
        <pc:chgData name="Al Friend" userId="e5ed79da-d858-46d4-9eed-a7a24903f2de" providerId="ADAL" clId="{00A782C0-7C98-435E-900C-9C43C906255C}" dt="2025-08-19T20:16:34.654" v="310" actId="14100"/>
        <pc:sldMkLst>
          <pc:docMk/>
          <pc:sldMk cId="633878952" sldId="840"/>
        </pc:sldMkLst>
      </pc:sldChg>
      <pc:sldChg chg="delSp modSp add mod modAnim modShow modNotesTx">
        <pc:chgData name="Al Friend" userId="e5ed79da-d858-46d4-9eed-a7a24903f2de" providerId="ADAL" clId="{00A782C0-7C98-435E-900C-9C43C906255C}" dt="2025-08-19T20:03:00.279" v="179" actId="20577"/>
        <pc:sldMkLst>
          <pc:docMk/>
          <pc:sldMk cId="777259054" sldId="841"/>
        </pc:sldMkLst>
      </pc:sldChg>
      <pc:sldChg chg="delSp add mod delAnim modShow modNotesTx">
        <pc:chgData name="Al Friend" userId="e5ed79da-d858-46d4-9eed-a7a24903f2de" providerId="ADAL" clId="{00A782C0-7C98-435E-900C-9C43C906255C}" dt="2025-08-19T20:12:05.672" v="242" actId="20577"/>
        <pc:sldMkLst>
          <pc:docMk/>
          <pc:sldMk cId="3487229272" sldId="842"/>
        </pc:sldMkLst>
      </pc:sldChg>
      <pc:sldChg chg="addSp modSp new mod modAnim">
        <pc:chgData name="Al Friend" userId="e5ed79da-d858-46d4-9eed-a7a24903f2de" providerId="ADAL" clId="{00A782C0-7C98-435E-900C-9C43C906255C}" dt="2025-09-23T20:12:29.953" v="1050" actId="120"/>
        <pc:sldMkLst>
          <pc:docMk/>
          <pc:sldMk cId="2763073266" sldId="861"/>
        </pc:sldMkLst>
        <pc:spChg chg="mod">
          <ac:chgData name="Al Friend" userId="e5ed79da-d858-46d4-9eed-a7a24903f2de" providerId="ADAL" clId="{00A782C0-7C98-435E-900C-9C43C906255C}" dt="2025-09-23T19:54:18.727" v="828" actId="20577"/>
          <ac:spMkLst>
            <pc:docMk/>
            <pc:sldMk cId="2763073266" sldId="861"/>
            <ac:spMk id="2" creationId="{100817AF-8592-CD2D-B12A-EA8C3891DD15}"/>
          </ac:spMkLst>
        </pc:spChg>
        <pc:spChg chg="mod">
          <ac:chgData name="Al Friend" userId="e5ed79da-d858-46d4-9eed-a7a24903f2de" providerId="ADAL" clId="{00A782C0-7C98-435E-900C-9C43C906255C}" dt="2025-09-23T20:04:59.775" v="972" actId="948"/>
          <ac:spMkLst>
            <pc:docMk/>
            <pc:sldMk cId="2763073266" sldId="861"/>
            <ac:spMk id="3" creationId="{A90FA061-7A22-FB59-9834-E0DE6EDBDBD2}"/>
          </ac:spMkLst>
        </pc:spChg>
        <pc:spChg chg="add mod">
          <ac:chgData name="Al Friend" userId="e5ed79da-d858-46d4-9eed-a7a24903f2de" providerId="ADAL" clId="{00A782C0-7C98-435E-900C-9C43C906255C}" dt="2025-09-23T20:08:37.544" v="1009" actId="120"/>
          <ac:spMkLst>
            <pc:docMk/>
            <pc:sldMk cId="2763073266" sldId="861"/>
            <ac:spMk id="4" creationId="{B34D2E19-B1B5-CEAA-C1D8-DF77920407E2}"/>
          </ac:spMkLst>
        </pc:spChg>
        <pc:spChg chg="add mod">
          <ac:chgData name="Al Friend" userId="e5ed79da-d858-46d4-9eed-a7a24903f2de" providerId="ADAL" clId="{00A782C0-7C98-435E-900C-9C43C906255C}" dt="2025-09-23T20:12:29.953" v="1050" actId="120"/>
          <ac:spMkLst>
            <pc:docMk/>
            <pc:sldMk cId="2763073266" sldId="861"/>
            <ac:spMk id="5" creationId="{B1797441-ABCF-4FA9-668F-DE8232019BBE}"/>
          </ac:spMkLst>
        </pc:spChg>
        <pc:spChg chg="add mod">
          <ac:chgData name="Al Friend" userId="e5ed79da-d858-46d4-9eed-a7a24903f2de" providerId="ADAL" clId="{00A782C0-7C98-435E-900C-9C43C906255C}" dt="2025-09-23T20:08:42.846" v="1011" actId="120"/>
          <ac:spMkLst>
            <pc:docMk/>
            <pc:sldMk cId="2763073266" sldId="861"/>
            <ac:spMk id="6" creationId="{F1E2792F-B00B-8051-0C24-1876C4506410}"/>
          </ac:spMkLst>
        </pc:spChg>
      </pc:sldChg>
      <pc:sldChg chg="delSp modSp new del mod modClrScheme chgLayout">
        <pc:chgData name="Al Friend" userId="e5ed79da-d858-46d4-9eed-a7a24903f2de" providerId="ADAL" clId="{00A782C0-7C98-435E-900C-9C43C906255C}" dt="2025-09-23T19:44:08.388" v="359" actId="2696"/>
        <pc:sldMkLst>
          <pc:docMk/>
          <pc:sldMk cId="4050818984" sldId="861"/>
        </pc:sldMkLst>
        <pc:spChg chg="mod ord">
          <ac:chgData name="Al Friend" userId="e5ed79da-d858-46d4-9eed-a7a24903f2de" providerId="ADAL" clId="{00A782C0-7C98-435E-900C-9C43C906255C}" dt="2025-09-23T19:42:37.341" v="343" actId="700"/>
          <ac:spMkLst>
            <pc:docMk/>
            <pc:sldMk cId="4050818984" sldId="861"/>
            <ac:spMk id="2" creationId="{E7530DF0-6002-2505-F934-8AE68E4630BA}"/>
          </ac:spMkLst>
        </pc:spChg>
        <pc:spChg chg="del">
          <ac:chgData name="Al Friend" userId="e5ed79da-d858-46d4-9eed-a7a24903f2de" providerId="ADAL" clId="{00A782C0-7C98-435E-900C-9C43C906255C}" dt="2025-09-23T19:42:37.341" v="343" actId="700"/>
          <ac:spMkLst>
            <pc:docMk/>
            <pc:sldMk cId="4050818984" sldId="861"/>
            <ac:spMk id="3" creationId="{80130537-B2CE-BA36-E466-3AE425D9F8D0}"/>
          </ac:spMkLst>
        </pc:spChg>
      </pc:sldChg>
      <pc:sldChg chg="delSp modSp add mod modAnim modShow">
        <pc:chgData name="Al Friend" userId="e5ed79da-d858-46d4-9eed-a7a24903f2de" providerId="ADAL" clId="{00A782C0-7C98-435E-900C-9C43C906255C}" dt="2025-09-23T20:17:07.935" v="1102" actId="20577"/>
        <pc:sldMkLst>
          <pc:docMk/>
          <pc:sldMk cId="597242855" sldId="862"/>
        </pc:sldMkLst>
        <pc:spChg chg="mod">
          <ac:chgData name="Al Friend" userId="e5ed79da-d858-46d4-9eed-a7a24903f2de" providerId="ADAL" clId="{00A782C0-7C98-435E-900C-9C43C906255C}" dt="2025-09-23T20:14:44.560" v="1060" actId="6549"/>
          <ac:spMkLst>
            <pc:docMk/>
            <pc:sldMk cId="597242855" sldId="862"/>
            <ac:spMk id="6" creationId="{60DA0D10-C1F4-005E-3327-C2EFC20F2FA3}"/>
          </ac:spMkLst>
        </pc:spChg>
        <pc:spChg chg="mod">
          <ac:chgData name="Al Friend" userId="e5ed79da-d858-46d4-9eed-a7a24903f2de" providerId="ADAL" clId="{00A782C0-7C98-435E-900C-9C43C906255C}" dt="2025-09-23T20:14:45.640" v="1061" actId="6549"/>
          <ac:spMkLst>
            <pc:docMk/>
            <pc:sldMk cId="597242855" sldId="862"/>
            <ac:spMk id="8" creationId="{FBD3948E-22B4-867B-34C2-F995863CEB42}"/>
          </ac:spMkLst>
        </pc:spChg>
        <pc:spChg chg="mod">
          <ac:chgData name="Al Friend" userId="e5ed79da-d858-46d4-9eed-a7a24903f2de" providerId="ADAL" clId="{00A782C0-7C98-435E-900C-9C43C906255C}" dt="2025-09-23T20:14:46.765" v="1062" actId="6549"/>
          <ac:spMkLst>
            <pc:docMk/>
            <pc:sldMk cId="597242855" sldId="862"/>
            <ac:spMk id="10" creationId="{307A0722-9C0E-94B2-9426-F92A353B404A}"/>
          </ac:spMkLst>
        </pc:spChg>
        <pc:spChg chg="del">
          <ac:chgData name="Al Friend" userId="e5ed79da-d858-46d4-9eed-a7a24903f2de" providerId="ADAL" clId="{00A782C0-7C98-435E-900C-9C43C906255C}" dt="2025-09-23T20:14:35.117" v="1054" actId="478"/>
          <ac:spMkLst>
            <pc:docMk/>
            <pc:sldMk cId="597242855" sldId="862"/>
            <ac:spMk id="17" creationId="{BA9C590D-3416-2C34-7498-00F2DE728F14}"/>
          </ac:spMkLst>
        </pc:spChg>
        <pc:spChg chg="mod">
          <ac:chgData name="Al Friend" userId="e5ed79da-d858-46d4-9eed-a7a24903f2de" providerId="ADAL" clId="{00A782C0-7C98-435E-900C-9C43C906255C}" dt="2025-09-23T20:17:07.935" v="1102" actId="20577"/>
          <ac:spMkLst>
            <pc:docMk/>
            <pc:sldMk cId="597242855" sldId="862"/>
            <ac:spMk id="20" creationId="{AFDDCCA6-8285-EA8A-5DE0-AEF683F633A5}"/>
          </ac:spMkLst>
        </pc:spChg>
        <pc:spChg chg="del">
          <ac:chgData name="Al Friend" userId="e5ed79da-d858-46d4-9eed-a7a24903f2de" providerId="ADAL" clId="{00A782C0-7C98-435E-900C-9C43C906255C}" dt="2025-09-23T20:14:38.051" v="1055" actId="478"/>
          <ac:spMkLst>
            <pc:docMk/>
            <pc:sldMk cId="597242855" sldId="862"/>
            <ac:spMk id="21" creationId="{7ACCDA4A-734E-2636-A1B1-52F8C86CB382}"/>
          </ac:spMkLst>
        </pc:spChg>
        <pc:spChg chg="del">
          <ac:chgData name="Al Friend" userId="e5ed79da-d858-46d4-9eed-a7a24903f2de" providerId="ADAL" clId="{00A782C0-7C98-435E-900C-9C43C906255C}" dt="2025-09-23T20:14:39.371" v="1056" actId="478"/>
          <ac:spMkLst>
            <pc:docMk/>
            <pc:sldMk cId="597242855" sldId="862"/>
            <ac:spMk id="32" creationId="{51F038D8-6F9E-53E0-52D1-652E7EA6B9C9}"/>
          </ac:spMkLst>
        </pc:spChg>
        <pc:cxnChg chg="del">
          <ac:chgData name="Al Friend" userId="e5ed79da-d858-46d4-9eed-a7a24903f2de" providerId="ADAL" clId="{00A782C0-7C98-435E-900C-9C43C906255C}" dt="2025-09-23T20:14:43.788" v="1059" actId="478"/>
          <ac:cxnSpMkLst>
            <pc:docMk/>
            <pc:sldMk cId="597242855" sldId="862"/>
            <ac:cxnSpMk id="11" creationId="{2D51ACC0-5DD4-4341-76A7-AD9A4B9246B6}"/>
          </ac:cxnSpMkLst>
        </pc:cxnChg>
        <pc:cxnChg chg="del">
          <ac:chgData name="Al Friend" userId="e5ed79da-d858-46d4-9eed-a7a24903f2de" providerId="ADAL" clId="{00A782C0-7C98-435E-900C-9C43C906255C}" dt="2025-09-23T20:14:42.283" v="1058" actId="478"/>
          <ac:cxnSpMkLst>
            <pc:docMk/>
            <pc:sldMk cId="597242855" sldId="862"/>
            <ac:cxnSpMk id="18" creationId="{D33AA410-7991-2BB4-6846-FA44D248C3D7}"/>
          </ac:cxnSpMkLst>
        </pc:cxnChg>
        <pc:cxnChg chg="del">
          <ac:chgData name="Al Friend" userId="e5ed79da-d858-46d4-9eed-a7a24903f2de" providerId="ADAL" clId="{00A782C0-7C98-435E-900C-9C43C906255C}" dt="2025-09-23T20:14:41.110" v="1057" actId="478"/>
          <ac:cxnSpMkLst>
            <pc:docMk/>
            <pc:sldMk cId="597242855" sldId="862"/>
            <ac:cxnSpMk id="24" creationId="{157C4C74-247C-E30A-40FE-39CE6577B40C}"/>
          </ac:cxnSpMkLst>
        </pc:cxnChg>
      </pc:sldChg>
      <pc:sldChg chg="new del">
        <pc:chgData name="Al Friend" userId="e5ed79da-d858-46d4-9eed-a7a24903f2de" providerId="ADAL" clId="{00A782C0-7C98-435E-900C-9C43C906255C}" dt="2025-09-23T19:42:40.819" v="344" actId="2696"/>
        <pc:sldMkLst>
          <pc:docMk/>
          <pc:sldMk cId="3727430265" sldId="862"/>
        </pc:sldMkLst>
      </pc:sldChg>
      <pc:sldChg chg="delSp modSp add mod modAnim modShow">
        <pc:chgData name="Al Friend" userId="e5ed79da-d858-46d4-9eed-a7a24903f2de" providerId="ADAL" clId="{00A782C0-7C98-435E-900C-9C43C906255C}" dt="2025-09-23T20:15:21.857" v="1077" actId="478"/>
        <pc:sldMkLst>
          <pc:docMk/>
          <pc:sldMk cId="2900835282" sldId="863"/>
        </pc:sldMkLst>
        <pc:spChg chg="mod">
          <ac:chgData name="Al Friend" userId="e5ed79da-d858-46d4-9eed-a7a24903f2de" providerId="ADAL" clId="{00A782C0-7C98-435E-900C-9C43C906255C}" dt="2025-09-23T20:15:13.293" v="1074" actId="20577"/>
          <ac:spMkLst>
            <pc:docMk/>
            <pc:sldMk cId="2900835282" sldId="863"/>
            <ac:spMk id="3" creationId="{203A58F5-16D6-D67A-31B5-4632E22FD823}"/>
          </ac:spMkLst>
        </pc:spChg>
        <pc:spChg chg="del">
          <ac:chgData name="Al Friend" userId="e5ed79da-d858-46d4-9eed-a7a24903f2de" providerId="ADAL" clId="{00A782C0-7C98-435E-900C-9C43C906255C}" dt="2025-09-23T20:15:17.428" v="1075" actId="478"/>
          <ac:spMkLst>
            <pc:docMk/>
            <pc:sldMk cId="2900835282" sldId="863"/>
            <ac:spMk id="4" creationId="{0E039F12-7D54-6C1B-9B56-41090E4F15CD}"/>
          </ac:spMkLst>
        </pc:spChg>
        <pc:spChg chg="del">
          <ac:chgData name="Al Friend" userId="e5ed79da-d858-46d4-9eed-a7a24903f2de" providerId="ADAL" clId="{00A782C0-7C98-435E-900C-9C43C906255C}" dt="2025-09-23T20:15:20.124" v="1076" actId="478"/>
          <ac:spMkLst>
            <pc:docMk/>
            <pc:sldMk cId="2900835282" sldId="863"/>
            <ac:spMk id="5" creationId="{5C420B6F-5B15-0DCF-E33A-463C1A98312C}"/>
          </ac:spMkLst>
        </pc:spChg>
        <pc:spChg chg="del">
          <ac:chgData name="Al Friend" userId="e5ed79da-d858-46d4-9eed-a7a24903f2de" providerId="ADAL" clId="{00A782C0-7C98-435E-900C-9C43C906255C}" dt="2025-09-23T20:15:21.857" v="1077" actId="478"/>
          <ac:spMkLst>
            <pc:docMk/>
            <pc:sldMk cId="2900835282" sldId="863"/>
            <ac:spMk id="6" creationId="{795A6F73-6A80-4858-73E3-7ED8DB9AE265}"/>
          </ac:spMkLst>
        </pc:spChg>
      </pc:sldChg>
    </pc:docChg>
  </pc:docChgLst>
  <pc:docChgLst>
    <pc:chgData name="Al Friend" userId="e5ed79da-d858-46d4-9eed-a7a24903f2de" providerId="ADAL" clId="{F3644FB2-6E64-4DE2-861E-FB614671B88E}"/>
    <pc:docChg chg="undo redo custSel addSld delSld modSld sldOrd modSection">
      <pc:chgData name="Al Friend" userId="e5ed79da-d858-46d4-9eed-a7a24903f2de" providerId="ADAL" clId="{F3644FB2-6E64-4DE2-861E-FB614671B88E}" dt="2025-09-02T13:24:49.594" v="1031" actId="6549"/>
      <pc:docMkLst>
        <pc:docMk/>
      </pc:docMkLst>
      <pc:sldChg chg="ord">
        <pc:chgData name="Al Friend" userId="e5ed79da-d858-46d4-9eed-a7a24903f2de" providerId="ADAL" clId="{F3644FB2-6E64-4DE2-861E-FB614671B88E}" dt="2025-08-19T14:40:43.490" v="185"/>
        <pc:sldMkLst>
          <pc:docMk/>
          <pc:sldMk cId="2001493673" sldId="380"/>
        </pc:sldMkLst>
      </pc:sldChg>
      <pc:sldChg chg="modSp">
        <pc:chgData name="Al Friend" userId="e5ed79da-d858-46d4-9eed-a7a24903f2de" providerId="ADAL" clId="{F3644FB2-6E64-4DE2-861E-FB614671B88E}" dt="2025-08-19T15:12:22.954" v="528" actId="1038"/>
        <pc:sldMkLst>
          <pc:docMk/>
          <pc:sldMk cId="3802701649" sldId="438"/>
        </pc:sldMkLst>
      </pc:sldChg>
      <pc:sldChg chg="modSp add">
        <pc:chgData name="Al Friend" userId="e5ed79da-d858-46d4-9eed-a7a24903f2de" providerId="ADAL" clId="{F3644FB2-6E64-4DE2-861E-FB614671B88E}" dt="2025-08-19T15:12:38.775" v="540" actId="1037"/>
        <pc:sldMkLst>
          <pc:docMk/>
          <pc:sldMk cId="1894983875" sldId="442"/>
        </pc:sldMkLst>
      </pc:sldChg>
      <pc:sldChg chg="addSp modSp modTransition modAnim">
        <pc:chgData name="Al Friend" userId="e5ed79da-d858-46d4-9eed-a7a24903f2de" providerId="ADAL" clId="{F3644FB2-6E64-4DE2-861E-FB614671B88E}" dt="2025-08-19T10:06:44.154" v="72" actId="20577"/>
        <pc:sldMkLst>
          <pc:docMk/>
          <pc:sldMk cId="2328477242" sldId="443"/>
        </pc:sldMkLst>
      </pc:sldChg>
      <pc:sldChg chg="addSp modSp modAnim">
        <pc:chgData name="Al Friend" userId="e5ed79da-d858-46d4-9eed-a7a24903f2de" providerId="ADAL" clId="{F3644FB2-6E64-4DE2-861E-FB614671B88E}" dt="2025-08-19T10:14:23.651" v="81" actId="20577"/>
        <pc:sldMkLst>
          <pc:docMk/>
          <pc:sldMk cId="171987008" sldId="444"/>
        </pc:sldMkLst>
      </pc:sldChg>
      <pc:sldChg chg="modSp ord">
        <pc:chgData name="Al Friend" userId="e5ed79da-d858-46d4-9eed-a7a24903f2de" providerId="ADAL" clId="{F3644FB2-6E64-4DE2-861E-FB614671B88E}" dt="2025-08-19T15:05:20.176" v="444" actId="403"/>
        <pc:sldMkLst>
          <pc:docMk/>
          <pc:sldMk cId="3097969357" sldId="445"/>
        </pc:sldMkLst>
      </pc:sldChg>
      <pc:sldChg chg="ord">
        <pc:chgData name="Al Friend" userId="e5ed79da-d858-46d4-9eed-a7a24903f2de" providerId="ADAL" clId="{F3644FB2-6E64-4DE2-861E-FB614671B88E}" dt="2025-08-19T14:40:43.490" v="185"/>
        <pc:sldMkLst>
          <pc:docMk/>
          <pc:sldMk cId="328642009" sldId="446"/>
        </pc:sldMkLst>
      </pc:sldChg>
      <pc:sldChg chg="addSp modSp modAnim">
        <pc:chgData name="Al Friend" userId="e5ed79da-d858-46d4-9eed-a7a24903f2de" providerId="ADAL" clId="{F3644FB2-6E64-4DE2-861E-FB614671B88E}" dt="2025-08-19T10:05:46.577" v="68" actId="20577"/>
        <pc:sldMkLst>
          <pc:docMk/>
          <pc:sldMk cId="2577301597" sldId="450"/>
        </pc:sldMkLst>
      </pc:sldChg>
      <pc:sldChg chg="modSp">
        <pc:chgData name="Al Friend" userId="e5ed79da-d858-46d4-9eed-a7a24903f2de" providerId="ADAL" clId="{F3644FB2-6E64-4DE2-861E-FB614671B88E}" dt="2025-08-19T10:06:05.099" v="71" actId="20577"/>
        <pc:sldMkLst>
          <pc:docMk/>
          <pc:sldMk cId="2483932992" sldId="451"/>
        </pc:sldMkLst>
      </pc:sldChg>
      <pc:sldChg chg="modSp">
        <pc:chgData name="Al Friend" userId="e5ed79da-d858-46d4-9eed-a7a24903f2de" providerId="ADAL" clId="{F3644FB2-6E64-4DE2-861E-FB614671B88E}" dt="2025-08-19T10:06:02.539" v="70" actId="20577"/>
        <pc:sldMkLst>
          <pc:docMk/>
          <pc:sldMk cId="307598580" sldId="452"/>
        </pc:sldMkLst>
      </pc:sldChg>
      <pc:sldChg chg="addSp modSp modTransition modAnim">
        <pc:chgData name="Al Friend" userId="e5ed79da-d858-46d4-9eed-a7a24903f2de" providerId="ADAL" clId="{F3644FB2-6E64-4DE2-861E-FB614671B88E}" dt="2025-08-19T10:14:38.819" v="83"/>
        <pc:sldMkLst>
          <pc:docMk/>
          <pc:sldMk cId="710849159" sldId="453"/>
        </pc:sldMkLst>
      </pc:sldChg>
      <pc:sldChg chg="modSp modTransition">
        <pc:chgData name="Al Friend" userId="e5ed79da-d858-46d4-9eed-a7a24903f2de" providerId="ADAL" clId="{F3644FB2-6E64-4DE2-861E-FB614671B88E}" dt="2025-08-19T10:07:02.875" v="79" actId="20577"/>
        <pc:sldMkLst>
          <pc:docMk/>
          <pc:sldMk cId="3835580360" sldId="454"/>
        </pc:sldMkLst>
      </pc:sldChg>
      <pc:sldChg chg="ord">
        <pc:chgData name="Al Friend" userId="e5ed79da-d858-46d4-9eed-a7a24903f2de" providerId="ADAL" clId="{F3644FB2-6E64-4DE2-861E-FB614671B88E}" dt="2025-08-19T14:40:43.490" v="185"/>
        <pc:sldMkLst>
          <pc:docMk/>
          <pc:sldMk cId="370988439" sldId="456"/>
        </pc:sldMkLst>
      </pc:sldChg>
      <pc:sldChg chg="ord">
        <pc:chgData name="Al Friend" userId="e5ed79da-d858-46d4-9eed-a7a24903f2de" providerId="ADAL" clId="{F3644FB2-6E64-4DE2-861E-FB614671B88E}" dt="2025-08-19T14:40:43.490" v="185"/>
        <pc:sldMkLst>
          <pc:docMk/>
          <pc:sldMk cId="2802556139" sldId="457"/>
        </pc:sldMkLst>
      </pc:sldChg>
      <pc:sldChg chg="modSp">
        <pc:chgData name="Al Friend" userId="e5ed79da-d858-46d4-9eed-a7a24903f2de" providerId="ADAL" clId="{F3644FB2-6E64-4DE2-861E-FB614671B88E}" dt="2025-09-02T10:41:49.482" v="779" actId="14100"/>
        <pc:sldMkLst>
          <pc:docMk/>
          <pc:sldMk cId="1219291077" sldId="462"/>
        </pc:sldMkLst>
        <pc:spChg chg="mod">
          <ac:chgData name="Al Friend" userId="e5ed79da-d858-46d4-9eed-a7a24903f2de" providerId="ADAL" clId="{F3644FB2-6E64-4DE2-861E-FB614671B88E}" dt="2025-09-02T10:41:49.482" v="779" actId="14100"/>
          <ac:spMkLst>
            <pc:docMk/>
            <pc:sldMk cId="1219291077" sldId="462"/>
            <ac:spMk id="2" creationId="{1811B7CE-1D17-1179-994F-0605D4762274}"/>
          </ac:spMkLst>
        </pc:spChg>
        <pc:spChg chg="mod">
          <ac:chgData name="Al Friend" userId="e5ed79da-d858-46d4-9eed-a7a24903f2de" providerId="ADAL" clId="{F3644FB2-6E64-4DE2-861E-FB614671B88E}" dt="2025-09-02T09:40:14.099" v="585" actId="692"/>
          <ac:spMkLst>
            <pc:docMk/>
            <pc:sldMk cId="1219291077" sldId="462"/>
            <ac:spMk id="5" creationId="{C4ED02BE-AD7E-412A-A83A-702DE77E5156}"/>
          </ac:spMkLst>
        </pc:spChg>
        <pc:spChg chg="mod">
          <ac:chgData name="Al Friend" userId="e5ed79da-d858-46d4-9eed-a7a24903f2de" providerId="ADAL" clId="{F3644FB2-6E64-4DE2-861E-FB614671B88E}" dt="2025-09-02T09:40:14.099" v="585" actId="692"/>
          <ac:spMkLst>
            <pc:docMk/>
            <pc:sldMk cId="1219291077" sldId="462"/>
            <ac:spMk id="6" creationId="{142215BD-0F6F-40B3-9355-2CADF4251B4D}"/>
          </ac:spMkLst>
        </pc:spChg>
        <pc:spChg chg="mod">
          <ac:chgData name="Al Friend" userId="e5ed79da-d858-46d4-9eed-a7a24903f2de" providerId="ADAL" clId="{F3644FB2-6E64-4DE2-861E-FB614671B88E}" dt="2025-09-02T09:40:14.099" v="585" actId="692"/>
          <ac:spMkLst>
            <pc:docMk/>
            <pc:sldMk cId="1219291077" sldId="462"/>
            <ac:spMk id="7" creationId="{72950DBA-CBBD-4D67-AFB5-C4B28864A134}"/>
          </ac:spMkLst>
        </pc:spChg>
        <pc:spChg chg="mod">
          <ac:chgData name="Al Friend" userId="e5ed79da-d858-46d4-9eed-a7a24903f2de" providerId="ADAL" clId="{F3644FB2-6E64-4DE2-861E-FB614671B88E}" dt="2025-09-02T09:40:14.099" v="585" actId="692"/>
          <ac:spMkLst>
            <pc:docMk/>
            <pc:sldMk cId="1219291077" sldId="462"/>
            <ac:spMk id="8" creationId="{E133D613-C835-4E92-9C28-72C1031D7A31}"/>
          </ac:spMkLst>
        </pc:spChg>
        <pc:spChg chg="mod">
          <ac:chgData name="Al Friend" userId="e5ed79da-d858-46d4-9eed-a7a24903f2de" providerId="ADAL" clId="{F3644FB2-6E64-4DE2-861E-FB614671B88E}" dt="2025-09-02T09:40:14.099" v="585" actId="692"/>
          <ac:spMkLst>
            <pc:docMk/>
            <pc:sldMk cId="1219291077" sldId="462"/>
            <ac:spMk id="11" creationId="{0C286765-4C98-85D7-5366-7BB3B4C18559}"/>
          </ac:spMkLst>
        </pc:spChg>
        <pc:spChg chg="mod">
          <ac:chgData name="Al Friend" userId="e5ed79da-d858-46d4-9eed-a7a24903f2de" providerId="ADAL" clId="{F3644FB2-6E64-4DE2-861E-FB614671B88E}" dt="2025-09-02T09:40:14.099" v="585" actId="692"/>
          <ac:spMkLst>
            <pc:docMk/>
            <pc:sldMk cId="1219291077" sldId="462"/>
            <ac:spMk id="12" creationId="{382E824D-7C3E-1FB6-59A7-317202192D15}"/>
          </ac:spMkLst>
        </pc:spChg>
      </pc:sldChg>
      <pc:sldChg chg="modSp modAnim">
        <pc:chgData name="Al Friend" userId="e5ed79da-d858-46d4-9eed-a7a24903f2de" providerId="ADAL" clId="{F3644FB2-6E64-4DE2-861E-FB614671B88E}" dt="2025-09-02T12:10:06.642" v="815"/>
        <pc:sldMkLst>
          <pc:docMk/>
          <pc:sldMk cId="813533798" sldId="463"/>
        </pc:sldMkLst>
        <pc:spChg chg="mod">
          <ac:chgData name="Al Friend" userId="e5ed79da-d858-46d4-9eed-a7a24903f2de" providerId="ADAL" clId="{F3644FB2-6E64-4DE2-861E-FB614671B88E}" dt="2025-09-02T10:48:07.408" v="788" actId="20577"/>
          <ac:spMkLst>
            <pc:docMk/>
            <pc:sldMk cId="813533798" sldId="463"/>
            <ac:spMk id="3" creationId="{00000000-0000-0000-0000-000000000000}"/>
          </ac:spMkLst>
        </pc:spChg>
      </pc:sldChg>
      <pc:sldChg chg="modSp modAnim">
        <pc:chgData name="Al Friend" userId="e5ed79da-d858-46d4-9eed-a7a24903f2de" providerId="ADAL" clId="{F3644FB2-6E64-4DE2-861E-FB614671B88E}" dt="2025-09-02T12:11:07.255" v="851"/>
        <pc:sldMkLst>
          <pc:docMk/>
          <pc:sldMk cId="4105150459" sldId="468"/>
        </pc:sldMkLst>
        <pc:spChg chg="mod">
          <ac:chgData name="Al Friend" userId="e5ed79da-d858-46d4-9eed-a7a24903f2de" providerId="ADAL" clId="{F3644FB2-6E64-4DE2-861E-FB614671B88E}" dt="2025-09-02T09:41:29.186" v="655" actId="20577"/>
          <ac:spMkLst>
            <pc:docMk/>
            <pc:sldMk cId="4105150459" sldId="468"/>
            <ac:spMk id="3" creationId="{00000000-0000-0000-0000-000000000000}"/>
          </ac:spMkLst>
        </pc:spChg>
      </pc:sldChg>
      <pc:sldChg chg="modSp">
        <pc:chgData name="Al Friend" userId="e5ed79da-d858-46d4-9eed-a7a24903f2de" providerId="ADAL" clId="{F3644FB2-6E64-4DE2-861E-FB614671B88E}" dt="2025-08-19T15:12:31.384" v="537" actId="1038"/>
        <pc:sldMkLst>
          <pc:docMk/>
          <pc:sldMk cId="1426775807" sldId="550"/>
        </pc:sldMkLst>
      </pc:sldChg>
      <pc:sldChg chg="modSp">
        <pc:chgData name="Al Friend" userId="e5ed79da-d858-46d4-9eed-a7a24903f2de" providerId="ADAL" clId="{F3644FB2-6E64-4DE2-861E-FB614671B88E}" dt="2025-08-19T15:13:53.961" v="583" actId="20577"/>
        <pc:sldMkLst>
          <pc:docMk/>
          <pc:sldMk cId="2672142775" sldId="552"/>
        </pc:sldMkLst>
      </pc:sldChg>
      <pc:sldChg chg="modSp">
        <pc:chgData name="Al Friend" userId="e5ed79da-d858-46d4-9eed-a7a24903f2de" providerId="ADAL" clId="{F3644FB2-6E64-4DE2-861E-FB614671B88E}" dt="2025-08-19T15:03:24.670" v="399" actId="1076"/>
        <pc:sldMkLst>
          <pc:docMk/>
          <pc:sldMk cId="458947270" sldId="554"/>
        </pc:sldMkLst>
      </pc:sldChg>
      <pc:sldChg chg="ord">
        <pc:chgData name="Al Friend" userId="e5ed79da-d858-46d4-9eed-a7a24903f2de" providerId="ADAL" clId="{F3644FB2-6E64-4DE2-861E-FB614671B88E}" dt="2025-08-19T14:40:43.490" v="185"/>
        <pc:sldMkLst>
          <pc:docMk/>
          <pc:sldMk cId="493580204" sldId="556"/>
        </pc:sldMkLst>
      </pc:sldChg>
      <pc:sldChg chg="ord">
        <pc:chgData name="Al Friend" userId="e5ed79da-d858-46d4-9eed-a7a24903f2de" providerId="ADAL" clId="{F3644FB2-6E64-4DE2-861E-FB614671B88E}" dt="2025-08-19T14:40:43.490" v="185"/>
        <pc:sldMkLst>
          <pc:docMk/>
          <pc:sldMk cId="1197381379" sldId="557"/>
        </pc:sldMkLst>
      </pc:sldChg>
      <pc:sldChg chg="modSp">
        <pc:chgData name="Al Friend" userId="e5ed79da-d858-46d4-9eed-a7a24903f2de" providerId="ADAL" clId="{F3644FB2-6E64-4DE2-861E-FB614671B88E}" dt="2025-08-19T15:08:35.483" v="490" actId="692"/>
        <pc:sldMkLst>
          <pc:docMk/>
          <pc:sldMk cId="1117637440" sldId="559"/>
        </pc:sldMkLst>
      </pc:sldChg>
      <pc:sldChg chg="modSp">
        <pc:chgData name="Al Friend" userId="e5ed79da-d858-46d4-9eed-a7a24903f2de" providerId="ADAL" clId="{F3644FB2-6E64-4DE2-861E-FB614671B88E}" dt="2025-08-19T15:05:11.478" v="443" actId="404"/>
        <pc:sldMkLst>
          <pc:docMk/>
          <pc:sldMk cId="3580692410" sldId="561"/>
        </pc:sldMkLst>
      </pc:sldChg>
      <pc:sldChg chg="modSp">
        <pc:chgData name="Al Friend" userId="e5ed79da-d858-46d4-9eed-a7a24903f2de" providerId="ADAL" clId="{F3644FB2-6E64-4DE2-861E-FB614671B88E}" dt="2025-08-19T10:05:49.948" v="69" actId="20577"/>
        <pc:sldMkLst>
          <pc:docMk/>
          <pc:sldMk cId="1132077490" sldId="609"/>
        </pc:sldMkLst>
      </pc:sldChg>
      <pc:sldChg chg="modSp add">
        <pc:chgData name="Al Friend" userId="e5ed79da-d858-46d4-9eed-a7a24903f2de" providerId="ADAL" clId="{F3644FB2-6E64-4DE2-861E-FB614671B88E}" dt="2025-08-19T15:02:29.745" v="394" actId="6549"/>
        <pc:sldMkLst>
          <pc:docMk/>
          <pc:sldMk cId="4043431165" sldId="625"/>
        </pc:sldMkLst>
      </pc:sldChg>
      <pc:sldChg chg="modSp">
        <pc:chgData name="Al Friend" userId="e5ed79da-d858-46d4-9eed-a7a24903f2de" providerId="ADAL" clId="{F3644FB2-6E64-4DE2-861E-FB614671B88E}" dt="2025-09-02T10:58:08.589" v="795" actId="20577"/>
        <pc:sldMkLst>
          <pc:docMk/>
          <pc:sldMk cId="624294451" sldId="627"/>
        </pc:sldMkLst>
        <pc:spChg chg="mod">
          <ac:chgData name="Al Friend" userId="e5ed79da-d858-46d4-9eed-a7a24903f2de" providerId="ADAL" clId="{F3644FB2-6E64-4DE2-861E-FB614671B88E}" dt="2025-09-02T09:42:05.776" v="702" actId="20577"/>
          <ac:spMkLst>
            <pc:docMk/>
            <pc:sldMk cId="624294451" sldId="627"/>
            <ac:spMk id="3" creationId="{00000000-0000-0000-0000-000000000000}"/>
          </ac:spMkLst>
        </pc:spChg>
        <pc:spChg chg="mod">
          <ac:chgData name="Al Friend" userId="e5ed79da-d858-46d4-9eed-a7a24903f2de" providerId="ADAL" clId="{F3644FB2-6E64-4DE2-861E-FB614671B88E}" dt="2025-09-02T10:58:08.589" v="795" actId="20577"/>
          <ac:spMkLst>
            <pc:docMk/>
            <pc:sldMk cId="624294451" sldId="627"/>
            <ac:spMk id="4" creationId="{64E6C5A6-C8B6-44E7-AC4F-4DD9B8000FF1}"/>
          </ac:spMkLst>
        </pc:spChg>
      </pc:sldChg>
      <pc:sldChg chg="add modTransition">
        <pc:chgData name="Al Friend" userId="e5ed79da-d858-46d4-9eed-a7a24903f2de" providerId="ADAL" clId="{F3644FB2-6E64-4DE2-861E-FB614671B88E}" dt="2025-08-19T14:57:52.033" v="231"/>
        <pc:sldMkLst>
          <pc:docMk/>
          <pc:sldMk cId="3121143371" sldId="630"/>
        </pc:sldMkLst>
      </pc:sldChg>
      <pc:sldChg chg="add">
        <pc:chgData name="Al Friend" userId="e5ed79da-d858-46d4-9eed-a7a24903f2de" providerId="ADAL" clId="{F3644FB2-6E64-4DE2-861E-FB614671B88E}" dt="2025-08-19T14:57:23.772" v="230"/>
        <pc:sldMkLst>
          <pc:docMk/>
          <pc:sldMk cId="193701465" sldId="631"/>
        </pc:sldMkLst>
      </pc:sldChg>
      <pc:sldChg chg="modSp modAnim">
        <pc:chgData name="Al Friend" userId="e5ed79da-d858-46d4-9eed-a7a24903f2de" providerId="ADAL" clId="{F3644FB2-6E64-4DE2-861E-FB614671B88E}" dt="2025-09-02T12:09:38.392" v="811"/>
        <pc:sldMkLst>
          <pc:docMk/>
          <pc:sldMk cId="206058122" sldId="636"/>
        </pc:sldMkLst>
        <pc:spChg chg="mod">
          <ac:chgData name="Al Friend" userId="e5ed79da-d858-46d4-9eed-a7a24903f2de" providerId="ADAL" clId="{F3644FB2-6E64-4DE2-861E-FB614671B88E}" dt="2025-09-02T09:45:20.178" v="748" actId="20577"/>
          <ac:spMkLst>
            <pc:docMk/>
            <pc:sldMk cId="206058122" sldId="636"/>
            <ac:spMk id="3" creationId="{00000000-0000-0000-0000-000000000000}"/>
          </ac:spMkLst>
        </pc:spChg>
      </pc:sldChg>
      <pc:sldChg chg="modSp">
        <pc:chgData name="Al Friend" userId="e5ed79da-d858-46d4-9eed-a7a24903f2de" providerId="ADAL" clId="{F3644FB2-6E64-4DE2-861E-FB614671B88E}" dt="2025-09-02T09:45:36.251" v="749"/>
        <pc:sldMkLst>
          <pc:docMk/>
          <pc:sldMk cId="2748937002" sldId="640"/>
        </pc:sldMkLst>
        <pc:spChg chg="mod">
          <ac:chgData name="Al Friend" userId="e5ed79da-d858-46d4-9eed-a7a24903f2de" providerId="ADAL" clId="{F3644FB2-6E64-4DE2-861E-FB614671B88E}" dt="2025-09-02T09:45:36.251" v="749"/>
          <ac:spMkLst>
            <pc:docMk/>
            <pc:sldMk cId="2748937002" sldId="640"/>
            <ac:spMk id="3" creationId="{00000000-0000-0000-0000-000000000000}"/>
          </ac:spMkLst>
        </pc:spChg>
      </pc:sldChg>
      <pc:sldChg chg="modSp">
        <pc:chgData name="Al Friend" userId="e5ed79da-d858-46d4-9eed-a7a24903f2de" providerId="ADAL" clId="{F3644FB2-6E64-4DE2-861E-FB614671B88E}" dt="2025-09-02T10:48:14.993" v="791" actId="20577"/>
        <pc:sldMkLst>
          <pc:docMk/>
          <pc:sldMk cId="2550659541" sldId="641"/>
        </pc:sldMkLst>
        <pc:spChg chg="mod">
          <ac:chgData name="Al Friend" userId="e5ed79da-d858-46d4-9eed-a7a24903f2de" providerId="ADAL" clId="{F3644FB2-6E64-4DE2-861E-FB614671B88E}" dt="2025-09-02T10:48:14.993" v="791" actId="20577"/>
          <ac:spMkLst>
            <pc:docMk/>
            <pc:sldMk cId="2550659541" sldId="641"/>
            <ac:spMk id="3" creationId="{00000000-0000-0000-0000-000000000000}"/>
          </ac:spMkLst>
        </pc:spChg>
      </pc:sldChg>
      <pc:sldChg chg="modSp">
        <pc:chgData name="Al Friend" userId="e5ed79da-d858-46d4-9eed-a7a24903f2de" providerId="ADAL" clId="{F3644FB2-6E64-4DE2-861E-FB614671B88E}" dt="2025-09-02T09:41:41.650" v="671" actId="20577"/>
        <pc:sldMkLst>
          <pc:docMk/>
          <pc:sldMk cId="2404841556" sldId="643"/>
        </pc:sldMkLst>
        <pc:spChg chg="mod">
          <ac:chgData name="Al Friend" userId="e5ed79da-d858-46d4-9eed-a7a24903f2de" providerId="ADAL" clId="{F3644FB2-6E64-4DE2-861E-FB614671B88E}" dt="2025-09-02T09:41:41.650" v="671" actId="20577"/>
          <ac:spMkLst>
            <pc:docMk/>
            <pc:sldMk cId="2404841556" sldId="643"/>
            <ac:spMk id="3" creationId="{00000000-0000-0000-0000-000000000000}"/>
          </ac:spMkLst>
        </pc:spChg>
      </pc:sldChg>
      <pc:sldChg chg="modSp">
        <pc:chgData name="Al Friend" userId="e5ed79da-d858-46d4-9eed-a7a24903f2de" providerId="ADAL" clId="{F3644FB2-6E64-4DE2-861E-FB614671B88E}" dt="2025-09-02T10:58:16.158" v="799" actId="20577"/>
        <pc:sldMkLst>
          <pc:docMk/>
          <pc:sldMk cId="3593729528" sldId="644"/>
        </pc:sldMkLst>
        <pc:spChg chg="mod">
          <ac:chgData name="Al Friend" userId="e5ed79da-d858-46d4-9eed-a7a24903f2de" providerId="ADAL" clId="{F3644FB2-6E64-4DE2-861E-FB614671B88E}" dt="2025-09-02T09:47:36.557" v="770" actId="20577"/>
          <ac:spMkLst>
            <pc:docMk/>
            <pc:sldMk cId="3593729528" sldId="644"/>
            <ac:spMk id="3" creationId="{00000000-0000-0000-0000-000000000000}"/>
          </ac:spMkLst>
        </pc:spChg>
        <pc:spChg chg="mod">
          <ac:chgData name="Al Friend" userId="e5ed79da-d858-46d4-9eed-a7a24903f2de" providerId="ADAL" clId="{F3644FB2-6E64-4DE2-861E-FB614671B88E}" dt="2025-09-02T10:58:16.158" v="799" actId="20577"/>
          <ac:spMkLst>
            <pc:docMk/>
            <pc:sldMk cId="3593729528" sldId="644"/>
            <ac:spMk id="4" creationId="{64E6C5A6-C8B6-44E7-AC4F-4DD9B8000FF1}"/>
          </ac:spMkLst>
        </pc:spChg>
      </pc:sldChg>
      <pc:sldChg chg="modSp modAnim">
        <pc:chgData name="Al Friend" userId="e5ed79da-d858-46d4-9eed-a7a24903f2de" providerId="ADAL" clId="{F3644FB2-6E64-4DE2-861E-FB614671B88E}" dt="2025-09-02T12:56:50.579" v="869" actId="20577"/>
        <pc:sldMkLst>
          <pc:docMk/>
          <pc:sldMk cId="2262972286" sldId="814"/>
        </pc:sldMkLst>
        <pc:spChg chg="mod">
          <ac:chgData name="Al Friend" userId="e5ed79da-d858-46d4-9eed-a7a24903f2de" providerId="ADAL" clId="{F3644FB2-6E64-4DE2-861E-FB614671B88E}" dt="2025-09-02T12:56:46.623" v="866" actId="20577"/>
          <ac:spMkLst>
            <pc:docMk/>
            <pc:sldMk cId="2262972286" sldId="814"/>
            <ac:spMk id="3" creationId="{354D19E1-E6AB-ED1B-27CF-CDF6518FD27A}"/>
          </ac:spMkLst>
        </pc:spChg>
      </pc:sldChg>
      <pc:sldChg chg="modSp">
        <pc:chgData name="Al Friend" userId="e5ed79da-d858-46d4-9eed-a7a24903f2de" providerId="ADAL" clId="{F3644FB2-6E64-4DE2-861E-FB614671B88E}" dt="2025-09-02T13:16:41.168" v="961" actId="1076"/>
        <pc:sldMkLst>
          <pc:docMk/>
          <pc:sldMk cId="2621208104" sldId="818"/>
        </pc:sldMkLst>
        <pc:picChg chg="mod">
          <ac:chgData name="Al Friend" userId="e5ed79da-d858-46d4-9eed-a7a24903f2de" providerId="ADAL" clId="{F3644FB2-6E64-4DE2-861E-FB614671B88E}" dt="2025-09-02T13:16:41.168" v="961" actId="1076"/>
          <ac:picMkLst>
            <pc:docMk/>
            <pc:sldMk cId="2621208104" sldId="818"/>
            <ac:picMk id="19" creationId="{3FE53231-16A9-0BA2-7A48-4B9D5B2F1A4A}"/>
          </ac:picMkLst>
        </pc:picChg>
      </pc:sldChg>
      <pc:sldChg chg="modSp">
        <pc:chgData name="Al Friend" userId="e5ed79da-d858-46d4-9eed-a7a24903f2de" providerId="ADAL" clId="{F3644FB2-6E64-4DE2-861E-FB614671B88E}" dt="2025-09-02T13:24:45.078" v="1029" actId="14100"/>
        <pc:sldMkLst>
          <pc:docMk/>
          <pc:sldMk cId="1249946692" sldId="820"/>
        </pc:sldMkLst>
        <pc:spChg chg="mod">
          <ac:chgData name="Al Friend" userId="e5ed79da-d858-46d4-9eed-a7a24903f2de" providerId="ADAL" clId="{F3644FB2-6E64-4DE2-861E-FB614671B88E}" dt="2025-09-02T13:24:45.078" v="1029" actId="14100"/>
          <ac:spMkLst>
            <pc:docMk/>
            <pc:sldMk cId="1249946692" sldId="820"/>
            <ac:spMk id="25" creationId="{4A189424-F74C-4B05-ADA6-6E15E7541414}"/>
          </ac:spMkLst>
        </pc:spChg>
      </pc:sldChg>
      <pc:sldChg chg="modSp">
        <pc:chgData name="Al Friend" userId="e5ed79da-d858-46d4-9eed-a7a24903f2de" providerId="ADAL" clId="{F3644FB2-6E64-4DE2-861E-FB614671B88E}" dt="2025-09-02T13:24:49.594" v="1031" actId="6549"/>
        <pc:sldMkLst>
          <pc:docMk/>
          <pc:sldMk cId="1739826777" sldId="822"/>
        </pc:sldMkLst>
        <pc:spChg chg="mod">
          <ac:chgData name="Al Friend" userId="e5ed79da-d858-46d4-9eed-a7a24903f2de" providerId="ADAL" clId="{F3644FB2-6E64-4DE2-861E-FB614671B88E}" dt="2025-09-02T13:23:05.298" v="1023" actId="6549"/>
          <ac:spMkLst>
            <pc:docMk/>
            <pc:sldMk cId="1739826777" sldId="822"/>
            <ac:spMk id="12" creationId="{A0835A72-2CAD-31D5-8838-80E1853D3E0D}"/>
          </ac:spMkLst>
        </pc:spChg>
        <pc:spChg chg="mod">
          <ac:chgData name="Al Friend" userId="e5ed79da-d858-46d4-9eed-a7a24903f2de" providerId="ADAL" clId="{F3644FB2-6E64-4DE2-861E-FB614671B88E}" dt="2025-09-02T13:23:05.946" v="1024" actId="6549"/>
          <ac:spMkLst>
            <pc:docMk/>
            <pc:sldMk cId="1739826777" sldId="822"/>
            <ac:spMk id="14" creationId="{ABE6E169-6423-AB60-B016-1A0F4EE917A9}"/>
          </ac:spMkLst>
        </pc:spChg>
        <pc:spChg chg="mod">
          <ac:chgData name="Al Friend" userId="e5ed79da-d858-46d4-9eed-a7a24903f2de" providerId="ADAL" clId="{F3644FB2-6E64-4DE2-861E-FB614671B88E}" dt="2025-09-02T13:23:06.919" v="1025" actId="6549"/>
          <ac:spMkLst>
            <pc:docMk/>
            <pc:sldMk cId="1739826777" sldId="822"/>
            <ac:spMk id="15" creationId="{B2B9E7AC-AA42-6D4E-2AA6-B461C707B267}"/>
          </ac:spMkLst>
        </pc:spChg>
        <pc:spChg chg="mod">
          <ac:chgData name="Al Friend" userId="e5ed79da-d858-46d4-9eed-a7a24903f2de" providerId="ADAL" clId="{F3644FB2-6E64-4DE2-861E-FB614671B88E}" dt="2025-09-02T13:23:07.867" v="1026" actId="6549"/>
          <ac:spMkLst>
            <pc:docMk/>
            <pc:sldMk cId="1739826777" sldId="822"/>
            <ac:spMk id="16" creationId="{145678DF-F934-A550-E072-F99E4CE84FD9}"/>
          </ac:spMkLst>
        </pc:spChg>
        <pc:spChg chg="mod">
          <ac:chgData name="Al Friend" userId="e5ed79da-d858-46d4-9eed-a7a24903f2de" providerId="ADAL" clId="{F3644FB2-6E64-4DE2-861E-FB614671B88E}" dt="2025-09-02T13:24:49.594" v="1031" actId="6549"/>
          <ac:spMkLst>
            <pc:docMk/>
            <pc:sldMk cId="1739826777" sldId="822"/>
            <ac:spMk id="17" creationId="{B77EA91E-6E83-9A04-8708-B5F438396639}"/>
          </ac:spMkLst>
        </pc:spChg>
      </pc:sldChg>
      <pc:sldChg chg="modSp">
        <pc:chgData name="Al Friend" userId="e5ed79da-d858-46d4-9eed-a7a24903f2de" providerId="ADAL" clId="{F3644FB2-6E64-4DE2-861E-FB614671B88E}" dt="2025-09-02T13:22:40.285" v="1022" actId="20577"/>
        <pc:sldMkLst>
          <pc:docMk/>
          <pc:sldMk cId="3961624521" sldId="823"/>
        </pc:sldMkLst>
        <pc:graphicFrameChg chg="mod">
          <ac:chgData name="Al Friend" userId="e5ed79da-d858-46d4-9eed-a7a24903f2de" providerId="ADAL" clId="{F3644FB2-6E64-4DE2-861E-FB614671B88E}" dt="2025-09-02T13:22:40.285" v="1022" actId="20577"/>
          <ac:graphicFrameMkLst>
            <pc:docMk/>
            <pc:sldMk cId="3961624521" sldId="823"/>
            <ac:graphicFrameMk id="4" creationId="{DE47976F-3DFD-5EE0-8117-254624D3DBF7}"/>
          </ac:graphicFrameMkLst>
        </pc:graphicFrameChg>
      </pc:sldChg>
      <pc:sldChg chg="modSp ord">
        <pc:chgData name="Al Friend" userId="e5ed79da-d858-46d4-9eed-a7a24903f2de" providerId="ADAL" clId="{F3644FB2-6E64-4DE2-861E-FB614671B88E}" dt="2025-09-02T12:55:04.468" v="858"/>
        <pc:sldMkLst>
          <pc:docMk/>
          <pc:sldMk cId="4292795641" sldId="824"/>
        </pc:sldMkLst>
        <pc:spChg chg="mod">
          <ac:chgData name="Al Friend" userId="e5ed79da-d858-46d4-9eed-a7a24903f2de" providerId="ADAL" clId="{F3644FB2-6E64-4DE2-861E-FB614671B88E}" dt="2025-09-02T12:54:39.459" v="857" actId="20577"/>
          <ac:spMkLst>
            <pc:docMk/>
            <pc:sldMk cId="4292795641" sldId="824"/>
            <ac:spMk id="3" creationId="{2AD39CA1-AAE8-C6AA-1B03-2FFEC411448C}"/>
          </ac:spMkLst>
        </pc:spChg>
      </pc:sldChg>
      <pc:sldChg chg="modSp">
        <pc:chgData name="Al Friend" userId="e5ed79da-d858-46d4-9eed-a7a24903f2de" providerId="ADAL" clId="{F3644FB2-6E64-4DE2-861E-FB614671B88E}" dt="2025-08-19T15:01:59.005" v="372"/>
        <pc:sldMkLst>
          <pc:docMk/>
          <pc:sldMk cId="3075148250" sldId="827"/>
        </pc:sldMkLst>
      </pc:sldChg>
      <pc:sldChg chg="modSp">
        <pc:chgData name="Al Friend" userId="e5ed79da-d858-46d4-9eed-a7a24903f2de" providerId="ADAL" clId="{F3644FB2-6E64-4DE2-861E-FB614671B88E}" dt="2025-08-19T15:02:20.033" v="392"/>
        <pc:sldMkLst>
          <pc:docMk/>
          <pc:sldMk cId="1692260887" sldId="828"/>
        </pc:sldMkLst>
      </pc:sldChg>
      <pc:sldChg chg="modSp add">
        <pc:chgData name="Al Friend" userId="e5ed79da-d858-46d4-9eed-a7a24903f2de" providerId="ADAL" clId="{F3644FB2-6E64-4DE2-861E-FB614671B88E}" dt="2025-08-19T10:14:51.756" v="88" actId="20577"/>
        <pc:sldMkLst>
          <pc:docMk/>
          <pc:sldMk cId="395973225" sldId="836"/>
        </pc:sldMkLst>
      </pc:sldChg>
      <pc:sldChg chg="modSp add modNotesTx">
        <pc:chgData name="Al Friend" userId="e5ed79da-d858-46d4-9eed-a7a24903f2de" providerId="ADAL" clId="{F3644FB2-6E64-4DE2-861E-FB614671B88E}" dt="2025-08-19T15:10:59.896" v="513" actId="20577"/>
        <pc:sldMkLst>
          <pc:docMk/>
          <pc:sldMk cId="2517065374" sldId="837"/>
        </pc:sldMkLst>
      </pc:sldChg>
      <pc:sldChg chg="modSp add ord">
        <pc:chgData name="Al Friend" userId="e5ed79da-d858-46d4-9eed-a7a24903f2de" providerId="ADAL" clId="{F3644FB2-6E64-4DE2-861E-FB614671B88E}" dt="2025-08-19T14:47:14.190" v="223" actId="20577"/>
        <pc:sldMkLst>
          <pc:docMk/>
          <pc:sldMk cId="2117933979" sldId="838"/>
        </pc:sldMkLst>
      </pc:sldChg>
      <pc:sldChg chg="delSp add modTransition delAnim modAnim">
        <pc:chgData name="Al Friend" userId="e5ed79da-d858-46d4-9eed-a7a24903f2de" providerId="ADAL" clId="{F3644FB2-6E64-4DE2-861E-FB614671B88E}" dt="2025-08-19T15:04:17.635" v="409"/>
        <pc:sldMkLst>
          <pc:docMk/>
          <pc:sldMk cId="1619853656" sldId="839"/>
        </pc:sldMkLst>
      </pc:sldChg>
      <pc:sldChg chg="modSp add modTransition modAnim">
        <pc:chgData name="Al Friend" userId="e5ed79da-d858-46d4-9eed-a7a24903f2de" providerId="ADAL" clId="{F3644FB2-6E64-4DE2-861E-FB614671B88E}" dt="2025-09-02T12:57:57.332" v="880"/>
        <pc:sldMkLst>
          <pc:docMk/>
          <pc:sldMk cId="752824477" sldId="843"/>
        </pc:sldMkLst>
        <pc:spChg chg="mod">
          <ac:chgData name="Al Friend" userId="e5ed79da-d858-46d4-9eed-a7a24903f2de" providerId="ADAL" clId="{F3644FB2-6E64-4DE2-861E-FB614671B88E}" dt="2025-09-02T12:57:09.767" v="876" actId="20577"/>
          <ac:spMkLst>
            <pc:docMk/>
            <pc:sldMk cId="752824477" sldId="843"/>
            <ac:spMk id="3" creationId="{354D19E1-E6AB-ED1B-27CF-CDF6518FD27A}"/>
          </ac:spMkLst>
        </pc:spChg>
      </pc:sldChg>
      <pc:sldChg chg="modSp add modTransition modAnim">
        <pc:chgData name="Al Friend" userId="e5ed79da-d858-46d4-9eed-a7a24903f2de" providerId="ADAL" clId="{F3644FB2-6E64-4DE2-861E-FB614671B88E}" dt="2025-09-02T12:58:22.680" v="890" actId="20577"/>
        <pc:sldMkLst>
          <pc:docMk/>
          <pc:sldMk cId="1509309316" sldId="844"/>
        </pc:sldMkLst>
        <pc:spChg chg="mod">
          <ac:chgData name="Al Friend" userId="e5ed79da-d858-46d4-9eed-a7a24903f2de" providerId="ADAL" clId="{F3644FB2-6E64-4DE2-861E-FB614671B88E}" dt="2025-09-02T12:58:22.680" v="890" actId="20577"/>
          <ac:spMkLst>
            <pc:docMk/>
            <pc:sldMk cId="1509309316" sldId="844"/>
            <ac:spMk id="3" creationId="{D7DBE2C7-A2FF-72FC-B6B2-1760A55C9D0C}"/>
          </ac:spMkLst>
        </pc:spChg>
      </pc:sldChg>
      <pc:sldChg chg="modSp add modTransition modAnim modNotesTx">
        <pc:chgData name="Al Friend" userId="e5ed79da-d858-46d4-9eed-a7a24903f2de" providerId="ADAL" clId="{F3644FB2-6E64-4DE2-861E-FB614671B88E}" dt="2025-09-02T13:00:28.048" v="911" actId="20577"/>
        <pc:sldMkLst>
          <pc:docMk/>
          <pc:sldMk cId="3815900931" sldId="846"/>
        </pc:sldMkLst>
        <pc:spChg chg="mod">
          <ac:chgData name="Al Friend" userId="e5ed79da-d858-46d4-9eed-a7a24903f2de" providerId="ADAL" clId="{F3644FB2-6E64-4DE2-861E-FB614671B88E}" dt="2025-09-02T13:00:28.048" v="911" actId="20577"/>
          <ac:spMkLst>
            <pc:docMk/>
            <pc:sldMk cId="3815900931" sldId="846"/>
            <ac:spMk id="3" creationId="{2AD39CA1-AAE8-C6AA-1B03-2FFEC411448C}"/>
          </ac:spMkLst>
        </pc:spChg>
      </pc:sldChg>
      <pc:sldChg chg="modSp add modTransition modAnim">
        <pc:chgData name="Al Friend" userId="e5ed79da-d858-46d4-9eed-a7a24903f2de" providerId="ADAL" clId="{F3644FB2-6E64-4DE2-861E-FB614671B88E}" dt="2025-09-02T13:11:51.595" v="931" actId="20577"/>
        <pc:sldMkLst>
          <pc:docMk/>
          <pc:sldMk cId="4051375629" sldId="847"/>
        </pc:sldMkLst>
        <pc:spChg chg="mod">
          <ac:chgData name="Al Friend" userId="e5ed79da-d858-46d4-9eed-a7a24903f2de" providerId="ADAL" clId="{F3644FB2-6E64-4DE2-861E-FB614671B88E}" dt="2025-09-02T13:11:51.595" v="931" actId="20577"/>
          <ac:spMkLst>
            <pc:docMk/>
            <pc:sldMk cId="4051375629" sldId="847"/>
            <ac:spMk id="3" creationId="{E0493940-CA18-90AD-9DA8-60F2CC421615}"/>
          </ac:spMkLst>
        </pc:spChg>
      </pc:sldChg>
      <pc:sldChg chg="modSp add modTransition modAnim">
        <pc:chgData name="Al Friend" userId="e5ed79da-d858-46d4-9eed-a7a24903f2de" providerId="ADAL" clId="{F3644FB2-6E64-4DE2-861E-FB614671B88E}" dt="2025-09-02T13:13:32.693" v="939" actId="20577"/>
        <pc:sldMkLst>
          <pc:docMk/>
          <pc:sldMk cId="1895888790" sldId="848"/>
        </pc:sldMkLst>
        <pc:spChg chg="mod">
          <ac:chgData name="Al Friend" userId="e5ed79da-d858-46d4-9eed-a7a24903f2de" providerId="ADAL" clId="{F3644FB2-6E64-4DE2-861E-FB614671B88E}" dt="2025-09-02T13:13:32.693" v="939" actId="20577"/>
          <ac:spMkLst>
            <pc:docMk/>
            <pc:sldMk cId="1895888790" sldId="848"/>
            <ac:spMk id="3" creationId="{72298E5A-6902-4001-9011-3FB4C7D7A877}"/>
          </ac:spMkLst>
        </pc:spChg>
      </pc:sldChg>
      <pc:sldChg chg="modSp add modTransition modAnim">
        <pc:chgData name="Al Friend" userId="e5ed79da-d858-46d4-9eed-a7a24903f2de" providerId="ADAL" clId="{F3644FB2-6E64-4DE2-861E-FB614671B88E}" dt="2025-09-02T13:15:14.808" v="956" actId="948"/>
        <pc:sldMkLst>
          <pc:docMk/>
          <pc:sldMk cId="3911983536" sldId="849"/>
        </pc:sldMkLst>
        <pc:spChg chg="mod">
          <ac:chgData name="Al Friend" userId="e5ed79da-d858-46d4-9eed-a7a24903f2de" providerId="ADAL" clId="{F3644FB2-6E64-4DE2-861E-FB614671B88E}" dt="2025-09-02T13:15:14.808" v="956" actId="948"/>
          <ac:spMkLst>
            <pc:docMk/>
            <pc:sldMk cId="3911983536" sldId="849"/>
            <ac:spMk id="3" creationId="{8DCEB58E-C133-4481-B1ED-24A8516861BC}"/>
          </ac:spMkLst>
        </pc:spChg>
      </pc:sldChg>
      <pc:sldChg chg="modSp add modTransition modAnim">
        <pc:chgData name="Al Friend" userId="e5ed79da-d858-46d4-9eed-a7a24903f2de" providerId="ADAL" clId="{F3644FB2-6E64-4DE2-861E-FB614671B88E}" dt="2025-09-02T13:15:24.024" v="959" actId="20577"/>
        <pc:sldMkLst>
          <pc:docMk/>
          <pc:sldMk cId="2717122040" sldId="850"/>
        </pc:sldMkLst>
        <pc:spChg chg="mod">
          <ac:chgData name="Al Friend" userId="e5ed79da-d858-46d4-9eed-a7a24903f2de" providerId="ADAL" clId="{F3644FB2-6E64-4DE2-861E-FB614671B88E}" dt="2025-09-02T13:15:24.024" v="959" actId="20577"/>
          <ac:spMkLst>
            <pc:docMk/>
            <pc:sldMk cId="2717122040" sldId="850"/>
            <ac:spMk id="3" creationId="{5A1C0E72-0DF4-4B1C-9580-9337F2736524}"/>
          </ac:spMkLst>
        </pc:spChg>
      </pc:sldChg>
      <pc:sldChg chg="addSp delSp add modTransition modAnim">
        <pc:chgData name="Al Friend" userId="e5ed79da-d858-46d4-9eed-a7a24903f2de" providerId="ADAL" clId="{F3644FB2-6E64-4DE2-861E-FB614671B88E}" dt="2025-09-02T13:21:41.653" v="1017" actId="478"/>
        <pc:sldMkLst>
          <pc:docMk/>
          <pc:sldMk cId="1908832260" sldId="853"/>
        </pc:sldMkLst>
        <pc:spChg chg="add del">
          <ac:chgData name="Al Friend" userId="e5ed79da-d858-46d4-9eed-a7a24903f2de" providerId="ADAL" clId="{F3644FB2-6E64-4DE2-861E-FB614671B88E}" dt="2025-09-02T13:20:46.331" v="995" actId="478"/>
          <ac:spMkLst>
            <pc:docMk/>
            <pc:sldMk cId="1908832260" sldId="853"/>
            <ac:spMk id="11" creationId="{39BBE6E5-F1E9-4BDC-84FA-FE0E486BB8CF}"/>
          </ac:spMkLst>
        </pc:spChg>
        <pc:spChg chg="add del">
          <ac:chgData name="Al Friend" userId="e5ed79da-d858-46d4-9eed-a7a24903f2de" providerId="ADAL" clId="{F3644FB2-6E64-4DE2-861E-FB614671B88E}" dt="2025-09-02T13:20:46.331" v="995" actId="478"/>
          <ac:spMkLst>
            <pc:docMk/>
            <pc:sldMk cId="1908832260" sldId="853"/>
            <ac:spMk id="12" creationId="{529BC9B6-8398-4C2C-A6BA-0BFD6BA6D392}"/>
          </ac:spMkLst>
        </pc:spChg>
        <pc:spChg chg="add del">
          <ac:chgData name="Al Friend" userId="e5ed79da-d858-46d4-9eed-a7a24903f2de" providerId="ADAL" clId="{F3644FB2-6E64-4DE2-861E-FB614671B88E}" dt="2025-09-02T13:20:46.331" v="995" actId="478"/>
          <ac:spMkLst>
            <pc:docMk/>
            <pc:sldMk cId="1908832260" sldId="853"/>
            <ac:spMk id="14" creationId="{0EF1987F-6157-473B-8326-9CF43CB1C5A8}"/>
          </ac:spMkLst>
        </pc:spChg>
        <pc:spChg chg="add del">
          <ac:chgData name="Al Friend" userId="e5ed79da-d858-46d4-9eed-a7a24903f2de" providerId="ADAL" clId="{F3644FB2-6E64-4DE2-861E-FB614671B88E}" dt="2025-09-02T13:21:32.120" v="1014" actId="478"/>
          <ac:spMkLst>
            <pc:docMk/>
            <pc:sldMk cId="1908832260" sldId="853"/>
            <ac:spMk id="15" creationId="{60D7EEC7-B2D1-4AF3-B013-A22D80C6BD3D}"/>
          </ac:spMkLst>
        </pc:spChg>
        <pc:spChg chg="add del">
          <ac:chgData name="Al Friend" userId="e5ed79da-d858-46d4-9eed-a7a24903f2de" providerId="ADAL" clId="{F3644FB2-6E64-4DE2-861E-FB614671B88E}" dt="2025-09-02T13:21:13.515" v="1005" actId="478"/>
          <ac:spMkLst>
            <pc:docMk/>
            <pc:sldMk cId="1908832260" sldId="853"/>
            <ac:spMk id="17" creationId="{F501A3FA-BF2E-4D24-BE61-086756408D54}"/>
          </ac:spMkLst>
        </pc:spChg>
        <pc:spChg chg="add del">
          <ac:chgData name="Al Friend" userId="e5ed79da-d858-46d4-9eed-a7a24903f2de" providerId="ADAL" clId="{F3644FB2-6E64-4DE2-861E-FB614671B88E}" dt="2025-09-02T13:20:46.331" v="995" actId="478"/>
          <ac:spMkLst>
            <pc:docMk/>
            <pc:sldMk cId="1908832260" sldId="853"/>
            <ac:spMk id="18" creationId="{27E1169C-122A-4959-92F6-275F396C0494}"/>
          </ac:spMkLst>
        </pc:spChg>
        <pc:spChg chg="add del">
          <ac:chgData name="Al Friend" userId="e5ed79da-d858-46d4-9eed-a7a24903f2de" providerId="ADAL" clId="{F3644FB2-6E64-4DE2-861E-FB614671B88E}" dt="2025-09-02T13:20:46.331" v="995" actId="478"/>
          <ac:spMkLst>
            <pc:docMk/>
            <pc:sldMk cId="1908832260" sldId="853"/>
            <ac:spMk id="20" creationId="{97347790-D968-41B5-AEEE-DC29DC2F9783}"/>
          </ac:spMkLst>
        </pc:spChg>
        <pc:spChg chg="add del">
          <ac:chgData name="Al Friend" userId="e5ed79da-d858-46d4-9eed-a7a24903f2de" providerId="ADAL" clId="{F3644FB2-6E64-4DE2-861E-FB614671B88E}" dt="2025-09-02T13:20:46.331" v="995" actId="478"/>
          <ac:spMkLst>
            <pc:docMk/>
            <pc:sldMk cId="1908832260" sldId="853"/>
            <ac:spMk id="21" creationId="{ED301858-B1EF-4EAF-93ED-176086B8E5CE}"/>
          </ac:spMkLst>
        </pc:spChg>
        <pc:spChg chg="add del">
          <ac:chgData name="Al Friend" userId="e5ed79da-d858-46d4-9eed-a7a24903f2de" providerId="ADAL" clId="{F3644FB2-6E64-4DE2-861E-FB614671B88E}" dt="2025-09-02T13:20:46.331" v="995" actId="478"/>
          <ac:spMkLst>
            <pc:docMk/>
            <pc:sldMk cId="1908832260" sldId="853"/>
            <ac:spMk id="23" creationId="{C06677AF-CF4C-4FAB-8B8A-056E810500AE}"/>
          </ac:spMkLst>
        </pc:spChg>
        <pc:spChg chg="add del">
          <ac:chgData name="Al Friend" userId="e5ed79da-d858-46d4-9eed-a7a24903f2de" providerId="ADAL" clId="{F3644FB2-6E64-4DE2-861E-FB614671B88E}" dt="2025-09-02T13:20:46.331" v="995" actId="478"/>
          <ac:spMkLst>
            <pc:docMk/>
            <pc:sldMk cId="1908832260" sldId="853"/>
            <ac:spMk id="24" creationId="{ECFAFC59-3937-47A4-8974-4FEF2A6386D8}"/>
          </ac:spMkLst>
        </pc:spChg>
        <pc:spChg chg="add del">
          <ac:chgData name="Al Friend" userId="e5ed79da-d858-46d4-9eed-a7a24903f2de" providerId="ADAL" clId="{F3644FB2-6E64-4DE2-861E-FB614671B88E}" dt="2025-09-02T13:20:46.331" v="995" actId="478"/>
          <ac:spMkLst>
            <pc:docMk/>
            <pc:sldMk cId="1908832260" sldId="853"/>
            <ac:spMk id="26" creationId="{AB0484CA-F8E6-44A4-97A8-CEC273C2CE26}"/>
          </ac:spMkLst>
        </pc:spChg>
        <pc:spChg chg="add del">
          <ac:chgData name="Al Friend" userId="e5ed79da-d858-46d4-9eed-a7a24903f2de" providerId="ADAL" clId="{F3644FB2-6E64-4DE2-861E-FB614671B88E}" dt="2025-09-02T13:20:46.331" v="995" actId="478"/>
          <ac:spMkLst>
            <pc:docMk/>
            <pc:sldMk cId="1908832260" sldId="853"/>
            <ac:spMk id="27" creationId="{FC33ED7C-543A-4EBE-BDF9-73A91766B984}"/>
          </ac:spMkLst>
        </pc:spChg>
      </pc:sldChg>
    </pc:docChg>
  </pc:docChgLst>
  <pc:docChgLst>
    <pc:chgData name="Al Friend" userId="e5ed79da-d858-46d4-9eed-a7a24903f2de" providerId="ADAL" clId="{59829D5E-E658-4570-AC8E-8E4B472461C3}"/>
    <pc:docChg chg="undo redo custSel addSld delSld modSld sldOrd modSection">
      <pc:chgData name="Al Friend" userId="e5ed79da-d858-46d4-9eed-a7a24903f2de" providerId="ADAL" clId="{59829D5E-E658-4570-AC8E-8E4B472461C3}" dt="2025-09-24T14:15:53.493" v="2084" actId="208"/>
      <pc:docMkLst>
        <pc:docMk/>
      </pc:docMkLst>
      <pc:sldChg chg="modSp">
        <pc:chgData name="Al Friend" userId="e5ed79da-d858-46d4-9eed-a7a24903f2de" providerId="ADAL" clId="{59829D5E-E658-4570-AC8E-8E4B472461C3}" dt="2025-09-23T08:04:14.112" v="483" actId="20577"/>
        <pc:sldMkLst>
          <pc:docMk/>
          <pc:sldMk cId="814279176" sldId="275"/>
        </pc:sldMkLst>
        <pc:spChg chg="mod">
          <ac:chgData name="Al Friend" userId="e5ed79da-d858-46d4-9eed-a7a24903f2de" providerId="ADAL" clId="{59829D5E-E658-4570-AC8E-8E4B472461C3}" dt="2025-09-23T08:04:14.112" v="483" actId="20577"/>
          <ac:spMkLst>
            <pc:docMk/>
            <pc:sldMk cId="814279176" sldId="275"/>
            <ac:spMk id="3" creationId="{00000000-0000-0000-0000-000000000000}"/>
          </ac:spMkLst>
        </pc:spChg>
      </pc:sldChg>
      <pc:sldChg chg="modAnim">
        <pc:chgData name="Al Friend" userId="e5ed79da-d858-46d4-9eed-a7a24903f2de" providerId="ADAL" clId="{59829D5E-E658-4570-AC8E-8E4B472461C3}" dt="2025-09-24T13:20:20.118" v="2070"/>
        <pc:sldMkLst>
          <pc:docMk/>
          <pc:sldMk cId="90094969" sldId="420"/>
        </pc:sldMkLst>
      </pc:sldChg>
      <pc:sldChg chg="modSp modAnim">
        <pc:chgData name="Al Friend" userId="e5ed79da-d858-46d4-9eed-a7a24903f2de" providerId="ADAL" clId="{59829D5E-E658-4570-AC8E-8E4B472461C3}" dt="2025-09-23T08:33:36.846" v="801"/>
        <pc:sldMkLst>
          <pc:docMk/>
          <pc:sldMk cId="822755515" sldId="428"/>
        </pc:sldMkLst>
        <pc:spChg chg="mod">
          <ac:chgData name="Al Friend" userId="e5ed79da-d858-46d4-9eed-a7a24903f2de" providerId="ADAL" clId="{59829D5E-E658-4570-AC8E-8E4B472461C3}" dt="2025-09-23T07:58:44.842" v="275" actId="1076"/>
          <ac:spMkLst>
            <pc:docMk/>
            <pc:sldMk cId="822755515" sldId="428"/>
            <ac:spMk id="3" creationId="{1046524B-83D6-88AD-D6B0-A21C4B2A3FB4}"/>
          </ac:spMkLst>
        </pc:spChg>
        <pc:spChg chg="mod">
          <ac:chgData name="Al Friend" userId="e5ed79da-d858-46d4-9eed-a7a24903f2de" providerId="ADAL" clId="{59829D5E-E658-4570-AC8E-8E4B472461C3}" dt="2025-09-23T07:57:59.473" v="232" actId="692"/>
          <ac:spMkLst>
            <pc:docMk/>
            <pc:sldMk cId="822755515" sldId="428"/>
            <ac:spMk id="4" creationId="{B1266723-8E56-1FE5-EA4F-33334BBB5D49}"/>
          </ac:spMkLst>
        </pc:spChg>
        <pc:spChg chg="mod">
          <ac:chgData name="Al Friend" userId="e5ed79da-d858-46d4-9eed-a7a24903f2de" providerId="ADAL" clId="{59829D5E-E658-4570-AC8E-8E4B472461C3}" dt="2025-09-23T07:58:38.196" v="274" actId="14100"/>
          <ac:spMkLst>
            <pc:docMk/>
            <pc:sldMk cId="822755515" sldId="428"/>
            <ac:spMk id="7" creationId="{272D29F5-849E-458B-A209-C0F25404477E}"/>
          </ac:spMkLst>
        </pc:spChg>
        <pc:spChg chg="mod">
          <ac:chgData name="Al Friend" userId="e5ed79da-d858-46d4-9eed-a7a24903f2de" providerId="ADAL" clId="{59829D5E-E658-4570-AC8E-8E4B472461C3}" dt="2025-09-23T07:58:54.111" v="277" actId="20577"/>
          <ac:spMkLst>
            <pc:docMk/>
            <pc:sldMk cId="822755515" sldId="428"/>
            <ac:spMk id="12" creationId="{68B16E17-198B-4874-BC66-EBC5F39A6145}"/>
          </ac:spMkLst>
        </pc:spChg>
        <pc:spChg chg="mod">
          <ac:chgData name="Al Friend" userId="e5ed79da-d858-46d4-9eed-a7a24903f2de" providerId="ADAL" clId="{59829D5E-E658-4570-AC8E-8E4B472461C3}" dt="2025-09-23T08:32:56.539" v="770" actId="1037"/>
          <ac:spMkLst>
            <pc:docMk/>
            <pc:sldMk cId="822755515" sldId="428"/>
            <ac:spMk id="14" creationId="{8D608A3B-B831-4F48-A74E-CD82490F6BF7}"/>
          </ac:spMkLst>
        </pc:spChg>
        <pc:spChg chg="mod">
          <ac:chgData name="Al Friend" userId="e5ed79da-d858-46d4-9eed-a7a24903f2de" providerId="ADAL" clId="{59829D5E-E658-4570-AC8E-8E4B472461C3}" dt="2025-09-23T08:33:18.105" v="799" actId="1036"/>
          <ac:spMkLst>
            <pc:docMk/>
            <pc:sldMk cId="822755515" sldId="428"/>
            <ac:spMk id="15" creationId="{520E5F25-D895-488F-A861-0A978E2A9273}"/>
          </ac:spMkLst>
        </pc:spChg>
      </pc:sldChg>
      <pc:sldChg chg="delSp modSp del delAnim">
        <pc:chgData name="Al Friend" userId="e5ed79da-d858-46d4-9eed-a7a24903f2de" providerId="ADAL" clId="{59829D5E-E658-4570-AC8E-8E4B472461C3}" dt="2025-09-23T08:28:22.879" v="649" actId="2696"/>
        <pc:sldMkLst>
          <pc:docMk/>
          <pc:sldMk cId="3446060083" sldId="429"/>
        </pc:sldMkLst>
        <pc:spChg chg="mod">
          <ac:chgData name="Al Friend" userId="e5ed79da-d858-46d4-9eed-a7a24903f2de" providerId="ADAL" clId="{59829D5E-E658-4570-AC8E-8E4B472461C3}" dt="2025-09-23T08:14:23.077" v="585" actId="14100"/>
          <ac:spMkLst>
            <pc:docMk/>
            <pc:sldMk cId="3446060083" sldId="429"/>
            <ac:spMk id="6" creationId="{054F8E42-DC99-4B53-A93C-AA9959ADA00D}"/>
          </ac:spMkLst>
        </pc:spChg>
        <pc:spChg chg="del">
          <ac:chgData name="Al Friend" userId="e5ed79da-d858-46d4-9eed-a7a24903f2de" providerId="ADAL" clId="{59829D5E-E658-4570-AC8E-8E4B472461C3}" dt="2025-09-23T08:15:38.511" v="611" actId="478"/>
          <ac:spMkLst>
            <pc:docMk/>
            <pc:sldMk cId="3446060083" sldId="429"/>
            <ac:spMk id="7" creationId="{C57E178D-00D0-4E83-AA08-899B15A31766}"/>
          </ac:spMkLst>
        </pc:spChg>
        <pc:spChg chg="del">
          <ac:chgData name="Al Friend" userId="e5ed79da-d858-46d4-9eed-a7a24903f2de" providerId="ADAL" clId="{59829D5E-E658-4570-AC8E-8E4B472461C3}" dt="2025-09-23T08:15:40.162" v="612" actId="478"/>
          <ac:spMkLst>
            <pc:docMk/>
            <pc:sldMk cId="3446060083" sldId="429"/>
            <ac:spMk id="10" creationId="{016FDEE0-BFB9-44DD-9EB9-5FE1ABFF2929}"/>
          </ac:spMkLst>
        </pc:spChg>
        <pc:spChg chg="mod">
          <ac:chgData name="Al Friend" userId="e5ed79da-d858-46d4-9eed-a7a24903f2de" providerId="ADAL" clId="{59829D5E-E658-4570-AC8E-8E4B472461C3}" dt="2025-09-23T08:14:01.451" v="583"/>
          <ac:spMkLst>
            <pc:docMk/>
            <pc:sldMk cId="3446060083" sldId="429"/>
            <ac:spMk id="12" creationId="{68B16E17-198B-4874-BC66-EBC5F39A6145}"/>
          </ac:spMkLst>
        </pc:spChg>
        <pc:spChg chg="del mod">
          <ac:chgData name="Al Friend" userId="e5ed79da-d858-46d4-9eed-a7a24903f2de" providerId="ADAL" clId="{59829D5E-E658-4570-AC8E-8E4B472461C3}" dt="2025-09-23T08:15:41.401" v="613" actId="478"/>
          <ac:spMkLst>
            <pc:docMk/>
            <pc:sldMk cId="3446060083" sldId="429"/>
            <ac:spMk id="14" creationId="{8D608A3B-B831-4F48-A74E-CD82490F6BF7}"/>
          </ac:spMkLst>
        </pc:spChg>
        <pc:spChg chg="mod">
          <ac:chgData name="Al Friend" userId="e5ed79da-d858-46d4-9eed-a7a24903f2de" providerId="ADAL" clId="{59829D5E-E658-4570-AC8E-8E4B472461C3}" dt="2025-09-23T08:14:29.612" v="586" actId="1076"/>
          <ac:spMkLst>
            <pc:docMk/>
            <pc:sldMk cId="3446060083" sldId="429"/>
            <ac:spMk id="16" creationId="{B15AD3E2-CFFE-41F3-AA0F-4DEA20CAE923}"/>
          </ac:spMkLst>
        </pc:spChg>
      </pc:sldChg>
      <pc:sldChg chg="modSp">
        <pc:chgData name="Al Friend" userId="e5ed79da-d858-46d4-9eed-a7a24903f2de" providerId="ADAL" clId="{59829D5E-E658-4570-AC8E-8E4B472461C3}" dt="2025-09-23T08:30:37.327" v="683" actId="20577"/>
        <pc:sldMkLst>
          <pc:docMk/>
          <pc:sldMk cId="4207450488" sldId="472"/>
        </pc:sldMkLst>
        <pc:spChg chg="mod">
          <ac:chgData name="Al Friend" userId="e5ed79da-d858-46d4-9eed-a7a24903f2de" providerId="ADAL" clId="{59829D5E-E658-4570-AC8E-8E4B472461C3}" dt="2025-09-23T08:30:37.327" v="683" actId="20577"/>
          <ac:spMkLst>
            <pc:docMk/>
            <pc:sldMk cId="4207450488" sldId="472"/>
            <ac:spMk id="7" creationId="{00000000-0000-0000-0000-000000000000}"/>
          </ac:spMkLst>
        </pc:spChg>
      </pc:sldChg>
      <pc:sldChg chg="modSp">
        <pc:chgData name="Al Friend" userId="e5ed79da-d858-46d4-9eed-a7a24903f2de" providerId="ADAL" clId="{59829D5E-E658-4570-AC8E-8E4B472461C3}" dt="2025-09-24T11:12:08.703" v="1745" actId="948"/>
        <pc:sldMkLst>
          <pc:docMk/>
          <pc:sldMk cId="1702556701" sldId="503"/>
        </pc:sldMkLst>
        <pc:spChg chg="mod">
          <ac:chgData name="Al Friend" userId="e5ed79da-d858-46d4-9eed-a7a24903f2de" providerId="ADAL" clId="{59829D5E-E658-4570-AC8E-8E4B472461C3}" dt="2025-09-24T11:12:08.703" v="1745" actId="948"/>
          <ac:spMkLst>
            <pc:docMk/>
            <pc:sldMk cId="1702556701" sldId="503"/>
            <ac:spMk id="3" creationId="{00000000-0000-0000-0000-000000000000}"/>
          </ac:spMkLst>
        </pc:spChg>
      </pc:sldChg>
      <pc:sldChg chg="modSp modAnim">
        <pc:chgData name="Al Friend" userId="e5ed79da-d858-46d4-9eed-a7a24903f2de" providerId="ADAL" clId="{59829D5E-E658-4570-AC8E-8E4B472461C3}" dt="2025-09-23T10:19:02.516" v="950" actId="6549"/>
        <pc:sldMkLst>
          <pc:docMk/>
          <pc:sldMk cId="303643126" sldId="516"/>
        </pc:sldMkLst>
        <pc:spChg chg="mod">
          <ac:chgData name="Al Friend" userId="e5ed79da-d858-46d4-9eed-a7a24903f2de" providerId="ADAL" clId="{59829D5E-E658-4570-AC8E-8E4B472461C3}" dt="2025-09-23T10:19:02.516" v="950" actId="6549"/>
          <ac:spMkLst>
            <pc:docMk/>
            <pc:sldMk cId="303643126" sldId="516"/>
            <ac:spMk id="43" creationId="{369D6254-9F22-4EBE-A340-0571B6FBC2D8}"/>
          </ac:spMkLst>
        </pc:spChg>
      </pc:sldChg>
      <pc:sldChg chg="modSp modTransition">
        <pc:chgData name="Al Friend" userId="e5ed79da-d858-46d4-9eed-a7a24903f2de" providerId="ADAL" clId="{59829D5E-E658-4570-AC8E-8E4B472461C3}" dt="2025-09-24T11:02:27" v="1732" actId="1076"/>
        <pc:sldMkLst>
          <pc:docMk/>
          <pc:sldMk cId="2157204624" sldId="535"/>
        </pc:sldMkLst>
        <pc:spChg chg="mod">
          <ac:chgData name="Al Friend" userId="e5ed79da-d858-46d4-9eed-a7a24903f2de" providerId="ADAL" clId="{59829D5E-E658-4570-AC8E-8E4B472461C3}" dt="2025-09-24T10:48:19.656" v="1349" actId="20577"/>
          <ac:spMkLst>
            <pc:docMk/>
            <pc:sldMk cId="2157204624" sldId="535"/>
            <ac:spMk id="2" creationId="{00000000-0000-0000-0000-000000000000}"/>
          </ac:spMkLst>
        </pc:spChg>
        <pc:spChg chg="mod">
          <ac:chgData name="Al Friend" userId="e5ed79da-d858-46d4-9eed-a7a24903f2de" providerId="ADAL" clId="{59829D5E-E658-4570-AC8E-8E4B472461C3}" dt="2025-09-24T11:02:27" v="1732" actId="1076"/>
          <ac:spMkLst>
            <pc:docMk/>
            <pc:sldMk cId="2157204624" sldId="535"/>
            <ac:spMk id="39" creationId="{A4585091-739A-4D3F-99EE-3F1D384F15D3}"/>
          </ac:spMkLst>
        </pc:spChg>
      </pc:sldChg>
      <pc:sldChg chg="modSp modAnim">
        <pc:chgData name="Al Friend" userId="e5ed79da-d858-46d4-9eed-a7a24903f2de" providerId="ADAL" clId="{59829D5E-E658-4570-AC8E-8E4B472461C3}" dt="2025-09-23T08:38:07.324" v="855"/>
        <pc:sldMkLst>
          <pc:docMk/>
          <pc:sldMk cId="1401108545" sldId="537"/>
        </pc:sldMkLst>
        <pc:spChg chg="mod">
          <ac:chgData name="Al Friend" userId="e5ed79da-d858-46d4-9eed-a7a24903f2de" providerId="ADAL" clId="{59829D5E-E658-4570-AC8E-8E4B472461C3}" dt="2025-09-23T08:36:27.799" v="839" actId="1035"/>
          <ac:spMkLst>
            <pc:docMk/>
            <pc:sldMk cId="1401108545" sldId="537"/>
            <ac:spMk id="9" creationId="{CE53807C-0EE1-242A-430E-565F7F51A109}"/>
          </ac:spMkLst>
        </pc:spChg>
        <pc:spChg chg="mod">
          <ac:chgData name="Al Friend" userId="e5ed79da-d858-46d4-9eed-a7a24903f2de" providerId="ADAL" clId="{59829D5E-E658-4570-AC8E-8E4B472461C3}" dt="2025-09-23T08:37:03.459" v="846" actId="20577"/>
          <ac:spMkLst>
            <pc:docMk/>
            <pc:sldMk cId="1401108545" sldId="537"/>
            <ac:spMk id="12" creationId="{68B16E17-198B-4874-BC66-EBC5F39A6145}"/>
          </ac:spMkLst>
        </pc:spChg>
      </pc:sldChg>
      <pc:sldChg chg="add del">
        <pc:chgData name="Al Friend" userId="e5ed79da-d858-46d4-9eed-a7a24903f2de" providerId="ADAL" clId="{59829D5E-E658-4570-AC8E-8E4B472461C3}" dt="2025-09-24T10:49:09.735" v="1354"/>
        <pc:sldMkLst>
          <pc:docMk/>
          <pc:sldMk cId="2521333761" sldId="539"/>
        </pc:sldMkLst>
      </pc:sldChg>
      <pc:sldChg chg="modSp add del ord modAnim">
        <pc:chgData name="Al Friend" userId="e5ed79da-d858-46d4-9eed-a7a24903f2de" providerId="ADAL" clId="{59829D5E-E658-4570-AC8E-8E4B472461C3}" dt="2025-09-24T10:49:11.596" v="1357"/>
        <pc:sldMkLst>
          <pc:docMk/>
          <pc:sldMk cId="3519238916" sldId="539"/>
        </pc:sldMkLst>
        <pc:spChg chg="mod">
          <ac:chgData name="Al Friend" userId="e5ed79da-d858-46d4-9eed-a7a24903f2de" providerId="ADAL" clId="{59829D5E-E658-4570-AC8E-8E4B472461C3}" dt="2025-09-23T08:06:19.134" v="506" actId="1035"/>
          <ac:spMkLst>
            <pc:docMk/>
            <pc:sldMk cId="3519238916" sldId="539"/>
            <ac:spMk id="12" creationId="{68B16E17-198B-4874-BC66-EBC5F39A6145}"/>
          </ac:spMkLst>
        </pc:spChg>
        <pc:spChg chg="mod">
          <ac:chgData name="Al Friend" userId="e5ed79da-d858-46d4-9eed-a7a24903f2de" providerId="ADAL" clId="{59829D5E-E658-4570-AC8E-8E4B472461C3}" dt="2025-09-23T08:06:19.134" v="506" actId="1035"/>
          <ac:spMkLst>
            <pc:docMk/>
            <pc:sldMk cId="3519238916" sldId="539"/>
            <ac:spMk id="13" creationId="{2B744526-5130-4CB8-AA7B-89D68714A5DC}"/>
          </ac:spMkLst>
        </pc:spChg>
        <pc:spChg chg="mod">
          <ac:chgData name="Al Friend" userId="e5ed79da-d858-46d4-9eed-a7a24903f2de" providerId="ADAL" clId="{59829D5E-E658-4570-AC8E-8E4B472461C3}" dt="2025-09-23T08:06:19.134" v="506" actId="1035"/>
          <ac:spMkLst>
            <pc:docMk/>
            <pc:sldMk cId="3519238916" sldId="539"/>
            <ac:spMk id="14" creationId="{8D608A3B-B831-4F48-A74E-CD82490F6BF7}"/>
          </ac:spMkLst>
        </pc:spChg>
        <pc:spChg chg="mod">
          <ac:chgData name="Al Friend" userId="e5ed79da-d858-46d4-9eed-a7a24903f2de" providerId="ADAL" clId="{59829D5E-E658-4570-AC8E-8E4B472461C3}" dt="2025-09-23T08:06:19.134" v="506" actId="1035"/>
          <ac:spMkLst>
            <pc:docMk/>
            <pc:sldMk cId="3519238916" sldId="539"/>
            <ac:spMk id="15" creationId="{520E5F25-D895-488F-A861-0A978E2A9273}"/>
          </ac:spMkLst>
        </pc:spChg>
      </pc:sldChg>
      <pc:sldChg chg="modSp del">
        <pc:chgData name="Al Friend" userId="e5ed79da-d858-46d4-9eed-a7a24903f2de" providerId="ADAL" clId="{59829D5E-E658-4570-AC8E-8E4B472461C3}" dt="2025-09-23T08:06:46.821" v="510" actId="2696"/>
        <pc:sldMkLst>
          <pc:docMk/>
          <pc:sldMk cId="2757608219" sldId="540"/>
        </pc:sldMkLst>
        <pc:spChg chg="mod">
          <ac:chgData name="Al Friend" userId="e5ed79da-d858-46d4-9eed-a7a24903f2de" providerId="ADAL" clId="{59829D5E-E658-4570-AC8E-8E4B472461C3}" dt="2025-09-23T08:04:53.861" v="491" actId="20577"/>
          <ac:spMkLst>
            <pc:docMk/>
            <pc:sldMk cId="2757608219" sldId="540"/>
            <ac:spMk id="12" creationId="{68B16E17-198B-4874-BC66-EBC5F39A6145}"/>
          </ac:spMkLst>
        </pc:spChg>
      </pc:sldChg>
      <pc:sldChg chg="ord">
        <pc:chgData name="Al Friend" userId="e5ed79da-d858-46d4-9eed-a7a24903f2de" providerId="ADAL" clId="{59829D5E-E658-4570-AC8E-8E4B472461C3}" dt="2025-09-23T08:04:25.748" v="484"/>
        <pc:sldMkLst>
          <pc:docMk/>
          <pc:sldMk cId="9835273" sldId="541"/>
        </pc:sldMkLst>
      </pc:sldChg>
      <pc:sldChg chg="del">
        <pc:chgData name="Al Friend" userId="e5ed79da-d858-46d4-9eed-a7a24903f2de" providerId="ADAL" clId="{59829D5E-E658-4570-AC8E-8E4B472461C3}" dt="2025-09-23T08:08:34.114" v="515" actId="2696"/>
        <pc:sldMkLst>
          <pc:docMk/>
          <pc:sldMk cId="2117163744" sldId="542"/>
        </pc:sldMkLst>
      </pc:sldChg>
      <pc:sldChg chg="del">
        <pc:chgData name="Al Friend" userId="e5ed79da-d858-46d4-9eed-a7a24903f2de" providerId="ADAL" clId="{59829D5E-E658-4570-AC8E-8E4B472461C3}" dt="2025-09-23T08:28:22.895" v="650" actId="2696"/>
        <pc:sldMkLst>
          <pc:docMk/>
          <pc:sldMk cId="765664478" sldId="543"/>
        </pc:sldMkLst>
      </pc:sldChg>
      <pc:sldChg chg="modSp">
        <pc:chgData name="Al Friend" userId="e5ed79da-d858-46d4-9eed-a7a24903f2de" providerId="ADAL" clId="{59829D5E-E658-4570-AC8E-8E4B472461C3}" dt="2025-09-24T10:16:04.257" v="1213" actId="948"/>
        <pc:sldMkLst>
          <pc:docMk/>
          <pc:sldMk cId="782545373" sldId="574"/>
        </pc:sldMkLst>
        <pc:spChg chg="mod">
          <ac:chgData name="Al Friend" userId="e5ed79da-d858-46d4-9eed-a7a24903f2de" providerId="ADAL" clId="{59829D5E-E658-4570-AC8E-8E4B472461C3}" dt="2025-09-24T10:16:04.257" v="1213" actId="948"/>
          <ac:spMkLst>
            <pc:docMk/>
            <pc:sldMk cId="782545373" sldId="574"/>
            <ac:spMk id="3" creationId="{00000000-0000-0000-0000-000000000000}"/>
          </ac:spMkLst>
        </pc:spChg>
      </pc:sldChg>
      <pc:sldChg chg="modSp">
        <pc:chgData name="Al Friend" userId="e5ed79da-d858-46d4-9eed-a7a24903f2de" providerId="ADAL" clId="{59829D5E-E658-4570-AC8E-8E4B472461C3}" dt="2025-09-24T10:15:38.998" v="1212" actId="948"/>
        <pc:sldMkLst>
          <pc:docMk/>
          <pc:sldMk cId="1511439392" sldId="575"/>
        </pc:sldMkLst>
        <pc:spChg chg="mod">
          <ac:chgData name="Al Friend" userId="e5ed79da-d858-46d4-9eed-a7a24903f2de" providerId="ADAL" clId="{59829D5E-E658-4570-AC8E-8E4B472461C3}" dt="2025-09-24T10:15:38.998" v="1212" actId="948"/>
          <ac:spMkLst>
            <pc:docMk/>
            <pc:sldMk cId="1511439392" sldId="575"/>
            <ac:spMk id="3" creationId="{00000000-0000-0000-0000-000000000000}"/>
          </ac:spMkLst>
        </pc:spChg>
      </pc:sldChg>
      <pc:sldChg chg="modSp">
        <pc:chgData name="Al Friend" userId="e5ed79da-d858-46d4-9eed-a7a24903f2de" providerId="ADAL" clId="{59829D5E-E658-4570-AC8E-8E4B472461C3}" dt="2025-09-24T10:41:15.616" v="1268" actId="948"/>
        <pc:sldMkLst>
          <pc:docMk/>
          <pc:sldMk cId="1934322149" sldId="578"/>
        </pc:sldMkLst>
        <pc:spChg chg="mod">
          <ac:chgData name="Al Friend" userId="e5ed79da-d858-46d4-9eed-a7a24903f2de" providerId="ADAL" clId="{59829D5E-E658-4570-AC8E-8E4B472461C3}" dt="2025-09-24T10:41:15.616" v="1268" actId="948"/>
          <ac:spMkLst>
            <pc:docMk/>
            <pc:sldMk cId="1934322149" sldId="578"/>
            <ac:spMk id="3" creationId="{00000000-0000-0000-0000-000000000000}"/>
          </ac:spMkLst>
        </pc:spChg>
      </pc:sldChg>
      <pc:sldChg chg="modSp">
        <pc:chgData name="Al Friend" userId="e5ed79da-d858-46d4-9eed-a7a24903f2de" providerId="ADAL" clId="{59829D5E-E658-4570-AC8E-8E4B472461C3}" dt="2025-09-24T10:16:28.038" v="1219" actId="27636"/>
        <pc:sldMkLst>
          <pc:docMk/>
          <pc:sldMk cId="3379680109" sldId="579"/>
        </pc:sldMkLst>
        <pc:spChg chg="mod">
          <ac:chgData name="Al Friend" userId="e5ed79da-d858-46d4-9eed-a7a24903f2de" providerId="ADAL" clId="{59829D5E-E658-4570-AC8E-8E4B472461C3}" dt="2025-09-24T10:16:28.038" v="1219" actId="27636"/>
          <ac:spMkLst>
            <pc:docMk/>
            <pc:sldMk cId="3379680109" sldId="579"/>
            <ac:spMk id="3" creationId="{00000000-0000-0000-0000-000000000000}"/>
          </ac:spMkLst>
        </pc:spChg>
      </pc:sldChg>
      <pc:sldChg chg="modSp modAnim">
        <pc:chgData name="Al Friend" userId="e5ed79da-d858-46d4-9eed-a7a24903f2de" providerId="ADAL" clId="{59829D5E-E658-4570-AC8E-8E4B472461C3}" dt="2025-09-23T10:33:59.347" v="969"/>
        <pc:sldMkLst>
          <pc:docMk/>
          <pc:sldMk cId="3673258037" sldId="600"/>
        </pc:sldMkLst>
        <pc:spChg chg="mod">
          <ac:chgData name="Al Friend" userId="e5ed79da-d858-46d4-9eed-a7a24903f2de" providerId="ADAL" clId="{59829D5E-E658-4570-AC8E-8E4B472461C3}" dt="2025-09-23T10:33:34.768" v="965" actId="403"/>
          <ac:spMkLst>
            <pc:docMk/>
            <pc:sldMk cId="3673258037" sldId="600"/>
            <ac:spMk id="3" creationId="{72298E5A-6902-4001-9011-3FB4C7D7A877}"/>
          </ac:spMkLst>
        </pc:spChg>
      </pc:sldChg>
      <pc:sldChg chg="modSp">
        <pc:chgData name="Al Friend" userId="e5ed79da-d858-46d4-9eed-a7a24903f2de" providerId="ADAL" clId="{59829D5E-E658-4570-AC8E-8E4B472461C3}" dt="2025-09-23T09:42:03.629" v="919" actId="404"/>
        <pc:sldMkLst>
          <pc:docMk/>
          <pc:sldMk cId="596336617" sldId="602"/>
        </pc:sldMkLst>
        <pc:spChg chg="mod">
          <ac:chgData name="Al Friend" userId="e5ed79da-d858-46d4-9eed-a7a24903f2de" providerId="ADAL" clId="{59829D5E-E658-4570-AC8E-8E4B472461C3}" dt="2025-09-23T09:42:03.629" v="919" actId="404"/>
          <ac:spMkLst>
            <pc:docMk/>
            <pc:sldMk cId="596336617" sldId="602"/>
            <ac:spMk id="3" creationId="{8DCEB58E-C133-4481-B1ED-24A8516861BC}"/>
          </ac:spMkLst>
        </pc:spChg>
      </pc:sldChg>
      <pc:sldChg chg="modSp">
        <pc:chgData name="Al Friend" userId="e5ed79da-d858-46d4-9eed-a7a24903f2de" providerId="ADAL" clId="{59829D5E-E658-4570-AC8E-8E4B472461C3}" dt="2025-09-23T09:07:40.678" v="861" actId="403"/>
        <pc:sldMkLst>
          <pc:docMk/>
          <pc:sldMk cId="3092738070" sldId="603"/>
        </pc:sldMkLst>
        <pc:spChg chg="mod">
          <ac:chgData name="Al Friend" userId="e5ed79da-d858-46d4-9eed-a7a24903f2de" providerId="ADAL" clId="{59829D5E-E658-4570-AC8E-8E4B472461C3}" dt="2025-09-23T09:07:40.678" v="861" actId="403"/>
          <ac:spMkLst>
            <pc:docMk/>
            <pc:sldMk cId="3092738070" sldId="603"/>
            <ac:spMk id="3" creationId="{5A1C0E72-0DF4-4B1C-9580-9337F2736524}"/>
          </ac:spMkLst>
        </pc:spChg>
      </pc:sldChg>
      <pc:sldChg chg="modSp ord modAnim">
        <pc:chgData name="Al Friend" userId="e5ed79da-d858-46d4-9eed-a7a24903f2de" providerId="ADAL" clId="{59829D5E-E658-4570-AC8E-8E4B472461C3}" dt="2025-09-23T08:04:25.748" v="484"/>
        <pc:sldMkLst>
          <pc:docMk/>
          <pc:sldMk cId="99839683" sldId="611"/>
        </pc:sldMkLst>
        <pc:spChg chg="mod">
          <ac:chgData name="Al Friend" userId="e5ed79da-d858-46d4-9eed-a7a24903f2de" providerId="ADAL" clId="{59829D5E-E658-4570-AC8E-8E4B472461C3}" dt="2025-09-23T08:03:11.127" v="474" actId="1076"/>
          <ac:spMkLst>
            <pc:docMk/>
            <pc:sldMk cId="99839683" sldId="611"/>
            <ac:spMk id="12" creationId="{68B16E17-198B-4874-BC66-EBC5F39A6145}"/>
          </ac:spMkLst>
        </pc:spChg>
        <pc:spChg chg="mod">
          <ac:chgData name="Al Friend" userId="e5ed79da-d858-46d4-9eed-a7a24903f2de" providerId="ADAL" clId="{59829D5E-E658-4570-AC8E-8E4B472461C3}" dt="2025-09-23T08:03:30.691" v="478" actId="692"/>
          <ac:spMkLst>
            <pc:docMk/>
            <pc:sldMk cId="99839683" sldId="611"/>
            <ac:spMk id="13" creationId="{2B744526-5130-4CB8-AA7B-89D68714A5DC}"/>
          </ac:spMkLst>
        </pc:spChg>
        <pc:spChg chg="mod">
          <ac:chgData name="Al Friend" userId="e5ed79da-d858-46d4-9eed-a7a24903f2de" providerId="ADAL" clId="{59829D5E-E658-4570-AC8E-8E4B472461C3}" dt="2025-09-23T08:03:30.691" v="478" actId="692"/>
          <ac:spMkLst>
            <pc:docMk/>
            <pc:sldMk cId="99839683" sldId="611"/>
            <ac:spMk id="14" creationId="{8D608A3B-B831-4F48-A74E-CD82490F6BF7}"/>
          </ac:spMkLst>
        </pc:spChg>
        <pc:spChg chg="mod">
          <ac:chgData name="Al Friend" userId="e5ed79da-d858-46d4-9eed-a7a24903f2de" providerId="ADAL" clId="{59829D5E-E658-4570-AC8E-8E4B472461C3}" dt="2025-09-23T08:03:30.691" v="478" actId="692"/>
          <ac:spMkLst>
            <pc:docMk/>
            <pc:sldMk cId="99839683" sldId="611"/>
            <ac:spMk id="15" creationId="{520E5F25-D895-488F-A861-0A978E2A9273}"/>
          </ac:spMkLst>
        </pc:spChg>
      </pc:sldChg>
      <pc:sldChg chg="modSp del modAnim">
        <pc:chgData name="Al Friend" userId="e5ed79da-d858-46d4-9eed-a7a24903f2de" providerId="ADAL" clId="{59829D5E-E658-4570-AC8E-8E4B472461C3}" dt="2025-09-23T08:36:42.240" v="842" actId="2696"/>
        <pc:sldMkLst>
          <pc:docMk/>
          <pc:sldMk cId="4198599573" sldId="613"/>
        </pc:sldMkLst>
        <pc:spChg chg="mod">
          <ac:chgData name="Al Friend" userId="e5ed79da-d858-46d4-9eed-a7a24903f2de" providerId="ADAL" clId="{59829D5E-E658-4570-AC8E-8E4B472461C3}" dt="2025-09-23T08:35:54.393" v="827"/>
          <ac:spMkLst>
            <pc:docMk/>
            <pc:sldMk cId="4198599573" sldId="613"/>
            <ac:spMk id="12" creationId="{68B16E17-198B-4874-BC66-EBC5F39A6145}"/>
          </ac:spMkLst>
        </pc:spChg>
      </pc:sldChg>
      <pc:sldChg chg="add del">
        <pc:chgData name="Al Friend" userId="e5ed79da-d858-46d4-9eed-a7a24903f2de" providerId="ADAL" clId="{59829D5E-E658-4570-AC8E-8E4B472461C3}" dt="2025-09-24T10:43:46.199" v="1275" actId="2696"/>
        <pc:sldMkLst>
          <pc:docMk/>
          <pc:sldMk cId="813078679" sldId="632"/>
        </pc:sldMkLst>
      </pc:sldChg>
      <pc:sldChg chg="del">
        <pc:chgData name="Al Friend" userId="e5ed79da-d858-46d4-9eed-a7a24903f2de" providerId="ADAL" clId="{59829D5E-E658-4570-AC8E-8E4B472461C3}" dt="2025-09-24T10:43:33.793" v="1272" actId="2696"/>
        <pc:sldMkLst>
          <pc:docMk/>
          <pc:sldMk cId="905531228" sldId="632"/>
        </pc:sldMkLst>
      </pc:sldChg>
      <pc:sldChg chg="add del">
        <pc:chgData name="Al Friend" userId="e5ed79da-d858-46d4-9eed-a7a24903f2de" providerId="ADAL" clId="{59829D5E-E658-4570-AC8E-8E4B472461C3}" dt="2025-09-24T10:44:14.806" v="1279" actId="2696"/>
        <pc:sldMkLst>
          <pc:docMk/>
          <pc:sldMk cId="3855362388" sldId="632"/>
        </pc:sldMkLst>
      </pc:sldChg>
      <pc:sldChg chg="addSp modSp add ord modAnim">
        <pc:chgData name="Al Friend" userId="e5ed79da-d858-46d4-9eed-a7a24903f2de" providerId="ADAL" clId="{59829D5E-E658-4570-AC8E-8E4B472461C3}" dt="2025-09-24T10:53:54.600" v="1492" actId="1038"/>
        <pc:sldMkLst>
          <pc:docMk/>
          <pc:sldMk cId="4173932810" sldId="632"/>
        </pc:sldMkLst>
        <pc:spChg chg="mod">
          <ac:chgData name="Al Friend" userId="e5ed79da-d858-46d4-9eed-a7a24903f2de" providerId="ADAL" clId="{59829D5E-E658-4570-AC8E-8E4B472461C3}" dt="2025-09-24T10:45:30.825" v="1313" actId="20577"/>
          <ac:spMkLst>
            <pc:docMk/>
            <pc:sldMk cId="4173932810" sldId="632"/>
            <ac:spMk id="2" creationId="{1367DC16-F1B9-4340-9B06-9E0C1F6CC828}"/>
          </ac:spMkLst>
        </pc:spChg>
        <pc:spChg chg="mod">
          <ac:chgData name="Al Friend" userId="e5ed79da-d858-46d4-9eed-a7a24903f2de" providerId="ADAL" clId="{59829D5E-E658-4570-AC8E-8E4B472461C3}" dt="2025-09-24T10:45:38.488" v="1314" actId="6549"/>
          <ac:spMkLst>
            <pc:docMk/>
            <pc:sldMk cId="4173932810" sldId="632"/>
            <ac:spMk id="3" creationId="{056D0ED8-12E8-4A03-951F-56F049561ABD}"/>
          </ac:spMkLst>
        </pc:spChg>
        <pc:spChg chg="mod">
          <ac:chgData name="Al Friend" userId="e5ed79da-d858-46d4-9eed-a7a24903f2de" providerId="ADAL" clId="{59829D5E-E658-4570-AC8E-8E4B472461C3}" dt="2025-09-24T10:52:45.882" v="1448" actId="6549"/>
          <ac:spMkLst>
            <pc:docMk/>
            <pc:sldMk cId="4173932810" sldId="632"/>
            <ac:spMk id="5" creationId="{CABD0FE6-89C0-491F-8A31-CBB202E90EFB}"/>
          </ac:spMkLst>
        </pc:spChg>
        <pc:spChg chg="mod">
          <ac:chgData name="Al Friend" userId="e5ed79da-d858-46d4-9eed-a7a24903f2de" providerId="ADAL" clId="{59829D5E-E658-4570-AC8E-8E4B472461C3}" dt="2025-09-24T10:52:27.130" v="1447" actId="20577"/>
          <ac:spMkLst>
            <pc:docMk/>
            <pc:sldMk cId="4173932810" sldId="632"/>
            <ac:spMk id="6" creationId="{25621651-20C0-40E2-8E50-E2BC893F8BB5}"/>
          </ac:spMkLst>
        </pc:spChg>
        <pc:spChg chg="mod">
          <ac:chgData name="Al Friend" userId="e5ed79da-d858-46d4-9eed-a7a24903f2de" providerId="ADAL" clId="{59829D5E-E658-4570-AC8E-8E4B472461C3}" dt="2025-09-24T10:53:54.600" v="1492" actId="1038"/>
          <ac:spMkLst>
            <pc:docMk/>
            <pc:sldMk cId="4173932810" sldId="632"/>
            <ac:spMk id="11" creationId="{BAC9D8DB-ABCA-4F67-B600-02A2BC08B7C9}"/>
          </ac:spMkLst>
        </pc:spChg>
        <pc:spChg chg="mod">
          <ac:chgData name="Al Friend" userId="e5ed79da-d858-46d4-9eed-a7a24903f2de" providerId="ADAL" clId="{59829D5E-E658-4570-AC8E-8E4B472461C3}" dt="2025-09-24T10:45:09.515" v="1308" actId="1038"/>
          <ac:spMkLst>
            <pc:docMk/>
            <pc:sldMk cId="4173932810" sldId="632"/>
            <ac:spMk id="12" creationId="{18ADAFC1-1EC6-6123-6386-BF60E9A46802}"/>
          </ac:spMkLst>
        </pc:spChg>
        <pc:spChg chg="add mod">
          <ac:chgData name="Al Friend" userId="e5ed79da-d858-46d4-9eed-a7a24903f2de" providerId="ADAL" clId="{59829D5E-E658-4570-AC8E-8E4B472461C3}" dt="2025-09-24T10:53:40.229" v="1487" actId="1038"/>
          <ac:spMkLst>
            <pc:docMk/>
            <pc:sldMk cId="4173932810" sldId="632"/>
            <ac:spMk id="14" creationId="{188793BE-0C8F-4FC9-9F23-46D90C932B1F}"/>
          </ac:spMkLst>
        </pc:spChg>
      </pc:sldChg>
      <pc:sldChg chg="modSp del">
        <pc:chgData name="Al Friend" userId="e5ed79da-d858-46d4-9eed-a7a24903f2de" providerId="ADAL" clId="{59829D5E-E658-4570-AC8E-8E4B472461C3}" dt="2025-09-24T10:43:46.216" v="1276" actId="2696"/>
        <pc:sldMkLst>
          <pc:docMk/>
          <pc:sldMk cId="1135896224" sldId="633"/>
        </pc:sldMkLst>
        <pc:spChg chg="mod">
          <ac:chgData name="Al Friend" userId="e5ed79da-d858-46d4-9eed-a7a24903f2de" providerId="ADAL" clId="{59829D5E-E658-4570-AC8E-8E4B472461C3}" dt="2025-09-23T07:49:49.943" v="7" actId="1037"/>
          <ac:spMkLst>
            <pc:docMk/>
            <pc:sldMk cId="1135896224" sldId="633"/>
            <ac:spMk id="27" creationId="{C85571FF-485E-8619-A541-A27851FA0889}"/>
          </ac:spMkLst>
        </pc:spChg>
        <pc:cxnChg chg="mod">
          <ac:chgData name="Al Friend" userId="e5ed79da-d858-46d4-9eed-a7a24903f2de" providerId="ADAL" clId="{59829D5E-E658-4570-AC8E-8E4B472461C3}" dt="2025-09-23T07:49:56.749" v="8" actId="14100"/>
          <ac:cxnSpMkLst>
            <pc:docMk/>
            <pc:sldMk cId="1135896224" sldId="633"/>
            <ac:cxnSpMk id="24" creationId="{2E68201B-8412-C750-1BC8-AA332AE89286}"/>
          </ac:cxnSpMkLst>
        </pc:cxnChg>
      </pc:sldChg>
      <pc:sldChg chg="add modTransition">
        <pc:chgData name="Al Friend" userId="e5ed79da-d858-46d4-9eed-a7a24903f2de" providerId="ADAL" clId="{59829D5E-E658-4570-AC8E-8E4B472461C3}" dt="2025-09-24T10:45:21.377" v="1309"/>
        <pc:sldMkLst>
          <pc:docMk/>
          <pc:sldMk cId="2790478087" sldId="633"/>
        </pc:sldMkLst>
      </pc:sldChg>
      <pc:sldChg chg="add del">
        <pc:chgData name="Al Friend" userId="e5ed79da-d858-46d4-9eed-a7a24903f2de" providerId="ADAL" clId="{59829D5E-E658-4570-AC8E-8E4B472461C3}" dt="2025-09-24T10:44:14.835" v="1280" actId="2696"/>
        <pc:sldMkLst>
          <pc:docMk/>
          <pc:sldMk cId="2806147471" sldId="633"/>
        </pc:sldMkLst>
      </pc:sldChg>
      <pc:sldChg chg="del">
        <pc:chgData name="Al Friend" userId="e5ed79da-d858-46d4-9eed-a7a24903f2de" providerId="ADAL" clId="{59829D5E-E658-4570-AC8E-8E4B472461C3}" dt="2025-09-24T10:43:17.458" v="1269" actId="2696"/>
        <pc:sldMkLst>
          <pc:docMk/>
          <pc:sldMk cId="2510785478" sldId="634"/>
        </pc:sldMkLst>
      </pc:sldChg>
      <pc:sldChg chg="addSp delSp modSp add ord delAnim modAnim">
        <pc:chgData name="Al Friend" userId="e5ed79da-d858-46d4-9eed-a7a24903f2de" providerId="ADAL" clId="{59829D5E-E658-4570-AC8E-8E4B472461C3}" dt="2025-09-24T11:01:05.994" v="1723"/>
        <pc:sldMkLst>
          <pc:docMk/>
          <pc:sldMk cId="3792360079" sldId="634"/>
        </pc:sldMkLst>
        <pc:spChg chg="mod">
          <ac:chgData name="Al Friend" userId="e5ed79da-d858-46d4-9eed-a7a24903f2de" providerId="ADAL" clId="{59829D5E-E658-4570-AC8E-8E4B472461C3}" dt="2025-09-24T11:00:37.137" v="1722" actId="1036"/>
          <ac:spMkLst>
            <pc:docMk/>
            <pc:sldMk cId="3792360079" sldId="634"/>
            <ac:spMk id="4" creationId="{9384B7F1-BA4B-4730-F724-7D085D57DAB9}"/>
          </ac:spMkLst>
        </pc:spChg>
        <pc:spChg chg="mod">
          <ac:chgData name="Al Friend" userId="e5ed79da-d858-46d4-9eed-a7a24903f2de" providerId="ADAL" clId="{59829D5E-E658-4570-AC8E-8E4B472461C3}" dt="2025-09-24T11:00:37.137" v="1722" actId="1036"/>
          <ac:spMkLst>
            <pc:docMk/>
            <pc:sldMk cId="3792360079" sldId="634"/>
            <ac:spMk id="8" creationId="{C96D15D4-1AB6-41A6-BFA0-B5265FD77462}"/>
          </ac:spMkLst>
        </pc:spChg>
        <pc:spChg chg="mod">
          <ac:chgData name="Al Friend" userId="e5ed79da-d858-46d4-9eed-a7a24903f2de" providerId="ADAL" clId="{59829D5E-E658-4570-AC8E-8E4B472461C3}" dt="2025-09-24T11:00:37.137" v="1722" actId="1036"/>
          <ac:spMkLst>
            <pc:docMk/>
            <pc:sldMk cId="3792360079" sldId="634"/>
            <ac:spMk id="16" creationId="{33AAB01A-94DD-4613-BD71-1720FEFEFA8E}"/>
          </ac:spMkLst>
        </pc:spChg>
        <pc:spChg chg="add mod">
          <ac:chgData name="Al Friend" userId="e5ed79da-d858-46d4-9eed-a7a24903f2de" providerId="ADAL" clId="{59829D5E-E658-4570-AC8E-8E4B472461C3}" dt="2025-09-24T11:00:24.126" v="1698" actId="1076"/>
          <ac:spMkLst>
            <pc:docMk/>
            <pc:sldMk cId="3792360079" sldId="634"/>
            <ac:spMk id="22" creationId="{F2924B22-3C77-4BE2-AEDF-DF4BE55E968F}"/>
          </ac:spMkLst>
        </pc:spChg>
        <pc:spChg chg="mod">
          <ac:chgData name="Al Friend" userId="e5ed79da-d858-46d4-9eed-a7a24903f2de" providerId="ADAL" clId="{59829D5E-E658-4570-AC8E-8E4B472461C3}" dt="2025-09-24T11:00:37.137" v="1722" actId="1036"/>
          <ac:spMkLst>
            <pc:docMk/>
            <pc:sldMk cId="3792360079" sldId="634"/>
            <ac:spMk id="28" creationId="{F011BBBB-743B-4F70-920B-92D86D92F2EF}"/>
          </ac:spMkLst>
        </pc:spChg>
        <pc:spChg chg="mod">
          <ac:chgData name="Al Friend" userId="e5ed79da-d858-46d4-9eed-a7a24903f2de" providerId="ADAL" clId="{59829D5E-E658-4570-AC8E-8E4B472461C3}" dt="2025-09-24T10:48:02.012" v="1347" actId="20577"/>
          <ac:spMkLst>
            <pc:docMk/>
            <pc:sldMk cId="3792360079" sldId="634"/>
            <ac:spMk id="32" creationId="{B4327629-F8CB-4D2A-9BB4-09E1B414D2D0}"/>
          </ac:spMkLst>
        </pc:spChg>
        <pc:spChg chg="mod">
          <ac:chgData name="Al Friend" userId="e5ed79da-d858-46d4-9eed-a7a24903f2de" providerId="ADAL" clId="{59829D5E-E658-4570-AC8E-8E4B472461C3}" dt="2025-09-24T11:00:08.475" v="1693" actId="1038"/>
          <ac:spMkLst>
            <pc:docMk/>
            <pc:sldMk cId="3792360079" sldId="634"/>
            <ac:spMk id="39" creationId="{A4585091-739A-4D3F-99EE-3F1D384F15D3}"/>
          </ac:spMkLst>
        </pc:spChg>
        <pc:spChg chg="del">
          <ac:chgData name="Al Friend" userId="e5ed79da-d858-46d4-9eed-a7a24903f2de" providerId="ADAL" clId="{59829D5E-E658-4570-AC8E-8E4B472461C3}" dt="2025-09-24T10:50:12.140" v="1358" actId="478"/>
          <ac:spMkLst>
            <pc:docMk/>
            <pc:sldMk cId="3792360079" sldId="634"/>
            <ac:spMk id="40" creationId="{AF3AC664-F820-45D5-9630-647A32E2EFAD}"/>
          </ac:spMkLst>
        </pc:spChg>
        <pc:spChg chg="mod">
          <ac:chgData name="Al Friend" userId="e5ed79da-d858-46d4-9eed-a7a24903f2de" providerId="ADAL" clId="{59829D5E-E658-4570-AC8E-8E4B472461C3}" dt="2025-09-24T10:50:38.187" v="1386" actId="1037"/>
          <ac:spMkLst>
            <pc:docMk/>
            <pc:sldMk cId="3792360079" sldId="634"/>
            <ac:spMk id="42" creationId="{6E09A57C-89C4-4FAA-970E-9E980F126D2F}"/>
          </ac:spMkLst>
        </pc:spChg>
        <pc:spChg chg="mod">
          <ac:chgData name="Al Friend" userId="e5ed79da-d858-46d4-9eed-a7a24903f2de" providerId="ADAL" clId="{59829D5E-E658-4570-AC8E-8E4B472461C3}" dt="2025-09-24T10:50:41.892" v="1387" actId="6549"/>
          <ac:spMkLst>
            <pc:docMk/>
            <pc:sldMk cId="3792360079" sldId="634"/>
            <ac:spMk id="44" creationId="{51A2A068-4149-4A5A-BC6B-6EB22C81DDE5}"/>
          </ac:spMkLst>
        </pc:spChg>
        <pc:grpChg chg="mod">
          <ac:chgData name="Al Friend" userId="e5ed79da-d858-46d4-9eed-a7a24903f2de" providerId="ADAL" clId="{59829D5E-E658-4570-AC8E-8E4B472461C3}" dt="2025-09-24T10:51:11.479" v="1404" actId="1038"/>
          <ac:grpSpMkLst>
            <pc:docMk/>
            <pc:sldMk cId="3792360079" sldId="634"/>
            <ac:grpSpMk id="26" creationId="{3DD65B88-6C76-4F80-9853-D5FF4D0B0487}"/>
          </ac:grpSpMkLst>
        </pc:grpChg>
        <pc:grpChg chg="mod">
          <ac:chgData name="Al Friend" userId="e5ed79da-d858-46d4-9eed-a7a24903f2de" providerId="ADAL" clId="{59829D5E-E658-4570-AC8E-8E4B472461C3}" dt="2025-09-24T11:00:37.137" v="1722" actId="1036"/>
          <ac:grpSpMkLst>
            <pc:docMk/>
            <pc:sldMk cId="3792360079" sldId="634"/>
            <ac:grpSpMk id="38" creationId="{24BFCE82-B9F9-4B1B-BF54-8DB8FC78E5AE}"/>
          </ac:grpSpMkLst>
        </pc:grpChg>
        <pc:grpChg chg="mod">
          <ac:chgData name="Al Friend" userId="e5ed79da-d858-46d4-9eed-a7a24903f2de" providerId="ADAL" clId="{59829D5E-E658-4570-AC8E-8E4B472461C3}" dt="2025-09-24T11:00:37.137" v="1722" actId="1036"/>
          <ac:grpSpMkLst>
            <pc:docMk/>
            <pc:sldMk cId="3792360079" sldId="634"/>
            <ac:grpSpMk id="46" creationId="{9E3B922F-802F-4C50-943A-91EC600536A4}"/>
          </ac:grpSpMkLst>
        </pc:grpChg>
      </pc:sldChg>
      <pc:sldChg chg="add del">
        <pc:chgData name="Al Friend" userId="e5ed79da-d858-46d4-9eed-a7a24903f2de" providerId="ADAL" clId="{59829D5E-E658-4570-AC8E-8E4B472461C3}" dt="2025-09-24T10:43:46.183" v="1274" actId="2696"/>
        <pc:sldMkLst>
          <pc:docMk/>
          <pc:sldMk cId="3946245176" sldId="634"/>
        </pc:sldMkLst>
      </pc:sldChg>
      <pc:sldChg chg="add del">
        <pc:chgData name="Al Friend" userId="e5ed79da-d858-46d4-9eed-a7a24903f2de" providerId="ADAL" clId="{59829D5E-E658-4570-AC8E-8E4B472461C3}" dt="2025-09-24T10:43:33.778" v="1271" actId="2696"/>
        <pc:sldMkLst>
          <pc:docMk/>
          <pc:sldMk cId="3998944198" sldId="634"/>
        </pc:sldMkLst>
      </pc:sldChg>
      <pc:sldChg chg="add del">
        <pc:chgData name="Al Friend" userId="e5ed79da-d858-46d4-9eed-a7a24903f2de" providerId="ADAL" clId="{59829D5E-E658-4570-AC8E-8E4B472461C3}" dt="2025-09-24T10:44:14.798" v="1278" actId="2696"/>
        <pc:sldMkLst>
          <pc:docMk/>
          <pc:sldMk cId="4225559898" sldId="634"/>
        </pc:sldMkLst>
      </pc:sldChg>
      <pc:sldChg chg="modSp modAnim">
        <pc:chgData name="Al Friend" userId="e5ed79da-d858-46d4-9eed-a7a24903f2de" providerId="ADAL" clId="{59829D5E-E658-4570-AC8E-8E4B472461C3}" dt="2025-09-24T10:39:31.240" v="1267" actId="20577"/>
        <pc:sldMkLst>
          <pc:docMk/>
          <pc:sldMk cId="2262972286" sldId="814"/>
        </pc:sldMkLst>
        <pc:spChg chg="mod">
          <ac:chgData name="Al Friend" userId="e5ed79da-d858-46d4-9eed-a7a24903f2de" providerId="ADAL" clId="{59829D5E-E658-4570-AC8E-8E4B472461C3}" dt="2025-09-24T10:39:31.240" v="1267" actId="20577"/>
          <ac:spMkLst>
            <pc:docMk/>
            <pc:sldMk cId="2262972286" sldId="814"/>
            <ac:spMk id="3" creationId="{354D19E1-E6AB-ED1B-27CF-CDF6518FD27A}"/>
          </ac:spMkLst>
        </pc:spChg>
      </pc:sldChg>
      <pc:sldChg chg="modSp">
        <pc:chgData name="Al Friend" userId="e5ed79da-d858-46d4-9eed-a7a24903f2de" providerId="ADAL" clId="{59829D5E-E658-4570-AC8E-8E4B472461C3}" dt="2025-09-23T09:09:28.324" v="868" actId="403"/>
        <pc:sldMkLst>
          <pc:docMk/>
          <pc:sldMk cId="998219706" sldId="816"/>
        </pc:sldMkLst>
        <pc:spChg chg="mod">
          <ac:chgData name="Al Friend" userId="e5ed79da-d858-46d4-9eed-a7a24903f2de" providerId="ADAL" clId="{59829D5E-E658-4570-AC8E-8E4B472461C3}" dt="2025-09-23T09:09:28.324" v="868" actId="403"/>
          <ac:spMkLst>
            <pc:docMk/>
            <pc:sldMk cId="998219706" sldId="816"/>
            <ac:spMk id="3" creationId="{E0493940-CA18-90AD-9DA8-60F2CC421615}"/>
          </ac:spMkLst>
        </pc:spChg>
      </pc:sldChg>
      <pc:sldChg chg="addSp modSp modAnim">
        <pc:chgData name="Al Friend" userId="e5ed79da-d858-46d4-9eed-a7a24903f2de" providerId="ADAL" clId="{59829D5E-E658-4570-AC8E-8E4B472461C3}" dt="2025-09-24T11:25:03.681" v="1871"/>
        <pc:sldMkLst>
          <pc:docMk/>
          <pc:sldMk cId="2304241816" sldId="817"/>
        </pc:sldMkLst>
        <pc:spChg chg="add mod">
          <ac:chgData name="Al Friend" userId="e5ed79da-d858-46d4-9eed-a7a24903f2de" providerId="ADAL" clId="{59829D5E-E658-4570-AC8E-8E4B472461C3}" dt="2025-09-24T11:23:04.542" v="1845" actId="1076"/>
          <ac:spMkLst>
            <pc:docMk/>
            <pc:sldMk cId="2304241816" sldId="817"/>
            <ac:spMk id="5" creationId="{54C8157B-430A-4486-9B0E-EAA8CFF447AC}"/>
          </ac:spMkLst>
        </pc:spChg>
        <pc:graphicFrameChg chg="mod modGraphic">
          <ac:chgData name="Al Friend" userId="e5ed79da-d858-46d4-9eed-a7a24903f2de" providerId="ADAL" clId="{59829D5E-E658-4570-AC8E-8E4B472461C3}" dt="2025-09-24T11:24:50.035" v="1869" actId="114"/>
          <ac:graphicFrameMkLst>
            <pc:docMk/>
            <pc:sldMk cId="2304241816" sldId="817"/>
            <ac:graphicFrameMk id="4" creationId="{59DA7D17-4468-976A-8F8C-E41B1DAA56EB}"/>
          </ac:graphicFrameMkLst>
        </pc:graphicFrameChg>
      </pc:sldChg>
      <pc:sldChg chg="addSp delSp modSp">
        <pc:chgData name="Al Friend" userId="e5ed79da-d858-46d4-9eed-a7a24903f2de" providerId="ADAL" clId="{59829D5E-E658-4570-AC8E-8E4B472461C3}" dt="2025-09-24T14:15:53.493" v="2084" actId="208"/>
        <pc:sldMkLst>
          <pc:docMk/>
          <pc:sldMk cId="2621208104" sldId="818"/>
        </pc:sldMkLst>
        <pc:picChg chg="mod ord">
          <ac:chgData name="Al Friend" userId="e5ed79da-d858-46d4-9eed-a7a24903f2de" providerId="ADAL" clId="{59829D5E-E658-4570-AC8E-8E4B472461C3}" dt="2025-09-24T12:09:58.062" v="2047" actId="14100"/>
          <ac:picMkLst>
            <pc:docMk/>
            <pc:sldMk cId="2621208104" sldId="818"/>
            <ac:picMk id="11" creationId="{CE85E75A-F1A5-B7BB-D4EB-E152ADB93F9C}"/>
          </ac:picMkLst>
        </pc:picChg>
        <pc:picChg chg="mod">
          <ac:chgData name="Al Friend" userId="e5ed79da-d858-46d4-9eed-a7a24903f2de" providerId="ADAL" clId="{59829D5E-E658-4570-AC8E-8E4B472461C3}" dt="2025-09-24T12:07:47.656" v="2031" actId="1038"/>
          <ac:picMkLst>
            <pc:docMk/>
            <pc:sldMk cId="2621208104" sldId="818"/>
            <ac:picMk id="13" creationId="{350696C0-42BD-8412-FACF-DF8A05B7B8A1}"/>
          </ac:picMkLst>
        </pc:picChg>
        <pc:picChg chg="mod ord">
          <ac:chgData name="Al Friend" userId="e5ed79da-d858-46d4-9eed-a7a24903f2de" providerId="ADAL" clId="{59829D5E-E658-4570-AC8E-8E4B472461C3}" dt="2025-09-24T12:10:09.638" v="2048" actId="1076"/>
          <ac:picMkLst>
            <pc:docMk/>
            <pc:sldMk cId="2621208104" sldId="818"/>
            <ac:picMk id="19" creationId="{3FE53231-16A9-0BA2-7A48-4B9D5B2F1A4A}"/>
          </ac:picMkLst>
        </pc:picChg>
        <pc:cxnChg chg="add del mod">
          <ac:chgData name="Al Friend" userId="e5ed79da-d858-46d4-9eed-a7a24903f2de" providerId="ADAL" clId="{59829D5E-E658-4570-AC8E-8E4B472461C3}" dt="2025-09-24T14:14:39.472" v="2073" actId="478"/>
          <ac:cxnSpMkLst>
            <pc:docMk/>
            <pc:sldMk cId="2621208104" sldId="818"/>
            <ac:cxnSpMk id="5" creationId="{C0F93FD5-C506-41A9-925C-BE51E7F040AC}"/>
          </ac:cxnSpMkLst>
        </pc:cxnChg>
        <pc:cxnChg chg="add mod">
          <ac:chgData name="Al Friend" userId="e5ed79da-d858-46d4-9eed-a7a24903f2de" providerId="ADAL" clId="{59829D5E-E658-4570-AC8E-8E4B472461C3}" dt="2025-09-24T14:15:53.493" v="2084" actId="208"/>
          <ac:cxnSpMkLst>
            <pc:docMk/>
            <pc:sldMk cId="2621208104" sldId="818"/>
            <ac:cxnSpMk id="8" creationId="{BA56E959-DD0F-44B2-A9C5-260EC19836CD}"/>
          </ac:cxnSpMkLst>
        </pc:cxnChg>
      </pc:sldChg>
      <pc:sldChg chg="addSp delSp modSp modAnim modNotesTx">
        <pc:chgData name="Al Friend" userId="e5ed79da-d858-46d4-9eed-a7a24903f2de" providerId="ADAL" clId="{59829D5E-E658-4570-AC8E-8E4B472461C3}" dt="2025-09-23T09:41:37.105" v="918" actId="1076"/>
        <pc:sldMkLst>
          <pc:docMk/>
          <pc:sldMk cId="1249946692" sldId="820"/>
        </pc:sldMkLst>
        <pc:spChg chg="mod">
          <ac:chgData name="Al Friend" userId="e5ed79da-d858-46d4-9eed-a7a24903f2de" providerId="ADAL" clId="{59829D5E-E658-4570-AC8E-8E4B472461C3}" dt="2025-09-23T07:53:29.411" v="11" actId="20577"/>
          <ac:spMkLst>
            <pc:docMk/>
            <pc:sldMk cId="1249946692" sldId="820"/>
            <ac:spMk id="2" creationId="{6199FB69-D53A-6660-FB68-8218DCEB3FF0}"/>
          </ac:spMkLst>
        </pc:spChg>
        <pc:spChg chg="add del mod">
          <ac:chgData name="Al Friend" userId="e5ed79da-d858-46d4-9eed-a7a24903f2de" providerId="ADAL" clId="{59829D5E-E658-4570-AC8E-8E4B472461C3}" dt="2025-09-23T09:37:52.896" v="883"/>
          <ac:spMkLst>
            <pc:docMk/>
            <pc:sldMk cId="1249946692" sldId="820"/>
            <ac:spMk id="3" creationId="{89DE6E07-17D2-4B0E-BBB1-99D000837D65}"/>
          </ac:spMkLst>
        </pc:spChg>
        <pc:spChg chg="add mod">
          <ac:chgData name="Al Friend" userId="e5ed79da-d858-46d4-9eed-a7a24903f2de" providerId="ADAL" clId="{59829D5E-E658-4570-AC8E-8E4B472461C3}" dt="2025-09-23T09:41:37.105" v="918" actId="1076"/>
          <ac:spMkLst>
            <pc:docMk/>
            <pc:sldMk cId="1249946692" sldId="820"/>
            <ac:spMk id="4" creationId="{627A9101-EE60-4018-909D-839C91061246}"/>
          </ac:spMkLst>
        </pc:spChg>
        <pc:spChg chg="mod">
          <ac:chgData name="Al Friend" userId="e5ed79da-d858-46d4-9eed-a7a24903f2de" providerId="ADAL" clId="{59829D5E-E658-4570-AC8E-8E4B472461C3}" dt="2025-09-23T09:37:25.523" v="880" actId="14100"/>
          <ac:spMkLst>
            <pc:docMk/>
            <pc:sldMk cId="1249946692" sldId="820"/>
            <ac:spMk id="22" creationId="{3E7C17EF-E89B-24EA-A124-FE4533E085AD}"/>
          </ac:spMkLst>
        </pc:spChg>
        <pc:spChg chg="mod">
          <ac:chgData name="Al Friend" userId="e5ed79da-d858-46d4-9eed-a7a24903f2de" providerId="ADAL" clId="{59829D5E-E658-4570-AC8E-8E4B472461C3}" dt="2025-09-23T09:37:19.570" v="878" actId="14100"/>
          <ac:spMkLst>
            <pc:docMk/>
            <pc:sldMk cId="1249946692" sldId="820"/>
            <ac:spMk id="23" creationId="{887DEF9B-D923-71E4-2C97-5735C3C1D8CF}"/>
          </ac:spMkLst>
        </pc:spChg>
        <pc:spChg chg="mod">
          <ac:chgData name="Al Friend" userId="e5ed79da-d858-46d4-9eed-a7a24903f2de" providerId="ADAL" clId="{59829D5E-E658-4570-AC8E-8E4B472461C3}" dt="2025-09-23T09:37:07.746" v="876" actId="14100"/>
          <ac:spMkLst>
            <pc:docMk/>
            <pc:sldMk cId="1249946692" sldId="820"/>
            <ac:spMk id="24" creationId="{F6A50A06-12E2-7F54-6AA1-FE855FF38FEF}"/>
          </ac:spMkLst>
        </pc:spChg>
        <pc:spChg chg="mod">
          <ac:chgData name="Al Friend" userId="e5ed79da-d858-46d4-9eed-a7a24903f2de" providerId="ADAL" clId="{59829D5E-E658-4570-AC8E-8E4B472461C3}" dt="2025-09-23T09:36:54.599" v="874" actId="14100"/>
          <ac:spMkLst>
            <pc:docMk/>
            <pc:sldMk cId="1249946692" sldId="820"/>
            <ac:spMk id="25" creationId="{4A189424-F74C-4B05-ADA6-6E15E7541414}"/>
          </ac:spMkLst>
        </pc:spChg>
      </pc:sldChg>
      <pc:sldChg chg="addSp modSp modAnim modNotesTx">
        <pc:chgData name="Al Friend" userId="e5ed79da-d858-46d4-9eed-a7a24903f2de" providerId="ADAL" clId="{59829D5E-E658-4570-AC8E-8E4B472461C3}" dt="2025-09-23T10:15:52.378" v="942"/>
        <pc:sldMkLst>
          <pc:docMk/>
          <pc:sldMk cId="839811114" sldId="821"/>
        </pc:sldMkLst>
        <pc:spChg chg="add mod">
          <ac:chgData name="Al Friend" userId="e5ed79da-d858-46d4-9eed-a7a24903f2de" providerId="ADAL" clId="{59829D5E-E658-4570-AC8E-8E4B472461C3}" dt="2025-09-23T09:41:03.023" v="909"/>
          <ac:spMkLst>
            <pc:docMk/>
            <pc:sldMk cId="839811114" sldId="821"/>
            <ac:spMk id="10" creationId="{DA589393-1E80-464A-B58D-D41808E3F3E9}"/>
          </ac:spMkLst>
        </pc:spChg>
        <pc:graphicFrameChg chg="mod">
          <ac:chgData name="Al Friend" userId="e5ed79da-d858-46d4-9eed-a7a24903f2de" providerId="ADAL" clId="{59829D5E-E658-4570-AC8E-8E4B472461C3}" dt="2025-09-23T10:15:52.378" v="942"/>
          <ac:graphicFrameMkLst>
            <pc:docMk/>
            <pc:sldMk cId="839811114" sldId="821"/>
            <ac:graphicFrameMk id="4" creationId="{000E8C34-5B7F-CE90-4A7A-C4371B6D2951}"/>
          </ac:graphicFrameMkLst>
        </pc:graphicFrameChg>
      </pc:sldChg>
      <pc:sldChg chg="modNotesTx">
        <pc:chgData name="Al Friend" userId="e5ed79da-d858-46d4-9eed-a7a24903f2de" providerId="ADAL" clId="{59829D5E-E658-4570-AC8E-8E4B472461C3}" dt="2025-09-23T08:31:28.788" v="719" actId="20577"/>
        <pc:sldMkLst>
          <pc:docMk/>
          <pc:sldMk cId="3771078146" sldId="825"/>
        </pc:sldMkLst>
      </pc:sldChg>
      <pc:sldChg chg="modSp">
        <pc:chgData name="Al Friend" userId="e5ed79da-d858-46d4-9eed-a7a24903f2de" providerId="ADAL" clId="{59829D5E-E658-4570-AC8E-8E4B472461C3}" dt="2025-09-24T10:39:19.576" v="1254" actId="20577"/>
        <pc:sldMkLst>
          <pc:docMk/>
          <pc:sldMk cId="752824477" sldId="843"/>
        </pc:sldMkLst>
        <pc:spChg chg="mod">
          <ac:chgData name="Al Friend" userId="e5ed79da-d858-46d4-9eed-a7a24903f2de" providerId="ADAL" clId="{59829D5E-E658-4570-AC8E-8E4B472461C3}" dt="2025-09-24T10:39:19.576" v="1254" actId="20577"/>
          <ac:spMkLst>
            <pc:docMk/>
            <pc:sldMk cId="752824477" sldId="843"/>
            <ac:spMk id="3" creationId="{354D19E1-E6AB-ED1B-27CF-CDF6518FD27A}"/>
          </ac:spMkLst>
        </pc:spChg>
      </pc:sldChg>
      <pc:sldChg chg="modSp">
        <pc:chgData name="Al Friend" userId="e5ed79da-d858-46d4-9eed-a7a24903f2de" providerId="ADAL" clId="{59829D5E-E658-4570-AC8E-8E4B472461C3}" dt="2025-09-23T09:09:45.609" v="872" actId="20577"/>
        <pc:sldMkLst>
          <pc:docMk/>
          <pc:sldMk cId="4051375629" sldId="847"/>
        </pc:sldMkLst>
        <pc:spChg chg="mod">
          <ac:chgData name="Al Friend" userId="e5ed79da-d858-46d4-9eed-a7a24903f2de" providerId="ADAL" clId="{59829D5E-E658-4570-AC8E-8E4B472461C3}" dt="2025-09-23T09:09:45.609" v="872" actId="20577"/>
          <ac:spMkLst>
            <pc:docMk/>
            <pc:sldMk cId="4051375629" sldId="847"/>
            <ac:spMk id="3" creationId="{E0493940-CA18-90AD-9DA8-60F2CC421615}"/>
          </ac:spMkLst>
        </pc:spChg>
      </pc:sldChg>
      <pc:sldChg chg="del">
        <pc:chgData name="Al Friend" userId="e5ed79da-d858-46d4-9eed-a7a24903f2de" providerId="ADAL" clId="{59829D5E-E658-4570-AC8E-8E4B472461C3}" dt="2025-09-24T12:11:44.364" v="2069" actId="2696"/>
        <pc:sldMkLst>
          <pc:docMk/>
          <pc:sldMk cId="1159751609" sldId="851"/>
        </pc:sldMkLst>
      </pc:sldChg>
      <pc:sldChg chg="del">
        <pc:chgData name="Al Friend" userId="e5ed79da-d858-46d4-9eed-a7a24903f2de" providerId="ADAL" clId="{59829D5E-E658-4570-AC8E-8E4B472461C3}" dt="2025-09-24T12:06:39.261" v="1885" actId="2696"/>
        <pc:sldMkLst>
          <pc:docMk/>
          <pc:sldMk cId="1898441736" sldId="852"/>
        </pc:sldMkLst>
      </pc:sldChg>
      <pc:sldChg chg="addSp delSp modSp add ord delAnim modAnim modNotesTx">
        <pc:chgData name="Al Friend" userId="e5ed79da-d858-46d4-9eed-a7a24903f2de" providerId="ADAL" clId="{59829D5E-E658-4570-AC8E-8E4B472461C3}" dt="2025-09-23T08:29:36.309" v="675" actId="14100"/>
        <pc:sldMkLst>
          <pc:docMk/>
          <pc:sldMk cId="2193289320" sldId="854"/>
        </pc:sldMkLst>
        <pc:spChg chg="mod">
          <ac:chgData name="Al Friend" userId="e5ed79da-d858-46d4-9eed-a7a24903f2de" providerId="ADAL" clId="{59829D5E-E658-4570-AC8E-8E4B472461C3}" dt="2025-09-23T08:17:08.075" v="623" actId="6549"/>
          <ac:spMkLst>
            <pc:docMk/>
            <pc:sldMk cId="2193289320" sldId="854"/>
            <ac:spMk id="2" creationId="{00000000-0000-0000-0000-000000000000}"/>
          </ac:spMkLst>
        </pc:spChg>
        <pc:spChg chg="del">
          <ac:chgData name="Al Friend" userId="e5ed79da-d858-46d4-9eed-a7a24903f2de" providerId="ADAL" clId="{59829D5E-E658-4570-AC8E-8E4B472461C3}" dt="2025-09-23T08:00:42.841" v="328" actId="478"/>
          <ac:spMkLst>
            <pc:docMk/>
            <pc:sldMk cId="2193289320" sldId="854"/>
            <ac:spMk id="3" creationId="{1046524B-83D6-88AD-D6B0-A21C4B2A3FB4}"/>
          </ac:spMkLst>
        </pc:spChg>
        <pc:spChg chg="del">
          <ac:chgData name="Al Friend" userId="e5ed79da-d858-46d4-9eed-a7a24903f2de" providerId="ADAL" clId="{59829D5E-E658-4570-AC8E-8E4B472461C3}" dt="2025-09-23T08:00:41.111" v="327" actId="478"/>
          <ac:spMkLst>
            <pc:docMk/>
            <pc:sldMk cId="2193289320" sldId="854"/>
            <ac:spMk id="4" creationId="{B1266723-8E56-1FE5-EA4F-33334BBB5D49}"/>
          </ac:spMkLst>
        </pc:spChg>
        <pc:spChg chg="del">
          <ac:chgData name="Al Friend" userId="e5ed79da-d858-46d4-9eed-a7a24903f2de" providerId="ADAL" clId="{59829D5E-E658-4570-AC8E-8E4B472461C3}" dt="2025-09-23T08:00:38.758" v="326" actId="478"/>
          <ac:spMkLst>
            <pc:docMk/>
            <pc:sldMk cId="2193289320" sldId="854"/>
            <ac:spMk id="7" creationId="{272D29F5-849E-458B-A209-C0F25404477E}"/>
          </ac:spMkLst>
        </pc:spChg>
        <pc:spChg chg="add mod">
          <ac:chgData name="Al Friend" userId="e5ed79da-d858-46d4-9eed-a7a24903f2de" providerId="ADAL" clId="{59829D5E-E658-4570-AC8E-8E4B472461C3}" dt="2025-09-23T08:15:07.911" v="606" actId="1037"/>
          <ac:spMkLst>
            <pc:docMk/>
            <pc:sldMk cId="2193289320" sldId="854"/>
            <ac:spMk id="9" creationId="{64F822D9-BF36-4E02-A90B-2890AD4DE57B}"/>
          </ac:spMkLst>
        </pc:spChg>
        <pc:spChg chg="add mod">
          <ac:chgData name="Al Friend" userId="e5ed79da-d858-46d4-9eed-a7a24903f2de" providerId="ADAL" clId="{59829D5E-E658-4570-AC8E-8E4B472461C3}" dt="2025-09-23T08:15:25.231" v="610" actId="14100"/>
          <ac:spMkLst>
            <pc:docMk/>
            <pc:sldMk cId="2193289320" sldId="854"/>
            <ac:spMk id="10" creationId="{E0381D51-F992-464F-BC3E-AEED0A3A459F}"/>
          </ac:spMkLst>
        </pc:spChg>
        <pc:spChg chg="mod">
          <ac:chgData name="Al Friend" userId="e5ed79da-d858-46d4-9eed-a7a24903f2de" providerId="ADAL" clId="{59829D5E-E658-4570-AC8E-8E4B472461C3}" dt="2025-09-23T08:15:07.911" v="606" actId="1037"/>
          <ac:spMkLst>
            <pc:docMk/>
            <pc:sldMk cId="2193289320" sldId="854"/>
            <ac:spMk id="12" creationId="{68B16E17-198B-4874-BC66-EBC5F39A6145}"/>
          </ac:spMkLst>
        </pc:spChg>
        <pc:spChg chg="mod">
          <ac:chgData name="Al Friend" userId="e5ed79da-d858-46d4-9eed-a7a24903f2de" providerId="ADAL" clId="{59829D5E-E658-4570-AC8E-8E4B472461C3}" dt="2025-09-23T08:29:36.309" v="675" actId="14100"/>
          <ac:spMkLst>
            <pc:docMk/>
            <pc:sldMk cId="2193289320" sldId="854"/>
            <ac:spMk id="14" creationId="{8D608A3B-B831-4F48-A74E-CD82490F6BF7}"/>
          </ac:spMkLst>
        </pc:spChg>
        <pc:spChg chg="mod">
          <ac:chgData name="Al Friend" userId="e5ed79da-d858-46d4-9eed-a7a24903f2de" providerId="ADAL" clId="{59829D5E-E658-4570-AC8E-8E4B472461C3}" dt="2025-09-23T08:15:07.911" v="606" actId="1037"/>
          <ac:spMkLst>
            <pc:docMk/>
            <pc:sldMk cId="2193289320" sldId="854"/>
            <ac:spMk id="15" creationId="{520E5F25-D895-488F-A861-0A978E2A9273}"/>
          </ac:spMkLst>
        </pc:spChg>
      </pc:sldChg>
      <pc:sldChg chg="add del ord modTransition">
        <pc:chgData name="Al Friend" userId="e5ed79da-d858-46d4-9eed-a7a24903f2de" providerId="ADAL" clId="{59829D5E-E658-4570-AC8E-8E4B472461C3}" dt="2025-09-23T07:54:57.424" v="17" actId="2696"/>
        <pc:sldMkLst>
          <pc:docMk/>
          <pc:sldMk cId="3354679457" sldId="854"/>
        </pc:sldMkLst>
      </pc:sldChg>
      <pc:sldChg chg="add del">
        <pc:chgData name="Al Friend" userId="e5ed79da-d858-46d4-9eed-a7a24903f2de" providerId="ADAL" clId="{59829D5E-E658-4570-AC8E-8E4B472461C3}" dt="2025-09-24T10:49:09.735" v="1354"/>
        <pc:sldMkLst>
          <pc:docMk/>
          <pc:sldMk cId="1385812743" sldId="855"/>
        </pc:sldMkLst>
      </pc:sldChg>
      <pc:sldChg chg="delSp modSp add del ord modTransition modAnim">
        <pc:chgData name="Al Friend" userId="e5ed79da-d858-46d4-9eed-a7a24903f2de" providerId="ADAL" clId="{59829D5E-E658-4570-AC8E-8E4B472461C3}" dt="2025-09-24T11:05:53.898" v="1743" actId="20577"/>
        <pc:sldMkLst>
          <pc:docMk/>
          <pc:sldMk cId="2449130433" sldId="855"/>
        </pc:sldMkLst>
        <pc:spChg chg="mod">
          <ac:chgData name="Al Friend" userId="e5ed79da-d858-46d4-9eed-a7a24903f2de" providerId="ADAL" clId="{59829D5E-E658-4570-AC8E-8E4B472461C3}" dt="2025-09-24T11:05:53.898" v="1743" actId="20577"/>
          <ac:spMkLst>
            <pc:docMk/>
            <pc:sldMk cId="2449130433" sldId="855"/>
            <ac:spMk id="3" creationId="{00000000-0000-0000-0000-000000000000}"/>
          </ac:spMkLst>
        </pc:spChg>
        <pc:spChg chg="del">
          <ac:chgData name="Al Friend" userId="e5ed79da-d858-46d4-9eed-a7a24903f2de" providerId="ADAL" clId="{59829D5E-E658-4570-AC8E-8E4B472461C3}" dt="2025-09-23T08:06:50.910" v="511" actId="478"/>
          <ac:spMkLst>
            <pc:docMk/>
            <pc:sldMk cId="2449130433" sldId="855"/>
            <ac:spMk id="13" creationId="{2B744526-5130-4CB8-AA7B-89D68714A5DC}"/>
          </ac:spMkLst>
        </pc:spChg>
        <pc:spChg chg="del">
          <ac:chgData name="Al Friend" userId="e5ed79da-d858-46d4-9eed-a7a24903f2de" providerId="ADAL" clId="{59829D5E-E658-4570-AC8E-8E4B472461C3}" dt="2025-09-23T08:06:53.361" v="513" actId="478"/>
          <ac:spMkLst>
            <pc:docMk/>
            <pc:sldMk cId="2449130433" sldId="855"/>
            <ac:spMk id="14" creationId="{8D608A3B-B831-4F48-A74E-CD82490F6BF7}"/>
          </ac:spMkLst>
        </pc:spChg>
        <pc:spChg chg="del">
          <ac:chgData name="Al Friend" userId="e5ed79da-d858-46d4-9eed-a7a24903f2de" providerId="ADAL" clId="{59829D5E-E658-4570-AC8E-8E4B472461C3}" dt="2025-09-23T08:06:52.228" v="512" actId="478"/>
          <ac:spMkLst>
            <pc:docMk/>
            <pc:sldMk cId="2449130433" sldId="855"/>
            <ac:spMk id="15" creationId="{520E5F25-D895-488F-A861-0A978E2A9273}"/>
          </ac:spMkLst>
        </pc:spChg>
      </pc:sldChg>
      <pc:sldChg chg="delSp add modTransition modAnim modNotesTx">
        <pc:chgData name="Al Friend" userId="e5ed79da-d858-46d4-9eed-a7a24903f2de" providerId="ADAL" clId="{59829D5E-E658-4570-AC8E-8E4B472461C3}" dt="2025-09-23T08:08:53.239" v="520" actId="478"/>
        <pc:sldMkLst>
          <pc:docMk/>
          <pc:sldMk cId="2505112213" sldId="856"/>
        </pc:sldMkLst>
        <pc:spChg chg="del">
          <ac:chgData name="Al Friend" userId="e5ed79da-d858-46d4-9eed-a7a24903f2de" providerId="ADAL" clId="{59829D5E-E658-4570-AC8E-8E4B472461C3}" dt="2025-09-23T08:08:53.239" v="520" actId="478"/>
          <ac:spMkLst>
            <pc:docMk/>
            <pc:sldMk cId="2505112213" sldId="856"/>
            <ac:spMk id="3" creationId="{1046524B-83D6-88AD-D6B0-A21C4B2A3FB4}"/>
          </ac:spMkLst>
        </pc:spChg>
        <pc:spChg chg="del">
          <ac:chgData name="Al Friend" userId="e5ed79da-d858-46d4-9eed-a7a24903f2de" providerId="ADAL" clId="{59829D5E-E658-4570-AC8E-8E4B472461C3}" dt="2025-09-23T08:08:50.032" v="519" actId="478"/>
          <ac:spMkLst>
            <pc:docMk/>
            <pc:sldMk cId="2505112213" sldId="856"/>
            <ac:spMk id="4" creationId="{B1266723-8E56-1FE5-EA4F-33334BBB5D49}"/>
          </ac:spMkLst>
        </pc:spChg>
        <pc:spChg chg="del">
          <ac:chgData name="Al Friend" userId="e5ed79da-d858-46d4-9eed-a7a24903f2de" providerId="ADAL" clId="{59829D5E-E658-4570-AC8E-8E4B472461C3}" dt="2025-09-23T08:08:50.032" v="519" actId="478"/>
          <ac:spMkLst>
            <pc:docMk/>
            <pc:sldMk cId="2505112213" sldId="856"/>
            <ac:spMk id="7" creationId="{272D29F5-849E-458B-A209-C0F25404477E}"/>
          </ac:spMkLst>
        </pc:spChg>
        <pc:spChg chg="del">
          <ac:chgData name="Al Friend" userId="e5ed79da-d858-46d4-9eed-a7a24903f2de" providerId="ADAL" clId="{59829D5E-E658-4570-AC8E-8E4B472461C3}" dt="2025-09-23T08:08:50.032" v="519" actId="478"/>
          <ac:spMkLst>
            <pc:docMk/>
            <pc:sldMk cId="2505112213" sldId="856"/>
            <ac:spMk id="14" creationId="{8D608A3B-B831-4F48-A74E-CD82490F6BF7}"/>
          </ac:spMkLst>
        </pc:spChg>
        <pc:spChg chg="del">
          <ac:chgData name="Al Friend" userId="e5ed79da-d858-46d4-9eed-a7a24903f2de" providerId="ADAL" clId="{59829D5E-E658-4570-AC8E-8E4B472461C3}" dt="2025-09-23T08:08:50.032" v="519" actId="478"/>
          <ac:spMkLst>
            <pc:docMk/>
            <pc:sldMk cId="2505112213" sldId="856"/>
            <ac:spMk id="15" creationId="{520E5F25-D895-488F-A861-0A978E2A9273}"/>
          </ac:spMkLst>
        </pc:spChg>
      </pc:sldChg>
      <pc:sldChg chg="addSp delSp modSp add delAnim modAnim">
        <pc:chgData name="Al Friend" userId="e5ed79da-d858-46d4-9eed-a7a24903f2de" providerId="ADAL" clId="{59829D5E-E658-4570-AC8E-8E4B472461C3}" dt="2025-09-23T08:19:15.498" v="648"/>
        <pc:sldMkLst>
          <pc:docMk/>
          <pc:sldMk cId="1884845285" sldId="857"/>
        </pc:sldMkLst>
        <pc:spChg chg="mod">
          <ac:chgData name="Al Friend" userId="e5ed79da-d858-46d4-9eed-a7a24903f2de" providerId="ADAL" clId="{59829D5E-E658-4570-AC8E-8E4B472461C3}" dt="2025-09-23T08:17:19.130" v="632" actId="20577"/>
          <ac:spMkLst>
            <pc:docMk/>
            <pc:sldMk cId="1884845285" sldId="857"/>
            <ac:spMk id="2" creationId="{00000000-0000-0000-0000-000000000000}"/>
          </ac:spMkLst>
        </pc:spChg>
        <pc:spChg chg="add mod">
          <ac:chgData name="Al Friend" userId="e5ed79da-d858-46d4-9eed-a7a24903f2de" providerId="ADAL" clId="{59829D5E-E658-4570-AC8E-8E4B472461C3}" dt="2025-09-23T08:18:58.574" v="641" actId="1076"/>
          <ac:spMkLst>
            <pc:docMk/>
            <pc:sldMk cId="1884845285" sldId="857"/>
            <ac:spMk id="3" creationId="{1982A04F-7091-4266-84FC-B7D2631DFD55}"/>
          </ac:spMkLst>
        </pc:spChg>
        <pc:spChg chg="add del">
          <ac:chgData name="Al Friend" userId="e5ed79da-d858-46d4-9eed-a7a24903f2de" providerId="ADAL" clId="{59829D5E-E658-4570-AC8E-8E4B472461C3}" dt="2025-09-23T08:16:55.622" v="621" actId="478"/>
          <ac:spMkLst>
            <pc:docMk/>
            <pc:sldMk cId="1884845285" sldId="857"/>
            <ac:spMk id="8" creationId="{D35ADF1C-110A-4A8A-BCE3-BD6F781CB0B8}"/>
          </ac:spMkLst>
        </pc:spChg>
        <pc:spChg chg="del">
          <ac:chgData name="Al Friend" userId="e5ed79da-d858-46d4-9eed-a7a24903f2de" providerId="ADAL" clId="{59829D5E-E658-4570-AC8E-8E4B472461C3}" dt="2025-09-23T08:16:38.039" v="619" actId="478"/>
          <ac:spMkLst>
            <pc:docMk/>
            <pc:sldMk cId="1884845285" sldId="857"/>
            <ac:spMk id="9" creationId="{64F822D9-BF36-4E02-A90B-2890AD4DE57B}"/>
          </ac:spMkLst>
        </pc:spChg>
        <pc:spChg chg="del">
          <ac:chgData name="Al Friend" userId="e5ed79da-d858-46d4-9eed-a7a24903f2de" providerId="ADAL" clId="{59829D5E-E658-4570-AC8E-8E4B472461C3}" dt="2025-09-23T08:16:27.574" v="616" actId="478"/>
          <ac:spMkLst>
            <pc:docMk/>
            <pc:sldMk cId="1884845285" sldId="857"/>
            <ac:spMk id="10" creationId="{E0381D51-F992-464F-BC3E-AEED0A3A459F}"/>
          </ac:spMkLst>
        </pc:spChg>
        <pc:spChg chg="add del">
          <ac:chgData name="Al Friend" userId="e5ed79da-d858-46d4-9eed-a7a24903f2de" providerId="ADAL" clId="{59829D5E-E658-4570-AC8E-8E4B472461C3}" dt="2025-09-23T08:16:54.153" v="620" actId="478"/>
          <ac:spMkLst>
            <pc:docMk/>
            <pc:sldMk cId="1884845285" sldId="857"/>
            <ac:spMk id="11" creationId="{3C581DE4-5E2D-4C41-ABAC-191D3B2A6F24}"/>
          </ac:spMkLst>
        </pc:spChg>
        <pc:spChg chg="add">
          <ac:chgData name="Al Friend" userId="e5ed79da-d858-46d4-9eed-a7a24903f2de" providerId="ADAL" clId="{59829D5E-E658-4570-AC8E-8E4B472461C3}" dt="2025-09-23T08:16:56.633" v="622"/>
          <ac:spMkLst>
            <pc:docMk/>
            <pc:sldMk cId="1884845285" sldId="857"/>
            <ac:spMk id="13" creationId="{4EC898D5-A860-4456-9BB0-AF1597733438}"/>
          </ac:spMkLst>
        </pc:spChg>
        <pc:spChg chg="del">
          <ac:chgData name="Al Friend" userId="e5ed79da-d858-46d4-9eed-a7a24903f2de" providerId="ADAL" clId="{59829D5E-E658-4570-AC8E-8E4B472461C3}" dt="2025-09-23T08:16:36.824" v="618" actId="478"/>
          <ac:spMkLst>
            <pc:docMk/>
            <pc:sldMk cId="1884845285" sldId="857"/>
            <ac:spMk id="14" creationId="{8D608A3B-B831-4F48-A74E-CD82490F6BF7}"/>
          </ac:spMkLst>
        </pc:spChg>
        <pc:spChg chg="del">
          <ac:chgData name="Al Friend" userId="e5ed79da-d858-46d4-9eed-a7a24903f2de" providerId="ADAL" clId="{59829D5E-E658-4570-AC8E-8E4B472461C3}" dt="2025-09-23T08:16:29.464" v="617" actId="478"/>
          <ac:spMkLst>
            <pc:docMk/>
            <pc:sldMk cId="1884845285" sldId="857"/>
            <ac:spMk id="15" creationId="{520E5F25-D895-488F-A861-0A978E2A9273}"/>
          </ac:spMkLst>
        </pc:spChg>
        <pc:spChg chg="add">
          <ac:chgData name="Al Friend" userId="e5ed79da-d858-46d4-9eed-a7a24903f2de" providerId="ADAL" clId="{59829D5E-E658-4570-AC8E-8E4B472461C3}" dt="2025-09-23T08:16:56.633" v="622"/>
          <ac:spMkLst>
            <pc:docMk/>
            <pc:sldMk cId="1884845285" sldId="857"/>
            <ac:spMk id="16" creationId="{75B97E84-D314-4DF4-AD03-F205FE5A17D3}"/>
          </ac:spMkLst>
        </pc:spChg>
        <pc:spChg chg="add">
          <ac:chgData name="Al Friend" userId="e5ed79da-d858-46d4-9eed-a7a24903f2de" providerId="ADAL" clId="{59829D5E-E658-4570-AC8E-8E4B472461C3}" dt="2025-09-23T08:16:56.633" v="622"/>
          <ac:spMkLst>
            <pc:docMk/>
            <pc:sldMk cId="1884845285" sldId="857"/>
            <ac:spMk id="17" creationId="{328CF5F6-9251-4A3B-9E63-3ECA5A0D8FE4}"/>
          </ac:spMkLst>
        </pc:spChg>
        <pc:spChg chg="add">
          <ac:chgData name="Al Friend" userId="e5ed79da-d858-46d4-9eed-a7a24903f2de" providerId="ADAL" clId="{59829D5E-E658-4570-AC8E-8E4B472461C3}" dt="2025-09-23T08:16:56.633" v="622"/>
          <ac:spMkLst>
            <pc:docMk/>
            <pc:sldMk cId="1884845285" sldId="857"/>
            <ac:spMk id="18" creationId="{A45D1C12-1DFA-49F8-8DAE-9B77E9EC1DBA}"/>
          </ac:spMkLst>
        </pc:spChg>
      </pc:sldChg>
      <pc:sldChg chg="addSp delSp modSp add modTransition modAnim modNotesTx">
        <pc:chgData name="Al Friend" userId="e5ed79da-d858-46d4-9eed-a7a24903f2de" providerId="ADAL" clId="{59829D5E-E658-4570-AC8E-8E4B472461C3}" dt="2025-09-23T08:28:54.627" v="664" actId="478"/>
        <pc:sldMkLst>
          <pc:docMk/>
          <pc:sldMk cId="3644562082" sldId="858"/>
        </pc:sldMkLst>
        <pc:spChg chg="del">
          <ac:chgData name="Al Friend" userId="e5ed79da-d858-46d4-9eed-a7a24903f2de" providerId="ADAL" clId="{59829D5E-E658-4570-AC8E-8E4B472461C3}" dt="2025-09-23T08:28:54.627" v="664" actId="478"/>
          <ac:spMkLst>
            <pc:docMk/>
            <pc:sldMk cId="3644562082" sldId="858"/>
            <ac:spMk id="3" creationId="{1982A04F-7091-4266-84FC-B7D2631DFD55}"/>
          </ac:spMkLst>
        </pc:spChg>
        <pc:spChg chg="add del">
          <ac:chgData name="Al Friend" userId="e5ed79da-d858-46d4-9eed-a7a24903f2de" providerId="ADAL" clId="{59829D5E-E658-4570-AC8E-8E4B472461C3}" dt="2025-09-23T08:28:47.278" v="660" actId="478"/>
          <ac:spMkLst>
            <pc:docMk/>
            <pc:sldMk cId="3644562082" sldId="858"/>
            <ac:spMk id="12" creationId="{68B16E17-198B-4874-BC66-EBC5F39A6145}"/>
          </ac:spMkLst>
        </pc:spChg>
        <pc:spChg chg="del">
          <ac:chgData name="Al Friend" userId="e5ed79da-d858-46d4-9eed-a7a24903f2de" providerId="ADAL" clId="{59829D5E-E658-4570-AC8E-8E4B472461C3}" dt="2025-09-23T08:28:53.285" v="663" actId="478"/>
          <ac:spMkLst>
            <pc:docMk/>
            <pc:sldMk cId="3644562082" sldId="858"/>
            <ac:spMk id="13" creationId="{4EC898D5-A860-4456-9BB0-AF1597733438}"/>
          </ac:spMkLst>
        </pc:spChg>
        <pc:spChg chg="del">
          <ac:chgData name="Al Friend" userId="e5ed79da-d858-46d4-9eed-a7a24903f2de" providerId="ADAL" clId="{59829D5E-E658-4570-AC8E-8E4B472461C3}" dt="2025-09-23T08:28:38.679" v="655" actId="478"/>
          <ac:spMkLst>
            <pc:docMk/>
            <pc:sldMk cId="3644562082" sldId="858"/>
            <ac:spMk id="16" creationId="{75B97E84-D314-4DF4-AD03-F205FE5A17D3}"/>
          </ac:spMkLst>
        </pc:spChg>
        <pc:spChg chg="del">
          <ac:chgData name="Al Friend" userId="e5ed79da-d858-46d4-9eed-a7a24903f2de" providerId="ADAL" clId="{59829D5E-E658-4570-AC8E-8E4B472461C3}" dt="2025-09-23T08:28:44.668" v="658" actId="478"/>
          <ac:spMkLst>
            <pc:docMk/>
            <pc:sldMk cId="3644562082" sldId="858"/>
            <ac:spMk id="17" creationId="{328CF5F6-9251-4A3B-9E63-3ECA5A0D8FE4}"/>
          </ac:spMkLst>
        </pc:spChg>
        <pc:spChg chg="del mod">
          <ac:chgData name="Al Friend" userId="e5ed79da-d858-46d4-9eed-a7a24903f2de" providerId="ADAL" clId="{59829D5E-E658-4570-AC8E-8E4B472461C3}" dt="2025-09-23T08:28:52.077" v="662" actId="478"/>
          <ac:spMkLst>
            <pc:docMk/>
            <pc:sldMk cId="3644562082" sldId="858"/>
            <ac:spMk id="18" creationId="{A45D1C12-1DFA-49F8-8DAE-9B77E9EC1DBA}"/>
          </ac:spMkLst>
        </pc:spChg>
      </pc:sldChg>
      <pc:sldChg chg="delSp add modTransition modAnim modNotesTx">
        <pc:chgData name="Al Friend" userId="e5ed79da-d858-46d4-9eed-a7a24903f2de" providerId="ADAL" clId="{59829D5E-E658-4570-AC8E-8E4B472461C3}" dt="2025-09-23T08:29:24.435" v="672" actId="478"/>
        <pc:sldMkLst>
          <pc:docMk/>
          <pc:sldMk cId="3263392521" sldId="859"/>
        </pc:sldMkLst>
        <pc:spChg chg="del">
          <ac:chgData name="Al Friend" userId="e5ed79da-d858-46d4-9eed-a7a24903f2de" providerId="ADAL" clId="{59829D5E-E658-4570-AC8E-8E4B472461C3}" dt="2025-09-23T08:29:24.435" v="672" actId="478"/>
          <ac:spMkLst>
            <pc:docMk/>
            <pc:sldMk cId="3263392521" sldId="859"/>
            <ac:spMk id="9" creationId="{64F822D9-BF36-4E02-A90B-2890AD4DE57B}"/>
          </ac:spMkLst>
        </pc:spChg>
        <pc:spChg chg="del">
          <ac:chgData name="Al Friend" userId="e5ed79da-d858-46d4-9eed-a7a24903f2de" providerId="ADAL" clId="{59829D5E-E658-4570-AC8E-8E4B472461C3}" dt="2025-09-23T08:29:19.129" v="669" actId="478"/>
          <ac:spMkLst>
            <pc:docMk/>
            <pc:sldMk cId="3263392521" sldId="859"/>
            <ac:spMk id="10" creationId="{E0381D51-F992-464F-BC3E-AEED0A3A459F}"/>
          </ac:spMkLst>
        </pc:spChg>
        <pc:spChg chg="del">
          <ac:chgData name="Al Friend" userId="e5ed79da-d858-46d4-9eed-a7a24903f2de" providerId="ADAL" clId="{59829D5E-E658-4570-AC8E-8E4B472461C3}" dt="2025-09-23T08:29:23.682" v="671" actId="478"/>
          <ac:spMkLst>
            <pc:docMk/>
            <pc:sldMk cId="3263392521" sldId="859"/>
            <ac:spMk id="14" creationId="{8D608A3B-B831-4F48-A74E-CD82490F6BF7}"/>
          </ac:spMkLst>
        </pc:spChg>
        <pc:spChg chg="del">
          <ac:chgData name="Al Friend" userId="e5ed79da-d858-46d4-9eed-a7a24903f2de" providerId="ADAL" clId="{59829D5E-E658-4570-AC8E-8E4B472461C3}" dt="2025-09-23T08:29:20.469" v="670" actId="478"/>
          <ac:spMkLst>
            <pc:docMk/>
            <pc:sldMk cId="3263392521" sldId="859"/>
            <ac:spMk id="15" creationId="{520E5F25-D895-488F-A861-0A978E2A9273}"/>
          </ac:spMkLst>
        </pc:spChg>
      </pc:sldChg>
      <pc:sldChg chg="delSp modSp add modTransition delAnim modAnim">
        <pc:chgData name="Al Friend" userId="e5ed79da-d858-46d4-9eed-a7a24903f2de" providerId="ADAL" clId="{59829D5E-E658-4570-AC8E-8E4B472461C3}" dt="2025-09-23T08:36:58.307" v="845" actId="20577"/>
        <pc:sldMkLst>
          <pc:docMk/>
          <pc:sldMk cId="2996963827" sldId="860"/>
        </pc:sldMkLst>
        <pc:spChg chg="del">
          <ac:chgData name="Al Friend" userId="e5ed79da-d858-46d4-9eed-a7a24903f2de" providerId="ADAL" clId="{59829D5E-E658-4570-AC8E-8E4B472461C3}" dt="2025-09-23T08:36:46.035" v="843" actId="478"/>
          <ac:spMkLst>
            <pc:docMk/>
            <pc:sldMk cId="2996963827" sldId="860"/>
            <ac:spMk id="9" creationId="{CE53807C-0EE1-242A-430E-565F7F51A109}"/>
          </ac:spMkLst>
        </pc:spChg>
        <pc:spChg chg="mod">
          <ac:chgData name="Al Friend" userId="e5ed79da-d858-46d4-9eed-a7a24903f2de" providerId="ADAL" clId="{59829D5E-E658-4570-AC8E-8E4B472461C3}" dt="2025-09-23T08:36:58.307" v="845" actId="20577"/>
          <ac:spMkLst>
            <pc:docMk/>
            <pc:sldMk cId="2996963827" sldId="860"/>
            <ac:spMk id="12" creationId="{68B16E17-198B-4874-BC66-EBC5F39A6145}"/>
          </ac:spMkLst>
        </pc:spChg>
      </pc:sldChg>
      <pc:sldChg chg="modSp modAnim">
        <pc:chgData name="Al Friend" userId="e5ed79da-d858-46d4-9eed-a7a24903f2de" providerId="ADAL" clId="{59829D5E-E658-4570-AC8E-8E4B472461C3}" dt="2025-09-24T10:19:39.423" v="1222"/>
        <pc:sldMkLst>
          <pc:docMk/>
          <pc:sldMk cId="2763073266" sldId="861"/>
        </pc:sldMkLst>
        <pc:spChg chg="mod">
          <ac:chgData name="Al Friend" userId="e5ed79da-d858-46d4-9eed-a7a24903f2de" providerId="ADAL" clId="{59829D5E-E658-4570-AC8E-8E4B472461C3}" dt="2025-09-24T10:13:05.178" v="1076" actId="20577"/>
          <ac:spMkLst>
            <pc:docMk/>
            <pc:sldMk cId="2763073266" sldId="861"/>
            <ac:spMk id="3" creationId="{A90FA061-7A22-FB59-9834-E0DE6EDBDBD2}"/>
          </ac:spMkLst>
        </pc:spChg>
        <pc:spChg chg="mod">
          <ac:chgData name="Al Friend" userId="e5ed79da-d858-46d4-9eed-a7a24903f2de" providerId="ADAL" clId="{59829D5E-E658-4570-AC8E-8E4B472461C3}" dt="2025-09-24T10:13:30.469" v="1138" actId="1036"/>
          <ac:spMkLst>
            <pc:docMk/>
            <pc:sldMk cId="2763073266" sldId="861"/>
            <ac:spMk id="4" creationId="{B34D2E19-B1B5-CEAA-C1D8-DF77920407E2}"/>
          </ac:spMkLst>
        </pc:spChg>
        <pc:spChg chg="mod">
          <ac:chgData name="Al Friend" userId="e5ed79da-d858-46d4-9eed-a7a24903f2de" providerId="ADAL" clId="{59829D5E-E658-4570-AC8E-8E4B472461C3}" dt="2025-09-24T10:13:41.901" v="1146" actId="1036"/>
          <ac:spMkLst>
            <pc:docMk/>
            <pc:sldMk cId="2763073266" sldId="861"/>
            <ac:spMk id="5" creationId="{B1797441-ABCF-4FA9-668F-DE8232019BBE}"/>
          </ac:spMkLst>
        </pc:spChg>
        <pc:spChg chg="mod">
          <ac:chgData name="Al Friend" userId="e5ed79da-d858-46d4-9eed-a7a24903f2de" providerId="ADAL" clId="{59829D5E-E658-4570-AC8E-8E4B472461C3}" dt="2025-09-24T10:13:51.645" v="1193" actId="1037"/>
          <ac:spMkLst>
            <pc:docMk/>
            <pc:sldMk cId="2763073266" sldId="861"/>
            <ac:spMk id="6" creationId="{F1E2792F-B00B-8051-0C24-1876C4506410}"/>
          </ac:spMkLst>
        </pc:spChg>
      </pc:sldChg>
      <pc:sldChg chg="add del">
        <pc:chgData name="Al Friend" userId="e5ed79da-d858-46d4-9eed-a7a24903f2de" providerId="ADAL" clId="{59829D5E-E658-4570-AC8E-8E4B472461C3}" dt="2025-09-24T10:15:25.583" v="1211" actId="2696"/>
        <pc:sldMkLst>
          <pc:docMk/>
          <pc:sldMk cId="2900835282" sldId="863"/>
        </pc:sldMkLst>
      </pc:sldChg>
      <pc:sldChg chg="delSp modSp add modTransition modAnim">
        <pc:chgData name="Al Friend" userId="e5ed79da-d858-46d4-9eed-a7a24903f2de" providerId="ADAL" clId="{59829D5E-E658-4570-AC8E-8E4B472461C3}" dt="2025-09-24T10:15:12.673" v="1210" actId="478"/>
        <pc:sldMkLst>
          <pc:docMk/>
          <pc:sldMk cId="571892223" sldId="864"/>
        </pc:sldMkLst>
        <pc:spChg chg="mod">
          <ac:chgData name="Al Friend" userId="e5ed79da-d858-46d4-9eed-a7a24903f2de" providerId="ADAL" clId="{59829D5E-E658-4570-AC8E-8E4B472461C3}" dt="2025-09-24T10:15:04.998" v="1207" actId="20577"/>
          <ac:spMkLst>
            <pc:docMk/>
            <pc:sldMk cId="571892223" sldId="864"/>
            <ac:spMk id="3" creationId="{A90FA061-7A22-FB59-9834-E0DE6EDBDBD2}"/>
          </ac:spMkLst>
        </pc:spChg>
        <pc:spChg chg="del">
          <ac:chgData name="Al Friend" userId="e5ed79da-d858-46d4-9eed-a7a24903f2de" providerId="ADAL" clId="{59829D5E-E658-4570-AC8E-8E4B472461C3}" dt="2025-09-24T10:15:09.776" v="1208" actId="478"/>
          <ac:spMkLst>
            <pc:docMk/>
            <pc:sldMk cId="571892223" sldId="864"/>
            <ac:spMk id="4" creationId="{B34D2E19-B1B5-CEAA-C1D8-DF77920407E2}"/>
          </ac:spMkLst>
        </pc:spChg>
        <pc:spChg chg="del">
          <ac:chgData name="Al Friend" userId="e5ed79da-d858-46d4-9eed-a7a24903f2de" providerId="ADAL" clId="{59829D5E-E658-4570-AC8E-8E4B472461C3}" dt="2025-09-24T10:15:11.199" v="1209" actId="478"/>
          <ac:spMkLst>
            <pc:docMk/>
            <pc:sldMk cId="571892223" sldId="864"/>
            <ac:spMk id="5" creationId="{B1797441-ABCF-4FA9-668F-DE8232019BBE}"/>
          </ac:spMkLst>
        </pc:spChg>
        <pc:spChg chg="del">
          <ac:chgData name="Al Friend" userId="e5ed79da-d858-46d4-9eed-a7a24903f2de" providerId="ADAL" clId="{59829D5E-E658-4570-AC8E-8E4B472461C3}" dt="2025-09-24T10:15:12.673" v="1210" actId="478"/>
          <ac:spMkLst>
            <pc:docMk/>
            <pc:sldMk cId="571892223" sldId="864"/>
            <ac:spMk id="6" creationId="{F1E2792F-B00B-8051-0C24-1876C4506410}"/>
          </ac:spMkLst>
        </pc:spChg>
      </pc:sldChg>
      <pc:sldChg chg="delSp add del modTransition modAnim">
        <pc:chgData name="Al Friend" userId="e5ed79da-d858-46d4-9eed-a7a24903f2de" providerId="ADAL" clId="{59829D5E-E658-4570-AC8E-8E4B472461C3}" dt="2025-09-24T11:01:35.168" v="1730" actId="2696"/>
        <pc:sldMkLst>
          <pc:docMk/>
          <pc:sldMk cId="2829226134" sldId="865"/>
        </pc:sldMkLst>
        <pc:spChg chg="del">
          <ac:chgData name="Al Friend" userId="e5ed79da-d858-46d4-9eed-a7a24903f2de" providerId="ADAL" clId="{59829D5E-E658-4570-AC8E-8E4B472461C3}" dt="2025-09-24T10:51:50.126" v="1428" actId="478"/>
          <ac:spMkLst>
            <pc:docMk/>
            <pc:sldMk cId="2829226134" sldId="865"/>
            <ac:spMk id="4" creationId="{9384B7F1-BA4B-4730-F724-7D085D57DAB9}"/>
          </ac:spMkLst>
        </pc:spChg>
        <pc:spChg chg="del">
          <ac:chgData name="Al Friend" userId="e5ed79da-d858-46d4-9eed-a7a24903f2de" providerId="ADAL" clId="{59829D5E-E658-4570-AC8E-8E4B472461C3}" dt="2025-09-24T10:51:48.175" v="1427" actId="478"/>
          <ac:spMkLst>
            <pc:docMk/>
            <pc:sldMk cId="2829226134" sldId="865"/>
            <ac:spMk id="16" creationId="{33AAB01A-94DD-4613-BD71-1720FEFEFA8E}"/>
          </ac:spMkLst>
        </pc:spChg>
        <pc:spChg chg="del">
          <ac:chgData name="Al Friend" userId="e5ed79da-d858-46d4-9eed-a7a24903f2de" providerId="ADAL" clId="{59829D5E-E658-4570-AC8E-8E4B472461C3}" dt="2025-09-24T10:51:51.951" v="1429" actId="478"/>
          <ac:spMkLst>
            <pc:docMk/>
            <pc:sldMk cId="2829226134" sldId="865"/>
            <ac:spMk id="39" creationId="{A4585091-739A-4D3F-99EE-3F1D384F15D3}"/>
          </ac:spMkLst>
        </pc:spChg>
      </pc:sldChg>
      <pc:sldChg chg="delSp modSp add modTransition modAnim">
        <pc:chgData name="Al Friend" userId="e5ed79da-d858-46d4-9eed-a7a24903f2de" providerId="ADAL" clId="{59829D5E-E658-4570-AC8E-8E4B472461C3}" dt="2025-09-24T10:55:11.266" v="1507"/>
        <pc:sldMkLst>
          <pc:docMk/>
          <pc:sldMk cId="3034192770" sldId="866"/>
        </pc:sldMkLst>
        <pc:spChg chg="mod">
          <ac:chgData name="Al Friend" userId="e5ed79da-d858-46d4-9eed-a7a24903f2de" providerId="ADAL" clId="{59829D5E-E658-4570-AC8E-8E4B472461C3}" dt="2025-09-24T10:54:58.567" v="1506" actId="20577"/>
          <ac:spMkLst>
            <pc:docMk/>
            <pc:sldMk cId="3034192770" sldId="866"/>
            <ac:spMk id="6" creationId="{25621651-20C0-40E2-8E50-E2BC893F8BB5}"/>
          </ac:spMkLst>
        </pc:spChg>
        <pc:spChg chg="del">
          <ac:chgData name="Al Friend" userId="e5ed79da-d858-46d4-9eed-a7a24903f2de" providerId="ADAL" clId="{59829D5E-E658-4570-AC8E-8E4B472461C3}" dt="2025-09-24T10:54:22.042" v="1497" actId="478"/>
          <ac:spMkLst>
            <pc:docMk/>
            <pc:sldMk cId="3034192770" sldId="866"/>
            <ac:spMk id="11" creationId="{BAC9D8DB-ABCA-4F67-B600-02A2BC08B7C9}"/>
          </ac:spMkLst>
        </pc:spChg>
        <pc:spChg chg="del">
          <ac:chgData name="Al Friend" userId="e5ed79da-d858-46d4-9eed-a7a24903f2de" providerId="ADAL" clId="{59829D5E-E658-4570-AC8E-8E4B472461C3}" dt="2025-09-24T10:54:20.630" v="1496" actId="478"/>
          <ac:spMkLst>
            <pc:docMk/>
            <pc:sldMk cId="3034192770" sldId="866"/>
            <ac:spMk id="12" creationId="{18ADAFC1-1EC6-6123-6386-BF60E9A46802}"/>
          </ac:spMkLst>
        </pc:spChg>
        <pc:spChg chg="del">
          <ac:chgData name="Al Friend" userId="e5ed79da-d858-46d4-9eed-a7a24903f2de" providerId="ADAL" clId="{59829D5E-E658-4570-AC8E-8E4B472461C3}" dt="2025-09-24T10:54:19.256" v="1495" actId="478"/>
          <ac:spMkLst>
            <pc:docMk/>
            <pc:sldMk cId="3034192770" sldId="866"/>
            <ac:spMk id="14" creationId="{188793BE-0C8F-4FC9-9F23-46D90C932B1F}"/>
          </ac:spMkLst>
        </pc:spChg>
        <pc:cxnChg chg="del">
          <ac:chgData name="Al Friend" userId="e5ed79da-d858-46d4-9eed-a7a24903f2de" providerId="ADAL" clId="{59829D5E-E658-4570-AC8E-8E4B472461C3}" dt="2025-09-24T10:54:31.444" v="1498" actId="478"/>
          <ac:cxnSpMkLst>
            <pc:docMk/>
            <pc:sldMk cId="3034192770" sldId="866"/>
            <ac:cxnSpMk id="17" creationId="{452C6EB4-D9F4-40E5-BF0D-986D882CF283}"/>
          </ac:cxnSpMkLst>
        </pc:cxnChg>
        <pc:cxnChg chg="del">
          <ac:chgData name="Al Friend" userId="e5ed79da-d858-46d4-9eed-a7a24903f2de" providerId="ADAL" clId="{59829D5E-E658-4570-AC8E-8E4B472461C3}" dt="2025-09-24T10:54:32.019" v="1499" actId="478"/>
          <ac:cxnSpMkLst>
            <pc:docMk/>
            <pc:sldMk cId="3034192770" sldId="866"/>
            <ac:cxnSpMk id="19" creationId="{6AD1AF2C-C734-4487-960D-E3302B849975}"/>
          </ac:cxnSpMkLst>
        </pc:cxnChg>
        <pc:cxnChg chg="del">
          <ac:chgData name="Al Friend" userId="e5ed79da-d858-46d4-9eed-a7a24903f2de" providerId="ADAL" clId="{59829D5E-E658-4570-AC8E-8E4B472461C3}" dt="2025-09-24T10:54:33.040" v="1500" actId="478"/>
          <ac:cxnSpMkLst>
            <pc:docMk/>
            <pc:sldMk cId="3034192770" sldId="866"/>
            <ac:cxnSpMk id="20" creationId="{6463EB01-473F-40E2-9B0C-7DFD6390BBBC}"/>
          </ac:cxnSpMkLst>
        </pc:cxnChg>
        <pc:cxnChg chg="del">
          <ac:chgData name="Al Friend" userId="e5ed79da-d858-46d4-9eed-a7a24903f2de" providerId="ADAL" clId="{59829D5E-E658-4570-AC8E-8E4B472461C3}" dt="2025-09-24T10:54:33.857" v="1501" actId="478"/>
          <ac:cxnSpMkLst>
            <pc:docMk/>
            <pc:sldMk cId="3034192770" sldId="866"/>
            <ac:cxnSpMk id="22" creationId="{F4482037-A748-4DED-AA60-D7F19F6FED59}"/>
          </ac:cxnSpMkLst>
        </pc:cxnChg>
      </pc:sldChg>
      <pc:sldChg chg="delSp add modTransition delAnim modAnim">
        <pc:chgData name="Al Friend" userId="e5ed79da-d858-46d4-9eed-a7a24903f2de" providerId="ADAL" clId="{59829D5E-E658-4570-AC8E-8E4B472461C3}" dt="2025-09-24T11:01:39.262" v="1731"/>
        <pc:sldMkLst>
          <pc:docMk/>
          <pc:sldMk cId="1080785692" sldId="867"/>
        </pc:sldMkLst>
        <pc:spChg chg="del">
          <ac:chgData name="Al Friend" userId="e5ed79da-d858-46d4-9eed-a7a24903f2de" providerId="ADAL" clId="{59829D5E-E658-4570-AC8E-8E4B472461C3}" dt="2025-09-24T11:01:16.128" v="1725" actId="478"/>
          <ac:spMkLst>
            <pc:docMk/>
            <pc:sldMk cId="1080785692" sldId="867"/>
            <ac:spMk id="4" creationId="{9384B7F1-BA4B-4730-F724-7D085D57DAB9}"/>
          </ac:spMkLst>
        </pc:spChg>
        <pc:spChg chg="del">
          <ac:chgData name="Al Friend" userId="e5ed79da-d858-46d4-9eed-a7a24903f2de" providerId="ADAL" clId="{59829D5E-E658-4570-AC8E-8E4B472461C3}" dt="2025-09-24T11:01:20.289" v="1726" actId="478"/>
          <ac:spMkLst>
            <pc:docMk/>
            <pc:sldMk cId="1080785692" sldId="867"/>
            <ac:spMk id="16" creationId="{33AAB01A-94DD-4613-BD71-1720FEFEFA8E}"/>
          </ac:spMkLst>
        </pc:spChg>
        <pc:spChg chg="del">
          <ac:chgData name="Al Friend" userId="e5ed79da-d858-46d4-9eed-a7a24903f2de" providerId="ADAL" clId="{59829D5E-E658-4570-AC8E-8E4B472461C3}" dt="2025-09-24T11:01:23.633" v="1728" actId="478"/>
          <ac:spMkLst>
            <pc:docMk/>
            <pc:sldMk cId="1080785692" sldId="867"/>
            <ac:spMk id="22" creationId="{F2924B22-3C77-4BE2-AEDF-DF4BE55E968F}"/>
          </ac:spMkLst>
        </pc:spChg>
        <pc:spChg chg="del">
          <ac:chgData name="Al Friend" userId="e5ed79da-d858-46d4-9eed-a7a24903f2de" providerId="ADAL" clId="{59829D5E-E658-4570-AC8E-8E4B472461C3}" dt="2025-09-24T11:01:22.247" v="1727" actId="478"/>
          <ac:spMkLst>
            <pc:docMk/>
            <pc:sldMk cId="1080785692" sldId="867"/>
            <ac:spMk id="39" creationId="{A4585091-739A-4D3F-99EE-3F1D384F15D3}"/>
          </ac:spMkLst>
        </pc:spChg>
      </pc:sldChg>
      <pc:sldChg chg="delSp modSp add del modTransition modAnim">
        <pc:chgData name="Al Friend" userId="e5ed79da-d858-46d4-9eed-a7a24903f2de" providerId="ADAL" clId="{59829D5E-E658-4570-AC8E-8E4B472461C3}" dt="2025-09-24T11:06:46.087" v="1744" actId="2696"/>
        <pc:sldMkLst>
          <pc:docMk/>
          <pc:sldMk cId="729060318" sldId="868"/>
        </pc:sldMkLst>
        <pc:spChg chg="mod">
          <ac:chgData name="Al Friend" userId="e5ed79da-d858-46d4-9eed-a7a24903f2de" providerId="ADAL" clId="{59829D5E-E658-4570-AC8E-8E4B472461C3}" dt="2025-09-24T11:05:49.814" v="1742" actId="20577"/>
          <ac:spMkLst>
            <pc:docMk/>
            <pc:sldMk cId="729060318" sldId="868"/>
            <ac:spMk id="3" creationId="{00000000-0000-0000-0000-000000000000}"/>
          </ac:spMkLst>
        </pc:spChg>
        <pc:spChg chg="del">
          <ac:chgData name="Al Friend" userId="e5ed79da-d858-46d4-9eed-a7a24903f2de" providerId="ADAL" clId="{59829D5E-E658-4570-AC8E-8E4B472461C3}" dt="2025-09-24T11:05:24.213" v="1736" actId="478"/>
          <ac:spMkLst>
            <pc:docMk/>
            <pc:sldMk cId="729060318" sldId="868"/>
            <ac:spMk id="13" creationId="{2B744526-5130-4CB8-AA7B-89D68714A5DC}"/>
          </ac:spMkLst>
        </pc:spChg>
        <pc:spChg chg="del">
          <ac:chgData name="Al Friend" userId="e5ed79da-d858-46d4-9eed-a7a24903f2de" providerId="ADAL" clId="{59829D5E-E658-4570-AC8E-8E4B472461C3}" dt="2025-09-24T11:05:27.413" v="1738" actId="478"/>
          <ac:spMkLst>
            <pc:docMk/>
            <pc:sldMk cId="729060318" sldId="868"/>
            <ac:spMk id="14" creationId="{8D608A3B-B831-4F48-A74E-CD82490F6BF7}"/>
          </ac:spMkLst>
        </pc:spChg>
        <pc:spChg chg="del">
          <ac:chgData name="Al Friend" userId="e5ed79da-d858-46d4-9eed-a7a24903f2de" providerId="ADAL" clId="{59829D5E-E658-4570-AC8E-8E4B472461C3}" dt="2025-09-24T11:05:25.558" v="1737" actId="478"/>
          <ac:spMkLst>
            <pc:docMk/>
            <pc:sldMk cId="729060318" sldId="868"/>
            <ac:spMk id="15" creationId="{520E5F25-D895-488F-A861-0A978E2A9273}"/>
          </ac:spMkLst>
        </pc:spChg>
      </pc:sldChg>
      <pc:sldChg chg="modSp add modTransition modAnim">
        <pc:chgData name="Al Friend" userId="e5ed79da-d858-46d4-9eed-a7a24903f2de" providerId="ADAL" clId="{59829D5E-E658-4570-AC8E-8E4B472461C3}" dt="2025-09-24T12:06:33.852" v="1884" actId="20577"/>
        <pc:sldMkLst>
          <pc:docMk/>
          <pc:sldMk cId="2336362312" sldId="868"/>
        </pc:sldMkLst>
        <pc:spChg chg="mod">
          <ac:chgData name="Al Friend" userId="e5ed79da-d858-46d4-9eed-a7a24903f2de" providerId="ADAL" clId="{59829D5E-E658-4570-AC8E-8E4B472461C3}" dt="2025-09-24T12:06:33.852" v="1884" actId="20577"/>
          <ac:spMkLst>
            <pc:docMk/>
            <pc:sldMk cId="2336362312" sldId="868"/>
            <ac:spMk id="3" creationId="{072C8F05-08D3-4FF6-F20B-72B61653B63A}"/>
          </ac:spMkLst>
        </pc:spChg>
        <pc:spChg chg="mod">
          <ac:chgData name="Al Friend" userId="e5ed79da-d858-46d4-9eed-a7a24903f2de" providerId="ADAL" clId="{59829D5E-E658-4570-AC8E-8E4B472461C3}" dt="2025-09-24T12:06:09.703" v="1877" actId="1076"/>
          <ac:spMkLst>
            <pc:docMk/>
            <pc:sldMk cId="2336362312" sldId="868"/>
            <ac:spMk id="5" creationId="{54C8157B-430A-4486-9B0E-EAA8CFF447AC}"/>
          </ac:spMkLst>
        </pc:spChg>
      </pc:sldChg>
      <pc:sldChg chg="delSp modSp add modTransition modAnim">
        <pc:chgData name="Al Friend" userId="e5ed79da-d858-46d4-9eed-a7a24903f2de" providerId="ADAL" clId="{59829D5E-E658-4570-AC8E-8E4B472461C3}" dt="2025-09-24T12:11:38.510" v="2068" actId="478"/>
        <pc:sldMkLst>
          <pc:docMk/>
          <pc:sldMk cId="573298898" sldId="869"/>
        </pc:sldMkLst>
        <pc:spChg chg="mod">
          <ac:chgData name="Al Friend" userId="e5ed79da-d858-46d4-9eed-a7a24903f2de" providerId="ADAL" clId="{59829D5E-E658-4570-AC8E-8E4B472461C3}" dt="2025-09-24T12:11:24.632" v="2065" actId="20577"/>
          <ac:spMkLst>
            <pc:docMk/>
            <pc:sldMk cId="573298898" sldId="869"/>
            <ac:spMk id="3" creationId="{B92DFA21-DF18-4B5E-7D57-E6A36A9EBE8F}"/>
          </ac:spMkLst>
        </pc:spChg>
        <pc:picChg chg="del">
          <ac:chgData name="Al Friend" userId="e5ed79da-d858-46d4-9eed-a7a24903f2de" providerId="ADAL" clId="{59829D5E-E658-4570-AC8E-8E4B472461C3}" dt="2025-09-24T12:11:38.510" v="2068" actId="478"/>
          <ac:picMkLst>
            <pc:docMk/>
            <pc:sldMk cId="573298898" sldId="869"/>
            <ac:picMk id="11" creationId="{CE85E75A-F1A5-B7BB-D4EB-E152ADB93F9C}"/>
          </ac:picMkLst>
        </pc:picChg>
        <pc:picChg chg="ord">
          <ac:chgData name="Al Friend" userId="e5ed79da-d858-46d4-9eed-a7a24903f2de" providerId="ADAL" clId="{59829D5E-E658-4570-AC8E-8E4B472461C3}" dt="2025-09-24T12:11:36.925" v="2067" actId="167"/>
          <ac:picMkLst>
            <pc:docMk/>
            <pc:sldMk cId="573298898" sldId="869"/>
            <ac:picMk id="19" creationId="{3FE53231-16A9-0BA2-7A48-4B9D5B2F1A4A}"/>
          </ac:picMkLst>
        </pc:picChg>
      </pc:sldChg>
    </pc:docChg>
  </pc:docChgLst>
  <pc:docChgLst>
    <pc:chgData name="Al Friend" userId="e5ed79da-d858-46d4-9eed-a7a24903f2de" providerId="ADAL" clId="{9853D65B-86FD-4354-9C2F-105578B046A8}"/>
    <pc:docChg chg="modSld">
      <pc:chgData name="Al Friend" userId="e5ed79da-d858-46d4-9eed-a7a24903f2de" providerId="ADAL" clId="{9853D65B-86FD-4354-9C2F-105578B046A8}" dt="2025-08-19T19:42:24.836" v="104" actId="14100"/>
      <pc:docMkLst>
        <pc:docMk/>
      </pc:docMkLst>
      <pc:sldChg chg="modSp mod">
        <pc:chgData name="Al Friend" userId="e5ed79da-d858-46d4-9eed-a7a24903f2de" providerId="ADAL" clId="{9853D65B-86FD-4354-9C2F-105578B046A8}" dt="2025-08-19T19:37:41.561" v="15" actId="20577"/>
        <pc:sldMkLst>
          <pc:docMk/>
          <pc:sldMk cId="171987008" sldId="444"/>
        </pc:sldMkLst>
      </pc:sldChg>
      <pc:sldChg chg="modSp mod modAnim">
        <pc:chgData name="Al Friend" userId="e5ed79da-d858-46d4-9eed-a7a24903f2de" providerId="ADAL" clId="{9853D65B-86FD-4354-9C2F-105578B046A8}" dt="2025-08-19T19:42:24.836" v="104" actId="14100"/>
        <pc:sldMkLst>
          <pc:docMk/>
          <pc:sldMk cId="2672142775" sldId="552"/>
        </pc:sldMkLst>
      </pc:sldChg>
      <pc:sldChg chg="modSp mod">
        <pc:chgData name="Al Friend" userId="e5ed79da-d858-46d4-9eed-a7a24903f2de" providerId="ADAL" clId="{9853D65B-86FD-4354-9C2F-105578B046A8}" dt="2025-08-19T19:37:51.529" v="17" actId="20577"/>
        <pc:sldMkLst>
          <pc:docMk/>
          <pc:sldMk cId="395973225" sldId="83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/>
      <dgm:spPr/>
      <dgm:t>
        <a:bodyPr/>
        <a:lstStyle/>
        <a:p>
          <a:r>
            <a:rPr lang="en-US" dirty="0"/>
            <a:t>WDD</a:t>
          </a:r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/>
            <a:t>Assignment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/>
            <a:t>Exam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6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6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6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3" presStyleCnt="6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4" presStyleCnt="6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3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4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4944EAFC-B2B0-4E7D-94E9-B17B5C2D380E}" srcId="{AADFB80D-C2E8-416C-B522-D5F6D93F18D7}" destId="{9EC5D7E7-13E1-4749-A134-4C83AB922A61}" srcOrd="5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4B8D09CE-12DA-4A98-A079-57B4B36ABD66}" type="presParOf" srcId="{7EBBDEE6-A55E-47FA-9020-5BC46200AFFC}" destId="{3E2A20E0-2799-4B60-847C-0291A143F060}" srcOrd="6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7" destOrd="0" presId="urn:microsoft.com/office/officeart/2005/8/layout/chevron2"/>
    <dgm:cxn modelId="{5FCECAA4-B55F-4524-B52B-5579AFC35055}" type="presParOf" srcId="{7EBBDEE6-A55E-47FA-9020-5BC46200AFFC}" destId="{BC0413A5-5CFC-41A1-A4D1-32D9D3A580EB}" srcOrd="8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9" destOrd="0" presId="urn:microsoft.com/office/officeart/2005/8/layout/chevron2"/>
    <dgm:cxn modelId="{9C5603DB-FB5F-489A-A5FC-119F4545BE24}" type="presParOf" srcId="{7EBBDEE6-A55E-47FA-9020-5BC46200AFFC}" destId="{5FCAE6DF-E40E-46F3-84CF-149E85A19097}" srcOrd="10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/>
            <a:t>Assignment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/>
            <a:t>Exam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C654DD-B66D-49B2-B60C-C36917F5F1F8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E95A991-3ED1-451F-A375-E245E0AE92CF}">
      <dgm:prSet phldrT="[Text]"/>
      <dgm:spPr/>
      <dgm:t>
        <a:bodyPr/>
        <a:lstStyle/>
        <a:p>
          <a:r>
            <a:rPr lang="en-GB" dirty="0"/>
            <a:t>Analysis</a:t>
          </a:r>
        </a:p>
      </dgm:t>
    </dgm:pt>
    <dgm:pt modelId="{DC348D97-2342-4344-9014-5171FC6EE62B}" type="parTrans" cxnId="{2E57B817-5C68-4B7E-84BB-50F381D99997}">
      <dgm:prSet/>
      <dgm:spPr/>
      <dgm:t>
        <a:bodyPr/>
        <a:lstStyle/>
        <a:p>
          <a:endParaRPr lang="en-GB"/>
        </a:p>
      </dgm:t>
    </dgm:pt>
    <dgm:pt modelId="{CC8ED691-21DE-4433-94FA-F10D8C6FCB7A}" type="sibTrans" cxnId="{2E57B817-5C68-4B7E-84BB-50F381D99997}">
      <dgm:prSet/>
      <dgm:spPr/>
      <dgm:t>
        <a:bodyPr/>
        <a:lstStyle/>
        <a:p>
          <a:endParaRPr lang="en-GB"/>
        </a:p>
      </dgm:t>
    </dgm:pt>
    <dgm:pt modelId="{DBE256A1-494A-4477-A5C1-DF1DF5524CFC}">
      <dgm:prSet phldrT="[Text]"/>
      <dgm:spPr/>
      <dgm:t>
        <a:bodyPr/>
        <a:lstStyle/>
        <a:p>
          <a:r>
            <a:rPr lang="en-GB" dirty="0"/>
            <a:t>Design</a:t>
          </a:r>
        </a:p>
      </dgm:t>
    </dgm:pt>
    <dgm:pt modelId="{36A6F2D1-7DDC-487D-9B81-ADE7B32F093A}" type="parTrans" cxnId="{9EB0CD73-A7B8-403A-9E57-356C00F3BE53}">
      <dgm:prSet/>
      <dgm:spPr/>
      <dgm:t>
        <a:bodyPr/>
        <a:lstStyle/>
        <a:p>
          <a:endParaRPr lang="en-GB"/>
        </a:p>
      </dgm:t>
    </dgm:pt>
    <dgm:pt modelId="{0DD1A172-5866-421A-BE1E-049087FEB7B5}" type="sibTrans" cxnId="{9EB0CD73-A7B8-403A-9E57-356C00F3BE53}">
      <dgm:prSet/>
      <dgm:spPr/>
      <dgm:t>
        <a:bodyPr/>
        <a:lstStyle/>
        <a:p>
          <a:endParaRPr lang="en-GB"/>
        </a:p>
      </dgm:t>
    </dgm:pt>
    <dgm:pt modelId="{812A3815-5D8D-46A9-BB56-6B74225C78B0}">
      <dgm:prSet phldrT="[Text]"/>
      <dgm:spPr/>
      <dgm:t>
        <a:bodyPr/>
        <a:lstStyle/>
        <a:p>
          <a:r>
            <a:rPr lang="en-GB" dirty="0"/>
            <a:t>Test</a:t>
          </a:r>
        </a:p>
      </dgm:t>
    </dgm:pt>
    <dgm:pt modelId="{EC998C42-8F68-4FC9-AEC5-C822631A34BF}" type="parTrans" cxnId="{A7506B53-C236-4AE4-98A5-4D67E485ABD2}">
      <dgm:prSet/>
      <dgm:spPr/>
      <dgm:t>
        <a:bodyPr/>
        <a:lstStyle/>
        <a:p>
          <a:endParaRPr lang="en-GB"/>
        </a:p>
      </dgm:t>
    </dgm:pt>
    <dgm:pt modelId="{A224DBB1-E4BF-4B68-81DD-5A223559F751}" type="sibTrans" cxnId="{A7506B53-C236-4AE4-98A5-4D67E485ABD2}">
      <dgm:prSet/>
      <dgm:spPr/>
      <dgm:t>
        <a:bodyPr/>
        <a:lstStyle/>
        <a:p>
          <a:endParaRPr lang="en-GB"/>
        </a:p>
      </dgm:t>
    </dgm:pt>
    <dgm:pt modelId="{83F8E2F0-445E-4D11-A56F-2187CC6C419B}">
      <dgm:prSet phldrT="[Text]"/>
      <dgm:spPr/>
      <dgm:t>
        <a:bodyPr/>
        <a:lstStyle/>
        <a:p>
          <a:r>
            <a:rPr lang="en-GB" dirty="0"/>
            <a:t>Implement</a:t>
          </a:r>
        </a:p>
      </dgm:t>
    </dgm:pt>
    <dgm:pt modelId="{3206BD5F-F58F-49D8-B5EA-E53D1CFE6139}" type="parTrans" cxnId="{05705275-AE53-4C1F-9D7A-04A4D9A93AA9}">
      <dgm:prSet/>
      <dgm:spPr/>
      <dgm:t>
        <a:bodyPr/>
        <a:lstStyle/>
        <a:p>
          <a:endParaRPr lang="en-GB"/>
        </a:p>
      </dgm:t>
    </dgm:pt>
    <dgm:pt modelId="{F4D9A09B-B139-4751-87E4-611F2D28FAD1}" type="sibTrans" cxnId="{05705275-AE53-4C1F-9D7A-04A4D9A93AA9}">
      <dgm:prSet/>
      <dgm:spPr/>
      <dgm:t>
        <a:bodyPr/>
        <a:lstStyle/>
        <a:p>
          <a:endParaRPr lang="en-GB"/>
        </a:p>
      </dgm:t>
    </dgm:pt>
    <dgm:pt modelId="{D2281E51-0E7B-4383-ADF4-D3EF0F4D76BA}">
      <dgm:prSet phldrT="[Text]"/>
      <dgm:spPr/>
      <dgm:t>
        <a:bodyPr/>
        <a:lstStyle/>
        <a:p>
          <a:r>
            <a:rPr lang="en-GB" dirty="0"/>
            <a:t>Evaluate</a:t>
          </a:r>
        </a:p>
      </dgm:t>
    </dgm:pt>
    <dgm:pt modelId="{C92CFB98-7E5A-4EE6-B87A-50884725ABD5}" type="parTrans" cxnId="{8A6FB929-A58F-44D8-9107-69DE3A1C528E}">
      <dgm:prSet/>
      <dgm:spPr/>
      <dgm:t>
        <a:bodyPr/>
        <a:lstStyle/>
        <a:p>
          <a:endParaRPr lang="en-GB"/>
        </a:p>
      </dgm:t>
    </dgm:pt>
    <dgm:pt modelId="{5D20AFB8-5E97-4A20-AC54-FA6C48DE35A3}" type="sibTrans" cxnId="{8A6FB929-A58F-44D8-9107-69DE3A1C528E}">
      <dgm:prSet/>
      <dgm:spPr/>
      <dgm:t>
        <a:bodyPr/>
        <a:lstStyle/>
        <a:p>
          <a:endParaRPr lang="en-GB"/>
        </a:p>
      </dgm:t>
    </dgm:pt>
    <dgm:pt modelId="{8790CD42-5928-4D1A-8CDA-A0CB41A2C62E}" type="pres">
      <dgm:prSet presAssocID="{54C654DD-B66D-49B2-B60C-C36917F5F1F8}" presName="cycle" presStyleCnt="0">
        <dgm:presLayoutVars>
          <dgm:dir val="rev"/>
          <dgm:resizeHandles val="exact"/>
        </dgm:presLayoutVars>
      </dgm:prSet>
      <dgm:spPr/>
    </dgm:pt>
    <dgm:pt modelId="{4DB0DCCC-1F17-464B-9F20-ADE776F7747E}" type="pres">
      <dgm:prSet presAssocID="{812A3815-5D8D-46A9-BB56-6B74225C78B0}" presName="dummy" presStyleCnt="0"/>
      <dgm:spPr/>
    </dgm:pt>
    <dgm:pt modelId="{688E48D3-F35B-4834-AAEA-75047E433A9B}" type="pres">
      <dgm:prSet presAssocID="{812A3815-5D8D-46A9-BB56-6B74225C78B0}" presName="node" presStyleLbl="revTx" presStyleIdx="0" presStyleCnt="5">
        <dgm:presLayoutVars>
          <dgm:bulletEnabled val="1"/>
        </dgm:presLayoutVars>
      </dgm:prSet>
      <dgm:spPr/>
    </dgm:pt>
    <dgm:pt modelId="{81D98F37-62D4-411E-B078-2BD9760E7E91}" type="pres">
      <dgm:prSet presAssocID="{A224DBB1-E4BF-4B68-81DD-5A223559F751}" presName="sibTrans" presStyleLbl="node1" presStyleIdx="0" presStyleCnt="5"/>
      <dgm:spPr/>
    </dgm:pt>
    <dgm:pt modelId="{4E1CC1C7-C76B-4937-824E-5EB96ABF5EB4}" type="pres">
      <dgm:prSet presAssocID="{D2281E51-0E7B-4383-ADF4-D3EF0F4D76BA}" presName="dummy" presStyleCnt="0"/>
      <dgm:spPr/>
    </dgm:pt>
    <dgm:pt modelId="{7E0F4B62-BE56-4A5A-A363-BB52474AE6E1}" type="pres">
      <dgm:prSet presAssocID="{D2281E51-0E7B-4383-ADF4-D3EF0F4D76BA}" presName="node" presStyleLbl="revTx" presStyleIdx="1" presStyleCnt="5">
        <dgm:presLayoutVars>
          <dgm:bulletEnabled val="1"/>
        </dgm:presLayoutVars>
      </dgm:prSet>
      <dgm:spPr/>
    </dgm:pt>
    <dgm:pt modelId="{BE1FE457-B8F9-46BA-BC03-DB26BC4F41D4}" type="pres">
      <dgm:prSet presAssocID="{5D20AFB8-5E97-4A20-AC54-FA6C48DE35A3}" presName="sibTrans" presStyleLbl="node1" presStyleIdx="1" presStyleCnt="5"/>
      <dgm:spPr/>
    </dgm:pt>
    <dgm:pt modelId="{8E9A3BA7-F7B8-47FF-A751-CE99C50B7506}" type="pres">
      <dgm:prSet presAssocID="{AE95A991-3ED1-451F-A375-E245E0AE92CF}" presName="dummy" presStyleCnt="0"/>
      <dgm:spPr/>
    </dgm:pt>
    <dgm:pt modelId="{E1E292C5-2FD8-41F2-95BE-C6E54AB76903}" type="pres">
      <dgm:prSet presAssocID="{AE95A991-3ED1-451F-A375-E245E0AE92CF}" presName="node" presStyleLbl="revTx" presStyleIdx="2" presStyleCnt="5">
        <dgm:presLayoutVars>
          <dgm:bulletEnabled val="1"/>
        </dgm:presLayoutVars>
      </dgm:prSet>
      <dgm:spPr/>
    </dgm:pt>
    <dgm:pt modelId="{6CE8F274-EDEC-4803-AB06-5890FCAAEB76}" type="pres">
      <dgm:prSet presAssocID="{CC8ED691-21DE-4433-94FA-F10D8C6FCB7A}" presName="sibTrans" presStyleLbl="node1" presStyleIdx="2" presStyleCnt="5"/>
      <dgm:spPr/>
    </dgm:pt>
    <dgm:pt modelId="{BE01AFFF-81F4-40D3-94D8-F513BD04313A}" type="pres">
      <dgm:prSet presAssocID="{DBE256A1-494A-4477-A5C1-DF1DF5524CFC}" presName="dummy" presStyleCnt="0"/>
      <dgm:spPr/>
    </dgm:pt>
    <dgm:pt modelId="{3BB72574-5C87-4E03-84A7-019984D43F8C}" type="pres">
      <dgm:prSet presAssocID="{DBE256A1-494A-4477-A5C1-DF1DF5524CFC}" presName="node" presStyleLbl="revTx" presStyleIdx="3" presStyleCnt="5">
        <dgm:presLayoutVars>
          <dgm:bulletEnabled val="1"/>
        </dgm:presLayoutVars>
      </dgm:prSet>
      <dgm:spPr/>
    </dgm:pt>
    <dgm:pt modelId="{36315BE6-C08C-4427-91CC-2D7D2CEBA375}" type="pres">
      <dgm:prSet presAssocID="{0DD1A172-5866-421A-BE1E-049087FEB7B5}" presName="sibTrans" presStyleLbl="node1" presStyleIdx="3" presStyleCnt="5"/>
      <dgm:spPr/>
    </dgm:pt>
    <dgm:pt modelId="{22A384D5-B710-4C2A-B107-76F10FA975F6}" type="pres">
      <dgm:prSet presAssocID="{83F8E2F0-445E-4D11-A56F-2187CC6C419B}" presName="dummy" presStyleCnt="0"/>
      <dgm:spPr/>
    </dgm:pt>
    <dgm:pt modelId="{7227B38F-4EEF-4214-BDC0-2A7F35EE956C}" type="pres">
      <dgm:prSet presAssocID="{83F8E2F0-445E-4D11-A56F-2187CC6C419B}" presName="node" presStyleLbl="revTx" presStyleIdx="4" presStyleCnt="5">
        <dgm:presLayoutVars>
          <dgm:bulletEnabled val="1"/>
        </dgm:presLayoutVars>
      </dgm:prSet>
      <dgm:spPr/>
    </dgm:pt>
    <dgm:pt modelId="{FD53522B-F308-4BD2-8228-A0D26D600545}" type="pres">
      <dgm:prSet presAssocID="{F4D9A09B-B139-4751-87E4-611F2D28FAD1}" presName="sibTrans" presStyleLbl="node1" presStyleIdx="4" presStyleCnt="5"/>
      <dgm:spPr/>
    </dgm:pt>
  </dgm:ptLst>
  <dgm:cxnLst>
    <dgm:cxn modelId="{CC3EC709-1CEC-46E6-A1EA-0CC4B1EECFF2}" type="presOf" srcId="{83F8E2F0-445E-4D11-A56F-2187CC6C419B}" destId="{7227B38F-4EEF-4214-BDC0-2A7F35EE956C}" srcOrd="0" destOrd="0" presId="urn:microsoft.com/office/officeart/2005/8/layout/cycle1"/>
    <dgm:cxn modelId="{FE586A12-E345-4E75-B30F-7FA7C1952768}" type="presOf" srcId="{F4D9A09B-B139-4751-87E4-611F2D28FAD1}" destId="{FD53522B-F308-4BD2-8228-A0D26D600545}" srcOrd="0" destOrd="0" presId="urn:microsoft.com/office/officeart/2005/8/layout/cycle1"/>
    <dgm:cxn modelId="{2E57B817-5C68-4B7E-84BB-50F381D99997}" srcId="{54C654DD-B66D-49B2-B60C-C36917F5F1F8}" destId="{AE95A991-3ED1-451F-A375-E245E0AE92CF}" srcOrd="2" destOrd="0" parTransId="{DC348D97-2342-4344-9014-5171FC6EE62B}" sibTransId="{CC8ED691-21DE-4433-94FA-F10D8C6FCB7A}"/>
    <dgm:cxn modelId="{8A6FB929-A58F-44D8-9107-69DE3A1C528E}" srcId="{54C654DD-B66D-49B2-B60C-C36917F5F1F8}" destId="{D2281E51-0E7B-4383-ADF4-D3EF0F4D76BA}" srcOrd="1" destOrd="0" parTransId="{C92CFB98-7E5A-4EE6-B87A-50884725ABD5}" sibTransId="{5D20AFB8-5E97-4A20-AC54-FA6C48DE35A3}"/>
    <dgm:cxn modelId="{A4517441-E9BB-49C9-A5E5-3E53507025AE}" type="presOf" srcId="{812A3815-5D8D-46A9-BB56-6B74225C78B0}" destId="{688E48D3-F35B-4834-AAEA-75047E433A9B}" srcOrd="0" destOrd="0" presId="urn:microsoft.com/office/officeart/2005/8/layout/cycle1"/>
    <dgm:cxn modelId="{A7506B53-C236-4AE4-98A5-4D67E485ABD2}" srcId="{54C654DD-B66D-49B2-B60C-C36917F5F1F8}" destId="{812A3815-5D8D-46A9-BB56-6B74225C78B0}" srcOrd="0" destOrd="0" parTransId="{EC998C42-8F68-4FC9-AEC5-C822631A34BF}" sibTransId="{A224DBB1-E4BF-4B68-81DD-5A223559F751}"/>
    <dgm:cxn modelId="{9EB0CD73-A7B8-403A-9E57-356C00F3BE53}" srcId="{54C654DD-B66D-49B2-B60C-C36917F5F1F8}" destId="{DBE256A1-494A-4477-A5C1-DF1DF5524CFC}" srcOrd="3" destOrd="0" parTransId="{36A6F2D1-7DDC-487D-9B81-ADE7B32F093A}" sibTransId="{0DD1A172-5866-421A-BE1E-049087FEB7B5}"/>
    <dgm:cxn modelId="{05705275-AE53-4C1F-9D7A-04A4D9A93AA9}" srcId="{54C654DD-B66D-49B2-B60C-C36917F5F1F8}" destId="{83F8E2F0-445E-4D11-A56F-2187CC6C419B}" srcOrd="4" destOrd="0" parTransId="{3206BD5F-F58F-49D8-B5EA-E53D1CFE6139}" sibTransId="{F4D9A09B-B139-4751-87E4-611F2D28FAD1}"/>
    <dgm:cxn modelId="{F944A783-69A1-4415-9875-ED2A8391C9C7}" type="presOf" srcId="{CC8ED691-21DE-4433-94FA-F10D8C6FCB7A}" destId="{6CE8F274-EDEC-4803-AB06-5890FCAAEB76}" srcOrd="0" destOrd="0" presId="urn:microsoft.com/office/officeart/2005/8/layout/cycle1"/>
    <dgm:cxn modelId="{FA35ED8B-EC2B-4195-98F2-60A57D169C75}" type="presOf" srcId="{0DD1A172-5866-421A-BE1E-049087FEB7B5}" destId="{36315BE6-C08C-4427-91CC-2D7D2CEBA375}" srcOrd="0" destOrd="0" presId="urn:microsoft.com/office/officeart/2005/8/layout/cycle1"/>
    <dgm:cxn modelId="{75CA4E92-356D-48DF-AA2E-7B8AB13DF532}" type="presOf" srcId="{DBE256A1-494A-4477-A5C1-DF1DF5524CFC}" destId="{3BB72574-5C87-4E03-84A7-019984D43F8C}" srcOrd="0" destOrd="0" presId="urn:microsoft.com/office/officeart/2005/8/layout/cycle1"/>
    <dgm:cxn modelId="{30ED2394-B2EB-4118-A937-C86B5B90A979}" type="presOf" srcId="{AE95A991-3ED1-451F-A375-E245E0AE92CF}" destId="{E1E292C5-2FD8-41F2-95BE-C6E54AB76903}" srcOrd="0" destOrd="0" presId="urn:microsoft.com/office/officeart/2005/8/layout/cycle1"/>
    <dgm:cxn modelId="{9EF7C2A5-6049-4B76-AEFB-63DD739CA3F1}" type="presOf" srcId="{5D20AFB8-5E97-4A20-AC54-FA6C48DE35A3}" destId="{BE1FE457-B8F9-46BA-BC03-DB26BC4F41D4}" srcOrd="0" destOrd="0" presId="urn:microsoft.com/office/officeart/2005/8/layout/cycle1"/>
    <dgm:cxn modelId="{23A780CA-5A53-4848-87A0-35A48CAB8E86}" type="presOf" srcId="{A224DBB1-E4BF-4B68-81DD-5A223559F751}" destId="{81D98F37-62D4-411E-B078-2BD9760E7E91}" srcOrd="0" destOrd="0" presId="urn:microsoft.com/office/officeart/2005/8/layout/cycle1"/>
    <dgm:cxn modelId="{275B82EF-D7B6-49D6-ADC9-DF44BC008179}" type="presOf" srcId="{D2281E51-0E7B-4383-ADF4-D3EF0F4D76BA}" destId="{7E0F4B62-BE56-4A5A-A363-BB52474AE6E1}" srcOrd="0" destOrd="0" presId="urn:microsoft.com/office/officeart/2005/8/layout/cycle1"/>
    <dgm:cxn modelId="{E1955EFD-4E28-4491-88DF-10FD38BA4601}" type="presOf" srcId="{54C654DD-B66D-49B2-B60C-C36917F5F1F8}" destId="{8790CD42-5928-4D1A-8CDA-A0CB41A2C62E}" srcOrd="0" destOrd="0" presId="urn:microsoft.com/office/officeart/2005/8/layout/cycle1"/>
    <dgm:cxn modelId="{99CFF060-53E5-4F7A-8D7C-B11CF6FA7852}" type="presParOf" srcId="{8790CD42-5928-4D1A-8CDA-A0CB41A2C62E}" destId="{4DB0DCCC-1F17-464B-9F20-ADE776F7747E}" srcOrd="0" destOrd="0" presId="urn:microsoft.com/office/officeart/2005/8/layout/cycle1"/>
    <dgm:cxn modelId="{94D15172-8522-4E91-8DA7-D0255A9F8F01}" type="presParOf" srcId="{8790CD42-5928-4D1A-8CDA-A0CB41A2C62E}" destId="{688E48D3-F35B-4834-AAEA-75047E433A9B}" srcOrd="1" destOrd="0" presId="urn:microsoft.com/office/officeart/2005/8/layout/cycle1"/>
    <dgm:cxn modelId="{A40EF13B-BB15-4A78-B566-086F5209CC96}" type="presParOf" srcId="{8790CD42-5928-4D1A-8CDA-A0CB41A2C62E}" destId="{81D98F37-62D4-411E-B078-2BD9760E7E91}" srcOrd="2" destOrd="0" presId="urn:microsoft.com/office/officeart/2005/8/layout/cycle1"/>
    <dgm:cxn modelId="{DB54B8A4-08B7-4392-9A53-68D1B67F28AA}" type="presParOf" srcId="{8790CD42-5928-4D1A-8CDA-A0CB41A2C62E}" destId="{4E1CC1C7-C76B-4937-824E-5EB96ABF5EB4}" srcOrd="3" destOrd="0" presId="urn:microsoft.com/office/officeart/2005/8/layout/cycle1"/>
    <dgm:cxn modelId="{1EAAF8E1-BBEA-4234-86C1-47E616526784}" type="presParOf" srcId="{8790CD42-5928-4D1A-8CDA-A0CB41A2C62E}" destId="{7E0F4B62-BE56-4A5A-A363-BB52474AE6E1}" srcOrd="4" destOrd="0" presId="urn:microsoft.com/office/officeart/2005/8/layout/cycle1"/>
    <dgm:cxn modelId="{F21A69BA-7611-40F1-96EC-BAC5058ED27D}" type="presParOf" srcId="{8790CD42-5928-4D1A-8CDA-A0CB41A2C62E}" destId="{BE1FE457-B8F9-46BA-BC03-DB26BC4F41D4}" srcOrd="5" destOrd="0" presId="urn:microsoft.com/office/officeart/2005/8/layout/cycle1"/>
    <dgm:cxn modelId="{54F32D2A-C561-41EB-B0CD-E7C7CFD870A4}" type="presParOf" srcId="{8790CD42-5928-4D1A-8CDA-A0CB41A2C62E}" destId="{8E9A3BA7-F7B8-47FF-A751-CE99C50B7506}" srcOrd="6" destOrd="0" presId="urn:microsoft.com/office/officeart/2005/8/layout/cycle1"/>
    <dgm:cxn modelId="{7659401B-9585-4F35-96DC-CE858782A141}" type="presParOf" srcId="{8790CD42-5928-4D1A-8CDA-A0CB41A2C62E}" destId="{E1E292C5-2FD8-41F2-95BE-C6E54AB76903}" srcOrd="7" destOrd="0" presId="urn:microsoft.com/office/officeart/2005/8/layout/cycle1"/>
    <dgm:cxn modelId="{02567E9B-9207-4A7B-AF09-19C8AFD37D8B}" type="presParOf" srcId="{8790CD42-5928-4D1A-8CDA-A0CB41A2C62E}" destId="{6CE8F274-EDEC-4803-AB06-5890FCAAEB76}" srcOrd="8" destOrd="0" presId="urn:microsoft.com/office/officeart/2005/8/layout/cycle1"/>
    <dgm:cxn modelId="{CF4550F1-75B6-408E-872B-78777DA5147C}" type="presParOf" srcId="{8790CD42-5928-4D1A-8CDA-A0CB41A2C62E}" destId="{BE01AFFF-81F4-40D3-94D8-F513BD04313A}" srcOrd="9" destOrd="0" presId="urn:microsoft.com/office/officeart/2005/8/layout/cycle1"/>
    <dgm:cxn modelId="{50CB3CD7-5E63-4A15-AE34-00368F79F424}" type="presParOf" srcId="{8790CD42-5928-4D1A-8CDA-A0CB41A2C62E}" destId="{3BB72574-5C87-4E03-84A7-019984D43F8C}" srcOrd="10" destOrd="0" presId="urn:microsoft.com/office/officeart/2005/8/layout/cycle1"/>
    <dgm:cxn modelId="{8B5406F0-B85D-41B5-9914-A9AA3D6B7B55}" type="presParOf" srcId="{8790CD42-5928-4D1A-8CDA-A0CB41A2C62E}" destId="{36315BE6-C08C-4427-91CC-2D7D2CEBA375}" srcOrd="11" destOrd="0" presId="urn:microsoft.com/office/officeart/2005/8/layout/cycle1"/>
    <dgm:cxn modelId="{D7E5787A-F997-4DC6-80A5-1F828EF92F32}" type="presParOf" srcId="{8790CD42-5928-4D1A-8CDA-A0CB41A2C62E}" destId="{22A384D5-B710-4C2A-B107-76F10FA975F6}" srcOrd="12" destOrd="0" presId="urn:microsoft.com/office/officeart/2005/8/layout/cycle1"/>
    <dgm:cxn modelId="{46136142-16AD-4490-9DE5-BA6121EBAD34}" type="presParOf" srcId="{8790CD42-5928-4D1A-8CDA-A0CB41A2C62E}" destId="{7227B38F-4EEF-4214-BDC0-2A7F35EE956C}" srcOrd="13" destOrd="0" presId="urn:microsoft.com/office/officeart/2005/8/layout/cycle1"/>
    <dgm:cxn modelId="{D60AE16A-96AD-4383-97C1-A580C1BD58C6}" type="presParOf" srcId="{8790CD42-5928-4D1A-8CDA-A0CB41A2C62E}" destId="{FD53522B-F308-4BD2-8228-A0D26D600545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C654DD-B66D-49B2-B60C-C36917F5F1F8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E95A991-3ED1-451F-A375-E245E0AE92CF}">
      <dgm:prSet phldrT="[Text]"/>
      <dgm:spPr/>
      <dgm:t>
        <a:bodyPr/>
        <a:lstStyle/>
        <a:p>
          <a:r>
            <a:rPr lang="en-GB" dirty="0"/>
            <a:t> </a:t>
          </a:r>
        </a:p>
      </dgm:t>
    </dgm:pt>
    <dgm:pt modelId="{DC348D97-2342-4344-9014-5171FC6EE62B}" type="parTrans" cxnId="{2E57B817-5C68-4B7E-84BB-50F381D99997}">
      <dgm:prSet/>
      <dgm:spPr/>
      <dgm:t>
        <a:bodyPr/>
        <a:lstStyle/>
        <a:p>
          <a:endParaRPr lang="en-GB"/>
        </a:p>
      </dgm:t>
    </dgm:pt>
    <dgm:pt modelId="{CC8ED691-21DE-4433-94FA-F10D8C6FCB7A}" type="sibTrans" cxnId="{2E57B817-5C68-4B7E-84BB-50F381D99997}">
      <dgm:prSet/>
      <dgm:spPr/>
      <dgm:t>
        <a:bodyPr/>
        <a:lstStyle/>
        <a:p>
          <a:endParaRPr lang="en-GB"/>
        </a:p>
      </dgm:t>
    </dgm:pt>
    <dgm:pt modelId="{DBE256A1-494A-4477-A5C1-DF1DF5524CFC}">
      <dgm:prSet phldrT="[Text]"/>
      <dgm:spPr/>
      <dgm:t>
        <a:bodyPr/>
        <a:lstStyle/>
        <a:p>
          <a:r>
            <a:rPr lang="en-GB" dirty="0"/>
            <a:t> </a:t>
          </a:r>
        </a:p>
      </dgm:t>
    </dgm:pt>
    <dgm:pt modelId="{36A6F2D1-7DDC-487D-9B81-ADE7B32F093A}" type="parTrans" cxnId="{9EB0CD73-A7B8-403A-9E57-356C00F3BE53}">
      <dgm:prSet/>
      <dgm:spPr/>
      <dgm:t>
        <a:bodyPr/>
        <a:lstStyle/>
        <a:p>
          <a:endParaRPr lang="en-GB"/>
        </a:p>
      </dgm:t>
    </dgm:pt>
    <dgm:pt modelId="{0DD1A172-5866-421A-BE1E-049087FEB7B5}" type="sibTrans" cxnId="{9EB0CD73-A7B8-403A-9E57-356C00F3BE53}">
      <dgm:prSet/>
      <dgm:spPr/>
      <dgm:t>
        <a:bodyPr/>
        <a:lstStyle/>
        <a:p>
          <a:endParaRPr lang="en-GB"/>
        </a:p>
      </dgm:t>
    </dgm:pt>
    <dgm:pt modelId="{812A3815-5D8D-46A9-BB56-6B74225C78B0}">
      <dgm:prSet phldrT="[Text]"/>
      <dgm:spPr/>
      <dgm:t>
        <a:bodyPr/>
        <a:lstStyle/>
        <a:p>
          <a:r>
            <a:rPr lang="en-GB" dirty="0"/>
            <a:t> </a:t>
          </a:r>
        </a:p>
      </dgm:t>
    </dgm:pt>
    <dgm:pt modelId="{EC998C42-8F68-4FC9-AEC5-C822631A34BF}" type="parTrans" cxnId="{A7506B53-C236-4AE4-98A5-4D67E485ABD2}">
      <dgm:prSet/>
      <dgm:spPr/>
      <dgm:t>
        <a:bodyPr/>
        <a:lstStyle/>
        <a:p>
          <a:endParaRPr lang="en-GB"/>
        </a:p>
      </dgm:t>
    </dgm:pt>
    <dgm:pt modelId="{A224DBB1-E4BF-4B68-81DD-5A223559F751}" type="sibTrans" cxnId="{A7506B53-C236-4AE4-98A5-4D67E485ABD2}">
      <dgm:prSet/>
      <dgm:spPr/>
      <dgm:t>
        <a:bodyPr/>
        <a:lstStyle/>
        <a:p>
          <a:endParaRPr lang="en-GB"/>
        </a:p>
      </dgm:t>
    </dgm:pt>
    <dgm:pt modelId="{83F8E2F0-445E-4D11-A56F-2187CC6C419B}">
      <dgm:prSet phldrT="[Text]"/>
      <dgm:spPr/>
      <dgm:t>
        <a:bodyPr/>
        <a:lstStyle/>
        <a:p>
          <a:r>
            <a:rPr lang="en-GB" dirty="0"/>
            <a:t> </a:t>
          </a:r>
        </a:p>
      </dgm:t>
    </dgm:pt>
    <dgm:pt modelId="{3206BD5F-F58F-49D8-B5EA-E53D1CFE6139}" type="parTrans" cxnId="{05705275-AE53-4C1F-9D7A-04A4D9A93AA9}">
      <dgm:prSet/>
      <dgm:spPr/>
      <dgm:t>
        <a:bodyPr/>
        <a:lstStyle/>
        <a:p>
          <a:endParaRPr lang="en-GB"/>
        </a:p>
      </dgm:t>
    </dgm:pt>
    <dgm:pt modelId="{F4D9A09B-B139-4751-87E4-611F2D28FAD1}" type="sibTrans" cxnId="{05705275-AE53-4C1F-9D7A-04A4D9A93AA9}">
      <dgm:prSet/>
      <dgm:spPr/>
      <dgm:t>
        <a:bodyPr/>
        <a:lstStyle/>
        <a:p>
          <a:endParaRPr lang="en-GB"/>
        </a:p>
      </dgm:t>
    </dgm:pt>
    <dgm:pt modelId="{D2281E51-0E7B-4383-ADF4-D3EF0F4D76BA}">
      <dgm:prSet phldrT="[Text]"/>
      <dgm:spPr/>
      <dgm:t>
        <a:bodyPr/>
        <a:lstStyle/>
        <a:p>
          <a:r>
            <a:rPr lang="en-GB" dirty="0"/>
            <a:t> </a:t>
          </a:r>
        </a:p>
      </dgm:t>
    </dgm:pt>
    <dgm:pt modelId="{C92CFB98-7E5A-4EE6-B87A-50884725ABD5}" type="parTrans" cxnId="{8A6FB929-A58F-44D8-9107-69DE3A1C528E}">
      <dgm:prSet/>
      <dgm:spPr/>
      <dgm:t>
        <a:bodyPr/>
        <a:lstStyle/>
        <a:p>
          <a:endParaRPr lang="en-GB"/>
        </a:p>
      </dgm:t>
    </dgm:pt>
    <dgm:pt modelId="{5D20AFB8-5E97-4A20-AC54-FA6C48DE35A3}" type="sibTrans" cxnId="{8A6FB929-A58F-44D8-9107-69DE3A1C528E}">
      <dgm:prSet/>
      <dgm:spPr/>
      <dgm:t>
        <a:bodyPr/>
        <a:lstStyle/>
        <a:p>
          <a:endParaRPr lang="en-GB"/>
        </a:p>
      </dgm:t>
    </dgm:pt>
    <dgm:pt modelId="{8790CD42-5928-4D1A-8CDA-A0CB41A2C62E}" type="pres">
      <dgm:prSet presAssocID="{54C654DD-B66D-49B2-B60C-C36917F5F1F8}" presName="cycle" presStyleCnt="0">
        <dgm:presLayoutVars>
          <dgm:dir val="rev"/>
          <dgm:resizeHandles val="exact"/>
        </dgm:presLayoutVars>
      </dgm:prSet>
      <dgm:spPr/>
    </dgm:pt>
    <dgm:pt modelId="{4DB0DCCC-1F17-464B-9F20-ADE776F7747E}" type="pres">
      <dgm:prSet presAssocID="{812A3815-5D8D-46A9-BB56-6B74225C78B0}" presName="dummy" presStyleCnt="0"/>
      <dgm:spPr/>
    </dgm:pt>
    <dgm:pt modelId="{688E48D3-F35B-4834-AAEA-75047E433A9B}" type="pres">
      <dgm:prSet presAssocID="{812A3815-5D8D-46A9-BB56-6B74225C78B0}" presName="node" presStyleLbl="revTx" presStyleIdx="0" presStyleCnt="5">
        <dgm:presLayoutVars>
          <dgm:bulletEnabled val="1"/>
        </dgm:presLayoutVars>
      </dgm:prSet>
      <dgm:spPr/>
    </dgm:pt>
    <dgm:pt modelId="{81D98F37-62D4-411E-B078-2BD9760E7E91}" type="pres">
      <dgm:prSet presAssocID="{A224DBB1-E4BF-4B68-81DD-5A223559F751}" presName="sibTrans" presStyleLbl="node1" presStyleIdx="0" presStyleCnt="5"/>
      <dgm:spPr/>
    </dgm:pt>
    <dgm:pt modelId="{4E1CC1C7-C76B-4937-824E-5EB96ABF5EB4}" type="pres">
      <dgm:prSet presAssocID="{D2281E51-0E7B-4383-ADF4-D3EF0F4D76BA}" presName="dummy" presStyleCnt="0"/>
      <dgm:spPr/>
    </dgm:pt>
    <dgm:pt modelId="{7E0F4B62-BE56-4A5A-A363-BB52474AE6E1}" type="pres">
      <dgm:prSet presAssocID="{D2281E51-0E7B-4383-ADF4-D3EF0F4D76BA}" presName="node" presStyleLbl="revTx" presStyleIdx="1" presStyleCnt="5">
        <dgm:presLayoutVars>
          <dgm:bulletEnabled val="1"/>
        </dgm:presLayoutVars>
      </dgm:prSet>
      <dgm:spPr/>
    </dgm:pt>
    <dgm:pt modelId="{BE1FE457-B8F9-46BA-BC03-DB26BC4F41D4}" type="pres">
      <dgm:prSet presAssocID="{5D20AFB8-5E97-4A20-AC54-FA6C48DE35A3}" presName="sibTrans" presStyleLbl="node1" presStyleIdx="1" presStyleCnt="5"/>
      <dgm:spPr/>
    </dgm:pt>
    <dgm:pt modelId="{8E9A3BA7-F7B8-47FF-A751-CE99C50B7506}" type="pres">
      <dgm:prSet presAssocID="{AE95A991-3ED1-451F-A375-E245E0AE92CF}" presName="dummy" presStyleCnt="0"/>
      <dgm:spPr/>
    </dgm:pt>
    <dgm:pt modelId="{E1E292C5-2FD8-41F2-95BE-C6E54AB76903}" type="pres">
      <dgm:prSet presAssocID="{AE95A991-3ED1-451F-A375-E245E0AE92CF}" presName="node" presStyleLbl="revTx" presStyleIdx="2" presStyleCnt="5">
        <dgm:presLayoutVars>
          <dgm:bulletEnabled val="1"/>
        </dgm:presLayoutVars>
      </dgm:prSet>
      <dgm:spPr/>
    </dgm:pt>
    <dgm:pt modelId="{6CE8F274-EDEC-4803-AB06-5890FCAAEB76}" type="pres">
      <dgm:prSet presAssocID="{CC8ED691-21DE-4433-94FA-F10D8C6FCB7A}" presName="sibTrans" presStyleLbl="node1" presStyleIdx="2" presStyleCnt="5"/>
      <dgm:spPr/>
    </dgm:pt>
    <dgm:pt modelId="{BE01AFFF-81F4-40D3-94D8-F513BD04313A}" type="pres">
      <dgm:prSet presAssocID="{DBE256A1-494A-4477-A5C1-DF1DF5524CFC}" presName="dummy" presStyleCnt="0"/>
      <dgm:spPr/>
    </dgm:pt>
    <dgm:pt modelId="{3BB72574-5C87-4E03-84A7-019984D43F8C}" type="pres">
      <dgm:prSet presAssocID="{DBE256A1-494A-4477-A5C1-DF1DF5524CFC}" presName="node" presStyleLbl="revTx" presStyleIdx="3" presStyleCnt="5">
        <dgm:presLayoutVars>
          <dgm:bulletEnabled val="1"/>
        </dgm:presLayoutVars>
      </dgm:prSet>
      <dgm:spPr/>
    </dgm:pt>
    <dgm:pt modelId="{36315BE6-C08C-4427-91CC-2D7D2CEBA375}" type="pres">
      <dgm:prSet presAssocID="{0DD1A172-5866-421A-BE1E-049087FEB7B5}" presName="sibTrans" presStyleLbl="node1" presStyleIdx="3" presStyleCnt="5"/>
      <dgm:spPr/>
    </dgm:pt>
    <dgm:pt modelId="{22A384D5-B710-4C2A-B107-76F10FA975F6}" type="pres">
      <dgm:prSet presAssocID="{83F8E2F0-445E-4D11-A56F-2187CC6C419B}" presName="dummy" presStyleCnt="0"/>
      <dgm:spPr/>
    </dgm:pt>
    <dgm:pt modelId="{7227B38F-4EEF-4214-BDC0-2A7F35EE956C}" type="pres">
      <dgm:prSet presAssocID="{83F8E2F0-445E-4D11-A56F-2187CC6C419B}" presName="node" presStyleLbl="revTx" presStyleIdx="4" presStyleCnt="5">
        <dgm:presLayoutVars>
          <dgm:bulletEnabled val="1"/>
        </dgm:presLayoutVars>
      </dgm:prSet>
      <dgm:spPr/>
    </dgm:pt>
    <dgm:pt modelId="{FD53522B-F308-4BD2-8228-A0D26D600545}" type="pres">
      <dgm:prSet presAssocID="{F4D9A09B-B139-4751-87E4-611F2D28FAD1}" presName="sibTrans" presStyleLbl="node1" presStyleIdx="4" presStyleCnt="5"/>
      <dgm:spPr/>
    </dgm:pt>
  </dgm:ptLst>
  <dgm:cxnLst>
    <dgm:cxn modelId="{CC3EC709-1CEC-46E6-A1EA-0CC4B1EECFF2}" type="presOf" srcId="{83F8E2F0-445E-4D11-A56F-2187CC6C419B}" destId="{7227B38F-4EEF-4214-BDC0-2A7F35EE956C}" srcOrd="0" destOrd="0" presId="urn:microsoft.com/office/officeart/2005/8/layout/cycle1"/>
    <dgm:cxn modelId="{FE586A12-E345-4E75-B30F-7FA7C1952768}" type="presOf" srcId="{F4D9A09B-B139-4751-87E4-611F2D28FAD1}" destId="{FD53522B-F308-4BD2-8228-A0D26D600545}" srcOrd="0" destOrd="0" presId="urn:microsoft.com/office/officeart/2005/8/layout/cycle1"/>
    <dgm:cxn modelId="{2E57B817-5C68-4B7E-84BB-50F381D99997}" srcId="{54C654DD-B66D-49B2-B60C-C36917F5F1F8}" destId="{AE95A991-3ED1-451F-A375-E245E0AE92CF}" srcOrd="2" destOrd="0" parTransId="{DC348D97-2342-4344-9014-5171FC6EE62B}" sibTransId="{CC8ED691-21DE-4433-94FA-F10D8C6FCB7A}"/>
    <dgm:cxn modelId="{8A6FB929-A58F-44D8-9107-69DE3A1C528E}" srcId="{54C654DD-B66D-49B2-B60C-C36917F5F1F8}" destId="{D2281E51-0E7B-4383-ADF4-D3EF0F4D76BA}" srcOrd="1" destOrd="0" parTransId="{C92CFB98-7E5A-4EE6-B87A-50884725ABD5}" sibTransId="{5D20AFB8-5E97-4A20-AC54-FA6C48DE35A3}"/>
    <dgm:cxn modelId="{A4517441-E9BB-49C9-A5E5-3E53507025AE}" type="presOf" srcId="{812A3815-5D8D-46A9-BB56-6B74225C78B0}" destId="{688E48D3-F35B-4834-AAEA-75047E433A9B}" srcOrd="0" destOrd="0" presId="urn:microsoft.com/office/officeart/2005/8/layout/cycle1"/>
    <dgm:cxn modelId="{A7506B53-C236-4AE4-98A5-4D67E485ABD2}" srcId="{54C654DD-B66D-49B2-B60C-C36917F5F1F8}" destId="{812A3815-5D8D-46A9-BB56-6B74225C78B0}" srcOrd="0" destOrd="0" parTransId="{EC998C42-8F68-4FC9-AEC5-C822631A34BF}" sibTransId="{A224DBB1-E4BF-4B68-81DD-5A223559F751}"/>
    <dgm:cxn modelId="{9EB0CD73-A7B8-403A-9E57-356C00F3BE53}" srcId="{54C654DD-B66D-49B2-B60C-C36917F5F1F8}" destId="{DBE256A1-494A-4477-A5C1-DF1DF5524CFC}" srcOrd="3" destOrd="0" parTransId="{36A6F2D1-7DDC-487D-9B81-ADE7B32F093A}" sibTransId="{0DD1A172-5866-421A-BE1E-049087FEB7B5}"/>
    <dgm:cxn modelId="{05705275-AE53-4C1F-9D7A-04A4D9A93AA9}" srcId="{54C654DD-B66D-49B2-B60C-C36917F5F1F8}" destId="{83F8E2F0-445E-4D11-A56F-2187CC6C419B}" srcOrd="4" destOrd="0" parTransId="{3206BD5F-F58F-49D8-B5EA-E53D1CFE6139}" sibTransId="{F4D9A09B-B139-4751-87E4-611F2D28FAD1}"/>
    <dgm:cxn modelId="{F944A783-69A1-4415-9875-ED2A8391C9C7}" type="presOf" srcId="{CC8ED691-21DE-4433-94FA-F10D8C6FCB7A}" destId="{6CE8F274-EDEC-4803-AB06-5890FCAAEB76}" srcOrd="0" destOrd="0" presId="urn:microsoft.com/office/officeart/2005/8/layout/cycle1"/>
    <dgm:cxn modelId="{FA35ED8B-EC2B-4195-98F2-60A57D169C75}" type="presOf" srcId="{0DD1A172-5866-421A-BE1E-049087FEB7B5}" destId="{36315BE6-C08C-4427-91CC-2D7D2CEBA375}" srcOrd="0" destOrd="0" presId="urn:microsoft.com/office/officeart/2005/8/layout/cycle1"/>
    <dgm:cxn modelId="{75CA4E92-356D-48DF-AA2E-7B8AB13DF532}" type="presOf" srcId="{DBE256A1-494A-4477-A5C1-DF1DF5524CFC}" destId="{3BB72574-5C87-4E03-84A7-019984D43F8C}" srcOrd="0" destOrd="0" presId="urn:microsoft.com/office/officeart/2005/8/layout/cycle1"/>
    <dgm:cxn modelId="{30ED2394-B2EB-4118-A937-C86B5B90A979}" type="presOf" srcId="{AE95A991-3ED1-451F-A375-E245E0AE92CF}" destId="{E1E292C5-2FD8-41F2-95BE-C6E54AB76903}" srcOrd="0" destOrd="0" presId="urn:microsoft.com/office/officeart/2005/8/layout/cycle1"/>
    <dgm:cxn modelId="{9EF7C2A5-6049-4B76-AEFB-63DD739CA3F1}" type="presOf" srcId="{5D20AFB8-5E97-4A20-AC54-FA6C48DE35A3}" destId="{BE1FE457-B8F9-46BA-BC03-DB26BC4F41D4}" srcOrd="0" destOrd="0" presId="urn:microsoft.com/office/officeart/2005/8/layout/cycle1"/>
    <dgm:cxn modelId="{23A780CA-5A53-4848-87A0-35A48CAB8E86}" type="presOf" srcId="{A224DBB1-E4BF-4B68-81DD-5A223559F751}" destId="{81D98F37-62D4-411E-B078-2BD9760E7E91}" srcOrd="0" destOrd="0" presId="urn:microsoft.com/office/officeart/2005/8/layout/cycle1"/>
    <dgm:cxn modelId="{275B82EF-D7B6-49D6-ADC9-DF44BC008179}" type="presOf" srcId="{D2281E51-0E7B-4383-ADF4-D3EF0F4D76BA}" destId="{7E0F4B62-BE56-4A5A-A363-BB52474AE6E1}" srcOrd="0" destOrd="0" presId="urn:microsoft.com/office/officeart/2005/8/layout/cycle1"/>
    <dgm:cxn modelId="{E1955EFD-4E28-4491-88DF-10FD38BA4601}" type="presOf" srcId="{54C654DD-B66D-49B2-B60C-C36917F5F1F8}" destId="{8790CD42-5928-4D1A-8CDA-A0CB41A2C62E}" srcOrd="0" destOrd="0" presId="urn:microsoft.com/office/officeart/2005/8/layout/cycle1"/>
    <dgm:cxn modelId="{99CFF060-53E5-4F7A-8D7C-B11CF6FA7852}" type="presParOf" srcId="{8790CD42-5928-4D1A-8CDA-A0CB41A2C62E}" destId="{4DB0DCCC-1F17-464B-9F20-ADE776F7747E}" srcOrd="0" destOrd="0" presId="urn:microsoft.com/office/officeart/2005/8/layout/cycle1"/>
    <dgm:cxn modelId="{94D15172-8522-4E91-8DA7-D0255A9F8F01}" type="presParOf" srcId="{8790CD42-5928-4D1A-8CDA-A0CB41A2C62E}" destId="{688E48D3-F35B-4834-AAEA-75047E433A9B}" srcOrd="1" destOrd="0" presId="urn:microsoft.com/office/officeart/2005/8/layout/cycle1"/>
    <dgm:cxn modelId="{A40EF13B-BB15-4A78-B566-086F5209CC96}" type="presParOf" srcId="{8790CD42-5928-4D1A-8CDA-A0CB41A2C62E}" destId="{81D98F37-62D4-411E-B078-2BD9760E7E91}" srcOrd="2" destOrd="0" presId="urn:microsoft.com/office/officeart/2005/8/layout/cycle1"/>
    <dgm:cxn modelId="{DB54B8A4-08B7-4392-9A53-68D1B67F28AA}" type="presParOf" srcId="{8790CD42-5928-4D1A-8CDA-A0CB41A2C62E}" destId="{4E1CC1C7-C76B-4937-824E-5EB96ABF5EB4}" srcOrd="3" destOrd="0" presId="urn:microsoft.com/office/officeart/2005/8/layout/cycle1"/>
    <dgm:cxn modelId="{1EAAF8E1-BBEA-4234-86C1-47E616526784}" type="presParOf" srcId="{8790CD42-5928-4D1A-8CDA-A0CB41A2C62E}" destId="{7E0F4B62-BE56-4A5A-A363-BB52474AE6E1}" srcOrd="4" destOrd="0" presId="urn:microsoft.com/office/officeart/2005/8/layout/cycle1"/>
    <dgm:cxn modelId="{F21A69BA-7611-40F1-96EC-BAC5058ED27D}" type="presParOf" srcId="{8790CD42-5928-4D1A-8CDA-A0CB41A2C62E}" destId="{BE1FE457-B8F9-46BA-BC03-DB26BC4F41D4}" srcOrd="5" destOrd="0" presId="urn:microsoft.com/office/officeart/2005/8/layout/cycle1"/>
    <dgm:cxn modelId="{54F32D2A-C561-41EB-B0CD-E7C7CFD870A4}" type="presParOf" srcId="{8790CD42-5928-4D1A-8CDA-A0CB41A2C62E}" destId="{8E9A3BA7-F7B8-47FF-A751-CE99C50B7506}" srcOrd="6" destOrd="0" presId="urn:microsoft.com/office/officeart/2005/8/layout/cycle1"/>
    <dgm:cxn modelId="{7659401B-9585-4F35-96DC-CE858782A141}" type="presParOf" srcId="{8790CD42-5928-4D1A-8CDA-A0CB41A2C62E}" destId="{E1E292C5-2FD8-41F2-95BE-C6E54AB76903}" srcOrd="7" destOrd="0" presId="urn:microsoft.com/office/officeart/2005/8/layout/cycle1"/>
    <dgm:cxn modelId="{02567E9B-9207-4A7B-AF09-19C8AFD37D8B}" type="presParOf" srcId="{8790CD42-5928-4D1A-8CDA-A0CB41A2C62E}" destId="{6CE8F274-EDEC-4803-AB06-5890FCAAEB76}" srcOrd="8" destOrd="0" presId="urn:microsoft.com/office/officeart/2005/8/layout/cycle1"/>
    <dgm:cxn modelId="{CF4550F1-75B6-408E-872B-78777DA5147C}" type="presParOf" srcId="{8790CD42-5928-4D1A-8CDA-A0CB41A2C62E}" destId="{BE01AFFF-81F4-40D3-94D8-F513BD04313A}" srcOrd="9" destOrd="0" presId="urn:microsoft.com/office/officeart/2005/8/layout/cycle1"/>
    <dgm:cxn modelId="{50CB3CD7-5E63-4A15-AE34-00368F79F424}" type="presParOf" srcId="{8790CD42-5928-4D1A-8CDA-A0CB41A2C62E}" destId="{3BB72574-5C87-4E03-84A7-019984D43F8C}" srcOrd="10" destOrd="0" presId="urn:microsoft.com/office/officeart/2005/8/layout/cycle1"/>
    <dgm:cxn modelId="{8B5406F0-B85D-41B5-9914-A9AA3D6B7B55}" type="presParOf" srcId="{8790CD42-5928-4D1A-8CDA-A0CB41A2C62E}" destId="{36315BE6-C08C-4427-91CC-2D7D2CEBA375}" srcOrd="11" destOrd="0" presId="urn:microsoft.com/office/officeart/2005/8/layout/cycle1"/>
    <dgm:cxn modelId="{D7E5787A-F997-4DC6-80A5-1F828EF92F32}" type="presParOf" srcId="{8790CD42-5928-4D1A-8CDA-A0CB41A2C62E}" destId="{22A384D5-B710-4C2A-B107-76F10FA975F6}" srcOrd="12" destOrd="0" presId="urn:microsoft.com/office/officeart/2005/8/layout/cycle1"/>
    <dgm:cxn modelId="{46136142-16AD-4490-9DE5-BA6121EBAD34}" type="presParOf" srcId="{8790CD42-5928-4D1A-8CDA-A0CB41A2C62E}" destId="{7227B38F-4EEF-4214-BDC0-2A7F35EE956C}" srcOrd="13" destOrd="0" presId="urn:microsoft.com/office/officeart/2005/8/layout/cycle1"/>
    <dgm:cxn modelId="{D60AE16A-96AD-4383-97C1-A580C1BD58C6}" type="presParOf" srcId="{8790CD42-5928-4D1A-8CDA-A0CB41A2C62E}" destId="{FD53522B-F308-4BD2-8228-A0D26D600545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21106" y="123128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SDD</a:t>
          </a:r>
        </a:p>
      </dsp:txBody>
      <dsp:txXfrm rot="-5400000">
        <a:off x="1" y="284603"/>
        <a:ext cx="565164" cy="242213"/>
      </dsp:txXfrm>
    </dsp:sp>
    <dsp:sp modelId="{19C32B8D-512E-49A1-A0E6-109384C61E4D}">
      <dsp:nvSpPr>
        <dsp:cNvPr id="0" name=""/>
        <dsp:cNvSpPr/>
      </dsp:nvSpPr>
      <dsp:spPr>
        <a:xfrm rot="5400000">
          <a:off x="3997824" y="-3430638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565164" y="27640"/>
        <a:ext cx="7364497" cy="473559"/>
      </dsp:txXfrm>
    </dsp:sp>
    <dsp:sp modelId="{AAD30B60-88C6-4919-B6DD-9F480459E84E}">
      <dsp:nvSpPr>
        <dsp:cNvPr id="0" name=""/>
        <dsp:cNvSpPr/>
      </dsp:nvSpPr>
      <dsp:spPr>
        <a:xfrm rot="5400000">
          <a:off x="-121106" y="831111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DDD</a:t>
          </a:r>
        </a:p>
      </dsp:txBody>
      <dsp:txXfrm rot="-5400000">
        <a:off x="1" y="992586"/>
        <a:ext cx="565164" cy="242213"/>
      </dsp:txXfrm>
    </dsp:sp>
    <dsp:sp modelId="{0DFDFC6D-8604-4378-B6A3-6A6720006C95}">
      <dsp:nvSpPr>
        <dsp:cNvPr id="0" name=""/>
        <dsp:cNvSpPr/>
      </dsp:nvSpPr>
      <dsp:spPr>
        <a:xfrm rot="5400000">
          <a:off x="3997824" y="-2722655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565164" y="735623"/>
        <a:ext cx="7364497" cy="473559"/>
      </dsp:txXfrm>
    </dsp:sp>
    <dsp:sp modelId="{3451A250-69C4-4911-A975-CCB8D5F6053B}">
      <dsp:nvSpPr>
        <dsp:cNvPr id="0" name=""/>
        <dsp:cNvSpPr/>
      </dsp:nvSpPr>
      <dsp:spPr>
        <a:xfrm rot="5400000">
          <a:off x="-121106" y="1539095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WDD</a:t>
          </a:r>
        </a:p>
      </dsp:txBody>
      <dsp:txXfrm rot="-5400000">
        <a:off x="1" y="1700570"/>
        <a:ext cx="565164" cy="242213"/>
      </dsp:txXfrm>
    </dsp:sp>
    <dsp:sp modelId="{56AFEC8A-7D45-4965-A718-64DE087BA59E}">
      <dsp:nvSpPr>
        <dsp:cNvPr id="0" name=""/>
        <dsp:cNvSpPr/>
      </dsp:nvSpPr>
      <dsp:spPr>
        <a:xfrm rot="5400000">
          <a:off x="3997824" y="-2014671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565164" y="1443607"/>
        <a:ext cx="7364497" cy="473559"/>
      </dsp:txXfrm>
    </dsp:sp>
    <dsp:sp modelId="{17253025-0BE3-46B4-B2C8-BFD879D75B26}">
      <dsp:nvSpPr>
        <dsp:cNvPr id="0" name=""/>
        <dsp:cNvSpPr/>
      </dsp:nvSpPr>
      <dsp:spPr>
        <a:xfrm rot="5400000">
          <a:off x="-121106" y="2247078"/>
          <a:ext cx="807377" cy="565164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 rot="-5400000">
        <a:off x="1" y="2408553"/>
        <a:ext cx="565164" cy="242213"/>
      </dsp:txXfrm>
    </dsp:sp>
    <dsp:sp modelId="{B2D4CD90-7709-4B59-AC85-D09667CFC12B}">
      <dsp:nvSpPr>
        <dsp:cNvPr id="0" name=""/>
        <dsp:cNvSpPr/>
      </dsp:nvSpPr>
      <dsp:spPr>
        <a:xfrm rot="5400000">
          <a:off x="3997824" y="-1306688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1" kern="1200" dirty="0"/>
            <a:t>Assignment</a:t>
          </a:r>
        </a:p>
      </dsp:txBody>
      <dsp:txXfrm rot="-5400000">
        <a:off x="565164" y="2151590"/>
        <a:ext cx="7364497" cy="473559"/>
      </dsp:txXfrm>
    </dsp:sp>
    <dsp:sp modelId="{056CCBB6-5CE0-4348-89C6-99FB2D3AB62B}">
      <dsp:nvSpPr>
        <dsp:cNvPr id="0" name=""/>
        <dsp:cNvSpPr/>
      </dsp:nvSpPr>
      <dsp:spPr>
        <a:xfrm rot="5400000">
          <a:off x="-121106" y="2955062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C/Sys</a:t>
          </a:r>
        </a:p>
      </dsp:txBody>
      <dsp:txXfrm rot="-5400000">
        <a:off x="1" y="3116537"/>
        <a:ext cx="565164" cy="242213"/>
      </dsp:txXfrm>
    </dsp:sp>
    <dsp:sp modelId="{90709722-0E94-45E4-BEDD-48CB660682DD}">
      <dsp:nvSpPr>
        <dsp:cNvPr id="0" name=""/>
        <dsp:cNvSpPr/>
      </dsp:nvSpPr>
      <dsp:spPr>
        <a:xfrm rot="5400000">
          <a:off x="3997824" y="-598704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565164" y="2859574"/>
        <a:ext cx="7364497" cy="473559"/>
      </dsp:txXfrm>
    </dsp:sp>
    <dsp:sp modelId="{EB2E52AE-8FCF-47D0-B499-CFCFAF1883A9}">
      <dsp:nvSpPr>
        <dsp:cNvPr id="0" name=""/>
        <dsp:cNvSpPr/>
      </dsp:nvSpPr>
      <dsp:spPr>
        <a:xfrm rot="5400000">
          <a:off x="-121106" y="3663045"/>
          <a:ext cx="807377" cy="565164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 rot="-5400000">
        <a:off x="1" y="3824520"/>
        <a:ext cx="565164" cy="242213"/>
      </dsp:txXfrm>
    </dsp:sp>
    <dsp:sp modelId="{C92F1771-01AA-4FF3-B7EC-0229DB7A592C}">
      <dsp:nvSpPr>
        <dsp:cNvPr id="0" name=""/>
        <dsp:cNvSpPr/>
      </dsp:nvSpPr>
      <dsp:spPr>
        <a:xfrm rot="5400000">
          <a:off x="3997824" y="109278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1" kern="1200" dirty="0"/>
            <a:t>Exam</a:t>
          </a:r>
        </a:p>
      </dsp:txBody>
      <dsp:txXfrm rot="-5400000">
        <a:off x="565164" y="3567556"/>
        <a:ext cx="7364497" cy="4735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/>
            <a:t>Assignment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/>
            <a:t>Exam</a:t>
          </a:r>
        </a:p>
      </dsp:txBody>
      <dsp:txXfrm rot="-5400000">
        <a:off x="675223" y="3415682"/>
        <a:ext cx="7401850" cy="565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8E48D3-F35B-4834-AAEA-75047E433A9B}">
      <dsp:nvSpPr>
        <dsp:cNvPr id="0" name=""/>
        <dsp:cNvSpPr/>
      </dsp:nvSpPr>
      <dsp:spPr>
        <a:xfrm>
          <a:off x="3666428" y="31794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Test</a:t>
          </a:r>
        </a:p>
      </dsp:txBody>
      <dsp:txXfrm>
        <a:off x="3666428" y="31794"/>
        <a:ext cx="1075692" cy="1075692"/>
      </dsp:txXfrm>
    </dsp:sp>
    <dsp:sp modelId="{81D98F37-62D4-411E-B078-2BD9760E7E91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11104663"/>
            <a:gd name="adj4" fmla="val 12635597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F4B62-BE56-4A5A-A363-BB52474AE6E1}">
      <dsp:nvSpPr>
        <dsp:cNvPr id="0" name=""/>
        <dsp:cNvSpPr/>
      </dsp:nvSpPr>
      <dsp:spPr>
        <a:xfrm>
          <a:off x="3015314" y="2035718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Evaluate</a:t>
          </a:r>
        </a:p>
      </dsp:txBody>
      <dsp:txXfrm>
        <a:off x="3015314" y="2035718"/>
        <a:ext cx="1075692" cy="1075692"/>
      </dsp:txXfrm>
    </dsp:sp>
    <dsp:sp modelId="{BE1FE457-B8F9-46BA-BC03-DB26BC4F41D4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6783131"/>
            <a:gd name="adj4" fmla="val 8548561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292C5-2FD8-41F2-95BE-C6E54AB76903}">
      <dsp:nvSpPr>
        <dsp:cNvPr id="0" name=""/>
        <dsp:cNvSpPr/>
      </dsp:nvSpPr>
      <dsp:spPr>
        <a:xfrm>
          <a:off x="4719953" y="3274210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Analysis</a:t>
          </a:r>
        </a:p>
      </dsp:txBody>
      <dsp:txXfrm>
        <a:off x="4719953" y="3274210"/>
        <a:ext cx="1075692" cy="1075692"/>
      </dsp:txXfrm>
    </dsp:sp>
    <dsp:sp modelId="{6CE8F274-EDEC-4803-AB06-5890FCAAEB76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2586838"/>
            <a:gd name="adj4" fmla="val 4352268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B72574-5C87-4E03-84A7-019984D43F8C}">
      <dsp:nvSpPr>
        <dsp:cNvPr id="0" name=""/>
        <dsp:cNvSpPr/>
      </dsp:nvSpPr>
      <dsp:spPr>
        <a:xfrm>
          <a:off x="6424592" y="2035718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Design</a:t>
          </a:r>
        </a:p>
      </dsp:txBody>
      <dsp:txXfrm>
        <a:off x="6424592" y="2035718"/>
        <a:ext cx="1075692" cy="1075692"/>
      </dsp:txXfrm>
    </dsp:sp>
    <dsp:sp modelId="{36315BE6-C08C-4427-91CC-2D7D2CEBA375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20099802"/>
            <a:gd name="adj4" fmla="val 30735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27B38F-4EEF-4214-BDC0-2A7F35EE956C}">
      <dsp:nvSpPr>
        <dsp:cNvPr id="0" name=""/>
        <dsp:cNvSpPr/>
      </dsp:nvSpPr>
      <dsp:spPr>
        <a:xfrm>
          <a:off x="5773478" y="31794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Implement</a:t>
          </a:r>
        </a:p>
      </dsp:txBody>
      <dsp:txXfrm>
        <a:off x="5773478" y="31794"/>
        <a:ext cx="1075692" cy="1075692"/>
      </dsp:txXfrm>
    </dsp:sp>
    <dsp:sp modelId="{FD53522B-F308-4BD2-8228-A0D26D600545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15532149"/>
            <a:gd name="adj4" fmla="val 17203250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8E48D3-F35B-4834-AAEA-75047E433A9B}">
      <dsp:nvSpPr>
        <dsp:cNvPr id="0" name=""/>
        <dsp:cNvSpPr/>
      </dsp:nvSpPr>
      <dsp:spPr>
        <a:xfrm>
          <a:off x="3666428" y="31794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/>
            <a:t> </a:t>
          </a:r>
        </a:p>
      </dsp:txBody>
      <dsp:txXfrm>
        <a:off x="3666428" y="31794"/>
        <a:ext cx="1075692" cy="1075692"/>
      </dsp:txXfrm>
    </dsp:sp>
    <dsp:sp modelId="{81D98F37-62D4-411E-B078-2BD9760E7E91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11104663"/>
            <a:gd name="adj4" fmla="val 12635597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F4B62-BE56-4A5A-A363-BB52474AE6E1}">
      <dsp:nvSpPr>
        <dsp:cNvPr id="0" name=""/>
        <dsp:cNvSpPr/>
      </dsp:nvSpPr>
      <dsp:spPr>
        <a:xfrm>
          <a:off x="3015314" y="2035718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/>
            <a:t> </a:t>
          </a:r>
        </a:p>
      </dsp:txBody>
      <dsp:txXfrm>
        <a:off x="3015314" y="2035718"/>
        <a:ext cx="1075692" cy="1075692"/>
      </dsp:txXfrm>
    </dsp:sp>
    <dsp:sp modelId="{BE1FE457-B8F9-46BA-BC03-DB26BC4F41D4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6783131"/>
            <a:gd name="adj4" fmla="val 8548561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292C5-2FD8-41F2-95BE-C6E54AB76903}">
      <dsp:nvSpPr>
        <dsp:cNvPr id="0" name=""/>
        <dsp:cNvSpPr/>
      </dsp:nvSpPr>
      <dsp:spPr>
        <a:xfrm>
          <a:off x="4719953" y="3274210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/>
            <a:t> </a:t>
          </a:r>
        </a:p>
      </dsp:txBody>
      <dsp:txXfrm>
        <a:off x="4719953" y="3274210"/>
        <a:ext cx="1075692" cy="1075692"/>
      </dsp:txXfrm>
    </dsp:sp>
    <dsp:sp modelId="{6CE8F274-EDEC-4803-AB06-5890FCAAEB76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2586838"/>
            <a:gd name="adj4" fmla="val 4352268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B72574-5C87-4E03-84A7-019984D43F8C}">
      <dsp:nvSpPr>
        <dsp:cNvPr id="0" name=""/>
        <dsp:cNvSpPr/>
      </dsp:nvSpPr>
      <dsp:spPr>
        <a:xfrm>
          <a:off x="6424592" y="2035718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/>
            <a:t> </a:t>
          </a:r>
        </a:p>
      </dsp:txBody>
      <dsp:txXfrm>
        <a:off x="6424592" y="2035718"/>
        <a:ext cx="1075692" cy="1075692"/>
      </dsp:txXfrm>
    </dsp:sp>
    <dsp:sp modelId="{36315BE6-C08C-4427-91CC-2D7D2CEBA375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20099802"/>
            <a:gd name="adj4" fmla="val 30735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27B38F-4EEF-4214-BDC0-2A7F35EE956C}">
      <dsp:nvSpPr>
        <dsp:cNvPr id="0" name=""/>
        <dsp:cNvSpPr/>
      </dsp:nvSpPr>
      <dsp:spPr>
        <a:xfrm>
          <a:off x="5773478" y="31794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/>
            <a:t> </a:t>
          </a:r>
        </a:p>
      </dsp:txBody>
      <dsp:txXfrm>
        <a:off x="5773478" y="31794"/>
        <a:ext cx="1075692" cy="1075692"/>
      </dsp:txXfrm>
    </dsp:sp>
    <dsp:sp modelId="{FD53522B-F308-4BD2-8228-A0D26D600545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15532149"/>
            <a:gd name="adj4" fmla="val 17203250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4826" tIns="47413" rIns="94826" bIns="47413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4826" tIns="47413" rIns="94826" bIns="47413" rtlCol="0"/>
          <a:lstStyle>
            <a:lvl1pPr algn="r">
              <a:defRPr sz="1200"/>
            </a:lvl1pPr>
          </a:lstStyle>
          <a:p>
            <a:fld id="{0E35528A-819C-4AD3-BDC3-2CDCE7BEAF53}" type="datetimeFigureOut">
              <a:rPr lang="en-GB" smtClean="0"/>
              <a:t>24/09/2025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7188" y="1241425"/>
            <a:ext cx="5954712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26" tIns="47413" rIns="94826" bIns="4741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77194"/>
            <a:ext cx="5335270" cy="3908614"/>
          </a:xfrm>
          <a:prstGeom prst="rect">
            <a:avLst/>
          </a:prstGeom>
        </p:spPr>
        <p:txBody>
          <a:bodyPr vert="horz" lIns="94826" tIns="47413" rIns="94826" bIns="4741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889938" cy="498055"/>
          </a:xfrm>
          <a:prstGeom prst="rect">
            <a:avLst/>
          </a:prstGeom>
        </p:spPr>
        <p:txBody>
          <a:bodyPr vert="horz" lIns="94826" tIns="47413" rIns="94826" bIns="47413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5"/>
            <a:ext cx="2889938" cy="498055"/>
          </a:xfrm>
          <a:prstGeom prst="rect">
            <a:avLst/>
          </a:prstGeom>
        </p:spPr>
        <p:txBody>
          <a:bodyPr vert="horz" lIns="94826" tIns="47413" rIns="94826" bIns="47413" rtlCol="0" anchor="b"/>
          <a:lstStyle>
            <a:lvl1pPr algn="r">
              <a:defRPr sz="12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555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80871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21022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49499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647630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0270A-015B-B979-3456-8A125EEB5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68CA15-E4F6-5AAA-E9ED-A9EE50403C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48154A-3BA9-5530-4283-78836F8972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This only works if the number of lines in the file are known</a:t>
            </a:r>
          </a:p>
          <a:p>
            <a:pPr defTabSz="875264">
              <a:defRPr/>
            </a:pPr>
            <a:r>
              <a:rPr lang="en-GB" baseline="0" dirty="0"/>
              <a:t>6 reads the next line of the file, strips any leading or trailing whitespace, and assigns to the array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268C1-3CBD-CDEF-F1D0-FC7F22779C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588728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B58FE5-74EE-E035-E2FB-CD7D87668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3E5034-760B-2302-34CD-A41B4A03FA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AD7EAE-CA3D-7441-1C7F-54FEE28391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4BE5C-A87A-C812-2302-2BD189ED9D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041164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Unknown lines in file.  Loops until all lines are read 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713649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Unknown lines in file.  Loops until all lines are read 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934376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sz="1200" baseline="0" dirty="0"/>
              <a:t>['UK', 'London', '66.8\n']</a:t>
            </a:r>
          </a:p>
          <a:p>
            <a:pPr defTabSz="875264">
              <a:defRPr/>
            </a:pPr>
            <a:r>
              <a:rPr lang="en-GB" sz="1200" baseline="0" dirty="0"/>
              <a:t>['France', 'Paris', '67.4\n']</a:t>
            </a:r>
          </a:p>
          <a:p>
            <a:pPr defTabSz="875264">
              <a:defRPr/>
            </a:pPr>
            <a:r>
              <a:rPr lang="en-GB" sz="1200" baseline="0" dirty="0"/>
              <a:t>['Germany', 'Berlin', '83.2\n']</a:t>
            </a:r>
          </a:p>
          <a:p>
            <a:pPr defTabSz="875264">
              <a:defRPr/>
            </a:pPr>
            <a:r>
              <a:rPr lang="en-GB" sz="1200" baseline="0" dirty="0"/>
              <a:t>['Norway', Oslo', '5.4\n']</a:t>
            </a:r>
          </a:p>
          <a:p>
            <a:pPr defTabSz="875264">
              <a:defRPr/>
            </a:pPr>
            <a:r>
              <a:rPr lang="en-GB" sz="1200" baseline="0" dirty="0"/>
              <a:t>['Spain', 'Madrid', '46.8\n']</a:t>
            </a:r>
          </a:p>
          <a:p>
            <a:pPr defTabSz="875264">
              <a:defRPr/>
            </a:pPr>
            <a:r>
              <a:rPr lang="en-GB" sz="1200" baseline="0" dirty="0"/>
              <a:t>['Italy', 'Rome', '60.5\n']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884321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586061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391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727260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many arrays?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34488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many records?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023298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755458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Python uses a special type of class for implementing records</a:t>
            </a:r>
          </a:p>
          <a:p>
            <a:pPr defTabSz="875264">
              <a:defRPr/>
            </a:pPr>
            <a:r>
              <a:rPr lang="en-GB" baseline="0" dirty="0"/>
              <a:t>Class name has a capital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193020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701344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889637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109377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756087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614752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4456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151353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963795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795475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220619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907030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285532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642901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188601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rgbClr val="7030A0"/>
                </a:solidFill>
              </a:rPr>
              <a:t>Documentation stage not shown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080587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11D1E-1DC0-7C22-E527-672F9FE10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BC165A-39FB-C043-2E6D-B7679527E1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F094A4-2CDE-6A15-44C6-3DAF609787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2DB12-427D-759E-6826-128E270F24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8284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</a:t>
            </a:r>
            <a:r>
              <a:rPr lang="en-GB" baseline="0" dirty="0"/>
              <a:t>: </a:t>
            </a:r>
            <a:r>
              <a:rPr lang="en-GB" baseline="0" dirty="0" err="1"/>
              <a:t>len</a:t>
            </a:r>
            <a:r>
              <a:rPr lang="en-GB" baseline="0" dirty="0"/>
              <a:t>(“Hello”) </a:t>
            </a:r>
            <a:r>
              <a:rPr lang="en-GB" baseline="0" dirty="0">
                <a:sym typeface="Wingdings" panose="05000000000000000000" pitchFamily="2" charset="2"/>
              </a:rPr>
              <a:t> 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40818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rgbClr val="7030A0"/>
                </a:solidFill>
              </a:rPr>
              <a:t>Documentation stage not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068908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819691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5785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682397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279782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997683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089057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105690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196DE-7824-2BC1-897D-3AA15A30D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567B91-99DC-9C0A-B0EC-C7224AC439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46BD6E-8A3E-9098-47A7-2E6E255EC8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FA82E-0D00-05B9-F207-4C012BDAF7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76998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196DE-7824-2BC1-897D-3AA15A30D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567B91-99DC-9C0A-B0EC-C7224AC439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46BD6E-8A3E-9098-47A7-2E6E255EC8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FA82E-0D00-05B9-F207-4C012BDAF7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7937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</a:t>
            </a:r>
            <a:r>
              <a:rPr lang="en-GB" baseline="0" dirty="0"/>
              <a:t>: </a:t>
            </a:r>
            <a:r>
              <a:rPr lang="en-GB" baseline="0" dirty="0" err="1"/>
              <a:t>len</a:t>
            </a:r>
            <a:r>
              <a:rPr lang="en-GB" baseline="0" dirty="0"/>
              <a:t>(“Hello”) </a:t>
            </a:r>
            <a:r>
              <a:rPr lang="en-GB" baseline="0" dirty="0">
                <a:sym typeface="Wingdings" panose="05000000000000000000" pitchFamily="2" charset="2"/>
              </a:rPr>
              <a:t> 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637566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5D493-CBE5-534F-D66F-4E4D07DB1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A994B9-EDD9-17C8-16AB-4C9088BA73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0FC039-676A-46DA-4CB7-08CDB174D2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2F907-2B3A-5939-9A71-3BAEF47CDF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527408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5D493-CBE5-534F-D66F-4E4D07DB1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A994B9-EDD9-17C8-16AB-4C9088BA73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0FC039-676A-46DA-4CB7-08CDB174D2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2F907-2B3A-5939-9A71-3BAEF47CDF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704843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7EA48-056E-2518-1C44-ECB50B493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A26BE2-D3F4-0E57-7D3B-2B84C0079E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22226B-D8B5-695A-5513-233A6DBFB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E5A98-138A-B3C5-0840-76B051EBCF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456897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7EA48-056E-2518-1C44-ECB50B493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A26BE2-D3F4-0E57-7D3B-2B84C0079E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22226B-D8B5-695A-5513-233A6DBFB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E5A98-138A-B3C5-0840-76B051EBCF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463066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5BE47-FC7A-A938-9CFC-6CAF448CB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2C5A89-00D8-F406-9891-C3F909EACF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4B29E6-FB23-0451-7FED-BECA4B6B6F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4B796-9229-50F4-62C1-7EA60490A1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339001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5BE47-FC7A-A938-9CFC-6CAF448CB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2C5A89-00D8-F406-9891-C3F909EACF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4B29E6-FB23-0451-7FED-BECA4B6B6F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4B796-9229-50F4-62C1-7EA60490A1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997134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158526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1305E-2077-A2BD-B2AC-E5E9B3808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5C9D27-13A6-CFC6-B529-166E89DCAA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171FD3-CA1D-3BA0-6AAD-C1DE45FAFF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1F270-DBD7-3A90-35C0-8F99E09F6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21860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1305E-2077-A2BD-B2AC-E5E9B3808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5C9D27-13A6-CFC6-B529-166E89DCAA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171FD3-CA1D-3BA0-6AAD-C1DE45FAFF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1F270-DBD7-3A90-35C0-8F99E09F6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279958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C4C99-DE16-CB70-4AA4-B0D96A2B8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40E470-38E5-358D-B411-3F754AE05A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C556A2-0822-1563-89F1-30EE8A675C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601CC-61E3-FB13-8A3D-5FEC4E1CEC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0359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054185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C4C99-DE16-CB70-4AA4-B0D96A2B8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40E470-38E5-358D-B411-3F754AE05A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C556A2-0822-1563-89F1-30EE8A675C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601CC-61E3-FB13-8A3D-5FEC4E1CEC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5432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Actual parameter passed to the formal parameter.</a:t>
            </a:r>
          </a:p>
          <a:p>
            <a:r>
              <a:rPr lang="en-GB" dirty="0"/>
              <a:t>Actual parameter can be a variable – value passed.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1289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7626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7268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496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SDD: 0-5, 0-5, 15, 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0125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1196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4798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Variable names are very poor – just for example!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6579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4210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Variable names are very poor – just for example!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9129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6254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1702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cs typeface="Calibri"/>
              </a:rPr>
              <a:t>Global variables can be changed in subprograms – not recommended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6299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21EA25-4D54-B0C4-9EB1-0BA441143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BABACF-51A8-5D26-C8C2-A222D6DEC2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B6FEA5-FBB3-8152-9A9A-FC42FB4194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Info only - Not part of Higher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6F643-9EC1-9D77-8A22-E324F149FA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6297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9A5C8-6DE9-7ECB-AB2A-48EC0F562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6553A2-DC80-85FF-ACE7-AD2FB65812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0897B4-7A43-BFD3-1D6D-F64954A69D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86F66-5C6B-DD5A-08F8-B3023DE8F5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208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functions: https://docs.python.org/3/library/functions.html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0804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7833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2542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87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8481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9957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8641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13 % 5 = 2 r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1363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Like cutting up words with scissors.  Sometimes like gluing back together in a different order.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8956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237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18051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9118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7937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0252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r>
              <a:rPr lang="en-GB" dirty="0"/>
              <a:t>Output: Hell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79973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Output: Hell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5181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Output: Hell</a:t>
            </a:r>
          </a:p>
          <a:p>
            <a:r>
              <a:rPr lang="en-GB" dirty="0"/>
              <a:t>Start value defaults to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3232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54338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r>
              <a:rPr lang="en-GB" dirty="0"/>
              <a:t>Output: lo wo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4025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48982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r>
              <a:rPr lang="en-GB" dirty="0"/>
              <a:t>Output: world</a:t>
            </a:r>
          </a:p>
          <a:p>
            <a:r>
              <a:rPr lang="en-GB" dirty="0"/>
              <a:t>Good for excluding start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690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43030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Output: world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8907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05038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63790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Output: world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Good for including end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64465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1420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Practice with records after records are have been taught (last)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30164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EB7E1-C4EF-7716-AE9C-0EBA1141F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8F812E-5C1C-05E6-C712-3C5F1EFC26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3B8A9F-0E6C-8DEF-C931-E89291768E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436A3-D9BD-5422-6046-52AE17B608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43986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06F2D-66E2-8F2B-11BC-AAC5C18EA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0AFE61-5AC5-F4D3-F8BC-DDBF01FA0E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F8A2A8-913D-1508-70CA-F073A49C7E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B8B77-974A-CD6C-27DD-49A38A704F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77913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026B3E-54ED-D7DA-F2C0-4EBD142A4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89AA1E-2079-35A7-531A-ECEB34981A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0635DA-4F08-86D3-B7E9-22CA14D518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5D2CE-290D-8C0F-25DA-39FC472944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55202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434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99775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3E78A-AF3D-4E7E-6F91-D6FB8FC46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80AFFD-07CC-2A32-FE96-2F383294C2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703CC3-609D-9BE9-59E4-D08B6543B4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2698C-EDCE-919F-55EC-7539A32930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10375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17425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506418-7486-CE3B-2833-ABD1629C0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42104D-783D-0048-B875-2250D77865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4856A6-7E21-E507-6B37-B70A7AA30C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35B2D-49CC-01FA-8274-06910FC173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30918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66182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Display position of min / max:</a:t>
            </a:r>
          </a:p>
          <a:p>
            <a:pPr defTabSz="875264">
              <a:defRPr/>
            </a:pPr>
            <a:r>
              <a:rPr lang="en-GB" baseline="0" dirty="0"/>
              <a:t>  2.5  position = 0  # initialise variable</a:t>
            </a:r>
          </a:p>
          <a:p>
            <a:pPr defTabSz="875264">
              <a:defRPr/>
            </a:pPr>
            <a:r>
              <a:rPr lang="en-GB" baseline="0" dirty="0">
                <a:latin typeface="Consolas" panose="020B0609020204030204" pitchFamily="49" charset="0"/>
              </a:rPr>
              <a:t>  6.5  position = index  # update variable</a:t>
            </a:r>
          </a:p>
          <a:p>
            <a:pPr defTabSz="875264">
              <a:defRPr/>
            </a:pPr>
            <a:r>
              <a:rPr lang="en-GB" baseline="0" dirty="0">
                <a:latin typeface="Consolas" panose="020B0609020204030204" pitchFamily="49" charset="0"/>
              </a:rPr>
              <a:t>  8.5  print(position)  # display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28187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76946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C2C1D-75EE-144B-9B45-5A692D74A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D0C62F-4F5C-7CAE-096A-D6A5631BEA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5B1C8A-4CE2-4CEB-CCD6-4C87A6919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01DC6-E166-2786-D57B-4A8118AEEE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79705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81297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2C504-7E48-81DE-347D-8102E9D0B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1A5D2A-364C-E70E-31DA-B4CFE07F15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FCF282-939D-2FE5-43F6-9FB7663397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0E2EEB-6073-D697-9580-1C4C966C37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19490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Text</a:t>
            </a:r>
            <a:r>
              <a:rPr lang="en-GB" baseline="0" dirty="0"/>
              <a:t> (txt) and Comma Separated Values (csv)</a:t>
            </a:r>
          </a:p>
          <a:p>
            <a:endParaRPr lang="en-GB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Practice with records after records are have been taught (last)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626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56177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Everything read to, or written from, a file is a string.  It will need to be cast to the required data type</a:t>
            </a:r>
            <a:r>
              <a:rPr lang="en-GB" baseline="0" dirty="0"/>
              <a:t> if different.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85201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11818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Text</a:t>
            </a:r>
            <a:r>
              <a:rPr lang="en-GB" baseline="0" dirty="0"/>
              <a:t> (txt) and Comma Separated Values (csv)</a:t>
            </a:r>
          </a:p>
          <a:p>
            <a:endParaRPr lang="en-GB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Practice with records after records are have been taught (last)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94943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write mode</a:t>
            </a:r>
          </a:p>
          <a:p>
            <a:pPr defTabSz="875264">
              <a:defRPr/>
            </a:pPr>
            <a:r>
              <a:rPr lang="en-GB" dirty="0"/>
              <a:t>2&amp;3</a:t>
            </a:r>
            <a:r>
              <a:rPr lang="en-GB" baseline="0" dirty="0"/>
              <a:t> write to the file</a:t>
            </a:r>
          </a:p>
          <a:p>
            <a:pPr defTabSz="875264">
              <a:defRPr/>
            </a:pPr>
            <a:r>
              <a:rPr lang="en-GB" baseline="0" dirty="0"/>
              <a:t>4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56847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write mode</a:t>
            </a:r>
          </a:p>
          <a:p>
            <a:pPr defTabSz="875264">
              <a:defRPr/>
            </a:pPr>
            <a:r>
              <a:rPr lang="en-GB" dirty="0"/>
              <a:t>2&amp;3</a:t>
            </a:r>
            <a:r>
              <a:rPr lang="en-GB" baseline="0" dirty="0"/>
              <a:t> write to the file</a:t>
            </a:r>
          </a:p>
          <a:p>
            <a:pPr defTabSz="875264">
              <a:defRPr/>
            </a:pPr>
            <a:r>
              <a:rPr lang="en-GB" baseline="0" dirty="0"/>
              <a:t>4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80914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write mode</a:t>
            </a:r>
          </a:p>
          <a:p>
            <a:pPr defTabSz="875264">
              <a:defRPr/>
            </a:pPr>
            <a:r>
              <a:rPr lang="en-GB" dirty="0"/>
              <a:t>2&amp;3</a:t>
            </a:r>
            <a:r>
              <a:rPr lang="en-GB" baseline="0" dirty="0"/>
              <a:t> write to the file</a:t>
            </a:r>
          </a:p>
          <a:p>
            <a:pPr defTabSz="875264">
              <a:defRPr/>
            </a:pPr>
            <a:r>
              <a:rPr lang="en-GB" baseline="0" dirty="0"/>
              <a:t>4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44791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write mode</a:t>
            </a:r>
          </a:p>
          <a:p>
            <a:pPr defTabSz="875264">
              <a:defRPr/>
            </a:pPr>
            <a:r>
              <a:rPr lang="en-GB" dirty="0"/>
              <a:t>2&amp;3</a:t>
            </a:r>
            <a:r>
              <a:rPr lang="en-GB" baseline="0" dirty="0"/>
              <a:t> write to the file</a:t>
            </a:r>
          </a:p>
          <a:p>
            <a:pPr defTabSz="875264">
              <a:defRPr/>
            </a:pPr>
            <a:r>
              <a:rPr lang="en-GB" baseline="0" dirty="0"/>
              <a:t>4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5417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Only strings can be written to a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03238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Only strings can be written to a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76613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Only strings can be written to a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162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56527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Comma Separated Values (csv)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63001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Comma Separated Values (csv)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00477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https://mrfriendcs.github.io/h-cs/sdd/H-SDD-Walking/index2.html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56699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82279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25950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16479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64655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Lines 5, 6, and 8 could be a single line – done this way due to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39603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Text</a:t>
            </a:r>
            <a:r>
              <a:rPr lang="en-GB" baseline="0" dirty="0"/>
              <a:t> (txt) and Comma Separated Values (csv)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96918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read mode</a:t>
            </a:r>
          </a:p>
          <a:p>
            <a:pPr defTabSz="875264">
              <a:defRPr/>
            </a:pPr>
            <a:r>
              <a:rPr lang="en-GB" dirty="0"/>
              <a:t>3</a:t>
            </a:r>
            <a:r>
              <a:rPr lang="en-GB" baseline="0" dirty="0"/>
              <a:t> reads the contents of the file and assigns to the variable</a:t>
            </a:r>
          </a:p>
          <a:p>
            <a:pPr defTabSz="875264">
              <a:defRPr/>
            </a:pPr>
            <a:r>
              <a:rPr lang="en-GB" baseline="0" dirty="0"/>
              <a:t>7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92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12282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0952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This only works if the number of lines in the file are known</a:t>
            </a:r>
          </a:p>
          <a:p>
            <a:pPr defTabSz="875264">
              <a:defRPr/>
            </a:pPr>
            <a:r>
              <a:rPr lang="en-GB" baseline="0" dirty="0"/>
              <a:t>5 reads the next line of the file and assigns to the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43615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This only works if the number of lines in the file are known</a:t>
            </a:r>
          </a:p>
          <a:p>
            <a:pPr defTabSz="875264">
              <a:defRPr/>
            </a:pPr>
            <a:r>
              <a:rPr lang="en-GB" baseline="0" dirty="0"/>
              <a:t>5 reads the next line of the file and assigns to the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317832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Method – a function associated with an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094708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12432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70919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15420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This only works if the number of lines in the file are known</a:t>
            </a:r>
          </a:p>
          <a:p>
            <a:pPr defTabSz="875264">
              <a:defRPr/>
            </a:pPr>
            <a:r>
              <a:rPr lang="en-GB" baseline="0" dirty="0"/>
              <a:t>6 reads the next line of the file, strips any leading or trailing whitespace, and assigns to the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825826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DBB34-4253-14DF-EFCF-FDCB605B9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36E261-289E-56BD-EAB5-F2CC5B800D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D43456-2161-D1DA-A3BC-4E2F1C295F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E96FAC-7395-8021-477B-8BD3D395B8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843682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879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24/09/2025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24/09/2025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24/09/2025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24/09/2025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24/09/2025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24/09/2025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24/09/2025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24/09/2025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24/09/2025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24/09/2025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24/09/2025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smtClean="0"/>
              <a:t>24/09/2025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Higher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9330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7DC16-F1B9-4340-9B06-9E0C1F6C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D0ED8-12E8-4A03-951F-56F049561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554243"/>
            <a:ext cx="2375852" cy="484521"/>
          </a:xfrm>
        </p:spPr>
        <p:txBody>
          <a:bodyPr/>
          <a:lstStyle/>
          <a:p>
            <a:r>
              <a:rPr lang="en-GB" dirty="0"/>
              <a:t>Program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91E58-FF32-462E-BAF2-B6A574EE7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3125773"/>
            <a:ext cx="6643853" cy="3313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length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"Hi"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pi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3.1415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BD0FE6-89C0-491F-8A31-CBB202E90E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206298" y="1554243"/>
            <a:ext cx="2138485" cy="484521"/>
          </a:xfrm>
        </p:spPr>
        <p:txBody>
          <a:bodyPr/>
          <a:lstStyle/>
          <a:p>
            <a:r>
              <a:rPr lang="en-GB" dirty="0"/>
              <a:t>Sub-program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21651-20C0-40E2-8E50-E2BC893F8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209475" y="2165684"/>
            <a:ext cx="3145912" cy="42351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7030A0"/>
                </a:solidFill>
              </a:rPr>
              <a:t>function</a:t>
            </a:r>
            <a:r>
              <a:rPr lang="en-GB" dirty="0"/>
              <a:t>: 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endParaRPr lang="en-GB" dirty="0"/>
          </a:p>
          <a:p>
            <a:pPr marL="457200" lvl="1" indent="0">
              <a:buNone/>
            </a:pPr>
            <a:r>
              <a:rPr lang="en-GB" sz="2800" dirty="0"/>
              <a:t>IN: </a:t>
            </a:r>
            <a:r>
              <a:rPr lang="en-US" altLang="en-US" sz="2800" dirty="0">
                <a:solidFill>
                  <a:srgbClr val="183691"/>
                </a:solidFill>
                <a:latin typeface="Consolas" panose="020B0609020204030204" pitchFamily="49" charset="0"/>
              </a:rPr>
              <a:t>"Hi"</a:t>
            </a:r>
            <a:endParaRPr lang="en-GB" sz="2800" dirty="0"/>
          </a:p>
          <a:p>
            <a:pPr marL="457200" lvl="1" indent="0">
              <a:buNone/>
            </a:pPr>
            <a:r>
              <a:rPr lang="en-GB" sz="2800" dirty="0"/>
              <a:t>OUT: </a:t>
            </a:r>
            <a:r>
              <a:rPr 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</a:p>
          <a:p>
            <a:pPr marL="457200" lvl="1" indent="0">
              <a:buNone/>
            </a:pPr>
            <a:endParaRPr lang="en-US" altLang="en-US" sz="28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7030A0"/>
                </a:solidFill>
              </a:rPr>
              <a:t>function: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endParaRPr lang="en-US" altLang="en-US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r>
              <a:rPr lang="en-GB" sz="2800" dirty="0"/>
              <a:t>IN: </a:t>
            </a:r>
            <a:r>
              <a:rPr 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3.1415 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</a:rPr>
              <a:t>&amp;</a:t>
            </a:r>
            <a:r>
              <a:rPr 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 2</a:t>
            </a:r>
            <a:endParaRPr lang="en-GB" sz="2800" dirty="0"/>
          </a:p>
          <a:p>
            <a:pPr marL="457200" lvl="1" indent="0">
              <a:buNone/>
            </a:pPr>
            <a:r>
              <a:rPr lang="en-GB" sz="2800" dirty="0"/>
              <a:t>OUT: </a:t>
            </a:r>
            <a:r>
              <a:rPr 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endParaRPr lang="en-GB" sz="2800" dirty="0"/>
          </a:p>
        </p:txBody>
      </p:sp>
      <p:sp>
        <p:nvSpPr>
          <p:cNvPr id="11" name="Callout: Bent Line with No Border 7">
            <a:extLst>
              <a:ext uri="{FF2B5EF4-FFF2-40B4-BE49-F238E27FC236}">
                <a16:creationId xmlns:a16="http://schemas.microsoft.com/office/drawing/2014/main" id="{BAC9D8DB-ABCA-4F67-B600-02A2BC08B7C9}"/>
              </a:ext>
            </a:extLst>
          </p:cNvPr>
          <p:cNvSpPr/>
          <p:nvPr/>
        </p:nvSpPr>
        <p:spPr>
          <a:xfrm flipH="1">
            <a:off x="802322" y="5269704"/>
            <a:ext cx="2066607" cy="353856"/>
          </a:xfrm>
          <a:prstGeom prst="callout2">
            <a:avLst>
              <a:gd name="adj1" fmla="val 51574"/>
              <a:gd name="adj2" fmla="val -40"/>
              <a:gd name="adj3" fmla="val 52161"/>
              <a:gd name="adj4" fmla="val -21439"/>
              <a:gd name="adj5" fmla="val -55195"/>
              <a:gd name="adj6" fmla="val -214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 call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2C6EB4-D9F4-40E5-BF0D-986D882CF283}"/>
              </a:ext>
            </a:extLst>
          </p:cNvPr>
          <p:cNvCxnSpPr>
            <a:cxnSpLocks/>
          </p:cNvCxnSpPr>
          <p:nvPr/>
        </p:nvCxnSpPr>
        <p:spPr>
          <a:xfrm flipV="1">
            <a:off x="6096000" y="2876543"/>
            <a:ext cx="2538845" cy="463352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AD1AF2C-C734-4487-960D-E3302B849975}"/>
              </a:ext>
            </a:extLst>
          </p:cNvPr>
          <p:cNvCxnSpPr>
            <a:cxnSpLocks/>
          </p:cNvCxnSpPr>
          <p:nvPr/>
        </p:nvCxnSpPr>
        <p:spPr>
          <a:xfrm flipV="1">
            <a:off x="6096000" y="3350250"/>
            <a:ext cx="2489730" cy="123599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dash"/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63EB01-473F-40E2-9B0C-7DFD6390BBBC}"/>
              </a:ext>
            </a:extLst>
          </p:cNvPr>
          <p:cNvCxnSpPr>
            <a:cxnSpLocks/>
          </p:cNvCxnSpPr>
          <p:nvPr/>
        </p:nvCxnSpPr>
        <p:spPr>
          <a:xfrm>
            <a:off x="6830766" y="4560858"/>
            <a:ext cx="1754964" cy="148302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4482037-A748-4DED-AA60-D7F19F6FED59}"/>
              </a:ext>
            </a:extLst>
          </p:cNvPr>
          <p:cNvCxnSpPr>
            <a:cxnSpLocks/>
          </p:cNvCxnSpPr>
          <p:nvPr/>
        </p:nvCxnSpPr>
        <p:spPr>
          <a:xfrm>
            <a:off x="6830766" y="4709160"/>
            <a:ext cx="1754964" cy="433900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dash"/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Rectangle 4">
            <a:extLst>
              <a:ext uri="{FF2B5EF4-FFF2-40B4-BE49-F238E27FC236}">
                <a16:creationId xmlns:a16="http://schemas.microsoft.com/office/drawing/2014/main" id="{A30AA5B8-5C42-4E00-AEDC-0B03421A8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Callout: Bent Line with No Border 7">
            <a:extLst>
              <a:ext uri="{FF2B5EF4-FFF2-40B4-BE49-F238E27FC236}">
                <a16:creationId xmlns:a16="http://schemas.microsoft.com/office/drawing/2014/main" id="{18ADAFC1-1EC6-6123-6386-BF60E9A46802}"/>
              </a:ext>
            </a:extLst>
          </p:cNvPr>
          <p:cNvSpPr/>
          <p:nvPr/>
        </p:nvSpPr>
        <p:spPr>
          <a:xfrm flipH="1">
            <a:off x="2903219" y="2518206"/>
            <a:ext cx="1861151" cy="463352"/>
          </a:xfrm>
          <a:prstGeom prst="callout2">
            <a:avLst>
              <a:gd name="adj1" fmla="val 51574"/>
              <a:gd name="adj2" fmla="val -40"/>
              <a:gd name="adj3" fmla="val 52161"/>
              <a:gd name="adj4" fmla="val -21439"/>
              <a:gd name="adj5" fmla="val 146217"/>
              <a:gd name="adj6" fmla="val -2115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Parameter</a:t>
            </a:r>
          </a:p>
        </p:txBody>
      </p:sp>
      <p:sp>
        <p:nvSpPr>
          <p:cNvPr id="14" name="Callout: Bent Line with No Border 7">
            <a:extLst>
              <a:ext uri="{FF2B5EF4-FFF2-40B4-BE49-F238E27FC236}">
                <a16:creationId xmlns:a16="http://schemas.microsoft.com/office/drawing/2014/main" id="{188793BE-0C8F-4FC9-9F23-46D90C932B1F}"/>
              </a:ext>
            </a:extLst>
          </p:cNvPr>
          <p:cNvSpPr/>
          <p:nvPr/>
        </p:nvSpPr>
        <p:spPr>
          <a:xfrm flipH="1">
            <a:off x="3406774" y="5919978"/>
            <a:ext cx="1984342" cy="344298"/>
          </a:xfrm>
          <a:prstGeom prst="callout2">
            <a:avLst>
              <a:gd name="adj1" fmla="val 51574"/>
              <a:gd name="adj2" fmla="val -40"/>
              <a:gd name="adj3" fmla="val 52161"/>
              <a:gd name="adj4" fmla="val -21439"/>
              <a:gd name="adj5" fmla="val -257703"/>
              <a:gd name="adj6" fmla="val -214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417393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2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750"/>
                            </p:stCondLst>
                            <p:childTnLst>
                              <p:par>
                                <p:cTn id="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25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  <p:bldP spid="11" grpId="0" animBg="1"/>
      <p:bldP spid="12" grpId="0" animBg="1"/>
      <p:bldP spid="14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words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"Big"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"Small"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"Happy"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"example4.csv"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(words)):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(words[index]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Writing: Array (2)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E3A2C0-E5AC-437E-8CD0-46D83078EBB9}"/>
              </a:ext>
            </a:extLst>
          </p:cNvPr>
          <p:cNvSpPr txBox="1"/>
          <p:nvPr/>
        </p:nvSpPr>
        <p:spPr>
          <a:xfrm flipH="1">
            <a:off x="8576483" y="6176963"/>
            <a:ext cx="3516033" cy="52322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Change file type to </a:t>
            </a:r>
            <a:r>
              <a:rPr lang="en-GB" sz="2800" b="1" dirty="0">
                <a:solidFill>
                  <a:srgbClr val="FF0000"/>
                </a:solidFill>
              </a:rPr>
              <a:t>txt</a:t>
            </a:r>
          </a:p>
        </p:txBody>
      </p:sp>
    </p:spTree>
    <p:extLst>
      <p:ext uri="{BB962C8B-B14F-4D97-AF65-F5344CB8AC3E}">
        <p14:creationId xmlns:p14="http://schemas.microsoft.com/office/powerpoint/2010/main" val="39597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words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"Big"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"Small"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"Happy"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"example4.csv"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(index)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(words[index]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(4)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EDF525-8233-4863-80FA-1DD393D57035}"/>
              </a:ext>
            </a:extLst>
          </p:cNvPr>
          <p:cNvSpPr txBox="1"/>
          <p:nvPr/>
        </p:nvSpPr>
        <p:spPr>
          <a:xfrm flipH="1">
            <a:off x="8576483" y="6176963"/>
            <a:ext cx="3516033" cy="52322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Change file type to </a:t>
            </a:r>
            <a:r>
              <a:rPr lang="en-GB" sz="2800" b="1" dirty="0">
                <a:solidFill>
                  <a:srgbClr val="FF0000"/>
                </a:solidFill>
              </a:rPr>
              <a:t>txt</a:t>
            </a:r>
          </a:p>
        </p:txBody>
      </p:sp>
    </p:spTree>
    <p:extLst>
      <p:ext uri="{BB962C8B-B14F-4D97-AF65-F5344CB8AC3E}">
        <p14:creationId xmlns:p14="http://schemas.microsoft.com/office/powerpoint/2010/main" val="71084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" y="1825624"/>
            <a:ext cx="11628120" cy="478853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words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"Big"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"Small"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"Happy"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"example6.csv"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text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(index)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words[index]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"\n"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(6)</a:t>
            </a:r>
          </a:p>
        </p:txBody>
      </p:sp>
    </p:spTree>
    <p:extLst>
      <p:ext uri="{BB962C8B-B14F-4D97-AF65-F5344CB8AC3E}">
        <p14:creationId xmlns:p14="http://schemas.microsoft.com/office/powerpoint/2010/main" val="383558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72544-B514-4802-B453-B1E479937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Walking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4E232-B738-444D-A12B-4CDB17B00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https://mrfriendcs.github.io/h-cs/sdd/H-SDD-Walking/</a:t>
            </a:r>
          </a:p>
        </p:txBody>
      </p:sp>
    </p:spTree>
    <p:extLst>
      <p:ext uri="{BB962C8B-B14F-4D97-AF65-F5344CB8AC3E}">
        <p14:creationId xmlns:p14="http://schemas.microsoft.com/office/powerpoint/2010/main" val="251706537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Describe, exemplify and implement parallel 1D arrays</a:t>
            </a:r>
          </a:p>
        </p:txBody>
      </p:sp>
    </p:spTree>
    <p:extLst>
      <p:ext uri="{BB962C8B-B14F-4D97-AF65-F5344CB8AC3E}">
        <p14:creationId xmlns:p14="http://schemas.microsoft.com/office/powerpoint/2010/main" val="309796935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Arrays –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231294"/>
              </p:ext>
            </p:extLst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2237014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120242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901542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936709" y="3298249"/>
            <a:ext cx="403655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Parallel Arrays</a:t>
            </a:r>
          </a:p>
          <a:p>
            <a:endParaRPr lang="en-GB" sz="2800" dirty="0">
              <a:solidFill>
                <a:srgbClr val="7030A0"/>
              </a:solidFill>
            </a:endParaRPr>
          </a:p>
          <a:p>
            <a:r>
              <a:rPr lang="en-GB" sz="2800" dirty="0">
                <a:solidFill>
                  <a:srgbClr val="7030A0"/>
                </a:solidFill>
              </a:rPr>
              <a:t>Same number of elements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77BF64-05A1-4714-A93C-E7E6D9BBDA17}"/>
              </a:ext>
            </a:extLst>
          </p:cNvPr>
          <p:cNvSpPr txBox="1"/>
          <p:nvPr/>
        </p:nvSpPr>
        <p:spPr>
          <a:xfrm>
            <a:off x="3467588" y="6075361"/>
            <a:ext cx="5256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Array: </a:t>
            </a:r>
            <a:r>
              <a:rPr lang="en-GB" sz="2800" dirty="0">
                <a:solidFill>
                  <a:srgbClr val="7030A0"/>
                </a:solidFill>
              </a:rPr>
              <a:t>all elements same data type</a:t>
            </a:r>
          </a:p>
        </p:txBody>
      </p:sp>
    </p:spTree>
    <p:extLst>
      <p:ext uri="{BB962C8B-B14F-4D97-AF65-F5344CB8AC3E}">
        <p14:creationId xmlns:p14="http://schemas.microsoft.com/office/powerpoint/2010/main" val="37098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Arrays –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58020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Comma Separated Values (csv)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/>
              <a:t>Sam, 5, 1.23</a:t>
            </a:r>
          </a:p>
          <a:p>
            <a:pPr marL="0" indent="0">
              <a:buNone/>
            </a:pPr>
            <a:r>
              <a:rPr lang="en-GB" sz="4800" dirty="0"/>
              <a:t>Beth, 13, 1.65</a:t>
            </a:r>
          </a:p>
          <a:p>
            <a:pPr marL="0" indent="0">
              <a:buNone/>
            </a:pPr>
            <a:r>
              <a:rPr lang="en-GB" sz="4800" dirty="0"/>
              <a:t>Ivy, 9, 1.42</a:t>
            </a:r>
          </a:p>
          <a:p>
            <a:pPr marL="0" indent="0">
              <a:buNone/>
            </a:pPr>
            <a:r>
              <a:rPr lang="en-GB" sz="4800" dirty="0"/>
              <a:t>Pete, 12, 1.53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20786" y="2736502"/>
            <a:ext cx="403655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Parallel Arrays</a:t>
            </a:r>
          </a:p>
          <a:p>
            <a:endParaRPr lang="en-GB" sz="2800" dirty="0">
              <a:solidFill>
                <a:srgbClr val="7030A0"/>
              </a:solidFill>
            </a:endParaRPr>
          </a:p>
          <a:p>
            <a:r>
              <a:rPr lang="en-GB" sz="2800" dirty="0">
                <a:solidFill>
                  <a:srgbClr val="7030A0"/>
                </a:solidFill>
              </a:rPr>
              <a:t>Same number of elements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383574" y="2261400"/>
            <a:ext cx="0" cy="234000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3235721" y="2261400"/>
            <a:ext cx="731468" cy="2340000"/>
          </a:xfrm>
          <a:custGeom>
            <a:avLst/>
            <a:gdLst>
              <a:gd name="connsiteX0" fmla="*/ 384174 w 731468"/>
              <a:gd name="connsiteY0" fmla="*/ 0 h 2331720"/>
              <a:gd name="connsiteX1" fmla="*/ 719454 w 731468"/>
              <a:gd name="connsiteY1" fmla="*/ 929640 h 2331720"/>
              <a:gd name="connsiteX2" fmla="*/ 3174 w 731468"/>
              <a:gd name="connsiteY2" fmla="*/ 1584960 h 2331720"/>
              <a:gd name="connsiteX3" fmla="*/ 506094 w 731468"/>
              <a:gd name="connsiteY3" fmla="*/ 2331720 h 233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468" h="2331720">
                <a:moveTo>
                  <a:pt x="384174" y="0"/>
                </a:moveTo>
                <a:cubicBezTo>
                  <a:pt x="583564" y="332740"/>
                  <a:pt x="782954" y="665480"/>
                  <a:pt x="719454" y="929640"/>
                </a:cubicBezTo>
                <a:cubicBezTo>
                  <a:pt x="655954" y="1193800"/>
                  <a:pt x="38734" y="1351280"/>
                  <a:pt x="3174" y="1584960"/>
                </a:cubicBezTo>
                <a:cubicBezTo>
                  <a:pt x="-32386" y="1818640"/>
                  <a:pt x="236854" y="2075180"/>
                  <a:pt x="506094" y="2331720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55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Comma Separated Values (csv)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/>
              <a:t>Sam, 5, 1.23</a:t>
            </a:r>
          </a:p>
          <a:p>
            <a:pPr marL="0" indent="0">
              <a:buNone/>
            </a:pPr>
            <a:r>
              <a:rPr lang="en-GB" sz="4800" dirty="0"/>
              <a:t>Beth, 13, 1.65</a:t>
            </a:r>
          </a:p>
          <a:p>
            <a:pPr marL="0" indent="0">
              <a:buNone/>
            </a:pPr>
            <a:r>
              <a:rPr lang="en-GB" sz="4800" dirty="0"/>
              <a:t>Ivy, 9, 1.42</a:t>
            </a:r>
          </a:p>
          <a:p>
            <a:pPr marL="0" indent="0">
              <a:buNone/>
            </a:pPr>
            <a:r>
              <a:rPr lang="en-GB" sz="4800" dirty="0"/>
              <a:t>Pete, 12, 1.53</a:t>
            </a:r>
          </a:p>
        </p:txBody>
      </p:sp>
    </p:spTree>
    <p:extLst>
      <p:ext uri="{BB962C8B-B14F-4D97-AF65-F5344CB8AC3E}">
        <p14:creationId xmlns:p14="http://schemas.microsoft.com/office/powerpoint/2010/main" val="119738137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Arrays?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heights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1.23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1.65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1.53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"Sam"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"Ivy"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"Pete"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0836" y="5592188"/>
            <a:ext cx="8690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Parallel arrays have the same number of elements</a:t>
            </a:r>
          </a:p>
        </p:txBody>
      </p:sp>
      <p:sp>
        <p:nvSpPr>
          <p:cNvPr id="5" name="Multiply 4"/>
          <p:cNvSpPr/>
          <p:nvPr/>
        </p:nvSpPr>
        <p:spPr>
          <a:xfrm>
            <a:off x="9721164" y="2389456"/>
            <a:ext cx="1440000" cy="14400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4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7DC16-F1B9-4340-9B06-9E0C1F6C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D0ED8-12E8-4A03-951F-56F049561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554243"/>
            <a:ext cx="2375852" cy="484521"/>
          </a:xfrm>
        </p:spPr>
        <p:txBody>
          <a:bodyPr/>
          <a:lstStyle/>
          <a:p>
            <a:r>
              <a:rPr lang="en-GB" dirty="0"/>
              <a:t>Program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91E58-FF32-462E-BAF2-B6A574EE7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3125773"/>
            <a:ext cx="6643853" cy="3313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length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"Hi"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pi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3.1415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BD0FE6-89C0-491F-8A31-CBB202E90E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206298" y="1554243"/>
            <a:ext cx="2138485" cy="484521"/>
          </a:xfrm>
        </p:spPr>
        <p:txBody>
          <a:bodyPr/>
          <a:lstStyle/>
          <a:p>
            <a:r>
              <a:rPr lang="en-GB" dirty="0"/>
              <a:t>Sub-program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21651-20C0-40E2-8E50-E2BC893F8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209475" y="2165684"/>
            <a:ext cx="3145912" cy="42351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7030A0"/>
                </a:solidFill>
              </a:rPr>
              <a:t>function</a:t>
            </a:r>
            <a:r>
              <a:rPr lang="en-GB" dirty="0"/>
              <a:t>: 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endParaRPr lang="en-GB" dirty="0"/>
          </a:p>
          <a:p>
            <a:pPr marL="457200" lvl="1" indent="0">
              <a:buNone/>
            </a:pPr>
            <a:endParaRPr lang="en-GB" sz="2800" dirty="0"/>
          </a:p>
          <a:p>
            <a:pPr marL="457200" lvl="1" indent="0">
              <a:buNone/>
            </a:pPr>
            <a:endParaRPr lang="en-GB" altLang="en-US" sz="28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en-US" sz="28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7030A0"/>
                </a:solidFill>
              </a:rPr>
              <a:t>function: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endParaRPr lang="en-US" altLang="en-US" dirty="0">
              <a:solidFill>
                <a:srgbClr val="7030A0"/>
              </a:solidFill>
            </a:endParaRPr>
          </a:p>
        </p:txBody>
      </p:sp>
      <p:sp>
        <p:nvSpPr>
          <p:cNvPr id="57" name="Rectangle 4">
            <a:extLst>
              <a:ext uri="{FF2B5EF4-FFF2-40B4-BE49-F238E27FC236}">
                <a16:creationId xmlns:a16="http://schemas.microsoft.com/office/drawing/2014/main" id="{A30AA5B8-5C42-4E00-AEDC-0B03421A8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19277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"Sam"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"Ivy"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text = names[index] +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 is 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text = text +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3600" dirty="0"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Traverse Parallel Arrays</a:t>
            </a:r>
          </a:p>
        </p:txBody>
      </p:sp>
    </p:spTree>
    <p:extLst>
      <p:ext uri="{BB962C8B-B14F-4D97-AF65-F5344CB8AC3E}">
        <p14:creationId xmlns:p14="http://schemas.microsoft.com/office/powerpoint/2010/main" val="200149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72544-B514-4802-B453-B1E479937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Countries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4E232-B738-444D-A12B-4CDB17B00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https://mrfriendcs.github.io/h-cs/sdd/H-SDD-Countries/</a:t>
            </a:r>
          </a:p>
        </p:txBody>
      </p:sp>
    </p:spTree>
    <p:extLst>
      <p:ext uri="{BB962C8B-B14F-4D97-AF65-F5344CB8AC3E}">
        <p14:creationId xmlns:p14="http://schemas.microsoft.com/office/powerpoint/2010/main" val="211793397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Describe, exemplify and implement file handling using:</a:t>
            </a:r>
          </a:p>
          <a:p>
            <a:pPr lvl="1"/>
            <a:r>
              <a:rPr lang="en-GB" sz="3200" dirty="0"/>
              <a:t>open</a:t>
            </a:r>
          </a:p>
          <a:p>
            <a:pPr lvl="1"/>
            <a:r>
              <a:rPr lang="en-GB" sz="3200" dirty="0"/>
              <a:t>read</a:t>
            </a:r>
          </a:p>
          <a:p>
            <a:pPr lvl="1"/>
            <a:r>
              <a:rPr lang="en-GB" sz="3200" dirty="0"/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358069241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Reading: Everything at once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6776396" y="2539801"/>
            <a:ext cx="1619892" cy="862642"/>
          </a:xfrm>
          <a:prstGeom prst="callout2">
            <a:avLst>
              <a:gd name="adj1" fmla="val 50542"/>
              <a:gd name="adj2" fmla="val -481"/>
              <a:gd name="adj3" fmla="val 50541"/>
              <a:gd name="adj4" fmla="val -31332"/>
              <a:gd name="adj5" fmla="val -23460"/>
              <a:gd name="adj6" fmla="val -594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File name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6214752" y="3876881"/>
            <a:ext cx="2444685" cy="479475"/>
          </a:xfrm>
          <a:prstGeom prst="callout2">
            <a:avLst>
              <a:gd name="adj1" fmla="val 50542"/>
              <a:gd name="adj2" fmla="val 223"/>
              <a:gd name="adj3" fmla="val 50173"/>
              <a:gd name="adj4" fmla="val -22637"/>
              <a:gd name="adj5" fmla="val -38981"/>
              <a:gd name="adj6" fmla="val -318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Read entire file</a:t>
            </a:r>
          </a:p>
        </p:txBody>
      </p:sp>
      <p:sp>
        <p:nvSpPr>
          <p:cNvPr id="2" name="Callout: Bent Line with No Border 7">
            <a:extLst>
              <a:ext uri="{FF2B5EF4-FFF2-40B4-BE49-F238E27FC236}">
                <a16:creationId xmlns:a16="http://schemas.microsoft.com/office/drawing/2014/main" id="{01E4F0FA-641B-7BBB-4A91-53AF18F36B37}"/>
              </a:ext>
            </a:extLst>
          </p:cNvPr>
          <p:cNvSpPr/>
          <p:nvPr/>
        </p:nvSpPr>
        <p:spPr>
          <a:xfrm>
            <a:off x="10078677" y="2566358"/>
            <a:ext cx="1919929" cy="862642"/>
          </a:xfrm>
          <a:prstGeom prst="callout2">
            <a:avLst>
              <a:gd name="adj1" fmla="val 49806"/>
              <a:gd name="adj2" fmla="val 337"/>
              <a:gd name="adj3" fmla="val 49805"/>
              <a:gd name="adj4" fmla="val -25502"/>
              <a:gd name="adj5" fmla="val -21767"/>
              <a:gd name="adj6" fmla="val -486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Read mode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DD7CFB5D-8D75-BBA7-21D4-45F85FBF6B79}"/>
              </a:ext>
            </a:extLst>
          </p:cNvPr>
          <p:cNvSpPr/>
          <p:nvPr/>
        </p:nvSpPr>
        <p:spPr>
          <a:xfrm>
            <a:off x="4704202" y="6311900"/>
            <a:ext cx="2444685" cy="479475"/>
          </a:xfrm>
          <a:prstGeom prst="callout2">
            <a:avLst>
              <a:gd name="adj1" fmla="val 50542"/>
              <a:gd name="adj2" fmla="val 223"/>
              <a:gd name="adj3" fmla="val 50173"/>
              <a:gd name="adj4" fmla="val -22637"/>
              <a:gd name="adj5" fmla="val -41395"/>
              <a:gd name="adj6" fmla="val -318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Close file</a:t>
            </a:r>
          </a:p>
        </p:txBody>
      </p:sp>
    </p:spTree>
    <p:extLst>
      <p:ext uri="{BB962C8B-B14F-4D97-AF65-F5344CB8AC3E}">
        <p14:creationId xmlns:p14="http://schemas.microsoft.com/office/powerpoint/2010/main" val="380270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2" grpId="0" animBg="1"/>
      <p:bldP spid="7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Reading: Everything at once</a:t>
            </a:r>
          </a:p>
        </p:txBody>
      </p:sp>
    </p:spTree>
    <p:extLst>
      <p:ext uri="{BB962C8B-B14F-4D97-AF65-F5344CB8AC3E}">
        <p14:creationId xmlns:p14="http://schemas.microsoft.com/office/powerpoint/2010/main" val="307514825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(line)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Reading: One line at a time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8329802" y="4789036"/>
            <a:ext cx="2905767" cy="862642"/>
          </a:xfrm>
          <a:prstGeom prst="callout2">
            <a:avLst>
              <a:gd name="adj1" fmla="val 49806"/>
              <a:gd name="adj2" fmla="val -169"/>
              <a:gd name="adj3" fmla="val 49436"/>
              <a:gd name="adj4" fmla="val -15471"/>
              <a:gd name="adj5" fmla="val -22871"/>
              <a:gd name="adj6" fmla="val -308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Reads a single line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C2EA3EC2-0EA3-52F8-BE2F-82AE8846A15B}"/>
              </a:ext>
            </a:extLst>
          </p:cNvPr>
          <p:cNvSpPr/>
          <p:nvPr/>
        </p:nvSpPr>
        <p:spPr>
          <a:xfrm>
            <a:off x="7598801" y="3393801"/>
            <a:ext cx="3754999" cy="862642"/>
          </a:xfrm>
          <a:prstGeom prst="callout2">
            <a:avLst>
              <a:gd name="adj1" fmla="val 49806"/>
              <a:gd name="adj2" fmla="val -169"/>
              <a:gd name="adj3" fmla="val 49436"/>
              <a:gd name="adj4" fmla="val -15471"/>
              <a:gd name="adj5" fmla="val 13265"/>
              <a:gd name="adj6" fmla="val -2029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Number of rows to read</a:t>
            </a:r>
          </a:p>
        </p:txBody>
      </p:sp>
    </p:spTree>
    <p:extLst>
      <p:ext uri="{BB962C8B-B14F-4D97-AF65-F5344CB8AC3E}">
        <p14:creationId xmlns:p14="http://schemas.microsoft.com/office/powerpoint/2010/main" val="142677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(line)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Reading: One line at a time</a:t>
            </a:r>
          </a:p>
        </p:txBody>
      </p:sp>
    </p:spTree>
    <p:extLst>
      <p:ext uri="{BB962C8B-B14F-4D97-AF65-F5344CB8AC3E}">
        <p14:creationId xmlns:p14="http://schemas.microsoft.com/office/powerpoint/2010/main" val="169226088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Shell / Console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    Hello  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'Hello'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Method – Strip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7361883" y="3810513"/>
            <a:ext cx="1422294" cy="431321"/>
          </a:xfrm>
          <a:prstGeom prst="callout2">
            <a:avLst>
              <a:gd name="adj1" fmla="val 50541"/>
              <a:gd name="adj2" fmla="val -92"/>
              <a:gd name="adj3" fmla="val 51289"/>
              <a:gd name="adj4" fmla="val -20781"/>
              <a:gd name="adj5" fmla="val -69164"/>
              <a:gd name="adj6" fmla="val -40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Method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259674" y="4819065"/>
            <a:ext cx="5618108" cy="829844"/>
          </a:xfrm>
          <a:prstGeom prst="callout2">
            <a:avLst>
              <a:gd name="adj1" fmla="val 49990"/>
              <a:gd name="adj2" fmla="val -67"/>
              <a:gd name="adj3" fmla="val 50876"/>
              <a:gd name="adj4" fmla="val -13227"/>
              <a:gd name="adj5" fmla="val -5106"/>
              <a:gd name="adj6" fmla="val -1699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Leading and trailing whitespace and non-printing characters removed 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839BE1AD-091F-48F2-B203-ACCF688B1848}"/>
              </a:ext>
            </a:extLst>
          </p:cNvPr>
          <p:cNvSpPr/>
          <p:nvPr/>
        </p:nvSpPr>
        <p:spPr>
          <a:xfrm>
            <a:off x="6512951" y="2171088"/>
            <a:ext cx="1422294" cy="431321"/>
          </a:xfrm>
          <a:prstGeom prst="callout2">
            <a:avLst>
              <a:gd name="adj1" fmla="val 50541"/>
              <a:gd name="adj2" fmla="val -92"/>
              <a:gd name="adj3" fmla="val 51289"/>
              <a:gd name="adj4" fmla="val -20781"/>
              <a:gd name="adj5" fmla="val 212608"/>
              <a:gd name="adj6" fmla="val -994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189498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Shell / Console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    Hello  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'Hello'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Method – Strip</a:t>
            </a:r>
          </a:p>
        </p:txBody>
      </p:sp>
    </p:spTree>
    <p:extLst>
      <p:ext uri="{BB962C8B-B14F-4D97-AF65-F5344CB8AC3E}">
        <p14:creationId xmlns:p14="http://schemas.microsoft.com/office/powerpoint/2010/main" val="404343116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STRING.strip</a:t>
            </a:r>
            <a:r>
              <a:rPr lang="en-GB" dirty="0"/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54628" y="2003312"/>
            <a:ext cx="31795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  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151808" y="1998323"/>
            <a:ext cx="249887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108368" y="3323887"/>
            <a:ext cx="27258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   123"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810708" y="3174263"/>
            <a:ext cx="4316315" cy="1080000"/>
            <a:chOff x="3365056" y="3310688"/>
            <a:chExt cx="4316315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strip()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365056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141419" y="3334277"/>
            <a:ext cx="250926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"123"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838200" y="4659841"/>
            <a:ext cx="2995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 Bye  </a:t>
            </a: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810708" y="4499826"/>
            <a:ext cx="4316315" cy="1080000"/>
            <a:chOff x="3365056" y="5080311"/>
            <a:chExt cx="4316315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strip()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365056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151806" y="4649449"/>
            <a:ext cx="249887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"Bye"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1058723" y="5899994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Applied to: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8127023" y="5899994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Returns: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280961" y="1379286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Strip values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480423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10160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Value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946902" y="1331802"/>
              <a:ext cx="13796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Method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2114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Sub-programs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57312" y="2490095"/>
            <a:ext cx="2448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18369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14356" y="2490094"/>
            <a:ext cx="23749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GB" sz="44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946295" y="4307546"/>
            <a:ext cx="244837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79005" y="415792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Reverse &amp; display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65661" y="1615171"/>
            <a:ext cx="11254885" cy="525715"/>
            <a:chOff x="792377" y="1075916"/>
            <a:chExt cx="11254885" cy="5257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792377" y="1075916"/>
              <a:ext cx="11254885" cy="523220"/>
              <a:chOff x="792377" y="965388"/>
              <a:chExt cx="11254885" cy="52322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792377" y="965388"/>
                <a:ext cx="31400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From main program</a:t>
                </a:r>
                <a:endParaRPr lang="en-GB" sz="28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341072" y="965388"/>
                <a:ext cx="27061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To main program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577511" y="1078411"/>
              <a:ext cx="211846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Sub-program</a:t>
              </a:r>
              <a:endParaRPr lang="en-GB" sz="2800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4585091-739A-4D3F-99EE-3F1D384F15D3}"/>
              </a:ext>
            </a:extLst>
          </p:cNvPr>
          <p:cNvSpPr txBox="1"/>
          <p:nvPr/>
        </p:nvSpPr>
        <p:spPr>
          <a:xfrm flipH="1">
            <a:off x="742949" y="5908197"/>
            <a:ext cx="3227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Zero, or more values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F3AC664-F820-45D5-9630-647A32E2EFAD}"/>
              </a:ext>
            </a:extLst>
          </p:cNvPr>
          <p:cNvSpPr txBox="1"/>
          <p:nvPr/>
        </p:nvSpPr>
        <p:spPr>
          <a:xfrm flipH="1">
            <a:off x="7223934" y="5692754"/>
            <a:ext cx="46632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Function: Returns a value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Procedure: Returns nothing</a:t>
            </a:r>
          </a:p>
        </p:txBody>
      </p:sp>
      <p:sp>
        <p:nvSpPr>
          <p:cNvPr id="41" name="Multiplication Sign 40">
            <a:extLst>
              <a:ext uri="{FF2B5EF4-FFF2-40B4-BE49-F238E27FC236}">
                <a16:creationId xmlns:a16="http://schemas.microsoft.com/office/drawing/2014/main" id="{92457C26-605A-4186-A7CE-AF78E99BD2ED}"/>
              </a:ext>
            </a:extLst>
          </p:cNvPr>
          <p:cNvSpPr/>
          <p:nvPr/>
        </p:nvSpPr>
        <p:spPr>
          <a:xfrm>
            <a:off x="7389223" y="4243006"/>
            <a:ext cx="914400" cy="9144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3B922F-802F-4C50-943A-91EC600536A4}"/>
              </a:ext>
            </a:extLst>
          </p:cNvPr>
          <p:cNvGrpSpPr/>
          <p:nvPr/>
        </p:nvGrpSpPr>
        <p:grpSpPr>
          <a:xfrm>
            <a:off x="3576000" y="2341763"/>
            <a:ext cx="5040000" cy="1080000"/>
            <a:chOff x="4116738" y="1690688"/>
            <a:chExt cx="5040000" cy="1080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13EF73-B823-4C42-B561-FAB9D34B2E8D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Count characters</a:t>
              </a:r>
              <a:endParaRPr lang="en-GB" sz="28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C0287DF-CE83-4833-AE77-D72C351379D8}"/>
                </a:ext>
              </a:extLst>
            </p:cNvPr>
            <p:cNvCxnSpPr/>
            <p:nvPr/>
          </p:nvCxnSpPr>
          <p:spPr>
            <a:xfrm>
              <a:off x="41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B52538-6297-433C-A282-1FED210F07E5}"/>
                </a:ext>
              </a:extLst>
            </p:cNvPr>
            <p:cNvCxnSpPr/>
            <p:nvPr/>
          </p:nvCxnSpPr>
          <p:spPr>
            <a:xfrm>
              <a:off x="77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720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8" grpId="0"/>
      <p:bldP spid="39" grpId="0"/>
      <p:bldP spid="40" grpId="0" build="p"/>
      <p:bldP spid="41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STRING.strip</a:t>
            </a:r>
            <a:r>
              <a:rPr lang="en-GB" dirty="0"/>
              <a:t>()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810708" y="3174263"/>
            <a:ext cx="4316315" cy="1080000"/>
            <a:chOff x="3365056" y="3310688"/>
            <a:chExt cx="4316315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365056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810708" y="4499826"/>
            <a:ext cx="4316315" cy="1080000"/>
            <a:chOff x="3365056" y="5080311"/>
            <a:chExt cx="4316315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365056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1150626" y="5899994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Applied to: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8127023" y="5899994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Returns: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280961" y="1379286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480423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10160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Value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946902" y="1331802"/>
              <a:ext cx="13796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Method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370146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Reading: Storing data for later (1)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76323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countries = [</a:t>
            </a:r>
            <a:r>
              <a:rPr lang="en-US" altLang="en-US" sz="34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4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4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la-Latn" sz="3400" dirty="0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la-Latn" sz="3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countries)</a:t>
            </a:r>
            <a:r>
              <a:rPr lang="la-Latn" sz="3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GB" sz="3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  countries[index] = 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3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7795338" y="5105996"/>
            <a:ext cx="1903471" cy="862642"/>
          </a:xfrm>
          <a:prstGeom prst="callout2">
            <a:avLst>
              <a:gd name="adj1" fmla="val 49854"/>
              <a:gd name="adj2" fmla="val 100428"/>
              <a:gd name="adj3" fmla="val 50016"/>
              <a:gd name="adj4" fmla="val 120470"/>
              <a:gd name="adj5" fmla="val -11133"/>
              <a:gd name="adj6" fmla="val 12794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Removes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whitespace</a:t>
            </a:r>
          </a:p>
        </p:txBody>
      </p:sp>
    </p:spTree>
    <p:extLst>
      <p:ext uri="{BB962C8B-B14F-4D97-AF65-F5344CB8AC3E}">
        <p14:creationId xmlns:p14="http://schemas.microsoft.com/office/powerpoint/2010/main" val="2672142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1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1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EA71A9-46AA-E8B0-550C-15560E560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CAA0AB-71B4-2551-B2BC-2E835977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Reading: Storing data for later (1)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BEABD4-FA7B-4812-9FFD-2B43F5933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76323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countries = [</a:t>
            </a:r>
            <a:r>
              <a:rPr lang="en-US" altLang="en-US" sz="34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4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4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la-Latn" sz="3400" dirty="0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la-Latn" sz="3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countries)</a:t>
            </a:r>
            <a:r>
              <a:rPr lang="la-Latn" sz="3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GB" sz="3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  countries[index] = 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3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259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Shell / Console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Ant,Bat,Cat"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['Ant', 'Bat', 'Cat']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Methods – Split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7104491" y="2379807"/>
            <a:ext cx="1422294" cy="431321"/>
          </a:xfrm>
          <a:prstGeom prst="callout2">
            <a:avLst>
              <a:gd name="adj1" fmla="val 50541"/>
              <a:gd name="adj2" fmla="val -92"/>
              <a:gd name="adj3" fmla="val 51289"/>
              <a:gd name="adj4" fmla="val -20781"/>
              <a:gd name="adj5" fmla="val 157078"/>
              <a:gd name="adj6" fmla="val -3908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Method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7657502" y="4931032"/>
            <a:ext cx="2500425" cy="623788"/>
          </a:xfrm>
          <a:prstGeom prst="callout2">
            <a:avLst>
              <a:gd name="adj1" fmla="val 49990"/>
              <a:gd name="adj2" fmla="val -67"/>
              <a:gd name="adj3" fmla="val 50738"/>
              <a:gd name="adj4" fmla="val -17924"/>
              <a:gd name="adj5" fmla="val -22704"/>
              <a:gd name="adj6" fmla="val -277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Array of strings</a:t>
            </a:r>
          </a:p>
        </p:txBody>
      </p:sp>
      <p:sp>
        <p:nvSpPr>
          <p:cNvPr id="2" name="Callout: Bent Line with No Border 7">
            <a:extLst>
              <a:ext uri="{FF2B5EF4-FFF2-40B4-BE49-F238E27FC236}">
                <a16:creationId xmlns:a16="http://schemas.microsoft.com/office/drawing/2014/main" id="{0EFAC910-A8C7-33C9-36B7-2120EE1CDF72}"/>
              </a:ext>
            </a:extLst>
          </p:cNvPr>
          <p:cNvSpPr/>
          <p:nvPr/>
        </p:nvSpPr>
        <p:spPr>
          <a:xfrm>
            <a:off x="7952971" y="3690061"/>
            <a:ext cx="2500425" cy="623788"/>
          </a:xfrm>
          <a:prstGeom prst="callout2">
            <a:avLst>
              <a:gd name="adj1" fmla="val 49990"/>
              <a:gd name="adj2" fmla="val -67"/>
              <a:gd name="adj3" fmla="val 50738"/>
              <a:gd name="adj4" fmla="val -17924"/>
              <a:gd name="adj5" fmla="val -22704"/>
              <a:gd name="adj6" fmla="val -277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Where to split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3448DFDA-C240-45D3-A110-E175FA4E5745}"/>
              </a:ext>
            </a:extLst>
          </p:cNvPr>
          <p:cNvSpPr/>
          <p:nvPr/>
        </p:nvSpPr>
        <p:spPr>
          <a:xfrm>
            <a:off x="6548900" y="1783619"/>
            <a:ext cx="1422294" cy="431321"/>
          </a:xfrm>
          <a:prstGeom prst="callout2">
            <a:avLst>
              <a:gd name="adj1" fmla="val 50541"/>
              <a:gd name="adj2" fmla="val -92"/>
              <a:gd name="adj3" fmla="val 51289"/>
              <a:gd name="adj4" fmla="val -20781"/>
              <a:gd name="adj5" fmla="val 290431"/>
              <a:gd name="adj6" fmla="val -12057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82979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2" grpId="0" animBg="1"/>
      <p:bldP spid="7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Shell / Console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Ant,Bat,Cat"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['Ant', 'Bat', 'Cat']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Methods – Split</a:t>
            </a:r>
          </a:p>
        </p:txBody>
      </p:sp>
    </p:spTree>
    <p:extLst>
      <p:ext uri="{BB962C8B-B14F-4D97-AF65-F5344CB8AC3E}">
        <p14:creationId xmlns:p14="http://schemas.microsoft.com/office/powerpoint/2010/main" val="74516030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STRING.split</a:t>
            </a:r>
            <a:r>
              <a:rPr lang="en-GB" dirty="0"/>
              <a:t>(",")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76306" y="2013703"/>
            <a:ext cx="237946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</a:t>
            </a:r>
            <a:r>
              <a:rPr lang="en-GB" sz="4400" dirty="0" err="1">
                <a:solidFill>
                  <a:srgbClr val="7030A0"/>
                </a:solidFill>
                <a:latin typeface="Consolas" panose="020B0609020204030204" pitchFamily="49" charset="0"/>
              </a:rPr>
              <a:t>A,B,C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7573385" y="2008714"/>
            <a:ext cx="41891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["</a:t>
            </a:r>
            <a:r>
              <a:rPr lang="en-GB" sz="4400" dirty="0" err="1">
                <a:solidFill>
                  <a:srgbClr val="7030A0"/>
                </a:solidFill>
                <a:latin typeface="Consolas" panose="020B0609020204030204" pitchFamily="49" charset="0"/>
              </a:rPr>
              <a:t>A","B","C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"]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876306" y="3334278"/>
            <a:ext cx="237946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"1,2,3"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232285" y="3184654"/>
            <a:ext cx="4316315" cy="1080000"/>
            <a:chOff x="3365056" y="3310688"/>
            <a:chExt cx="4316315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split()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365056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7562996" y="3344668"/>
            <a:ext cx="41891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["1","2","3"]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259777" y="4670232"/>
            <a:ext cx="2995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0.9,9.4</a:t>
            </a: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232285" y="4510217"/>
            <a:ext cx="4316315" cy="1080000"/>
            <a:chOff x="3365056" y="5080311"/>
            <a:chExt cx="4316315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split()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365056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7573383" y="4659840"/>
            <a:ext cx="41891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["0.9","9.4"]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76306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Applied to: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69" y="5911406"/>
            <a:ext cx="3868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Returns: Array of strings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1702538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Split values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480423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10160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Value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946902" y="1331802"/>
              <a:ext cx="13796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Method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2135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STRING.split</a:t>
            </a:r>
            <a:r>
              <a:rPr lang="en-GB" dirty="0"/>
              <a:t>(",")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232285" y="3184654"/>
            <a:ext cx="4316315" cy="1080000"/>
            <a:chOff x="3365056" y="3310688"/>
            <a:chExt cx="4316315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365056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232285" y="4510217"/>
            <a:ext cx="4316315" cy="1080000"/>
            <a:chOff x="3365056" y="5080311"/>
            <a:chExt cx="4316315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365056" y="5620311"/>
              <a:ext cx="1080000" cy="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080000" cy="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Applied to: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Returns: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1702538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480423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10160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Value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946902" y="1331802"/>
              <a:ext cx="13796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Method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43302402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429D9D-B17C-D7EE-9BCC-229EB4D76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7C408B-7D9A-D040-05F7-2D6CC30D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Reading: Storing data for later (2)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E14897-4D3E-7E96-8CA3-33BF97F4A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76323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capitals = [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capitals)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data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(",")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capitals[index] = data[1].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2" name="Callout: Bent Line with No Border 7">
            <a:extLst>
              <a:ext uri="{FF2B5EF4-FFF2-40B4-BE49-F238E27FC236}">
                <a16:creationId xmlns:a16="http://schemas.microsoft.com/office/drawing/2014/main" id="{3C1CED58-7D33-14B9-215F-9BF9E29D8D2F}"/>
              </a:ext>
            </a:extLst>
          </p:cNvPr>
          <p:cNvSpPr/>
          <p:nvPr/>
        </p:nvSpPr>
        <p:spPr>
          <a:xfrm>
            <a:off x="10472669" y="5265420"/>
            <a:ext cx="1384052" cy="1282700"/>
          </a:xfrm>
          <a:prstGeom prst="callout2">
            <a:avLst>
              <a:gd name="adj1" fmla="val 473"/>
              <a:gd name="adj2" fmla="val -593"/>
              <a:gd name="adj3" fmla="val -44083"/>
              <a:gd name="adj4" fmla="val -311"/>
              <a:gd name="adj5" fmla="val -54802"/>
              <a:gd name="adj6" fmla="val -2230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Create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array of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strings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193012EF-BB2A-BBC4-FC37-7DF74E6982FF}"/>
              </a:ext>
            </a:extLst>
          </p:cNvPr>
          <p:cNvSpPr/>
          <p:nvPr/>
        </p:nvSpPr>
        <p:spPr>
          <a:xfrm>
            <a:off x="10521309" y="2705504"/>
            <a:ext cx="1493213" cy="1252134"/>
          </a:xfrm>
          <a:prstGeom prst="callout2">
            <a:avLst>
              <a:gd name="adj1" fmla="val 100686"/>
              <a:gd name="adj2" fmla="val 407"/>
              <a:gd name="adj3" fmla="val 115328"/>
              <a:gd name="adj4" fmla="val 248"/>
              <a:gd name="adj5" fmla="val 124219"/>
              <a:gd name="adj6" fmla="val -2352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Split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at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commas</a:t>
            </a:r>
          </a:p>
        </p:txBody>
      </p:sp>
    </p:spTree>
    <p:extLst>
      <p:ext uri="{BB962C8B-B14F-4D97-AF65-F5344CB8AC3E}">
        <p14:creationId xmlns:p14="http://schemas.microsoft.com/office/powerpoint/2010/main" val="6338789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A83387-5AE9-CBA0-98AF-B8C63BDA8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201A076-38E4-A3FE-208E-43836349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Reading: Storing data for later (2)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5FBB2-B33A-9334-5E60-E0F6A8E48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76323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capitals = [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capitals)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data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(",")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capitals[index] = data[1].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229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Reading: Unknown file length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line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line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8753935" y="5314321"/>
            <a:ext cx="3080074" cy="862642"/>
          </a:xfrm>
          <a:prstGeom prst="callout2">
            <a:avLst>
              <a:gd name="adj1" fmla="val 52750"/>
              <a:gd name="adj2" fmla="val -2245"/>
              <a:gd name="adj3" fmla="val 52749"/>
              <a:gd name="adj4" fmla="val -25086"/>
              <a:gd name="adj5" fmla="val -21767"/>
              <a:gd name="adj6" fmla="val -4057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Reads next line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5986377" y="2869471"/>
            <a:ext cx="3080074" cy="862642"/>
          </a:xfrm>
          <a:prstGeom prst="callout2">
            <a:avLst>
              <a:gd name="adj1" fmla="val 52750"/>
              <a:gd name="adj2" fmla="val -2245"/>
              <a:gd name="adj3" fmla="val 52749"/>
              <a:gd name="adj4" fmla="val -40425"/>
              <a:gd name="adj5" fmla="val 80700"/>
              <a:gd name="adj6" fmla="val -4870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True, if line read</a:t>
            </a:r>
          </a:p>
        </p:txBody>
      </p:sp>
    </p:spTree>
    <p:extLst>
      <p:ext uri="{BB962C8B-B14F-4D97-AF65-F5344CB8AC3E}">
        <p14:creationId xmlns:p14="http://schemas.microsoft.com/office/powerpoint/2010/main" val="4589472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Subprogram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57312" y="2490095"/>
            <a:ext cx="2448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18369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946295" y="4307546"/>
            <a:ext cx="244837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79005" y="415792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Reverse &amp; display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65661" y="1615171"/>
            <a:ext cx="11254885" cy="525715"/>
            <a:chOff x="792377" y="1075916"/>
            <a:chExt cx="11254885" cy="5257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792377" y="1075916"/>
              <a:ext cx="11254885" cy="523220"/>
              <a:chOff x="792377" y="965388"/>
              <a:chExt cx="11254885" cy="52322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792377" y="965388"/>
                <a:ext cx="31400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From main program</a:t>
                </a:r>
                <a:endParaRPr lang="en-GB" sz="28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341072" y="965388"/>
                <a:ext cx="27061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To main program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577511" y="1078411"/>
              <a:ext cx="211846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Sub-program</a:t>
              </a:r>
              <a:endParaRPr lang="en-GB" sz="28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3B922F-802F-4C50-943A-91EC600536A4}"/>
              </a:ext>
            </a:extLst>
          </p:cNvPr>
          <p:cNvGrpSpPr/>
          <p:nvPr/>
        </p:nvGrpSpPr>
        <p:grpSpPr>
          <a:xfrm>
            <a:off x="3576000" y="2341763"/>
            <a:ext cx="5040000" cy="1080000"/>
            <a:chOff x="4116738" y="1690688"/>
            <a:chExt cx="5040000" cy="1080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13EF73-B823-4C42-B561-FAB9D34B2E8D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Count characters</a:t>
              </a:r>
              <a:endParaRPr lang="en-GB" sz="28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C0287DF-CE83-4833-AE77-D72C351379D8}"/>
                </a:ext>
              </a:extLst>
            </p:cNvPr>
            <p:cNvCxnSpPr/>
            <p:nvPr/>
          </p:nvCxnSpPr>
          <p:spPr>
            <a:xfrm>
              <a:off x="41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B52538-6297-433C-A282-1FED210F07E5}"/>
                </a:ext>
              </a:extLst>
            </p:cNvPr>
            <p:cNvCxnSpPr/>
            <p:nvPr/>
          </p:nvCxnSpPr>
          <p:spPr>
            <a:xfrm>
              <a:off x="77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235766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Reading: Unknown file length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line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line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8536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3143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data =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(data)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parallel arrays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C9C1C709-4D47-F58B-E061-28DF9D479173}"/>
              </a:ext>
            </a:extLst>
          </p:cNvPr>
          <p:cNvSpPr/>
          <p:nvPr/>
        </p:nvSpPr>
        <p:spPr>
          <a:xfrm>
            <a:off x="7287508" y="4763709"/>
            <a:ext cx="3517775" cy="862642"/>
          </a:xfrm>
          <a:prstGeom prst="callout2">
            <a:avLst>
              <a:gd name="adj1" fmla="val 52750"/>
              <a:gd name="adj2" fmla="val -2245"/>
              <a:gd name="adj3" fmla="val 52749"/>
              <a:gd name="adj4" fmla="val -25086"/>
              <a:gd name="adj5" fmla="val -16188"/>
              <a:gd name="adj6" fmla="val -344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Create array of strings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FFCF916D-B844-E035-FB33-215F6E9169BF}"/>
              </a:ext>
            </a:extLst>
          </p:cNvPr>
          <p:cNvSpPr/>
          <p:nvPr/>
        </p:nvSpPr>
        <p:spPr>
          <a:xfrm>
            <a:off x="7738739" y="3244553"/>
            <a:ext cx="2635574" cy="862642"/>
          </a:xfrm>
          <a:prstGeom prst="callout2">
            <a:avLst>
              <a:gd name="adj1" fmla="val 51278"/>
              <a:gd name="adj2" fmla="val -295"/>
              <a:gd name="adj3" fmla="val 52495"/>
              <a:gd name="adj4" fmla="val -42571"/>
              <a:gd name="adj5" fmla="val 99573"/>
              <a:gd name="adj6" fmla="val -424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Split at commas</a:t>
            </a:r>
          </a:p>
        </p:txBody>
      </p:sp>
    </p:spTree>
    <p:extLst>
      <p:ext uri="{BB962C8B-B14F-4D97-AF65-F5344CB8AC3E}">
        <p14:creationId xmlns:p14="http://schemas.microsoft.com/office/powerpoint/2010/main" val="111763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7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data =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(data)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parallel arrays</a:t>
            </a:r>
          </a:p>
        </p:txBody>
      </p:sp>
    </p:spTree>
    <p:extLst>
      <p:ext uri="{BB962C8B-B14F-4D97-AF65-F5344CB8AC3E}">
        <p14:creationId xmlns:p14="http://schemas.microsoft.com/office/powerpoint/2010/main" val="248971058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records</a:t>
            </a:r>
          </a:p>
          <a:p>
            <a:r>
              <a:rPr lang="en-GB" sz="2800" dirty="0"/>
              <a:t>Describe, exemplify and implement arrays of records </a:t>
            </a:r>
          </a:p>
        </p:txBody>
      </p:sp>
    </p:spTree>
    <p:extLst>
      <p:ext uri="{BB962C8B-B14F-4D97-AF65-F5344CB8AC3E}">
        <p14:creationId xmlns:p14="http://schemas.microsoft.com/office/powerpoint/2010/main" val="428478319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Arrays - Revision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2237014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120242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901542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37455" y="3298249"/>
            <a:ext cx="348717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Parallel Arrays</a:t>
            </a:r>
          </a:p>
          <a:p>
            <a:endParaRPr lang="en-GB" dirty="0">
              <a:solidFill>
                <a:srgbClr val="7030A0"/>
              </a:solidFill>
            </a:endParaRPr>
          </a:p>
          <a:p>
            <a:r>
              <a:rPr lang="en-GB" sz="2400" dirty="0">
                <a:solidFill>
                  <a:srgbClr val="7030A0"/>
                </a:solidFill>
              </a:rPr>
              <a:t>Same number of elements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77BF64-05A1-4714-A93C-E7E6D9BBDA17}"/>
              </a:ext>
            </a:extLst>
          </p:cNvPr>
          <p:cNvSpPr txBox="1"/>
          <p:nvPr/>
        </p:nvSpPr>
        <p:spPr>
          <a:xfrm>
            <a:off x="3758597" y="6075361"/>
            <a:ext cx="4674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Array: </a:t>
            </a:r>
            <a:r>
              <a:rPr lang="en-GB" sz="2400" dirty="0">
                <a:solidFill>
                  <a:srgbClr val="7030A0"/>
                </a:solidFill>
              </a:rPr>
              <a:t>all elements same data type</a:t>
            </a:r>
          </a:p>
        </p:txBody>
      </p:sp>
    </p:spTree>
    <p:extLst>
      <p:ext uri="{BB962C8B-B14F-4D97-AF65-F5344CB8AC3E}">
        <p14:creationId xmlns:p14="http://schemas.microsoft.com/office/powerpoint/2010/main" val="90649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1353285" y="3353413"/>
            <a:ext cx="46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1353285" y="4217772"/>
            <a:ext cx="46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1353285" y="5000365"/>
            <a:ext cx="46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37455" y="3298249"/>
            <a:ext cx="283526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Record</a:t>
            </a:r>
          </a:p>
          <a:p>
            <a:endParaRPr lang="en-GB" dirty="0">
              <a:solidFill>
                <a:srgbClr val="7030A0"/>
              </a:solidFill>
            </a:endParaRPr>
          </a:p>
          <a:p>
            <a:r>
              <a:rPr lang="en-GB" sz="2400" dirty="0">
                <a:solidFill>
                  <a:srgbClr val="7030A0"/>
                </a:solidFill>
              </a:rPr>
              <a:t>Related items of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77BF64-05A1-4714-A93C-E7E6D9BBDA17}"/>
              </a:ext>
            </a:extLst>
          </p:cNvPr>
          <p:cNvSpPr txBox="1"/>
          <p:nvPr/>
        </p:nvSpPr>
        <p:spPr>
          <a:xfrm>
            <a:off x="2667978" y="6070111"/>
            <a:ext cx="6856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Array of Records: </a:t>
            </a:r>
            <a:r>
              <a:rPr lang="en-GB" sz="2400" dirty="0">
                <a:solidFill>
                  <a:srgbClr val="7030A0"/>
                </a:solidFill>
              </a:rPr>
              <a:t>used to hold more than 1 record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33892E-A36E-47F8-A248-A37215353470}"/>
              </a:ext>
            </a:extLst>
          </p:cNvPr>
          <p:cNvCxnSpPr>
            <a:cxnSpLocks/>
          </p:cNvCxnSpPr>
          <p:nvPr/>
        </p:nvCxnSpPr>
        <p:spPr>
          <a:xfrm>
            <a:off x="1353285" y="5870402"/>
            <a:ext cx="46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16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5045065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340"/>
            <a:ext cx="10515600" cy="478853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dataclasses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dataclass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@dataclass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Pupil: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la-Latn" sz="3200" dirty="0">
                <a:solidFill>
                  <a:srgbClr val="183691"/>
                </a:solidFill>
                <a:latin typeface="Consolas" panose="020B0609020204030204" pitchFamily="49" charset="0"/>
              </a:rPr>
              <a:t>"""</a:t>
            </a:r>
            <a:r>
              <a:rPr lang="en-GB" sz="3200" dirty="0">
                <a:solidFill>
                  <a:srgbClr val="183691"/>
                </a:solidFill>
                <a:latin typeface="Consolas" panose="020B0609020204030204" pitchFamily="49" charset="0"/>
              </a:rPr>
              <a:t>A record to represent a pupil.</a:t>
            </a:r>
            <a:r>
              <a:rPr lang="la-Latn" sz="3200" dirty="0">
                <a:solidFill>
                  <a:srgbClr val="183691"/>
                </a:solidFill>
                <a:latin typeface="Consolas" panose="020B0609020204030204" pitchFamily="49" charset="0"/>
              </a:rPr>
              <a:t>"""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name: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age: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height: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0.0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Define a record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4ED02BE-AD7E-412A-A83A-702DE77E5156}"/>
              </a:ext>
            </a:extLst>
          </p:cNvPr>
          <p:cNvSpPr/>
          <p:nvPr/>
        </p:nvSpPr>
        <p:spPr>
          <a:xfrm>
            <a:off x="342901" y="6136438"/>
            <a:ext cx="1863636" cy="463905"/>
          </a:xfrm>
          <a:prstGeom prst="callout2">
            <a:avLst>
              <a:gd name="adj1" fmla="val 51124"/>
              <a:gd name="adj2" fmla="val 100316"/>
              <a:gd name="adj3" fmla="val 52918"/>
              <a:gd name="adj4" fmla="val 122868"/>
              <a:gd name="adj5" fmla="val 12503"/>
              <a:gd name="adj6" fmla="val 13536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 name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142215BD-0F6F-40B3-9355-2CADF4251B4D}"/>
              </a:ext>
            </a:extLst>
          </p:cNvPr>
          <p:cNvSpPr/>
          <p:nvPr/>
        </p:nvSpPr>
        <p:spPr>
          <a:xfrm>
            <a:off x="6139320" y="6136439"/>
            <a:ext cx="1651385" cy="463905"/>
          </a:xfrm>
          <a:prstGeom prst="callout2">
            <a:avLst>
              <a:gd name="adj1" fmla="val 50612"/>
              <a:gd name="adj2" fmla="val -27"/>
              <a:gd name="adj3" fmla="val 49323"/>
              <a:gd name="adj4" fmla="val -30248"/>
              <a:gd name="adj5" fmla="val -3955"/>
              <a:gd name="adj6" fmla="val -554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datatype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72950DBA-CBBD-4D67-AFB5-C4B28864A134}"/>
              </a:ext>
            </a:extLst>
          </p:cNvPr>
          <p:cNvSpPr/>
          <p:nvPr/>
        </p:nvSpPr>
        <p:spPr>
          <a:xfrm>
            <a:off x="5002253" y="2475402"/>
            <a:ext cx="3145912" cy="404813"/>
          </a:xfrm>
          <a:prstGeom prst="callout2">
            <a:avLst>
              <a:gd name="adj1" fmla="val 52750"/>
              <a:gd name="adj2" fmla="val -2245"/>
              <a:gd name="adj3" fmla="val 53926"/>
              <a:gd name="adj4" fmla="val -21684"/>
              <a:gd name="adj5" fmla="val 138893"/>
              <a:gd name="adj6" fmla="val -417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decorator - Python</a:t>
            </a:r>
          </a:p>
        </p:txBody>
      </p:sp>
      <p:sp>
        <p:nvSpPr>
          <p:cNvPr id="8" name="Callout: Line with No Border 7">
            <a:extLst>
              <a:ext uri="{FF2B5EF4-FFF2-40B4-BE49-F238E27FC236}">
                <a16:creationId xmlns:a16="http://schemas.microsoft.com/office/drawing/2014/main" id="{E133D613-C835-4E92-9C28-72C1031D7A31}"/>
              </a:ext>
            </a:extLst>
          </p:cNvPr>
          <p:cNvSpPr/>
          <p:nvPr/>
        </p:nvSpPr>
        <p:spPr>
          <a:xfrm>
            <a:off x="9199886" y="861409"/>
            <a:ext cx="2051050" cy="612648"/>
          </a:xfrm>
          <a:prstGeom prst="callout1">
            <a:avLst>
              <a:gd name="adj1" fmla="val 52371"/>
              <a:gd name="adj2" fmla="val -245"/>
              <a:gd name="adj3" fmla="val 106059"/>
              <a:gd name="adj4" fmla="val -7828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import code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1811B7CE-1D17-1179-994F-0605D4762274}"/>
              </a:ext>
            </a:extLst>
          </p:cNvPr>
          <p:cNvSpPr/>
          <p:nvPr/>
        </p:nvSpPr>
        <p:spPr>
          <a:xfrm>
            <a:off x="7663319" y="5303012"/>
            <a:ext cx="2133823" cy="463905"/>
          </a:xfrm>
          <a:prstGeom prst="callout2">
            <a:avLst>
              <a:gd name="adj1" fmla="val 50612"/>
              <a:gd name="adj2" fmla="val -27"/>
              <a:gd name="adj3" fmla="val 50350"/>
              <a:gd name="adj4" fmla="val -22173"/>
              <a:gd name="adj5" fmla="val 111519"/>
              <a:gd name="adj6" fmla="val -5178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default value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0C286765-4C98-85D7-5366-7BB3B4C18559}"/>
              </a:ext>
            </a:extLst>
          </p:cNvPr>
          <p:cNvSpPr/>
          <p:nvPr/>
        </p:nvSpPr>
        <p:spPr>
          <a:xfrm>
            <a:off x="9958845" y="4574339"/>
            <a:ext cx="1651385" cy="463905"/>
          </a:xfrm>
          <a:prstGeom prst="callout2">
            <a:avLst>
              <a:gd name="adj1" fmla="val 50612"/>
              <a:gd name="adj2" fmla="val -27"/>
              <a:gd name="adj3" fmla="val 49323"/>
              <a:gd name="adj4" fmla="val -30248"/>
              <a:gd name="adj5" fmla="val -12168"/>
              <a:gd name="adj6" fmla="val -4681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docstring</a:t>
            </a:r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382E824D-7C3E-1FB6-59A7-317202192D15}"/>
              </a:ext>
            </a:extLst>
          </p:cNvPr>
          <p:cNvSpPr/>
          <p:nvPr/>
        </p:nvSpPr>
        <p:spPr>
          <a:xfrm>
            <a:off x="4918324" y="3169664"/>
            <a:ext cx="3313770" cy="463905"/>
          </a:xfrm>
          <a:prstGeom prst="callout2">
            <a:avLst>
              <a:gd name="adj1" fmla="val 50612"/>
              <a:gd name="adj2" fmla="val -27"/>
              <a:gd name="adj3" fmla="val 50350"/>
              <a:gd name="adj4" fmla="val -22173"/>
              <a:gd name="adj5" fmla="val 81253"/>
              <a:gd name="adj6" fmla="val -3302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name of record type</a:t>
            </a:r>
          </a:p>
        </p:txBody>
      </p:sp>
    </p:spTree>
    <p:extLst>
      <p:ext uri="{BB962C8B-B14F-4D97-AF65-F5344CB8AC3E}">
        <p14:creationId xmlns:p14="http://schemas.microsoft.com/office/powerpoint/2010/main" val="121929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  <p:bldP spid="8" grpId="0" animBg="1"/>
      <p:bldP spid="2" grpId="0" animBg="1"/>
      <p:bldP spid="11" grpId="0" animBg="1"/>
      <p:bldP spid="12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340"/>
            <a:ext cx="10515600" cy="478853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dataclasses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dataclass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@dataclass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Pupil: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la-Latn" sz="3200" dirty="0">
                <a:solidFill>
                  <a:srgbClr val="183691"/>
                </a:solidFill>
                <a:latin typeface="Consolas" panose="020B0609020204030204" pitchFamily="49" charset="0"/>
              </a:rPr>
              <a:t>"""</a:t>
            </a:r>
            <a:r>
              <a:rPr lang="en-GB" sz="3200" dirty="0">
                <a:solidFill>
                  <a:srgbClr val="183691"/>
                </a:solidFill>
                <a:latin typeface="Consolas" panose="020B0609020204030204" pitchFamily="49" charset="0"/>
              </a:rPr>
              <a:t>A record to represent a pupil.</a:t>
            </a:r>
            <a:r>
              <a:rPr lang="la-Latn" sz="3200" dirty="0">
                <a:solidFill>
                  <a:srgbClr val="183691"/>
                </a:solidFill>
                <a:latin typeface="Consolas" panose="020B0609020204030204" pitchFamily="49" charset="0"/>
              </a:rPr>
              <a:t>"""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name: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age: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height: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0.0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Define a record</a:t>
            </a:r>
          </a:p>
        </p:txBody>
      </p:sp>
    </p:spTree>
    <p:extLst>
      <p:ext uri="{BB962C8B-B14F-4D97-AF65-F5344CB8AC3E}">
        <p14:creationId xmlns:p14="http://schemas.microsoft.com/office/powerpoint/2010/main" val="758771808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225"/>
            <a:ext cx="10515600" cy="4283076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student1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(student1.age)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record with default values</a:t>
            </a: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4B6FE4C8-4F40-4F6B-B5DB-95E52815A6DB}"/>
              </a:ext>
            </a:extLst>
          </p:cNvPr>
          <p:cNvSpPr/>
          <p:nvPr/>
        </p:nvSpPr>
        <p:spPr>
          <a:xfrm>
            <a:off x="2700322" y="2426122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35952"/>
              <a:gd name="adj6" fmla="val -2509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 name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3722D76D-4B2B-4731-B9D8-21D6BAF98E92}"/>
              </a:ext>
            </a:extLst>
          </p:cNvPr>
          <p:cNvSpPr/>
          <p:nvPr/>
        </p:nvSpPr>
        <p:spPr>
          <a:xfrm>
            <a:off x="6460201" y="5450364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38347"/>
              <a:gd name="adj6" fmla="val -314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ED36199A-57C9-4A7A-BBC0-F42B62736EAC}"/>
              </a:ext>
            </a:extLst>
          </p:cNvPr>
          <p:cNvSpPr/>
          <p:nvPr/>
        </p:nvSpPr>
        <p:spPr>
          <a:xfrm>
            <a:off x="5869927" y="2650245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83770"/>
              <a:gd name="adj6" fmla="val -3588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 type</a:t>
            </a:r>
          </a:p>
        </p:txBody>
      </p:sp>
      <p:sp>
        <p:nvSpPr>
          <p:cNvPr id="16" name="Callout: Bent Line with No Border 15">
            <a:extLst>
              <a:ext uri="{FF2B5EF4-FFF2-40B4-BE49-F238E27FC236}">
                <a16:creationId xmlns:a16="http://schemas.microsoft.com/office/drawing/2014/main" id="{FE1433C9-49A0-44F8-BAF4-4E37D416EDFF}"/>
              </a:ext>
            </a:extLst>
          </p:cNvPr>
          <p:cNvSpPr/>
          <p:nvPr/>
        </p:nvSpPr>
        <p:spPr>
          <a:xfrm>
            <a:off x="7176411" y="1268851"/>
            <a:ext cx="2344632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37399"/>
              <a:gd name="adj5" fmla="val 130895"/>
              <a:gd name="adj6" fmla="val -672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default values</a:t>
            </a:r>
          </a:p>
        </p:txBody>
      </p:sp>
    </p:spTree>
    <p:extLst>
      <p:ext uri="{BB962C8B-B14F-4D97-AF65-F5344CB8AC3E}">
        <p14:creationId xmlns:p14="http://schemas.microsoft.com/office/powerpoint/2010/main" val="20605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3" grpId="0" animBg="1"/>
      <p:bldP spid="14" grpId="0" uiExpand="1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Functions – Parameters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3B922F-802F-4C50-943A-91EC600536A4}"/>
              </a:ext>
            </a:extLst>
          </p:cNvPr>
          <p:cNvGrpSpPr/>
          <p:nvPr/>
        </p:nvGrpSpPr>
        <p:grpSpPr>
          <a:xfrm>
            <a:off x="2195019" y="2328033"/>
            <a:ext cx="2160000" cy="2686560"/>
            <a:chOff x="5556738" y="1690688"/>
            <a:chExt cx="2160000" cy="268656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13EF73-B823-4C42-B561-FAB9D34B2E8D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len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C0287DF-CE83-4833-AE77-D72C351379D8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5933470" y="2770687"/>
              <a:ext cx="0" cy="662938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B52538-6297-433C-A282-1FED210F07E5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7400320" y="2758987"/>
              <a:ext cx="0" cy="161826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89C5284-4A04-51B8-70F1-7DD16CBE7A6B}"/>
              </a:ext>
            </a:extLst>
          </p:cNvPr>
          <p:cNvSpPr txBox="1"/>
          <p:nvPr/>
        </p:nvSpPr>
        <p:spPr>
          <a:xfrm>
            <a:off x="1747840" y="4070970"/>
            <a:ext cx="16478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object</a:t>
            </a:r>
            <a:endParaRPr lang="en-GB" dirty="0">
              <a:solidFill>
                <a:srgbClr val="18369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231066-41BD-96CE-1176-EBAAF6F2285A}"/>
              </a:ext>
            </a:extLst>
          </p:cNvPr>
          <p:cNvSpPr txBox="1"/>
          <p:nvPr/>
        </p:nvSpPr>
        <p:spPr>
          <a:xfrm>
            <a:off x="3214690" y="5014593"/>
            <a:ext cx="16478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length</a:t>
            </a:r>
            <a:endParaRPr lang="en-GB" dirty="0">
              <a:solidFill>
                <a:srgbClr val="0086B3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095B71-5A97-CEF8-6F91-9A8EFE2876D7}"/>
              </a:ext>
            </a:extLst>
          </p:cNvPr>
          <p:cNvGrpSpPr/>
          <p:nvPr/>
        </p:nvGrpSpPr>
        <p:grpSpPr>
          <a:xfrm>
            <a:off x="7776668" y="2328033"/>
            <a:ext cx="2160000" cy="2686560"/>
            <a:chOff x="5556738" y="1690688"/>
            <a:chExt cx="2160000" cy="268656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73DC1CE-A52A-1330-5488-1B087AB1A2EE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round()</a:t>
              </a:r>
              <a:endParaRPr lang="en-GB" sz="2800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E68201B-8412-C750-1BC8-AA332AE89286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V="1">
              <a:off x="5925585" y="2770687"/>
              <a:ext cx="0" cy="662938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240454E-223E-2AEE-7D1E-94574A0C1F73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7400320" y="2758987"/>
              <a:ext cx="0" cy="161826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85571FF-485E-8619-A541-A27851FA0889}"/>
              </a:ext>
            </a:extLst>
          </p:cNvPr>
          <p:cNvSpPr txBox="1"/>
          <p:nvPr/>
        </p:nvSpPr>
        <p:spPr>
          <a:xfrm>
            <a:off x="7206828" y="4070970"/>
            <a:ext cx="187737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number,</a:t>
            </a:r>
          </a:p>
          <a:p>
            <a:pPr algn="ctr"/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digits</a:t>
            </a:r>
            <a:endParaRPr lang="en-GB" dirty="0">
              <a:solidFill>
                <a:srgbClr val="18369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314F5F-9175-2351-371D-0500BE6C2BB1}"/>
              </a:ext>
            </a:extLst>
          </p:cNvPr>
          <p:cNvSpPr txBox="1"/>
          <p:nvPr/>
        </p:nvSpPr>
        <p:spPr>
          <a:xfrm>
            <a:off x="8796339" y="5014593"/>
            <a:ext cx="16478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number</a:t>
            </a:r>
            <a:endParaRPr lang="en-GB" dirty="0">
              <a:solidFill>
                <a:srgbClr val="0086B3"/>
              </a:solidFill>
            </a:endParaRPr>
          </a:p>
        </p:txBody>
      </p:sp>
      <p:sp>
        <p:nvSpPr>
          <p:cNvPr id="50" name="Callout: Bent Line with No Border 7">
            <a:extLst>
              <a:ext uri="{FF2B5EF4-FFF2-40B4-BE49-F238E27FC236}">
                <a16:creationId xmlns:a16="http://schemas.microsoft.com/office/drawing/2014/main" id="{81CA37F2-6E2D-A1DC-901E-25458A024119}"/>
              </a:ext>
            </a:extLst>
          </p:cNvPr>
          <p:cNvSpPr/>
          <p:nvPr/>
        </p:nvSpPr>
        <p:spPr>
          <a:xfrm flipH="1">
            <a:off x="2761756" y="5880485"/>
            <a:ext cx="2916089" cy="404813"/>
          </a:xfrm>
          <a:prstGeom prst="callout2">
            <a:avLst>
              <a:gd name="adj1" fmla="val 49221"/>
              <a:gd name="adj2" fmla="val 100237"/>
              <a:gd name="adj3" fmla="val 49808"/>
              <a:gd name="adj4" fmla="val 106493"/>
              <a:gd name="adj5" fmla="val -305547"/>
              <a:gd name="adj6" fmla="val 1062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Actual parameter</a:t>
            </a:r>
          </a:p>
        </p:txBody>
      </p:sp>
      <p:sp>
        <p:nvSpPr>
          <p:cNvPr id="52" name="Callout: Bent Line with No Border 7">
            <a:extLst>
              <a:ext uri="{FF2B5EF4-FFF2-40B4-BE49-F238E27FC236}">
                <a16:creationId xmlns:a16="http://schemas.microsoft.com/office/drawing/2014/main" id="{219D1B4B-79CB-A1EC-BF66-8C53B909368F}"/>
              </a:ext>
            </a:extLst>
          </p:cNvPr>
          <p:cNvSpPr/>
          <p:nvPr/>
        </p:nvSpPr>
        <p:spPr>
          <a:xfrm flipH="1">
            <a:off x="6662737" y="5811125"/>
            <a:ext cx="2438396" cy="404813"/>
          </a:xfrm>
          <a:prstGeom prst="callout2">
            <a:avLst>
              <a:gd name="adj1" fmla="val 51574"/>
              <a:gd name="adj2" fmla="val -40"/>
              <a:gd name="adj3" fmla="val 52161"/>
              <a:gd name="adj4" fmla="val -21439"/>
              <a:gd name="adj5" fmla="val -55195"/>
              <a:gd name="adj6" fmla="val -214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Returned value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5FCD484-14F6-12E9-ED87-A59CEA989847}"/>
              </a:ext>
            </a:extLst>
          </p:cNvPr>
          <p:cNvSpPr txBox="1"/>
          <p:nvPr/>
        </p:nvSpPr>
        <p:spPr>
          <a:xfrm>
            <a:off x="10163175" y="0"/>
            <a:ext cx="2028825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object:</a:t>
            </a:r>
          </a:p>
          <a:p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  String</a:t>
            </a:r>
          </a:p>
          <a:p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  Array</a:t>
            </a:r>
            <a:endParaRPr lang="en-GB" dirty="0">
              <a:solidFill>
                <a:srgbClr val="1836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47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2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225"/>
            <a:ext cx="10515600" cy="4283076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student1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(student1.age)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record with default values</a:t>
            </a:r>
          </a:p>
        </p:txBody>
      </p:sp>
    </p:spTree>
    <p:extLst>
      <p:ext uri="{BB962C8B-B14F-4D97-AF65-F5344CB8AC3E}">
        <p14:creationId xmlns:p14="http://schemas.microsoft.com/office/powerpoint/2010/main" val="274893700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student2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"Sam"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1.23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(student2)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(student2.height)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record with specific values</a:t>
            </a: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4B6FE4C8-4F40-4F6B-B5DB-95E52815A6DB}"/>
              </a:ext>
            </a:extLst>
          </p:cNvPr>
          <p:cNvSpPr/>
          <p:nvPr/>
        </p:nvSpPr>
        <p:spPr>
          <a:xfrm>
            <a:off x="2678288" y="2426301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35952"/>
              <a:gd name="adj6" fmla="val -2509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 name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3722D76D-4B2B-4731-B9D8-21D6BAF98E92}"/>
              </a:ext>
            </a:extLst>
          </p:cNvPr>
          <p:cNvSpPr/>
          <p:nvPr/>
        </p:nvSpPr>
        <p:spPr>
          <a:xfrm>
            <a:off x="6975422" y="5550282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57346"/>
              <a:gd name="adj6" fmla="val -306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ED36199A-57C9-4A7A-BBC0-F42B62736EAC}"/>
              </a:ext>
            </a:extLst>
          </p:cNvPr>
          <p:cNvSpPr/>
          <p:nvPr/>
        </p:nvSpPr>
        <p:spPr>
          <a:xfrm>
            <a:off x="5911086" y="2798211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105143"/>
              <a:gd name="adj6" fmla="val -3628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 type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92F59C-90FE-D2E8-75E2-5FA414EE51A2}"/>
              </a:ext>
            </a:extLst>
          </p:cNvPr>
          <p:cNvGrpSpPr/>
          <p:nvPr/>
        </p:nvGrpSpPr>
        <p:grpSpPr>
          <a:xfrm>
            <a:off x="5601848" y="2343923"/>
            <a:ext cx="4445122" cy="686240"/>
            <a:chOff x="5231130" y="2343922"/>
            <a:chExt cx="4445122" cy="686240"/>
          </a:xfrm>
        </p:grpSpPr>
        <p:sp>
          <p:nvSpPr>
            <p:cNvPr id="16" name="Callout: Bent Line with No Border 15">
              <a:extLst>
                <a:ext uri="{FF2B5EF4-FFF2-40B4-BE49-F238E27FC236}">
                  <a16:creationId xmlns:a16="http://schemas.microsoft.com/office/drawing/2014/main" id="{FE1433C9-49A0-44F8-BAF4-4E37D416EDFF}"/>
                </a:ext>
              </a:extLst>
            </p:cNvPr>
            <p:cNvSpPr/>
            <p:nvPr/>
          </p:nvSpPr>
          <p:spPr>
            <a:xfrm>
              <a:off x="8418847" y="2566257"/>
              <a:ext cx="1257405" cy="463905"/>
            </a:xfrm>
            <a:prstGeom prst="callout2">
              <a:avLst>
                <a:gd name="adj1" fmla="val 49585"/>
                <a:gd name="adj2" fmla="val -658"/>
                <a:gd name="adj3" fmla="val 50932"/>
                <a:gd name="adj4" fmla="val -41611"/>
                <a:gd name="adj5" fmla="val -33316"/>
                <a:gd name="adj6" fmla="val -64277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values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B28E02D-93F2-3F67-BDC6-6F59F4E49182}"/>
                </a:ext>
              </a:extLst>
            </p:cNvPr>
            <p:cNvCxnSpPr>
              <a:cxnSpLocks/>
            </p:cNvCxnSpPr>
            <p:nvPr/>
          </p:nvCxnSpPr>
          <p:spPr>
            <a:xfrm>
              <a:off x="5231130" y="2343922"/>
              <a:ext cx="3017520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353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2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3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3" grpId="0" animBg="1"/>
      <p:bldP spid="14" grpId="0" uiExpand="1" animBg="1"/>
      <p:bldP spid="15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student2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"Sam"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1.23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(student2)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(student2.height)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record with specific values</a:t>
            </a:r>
          </a:p>
        </p:txBody>
      </p:sp>
    </p:spTree>
    <p:extLst>
      <p:ext uri="{BB962C8B-B14F-4D97-AF65-F5344CB8AC3E}">
        <p14:creationId xmlns:p14="http://schemas.microsoft.com/office/powerpoint/2010/main" val="2550659541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8853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student1.name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"Mel"</a:t>
            </a:r>
            <a:endParaRPr 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student1.height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1.47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a record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3722D76D-4B2B-4731-B9D8-21D6BAF98E92}"/>
              </a:ext>
            </a:extLst>
          </p:cNvPr>
          <p:cNvSpPr/>
          <p:nvPr/>
        </p:nvSpPr>
        <p:spPr>
          <a:xfrm>
            <a:off x="6396679" y="2276831"/>
            <a:ext cx="990600" cy="463905"/>
          </a:xfrm>
          <a:prstGeom prst="callout2">
            <a:avLst>
              <a:gd name="adj1" fmla="val 49585"/>
              <a:gd name="adj2" fmla="val 143"/>
              <a:gd name="adj3" fmla="val 49837"/>
              <a:gd name="adj4" fmla="val -58665"/>
              <a:gd name="adj5" fmla="val 155079"/>
              <a:gd name="adj6" fmla="val -18451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A7EA0E43-E02C-9B4C-1036-BEF470080271}"/>
              </a:ext>
            </a:extLst>
          </p:cNvPr>
          <p:cNvSpPr/>
          <p:nvPr/>
        </p:nvSpPr>
        <p:spPr>
          <a:xfrm>
            <a:off x="6891979" y="3422930"/>
            <a:ext cx="1116641" cy="463905"/>
          </a:xfrm>
          <a:prstGeom prst="callout2">
            <a:avLst>
              <a:gd name="adj1" fmla="val 49585"/>
              <a:gd name="adj2" fmla="val 143"/>
              <a:gd name="adj3" fmla="val 48194"/>
              <a:gd name="adj4" fmla="val -37739"/>
              <a:gd name="adj5" fmla="val -29422"/>
              <a:gd name="adj6" fmla="val -703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12A04143-BB03-AA3E-856E-A455EFEE3FE4}"/>
              </a:ext>
            </a:extLst>
          </p:cNvPr>
          <p:cNvSpPr/>
          <p:nvPr/>
        </p:nvSpPr>
        <p:spPr>
          <a:xfrm>
            <a:off x="3608170" y="2235230"/>
            <a:ext cx="1161537" cy="463905"/>
          </a:xfrm>
          <a:prstGeom prst="callout2">
            <a:avLst>
              <a:gd name="adj1" fmla="val 49585"/>
              <a:gd name="adj2" fmla="val 143"/>
              <a:gd name="adj3" fmla="val 52500"/>
              <a:gd name="adj4" fmla="val -41202"/>
              <a:gd name="adj5" fmla="val 157743"/>
              <a:gd name="adj6" fmla="val -9220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</a:t>
            </a:r>
          </a:p>
        </p:txBody>
      </p:sp>
    </p:spTree>
    <p:extLst>
      <p:ext uri="{BB962C8B-B14F-4D97-AF65-F5344CB8AC3E}">
        <p14:creationId xmlns:p14="http://schemas.microsoft.com/office/powerpoint/2010/main" val="62667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 uiExpand="1" animBg="1"/>
      <p:bldP spid="2" grpId="0" uiExpand="1" animBg="1"/>
      <p:bldP spid="5" grpId="0" uiExpand="1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8853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student1.name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"Mel"</a:t>
            </a:r>
            <a:endParaRPr 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student1.height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1.47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a record</a:t>
            </a:r>
          </a:p>
        </p:txBody>
      </p:sp>
    </p:spTree>
    <p:extLst>
      <p:ext uri="{BB962C8B-B14F-4D97-AF65-F5344CB8AC3E}">
        <p14:creationId xmlns:p14="http://schemas.microsoft.com/office/powerpoint/2010/main" val="272444949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altLang="en-US" sz="3200" dirty="0"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student3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"Ivy"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students = [student1, student2, student3]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(students)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(students[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].name)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an array of records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9E68474-6857-4EA0-95E3-9F1EEDCC2EC9}"/>
              </a:ext>
            </a:extLst>
          </p:cNvPr>
          <p:cNvSpPr/>
          <p:nvPr/>
        </p:nvSpPr>
        <p:spPr>
          <a:xfrm>
            <a:off x="6653150" y="6150253"/>
            <a:ext cx="946785" cy="463905"/>
          </a:xfrm>
          <a:prstGeom prst="callout2">
            <a:avLst>
              <a:gd name="adj1" fmla="val 49585"/>
              <a:gd name="adj2" fmla="val -285"/>
              <a:gd name="adj3" fmla="val 51891"/>
              <a:gd name="adj4" fmla="val -53866"/>
              <a:gd name="adj5" fmla="val -58715"/>
              <a:gd name="adj6" fmla="val -83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2C195ACB-5188-EDB0-9E44-CBD5D80EB338}"/>
              </a:ext>
            </a:extLst>
          </p:cNvPr>
          <p:cNvSpPr/>
          <p:nvPr/>
        </p:nvSpPr>
        <p:spPr>
          <a:xfrm>
            <a:off x="5815966" y="4668164"/>
            <a:ext cx="1166726" cy="463905"/>
          </a:xfrm>
          <a:prstGeom prst="callout2">
            <a:avLst>
              <a:gd name="adj1" fmla="val 49585"/>
              <a:gd name="adj2" fmla="val -285"/>
              <a:gd name="adj3" fmla="val 51206"/>
              <a:gd name="adj4" fmla="val -55591"/>
              <a:gd name="adj5" fmla="val 158271"/>
              <a:gd name="adj6" fmla="val -7452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F3CC013-8FE9-C0CA-8AC8-6D174F8AE526}"/>
              </a:ext>
            </a:extLst>
          </p:cNvPr>
          <p:cNvSpPr/>
          <p:nvPr/>
        </p:nvSpPr>
        <p:spPr>
          <a:xfrm>
            <a:off x="3719831" y="6150253"/>
            <a:ext cx="1242060" cy="463905"/>
          </a:xfrm>
          <a:prstGeom prst="callout2">
            <a:avLst>
              <a:gd name="adj1" fmla="val 49585"/>
              <a:gd name="adj2" fmla="val -285"/>
              <a:gd name="adj3" fmla="val 49837"/>
              <a:gd name="adj4" fmla="val -31499"/>
              <a:gd name="adj5" fmla="val -62821"/>
              <a:gd name="adj6" fmla="val -4828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410515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animBg="1"/>
      <p:bldP spid="2" grpId="0" uiExpand="1" animBg="1"/>
      <p:bldP spid="6" grpId="0" uiExpand="1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altLang="en-US" sz="3200" dirty="0"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student3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"Ivy"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students = [student1, student2, student3]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(students)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(students[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].name)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an array of records</a:t>
            </a:r>
          </a:p>
        </p:txBody>
      </p:sp>
    </p:spTree>
    <p:extLst>
      <p:ext uri="{BB962C8B-B14F-4D97-AF65-F5344CB8AC3E}">
        <p14:creationId xmlns:p14="http://schemas.microsoft.com/office/powerpoint/2010/main" val="2404841556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2764"/>
            <a:ext cx="10515600" cy="4788535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1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pupils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1000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  <a:endParaRPr lang="en-GB" sz="32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an array of empty records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16819B7-F732-406F-82A3-A8ACB9F1F119}"/>
              </a:ext>
            </a:extLst>
          </p:cNvPr>
          <p:cNvSpPr/>
          <p:nvPr/>
        </p:nvSpPr>
        <p:spPr>
          <a:xfrm>
            <a:off x="6559191" y="2965095"/>
            <a:ext cx="2344632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37399"/>
              <a:gd name="adj5" fmla="val -129254"/>
              <a:gd name="adj6" fmla="val -5692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default values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5D4475-70EC-71C2-5BC2-80CAC7A39D1D}"/>
              </a:ext>
            </a:extLst>
          </p:cNvPr>
          <p:cNvSpPr txBox="1"/>
          <p:nvPr/>
        </p:nvSpPr>
        <p:spPr>
          <a:xfrm>
            <a:off x="3788220" y="5908100"/>
            <a:ext cx="46155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Data will be read from file</a:t>
            </a:r>
          </a:p>
        </p:txBody>
      </p:sp>
    </p:spTree>
    <p:extLst>
      <p:ext uri="{BB962C8B-B14F-4D97-AF65-F5344CB8AC3E}">
        <p14:creationId xmlns:p14="http://schemas.microsoft.com/office/powerpoint/2010/main" val="62429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2764"/>
            <a:ext cx="10515600" cy="4788535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1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pupils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1000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  <a:endParaRPr lang="en-GB" sz="32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an array of records with default values</a:t>
            </a:r>
          </a:p>
        </p:txBody>
      </p:sp>
    </p:spTree>
    <p:extLst>
      <p:ext uri="{BB962C8B-B14F-4D97-AF65-F5344CB8AC3E}">
        <p14:creationId xmlns:p14="http://schemas.microsoft.com/office/powerpoint/2010/main" val="3593729528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– Reading from file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(pupils)):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line = 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data =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pupils[index].name = 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7311701" y="3496395"/>
            <a:ext cx="3080074" cy="523220"/>
          </a:xfrm>
          <a:prstGeom prst="callout2">
            <a:avLst>
              <a:gd name="adj1" fmla="val 50266"/>
              <a:gd name="adj2" fmla="val 125"/>
              <a:gd name="adj3" fmla="val 51645"/>
              <a:gd name="adj4" fmla="val -24545"/>
              <a:gd name="adj5" fmla="val 145715"/>
              <a:gd name="adj6" fmla="val -535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Assign to field</a:t>
            </a:r>
          </a:p>
        </p:txBody>
      </p:sp>
    </p:spTree>
    <p:extLst>
      <p:ext uri="{BB962C8B-B14F-4D97-AF65-F5344CB8AC3E}">
        <p14:creationId xmlns:p14="http://schemas.microsoft.com/office/powerpoint/2010/main" val="20302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Declare a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Procedures do not return a value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664035" y="2926717"/>
            <a:ext cx="686392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square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answer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(answer)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square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2B744526-5130-4CB8-AA7B-89D68714A5DC}"/>
              </a:ext>
            </a:extLst>
          </p:cNvPr>
          <p:cNvSpPr/>
          <p:nvPr/>
        </p:nvSpPr>
        <p:spPr>
          <a:xfrm>
            <a:off x="1261233" y="2192270"/>
            <a:ext cx="1574538" cy="862642"/>
          </a:xfrm>
          <a:prstGeom prst="callout2">
            <a:avLst>
              <a:gd name="adj1" fmla="val 48750"/>
              <a:gd name="adj2" fmla="val 104056"/>
              <a:gd name="adj3" fmla="val 48313"/>
              <a:gd name="adj4" fmla="val 134636"/>
              <a:gd name="adj5" fmla="val 95818"/>
              <a:gd name="adj6" fmla="val 13474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Keyword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D608A3B-B831-4F48-A74E-CD82490F6BF7}"/>
              </a:ext>
            </a:extLst>
          </p:cNvPr>
          <p:cNvSpPr/>
          <p:nvPr/>
        </p:nvSpPr>
        <p:spPr>
          <a:xfrm>
            <a:off x="4656649" y="6343037"/>
            <a:ext cx="2426393" cy="416856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40073"/>
              <a:gd name="adj6" fmla="val -2058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Procedure call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520E5F25-D895-488F-A861-0A978E2A9273}"/>
              </a:ext>
            </a:extLst>
          </p:cNvPr>
          <p:cNvSpPr/>
          <p:nvPr/>
        </p:nvSpPr>
        <p:spPr>
          <a:xfrm>
            <a:off x="6000683" y="2390140"/>
            <a:ext cx="2728236" cy="401640"/>
          </a:xfrm>
          <a:prstGeom prst="callout2">
            <a:avLst>
              <a:gd name="adj1" fmla="val 49438"/>
              <a:gd name="adj2" fmla="val -6442"/>
              <a:gd name="adj3" fmla="val 48724"/>
              <a:gd name="adj4" fmla="val -35846"/>
              <a:gd name="adj5" fmla="val 163839"/>
              <a:gd name="adj6" fmla="val -3569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Procedure name</a:t>
            </a:r>
            <a:endParaRPr lang="en-GB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23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3" grpId="0" animBg="1"/>
      <p:bldP spid="14" grpId="0" animBg="1"/>
      <p:bldP spid="15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– Reading from file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(pupils)):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line = 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data =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pupils[index].name = 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369337990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3138878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compare the development methodologies:</a:t>
            </a:r>
          </a:p>
          <a:p>
            <a:pPr lvl="1"/>
            <a:r>
              <a:rPr lang="en-GB" sz="2800" dirty="0"/>
              <a:t>iterative development process</a:t>
            </a:r>
          </a:p>
          <a:p>
            <a:pPr lvl="1"/>
            <a:r>
              <a:rPr lang="en-GB" sz="2800" dirty="0"/>
              <a:t>agile methodologies</a:t>
            </a:r>
          </a:p>
        </p:txBody>
      </p:sp>
    </p:spTree>
    <p:extLst>
      <p:ext uri="{BB962C8B-B14F-4D97-AF65-F5344CB8AC3E}">
        <p14:creationId xmlns:p14="http://schemas.microsoft.com/office/powerpoint/2010/main" val="1233716877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9FB69-D53A-6660-FB68-8218DCEB3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- Waterfall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0ED4ECF-7BD1-7EB0-200D-B6DB443C0AE4}"/>
              </a:ext>
            </a:extLst>
          </p:cNvPr>
          <p:cNvSpPr/>
          <p:nvPr/>
        </p:nvSpPr>
        <p:spPr>
          <a:xfrm>
            <a:off x="1156252" y="1690688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Analysis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5AF1F5D-C679-62DA-6770-60F5265FCE10}"/>
              </a:ext>
            </a:extLst>
          </p:cNvPr>
          <p:cNvSpPr/>
          <p:nvPr/>
        </p:nvSpPr>
        <p:spPr>
          <a:xfrm>
            <a:off x="3136252" y="2590688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Design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89BA54C-62E0-F38E-27A3-030CD27329B2}"/>
              </a:ext>
            </a:extLst>
          </p:cNvPr>
          <p:cNvSpPr/>
          <p:nvPr/>
        </p:nvSpPr>
        <p:spPr>
          <a:xfrm>
            <a:off x="5116252" y="3490701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Implement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809A755-FE5D-4D89-9AB3-6469D2C8B0C8}"/>
              </a:ext>
            </a:extLst>
          </p:cNvPr>
          <p:cNvSpPr/>
          <p:nvPr/>
        </p:nvSpPr>
        <p:spPr>
          <a:xfrm>
            <a:off x="7096252" y="4390701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Test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88E7D8E-C0E0-CBBF-9115-CDC123025BF6}"/>
              </a:ext>
            </a:extLst>
          </p:cNvPr>
          <p:cNvSpPr/>
          <p:nvPr/>
        </p:nvSpPr>
        <p:spPr>
          <a:xfrm>
            <a:off x="9076252" y="5290701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Evaluate</a:t>
            </a:r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2428E936-1A3C-6DCD-757C-0540AB273042}"/>
              </a:ext>
            </a:extLst>
          </p:cNvPr>
          <p:cNvSpPr/>
          <p:nvPr/>
        </p:nvSpPr>
        <p:spPr>
          <a:xfrm flipV="1">
            <a:off x="3136252" y="2230675"/>
            <a:ext cx="360000" cy="360000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8285A10A-A73B-461C-796E-F5953146F748}"/>
              </a:ext>
            </a:extLst>
          </p:cNvPr>
          <p:cNvSpPr/>
          <p:nvPr/>
        </p:nvSpPr>
        <p:spPr>
          <a:xfrm flipV="1">
            <a:off x="5116252" y="3130688"/>
            <a:ext cx="360000" cy="360000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Bent-Up 19">
            <a:extLst>
              <a:ext uri="{FF2B5EF4-FFF2-40B4-BE49-F238E27FC236}">
                <a16:creationId xmlns:a16="http://schemas.microsoft.com/office/drawing/2014/main" id="{A5D5CD53-132B-7606-5636-C06D403170C5}"/>
              </a:ext>
            </a:extLst>
          </p:cNvPr>
          <p:cNvSpPr/>
          <p:nvPr/>
        </p:nvSpPr>
        <p:spPr>
          <a:xfrm flipV="1">
            <a:off x="7096252" y="4030701"/>
            <a:ext cx="360000" cy="360000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Bent-Up 20">
            <a:extLst>
              <a:ext uri="{FF2B5EF4-FFF2-40B4-BE49-F238E27FC236}">
                <a16:creationId xmlns:a16="http://schemas.microsoft.com/office/drawing/2014/main" id="{9AB81E07-75CF-D56C-8C8C-C26C6B27877A}"/>
              </a:ext>
            </a:extLst>
          </p:cNvPr>
          <p:cNvSpPr/>
          <p:nvPr/>
        </p:nvSpPr>
        <p:spPr>
          <a:xfrm flipV="1">
            <a:off x="9078156" y="4930701"/>
            <a:ext cx="360000" cy="360000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Bent-Up 21">
            <a:extLst>
              <a:ext uri="{FF2B5EF4-FFF2-40B4-BE49-F238E27FC236}">
                <a16:creationId xmlns:a16="http://schemas.microsoft.com/office/drawing/2014/main" id="{3E7C17EF-E89B-24EA-A124-FE4533E085AD}"/>
              </a:ext>
            </a:extLst>
          </p:cNvPr>
          <p:cNvSpPr/>
          <p:nvPr/>
        </p:nvSpPr>
        <p:spPr>
          <a:xfrm rot="5400000" flipH="1" flipV="1">
            <a:off x="3660832" y="1334037"/>
            <a:ext cx="732058" cy="1781218"/>
          </a:xfrm>
          <a:prstGeom prst="bentUpArrow">
            <a:avLst>
              <a:gd name="adj1" fmla="val 3447"/>
              <a:gd name="adj2" fmla="val 7962"/>
              <a:gd name="adj3" fmla="val 16075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rrow: Bent-Up 22">
            <a:extLst>
              <a:ext uri="{FF2B5EF4-FFF2-40B4-BE49-F238E27FC236}">
                <a16:creationId xmlns:a16="http://schemas.microsoft.com/office/drawing/2014/main" id="{887DEF9B-D923-71E4-2C97-5735C3C1D8CF}"/>
              </a:ext>
            </a:extLst>
          </p:cNvPr>
          <p:cNvSpPr/>
          <p:nvPr/>
        </p:nvSpPr>
        <p:spPr>
          <a:xfrm rot="5400000" flipH="1" flipV="1">
            <a:off x="5640832" y="2234050"/>
            <a:ext cx="732058" cy="1781218"/>
          </a:xfrm>
          <a:prstGeom prst="bentUpArrow">
            <a:avLst>
              <a:gd name="adj1" fmla="val 3447"/>
              <a:gd name="adj2" fmla="val 8251"/>
              <a:gd name="adj3" fmla="val 14918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row: Bent-Up 23">
            <a:extLst>
              <a:ext uri="{FF2B5EF4-FFF2-40B4-BE49-F238E27FC236}">
                <a16:creationId xmlns:a16="http://schemas.microsoft.com/office/drawing/2014/main" id="{F6A50A06-12E2-7F54-6AA1-FE855FF38FEF}"/>
              </a:ext>
            </a:extLst>
          </p:cNvPr>
          <p:cNvSpPr/>
          <p:nvPr/>
        </p:nvSpPr>
        <p:spPr>
          <a:xfrm rot="5400000" flipH="1" flipV="1">
            <a:off x="7620832" y="3125978"/>
            <a:ext cx="732058" cy="1781218"/>
          </a:xfrm>
          <a:prstGeom prst="bentUpArrow">
            <a:avLst>
              <a:gd name="adj1" fmla="val 3447"/>
              <a:gd name="adj2" fmla="val 8540"/>
              <a:gd name="adj3" fmla="val 14340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row: Bent-Up 24">
            <a:extLst>
              <a:ext uri="{FF2B5EF4-FFF2-40B4-BE49-F238E27FC236}">
                <a16:creationId xmlns:a16="http://schemas.microsoft.com/office/drawing/2014/main" id="{4A189424-F74C-4B05-ADA6-6E15E7541414}"/>
              </a:ext>
            </a:extLst>
          </p:cNvPr>
          <p:cNvSpPr/>
          <p:nvPr/>
        </p:nvSpPr>
        <p:spPr>
          <a:xfrm rot="5400000" flipH="1" flipV="1">
            <a:off x="9600832" y="4034063"/>
            <a:ext cx="732058" cy="1781218"/>
          </a:xfrm>
          <a:prstGeom prst="bentUpArrow">
            <a:avLst>
              <a:gd name="adj1" fmla="val 3447"/>
              <a:gd name="adj2" fmla="val 9407"/>
              <a:gd name="adj3" fmla="val 14918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459A50-5A9D-8801-CE6F-F647A37F2AE0}"/>
              </a:ext>
            </a:extLst>
          </p:cNvPr>
          <p:cNvSpPr txBox="1"/>
          <p:nvPr/>
        </p:nvSpPr>
        <p:spPr>
          <a:xfrm>
            <a:off x="4210871" y="1591349"/>
            <a:ext cx="805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Iterate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D49289-0D6F-CD4D-3334-B6F9438AA54B}"/>
              </a:ext>
            </a:extLst>
          </p:cNvPr>
          <p:cNvSpPr txBox="1"/>
          <p:nvPr/>
        </p:nvSpPr>
        <p:spPr>
          <a:xfrm>
            <a:off x="184704" y="1817522"/>
            <a:ext cx="971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Client</a:t>
            </a:r>
          </a:p>
          <a:p>
            <a:r>
              <a:rPr lang="en-GB" dirty="0">
                <a:solidFill>
                  <a:srgbClr val="7030A0"/>
                </a:solidFill>
              </a:rPr>
              <a:t>involved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403D5B-2A57-A887-161D-CCC1D1AB23B0}"/>
              </a:ext>
            </a:extLst>
          </p:cNvPr>
          <p:cNvSpPr txBox="1"/>
          <p:nvPr/>
        </p:nvSpPr>
        <p:spPr>
          <a:xfrm>
            <a:off x="11056252" y="5417535"/>
            <a:ext cx="971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Client</a:t>
            </a:r>
          </a:p>
          <a:p>
            <a:r>
              <a:rPr lang="en-GB" dirty="0">
                <a:solidFill>
                  <a:srgbClr val="7030A0"/>
                </a:solidFill>
              </a:rPr>
              <a:t>involved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7A9101-EE60-4018-909D-839C91061246}"/>
              </a:ext>
            </a:extLst>
          </p:cNvPr>
          <p:cNvSpPr txBox="1"/>
          <p:nvPr/>
        </p:nvSpPr>
        <p:spPr>
          <a:xfrm>
            <a:off x="421628" y="5969655"/>
            <a:ext cx="6149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GB" sz="2800" dirty="0">
                <a:solidFill>
                  <a:srgbClr val="7030A0"/>
                </a:solidFill>
              </a:rPr>
              <a:t>Time not equally shared between phases</a:t>
            </a:r>
          </a:p>
        </p:txBody>
      </p:sp>
    </p:spTree>
    <p:extLst>
      <p:ext uri="{BB962C8B-B14F-4D97-AF65-F5344CB8AC3E}">
        <p14:creationId xmlns:p14="http://schemas.microsoft.com/office/powerpoint/2010/main" val="124994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8F82A98-D7EF-E03A-FBD6-108D42881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9C5DC-072B-2CC5-DB2F-B97B4F524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- Waterfall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0835A72-2CAD-31D5-8838-80E1853D3E0D}"/>
              </a:ext>
            </a:extLst>
          </p:cNvPr>
          <p:cNvSpPr/>
          <p:nvPr/>
        </p:nvSpPr>
        <p:spPr>
          <a:xfrm>
            <a:off x="1156252" y="1690688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BE6E169-6423-AB60-B016-1A0F4EE917A9}"/>
              </a:ext>
            </a:extLst>
          </p:cNvPr>
          <p:cNvSpPr/>
          <p:nvPr/>
        </p:nvSpPr>
        <p:spPr>
          <a:xfrm>
            <a:off x="3136252" y="2590688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2B9E7AC-AA42-6D4E-2AA6-B461C707B267}"/>
              </a:ext>
            </a:extLst>
          </p:cNvPr>
          <p:cNvSpPr/>
          <p:nvPr/>
        </p:nvSpPr>
        <p:spPr>
          <a:xfrm>
            <a:off x="5116252" y="3490701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45678DF-F934-A550-E072-F99E4CE84FD9}"/>
              </a:ext>
            </a:extLst>
          </p:cNvPr>
          <p:cNvSpPr/>
          <p:nvPr/>
        </p:nvSpPr>
        <p:spPr>
          <a:xfrm>
            <a:off x="7096252" y="4390701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77EA91E-6E83-9A04-8708-B5F438396639}"/>
              </a:ext>
            </a:extLst>
          </p:cNvPr>
          <p:cNvSpPr/>
          <p:nvPr/>
        </p:nvSpPr>
        <p:spPr>
          <a:xfrm>
            <a:off x="9076252" y="5290701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826777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8AE6D-22D2-5587-600C-AAEE59413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Agile - Sprint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0E8C34-5B7F-CE90-4A7A-C4371B6D29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5528050"/>
              </p:ext>
            </p:extLst>
          </p:nvPr>
        </p:nvGraphicFramePr>
        <p:xfrm>
          <a:off x="838200" y="175815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774452F0-0F5D-C692-4A82-8545E8492875}"/>
              </a:ext>
            </a:extLst>
          </p:cNvPr>
          <p:cNvSpPr/>
          <p:nvPr/>
        </p:nvSpPr>
        <p:spPr>
          <a:xfrm>
            <a:off x="2545773" y="5359111"/>
            <a:ext cx="1194955" cy="3221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CF334BD-1594-D397-6F3D-E9C7916BAC14}"/>
              </a:ext>
            </a:extLst>
          </p:cNvPr>
          <p:cNvSpPr/>
          <p:nvPr/>
        </p:nvSpPr>
        <p:spPr>
          <a:xfrm>
            <a:off x="8451274" y="5359111"/>
            <a:ext cx="1194955" cy="3221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699A3C-5B24-B75E-B1CF-00089DAAB1F4}"/>
              </a:ext>
            </a:extLst>
          </p:cNvPr>
          <p:cNvSpPr txBox="1"/>
          <p:nvPr/>
        </p:nvSpPr>
        <p:spPr>
          <a:xfrm>
            <a:off x="5278581" y="2951946"/>
            <a:ext cx="1634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Repeat as required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2CB535-55CC-48EC-7C5F-447037C12AF2}"/>
              </a:ext>
            </a:extLst>
          </p:cNvPr>
          <p:cNvSpPr txBox="1"/>
          <p:nvPr/>
        </p:nvSpPr>
        <p:spPr>
          <a:xfrm>
            <a:off x="2661804" y="6176963"/>
            <a:ext cx="6868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A burst of activity to create working software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9CFEDD-0BDC-5DFC-C335-7216E1AC42BD}"/>
              </a:ext>
            </a:extLst>
          </p:cNvPr>
          <p:cNvSpPr txBox="1"/>
          <p:nvPr/>
        </p:nvSpPr>
        <p:spPr>
          <a:xfrm>
            <a:off x="5610225" y="4269320"/>
            <a:ext cx="971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Client</a:t>
            </a:r>
          </a:p>
          <a:p>
            <a:pPr algn="ctr"/>
            <a:r>
              <a:rPr lang="en-GB" dirty="0">
                <a:solidFill>
                  <a:srgbClr val="7030A0"/>
                </a:solidFill>
              </a:rPr>
              <a:t>involved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89393-1E80-464A-B58D-D41808E3F3E9}"/>
              </a:ext>
            </a:extLst>
          </p:cNvPr>
          <p:cNvSpPr txBox="1"/>
          <p:nvPr/>
        </p:nvSpPr>
        <p:spPr>
          <a:xfrm>
            <a:off x="5610225" y="550852"/>
            <a:ext cx="6149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GB" sz="2800" dirty="0">
                <a:solidFill>
                  <a:srgbClr val="7030A0"/>
                </a:solidFill>
              </a:rPr>
              <a:t>Time not equally shared between phases</a:t>
            </a:r>
          </a:p>
        </p:txBody>
      </p:sp>
    </p:spTree>
    <p:extLst>
      <p:ext uri="{BB962C8B-B14F-4D97-AF65-F5344CB8AC3E}">
        <p14:creationId xmlns:p14="http://schemas.microsoft.com/office/powerpoint/2010/main" val="83981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 animBg="1"/>
      <p:bldP spid="6" grpId="0" animBg="1"/>
      <p:bldP spid="7" grpId="0"/>
      <p:bldP spid="8" grpId="0"/>
      <p:bldP spid="9" grpId="0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3A6563E-B3B3-480C-819D-7EEB14864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1545A-0F0D-56E3-B527-5BEA8A028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Agile - Sprint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E47976F-3DFD-5EE0-8117-254624D3DB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2052602"/>
              </p:ext>
            </p:extLst>
          </p:nvPr>
        </p:nvGraphicFramePr>
        <p:xfrm>
          <a:off x="838200" y="175815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0ED1A261-972F-4B3F-8687-D6E551FD83C5}"/>
              </a:ext>
            </a:extLst>
          </p:cNvPr>
          <p:cNvSpPr/>
          <p:nvPr/>
        </p:nvSpPr>
        <p:spPr>
          <a:xfrm>
            <a:off x="2545773" y="5359111"/>
            <a:ext cx="1194955" cy="3221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051FF5C-EE5A-D0F2-EA10-E187CB3F9D5D}"/>
              </a:ext>
            </a:extLst>
          </p:cNvPr>
          <p:cNvSpPr/>
          <p:nvPr/>
        </p:nvSpPr>
        <p:spPr>
          <a:xfrm>
            <a:off x="8451274" y="5359111"/>
            <a:ext cx="1194955" cy="3221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624521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44DF5-6F52-4562-AC95-66A5808FF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F196AE1A-3AA8-4184-9FF3-6F165B7A472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838200" y="1865313"/>
            <a:ext cx="10515600" cy="427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D2D5828-DEDA-40E7-98F4-BB756D78D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1927225"/>
            <a:ext cx="3494088" cy="51752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C9D0CA6-797A-4C4C-B32B-51E02E712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1927225"/>
            <a:ext cx="3494088" cy="51752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D9DF39E0-0C1C-4BBE-B2C8-2F599FA23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1927225"/>
            <a:ext cx="3494088" cy="51752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84F553DD-FBD6-4D36-B34C-3AC75DBB8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2444750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39BBE6E5-F1E9-4BDC-84FA-FE0E486BB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2444750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529BC9B6-8398-4C2C-A6BA-0BFD6BA6D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2444750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C9452781-8462-458B-A8AD-69DAF93D0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2960688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0EF1987F-6157-473B-8326-9CF43CB1C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2960688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60D7EEC7-B2D1-4AF3-B013-A22D80C6B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2960688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07B198A6-9DF5-4C11-8705-013F15F3C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3478213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F501A3FA-BF2E-4D24-BE61-086756408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3478213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27E1169C-122A-4959-92F6-275F396C0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3478213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0131713A-BC49-418F-BAB8-141A83501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3994150"/>
            <a:ext cx="3494088" cy="94297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97347790-D968-41B5-AEEE-DC29DC2F9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3994150"/>
            <a:ext cx="3494088" cy="94297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ED301858-B1EF-4EAF-93ED-176086B8E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3994150"/>
            <a:ext cx="3494088" cy="94297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88958FC7-5A0A-4375-BA6F-58ADA8A6D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4937125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C06677AF-CF4C-4FAB-8B8A-056E81050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4937125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ECFAFC59-3937-47A4-8974-4FEF2A638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4937125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B3C7E9FB-5171-4A6E-8A7F-C2A8C57E8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5453063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AB0484CA-F8E6-44A4-97A8-CEC273C2C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5453063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33ED7C-543A-4EBE-BDF9-73A91766B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5453063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Line 26">
            <a:extLst>
              <a:ext uri="{FF2B5EF4-FFF2-40B4-BE49-F238E27FC236}">
                <a16:creationId xmlns:a16="http://schemas.microsoft.com/office/drawing/2014/main" id="{74AE2079-0650-420C-85F2-987170AF16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0225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Line 27">
            <a:extLst>
              <a:ext uri="{FF2B5EF4-FFF2-40B4-BE49-F238E27FC236}">
                <a16:creationId xmlns:a16="http://schemas.microsoft.com/office/drawing/2014/main" id="{33C2475B-99C8-4C2F-9226-89726579221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4313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Line 28">
            <a:extLst>
              <a:ext uri="{FF2B5EF4-FFF2-40B4-BE49-F238E27FC236}">
                <a16:creationId xmlns:a16="http://schemas.microsoft.com/office/drawing/2014/main" id="{930B084D-D624-42F0-9E65-7598FE81CF5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2444750"/>
            <a:ext cx="10494963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Line 29">
            <a:extLst>
              <a:ext uri="{FF2B5EF4-FFF2-40B4-BE49-F238E27FC236}">
                <a16:creationId xmlns:a16="http://schemas.microsoft.com/office/drawing/2014/main" id="{B9B17563-4D1F-4B29-9E03-D10F613F32D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2960688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Line 30">
            <a:extLst>
              <a:ext uri="{FF2B5EF4-FFF2-40B4-BE49-F238E27FC236}">
                <a16:creationId xmlns:a16="http://schemas.microsoft.com/office/drawing/2014/main" id="{E09C675B-1F92-4D72-820E-EC084F54BF1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3478213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Line 31">
            <a:extLst>
              <a:ext uri="{FF2B5EF4-FFF2-40B4-BE49-F238E27FC236}">
                <a16:creationId xmlns:a16="http://schemas.microsoft.com/office/drawing/2014/main" id="{14181553-A20F-4390-8D2F-EAF6205FCC1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3994150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Line 32">
            <a:extLst>
              <a:ext uri="{FF2B5EF4-FFF2-40B4-BE49-F238E27FC236}">
                <a16:creationId xmlns:a16="http://schemas.microsoft.com/office/drawing/2014/main" id="{3C4AE47E-CACE-4F60-92FE-B828377516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4937125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Line 33">
            <a:extLst>
              <a:ext uri="{FF2B5EF4-FFF2-40B4-BE49-F238E27FC236}">
                <a16:creationId xmlns:a16="http://schemas.microsoft.com/office/drawing/2014/main" id="{9FA68702-C55A-4359-8454-E4208C99E3D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5453063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Line 34">
            <a:extLst>
              <a:ext uri="{FF2B5EF4-FFF2-40B4-BE49-F238E27FC236}">
                <a16:creationId xmlns:a16="http://schemas.microsoft.com/office/drawing/2014/main" id="{869625F1-3552-4982-933B-0932C732D9E6}"/>
              </a:ext>
            </a:extLst>
          </p:cNvPr>
          <p:cNvSpPr>
            <a:spLocks noChangeShapeType="1"/>
          </p:cNvSpPr>
          <p:nvPr/>
        </p:nvSpPr>
        <p:spPr bwMode="auto">
          <a:xfrm>
            <a:off x="846138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Line 35">
            <a:extLst>
              <a:ext uri="{FF2B5EF4-FFF2-40B4-BE49-F238E27FC236}">
                <a16:creationId xmlns:a16="http://schemas.microsoft.com/office/drawing/2014/main" id="{ED9AEE3E-EC58-4597-A112-467921FA29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28400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Line 36">
            <a:extLst>
              <a:ext uri="{FF2B5EF4-FFF2-40B4-BE49-F238E27FC236}">
                <a16:creationId xmlns:a16="http://schemas.microsoft.com/office/drawing/2014/main" id="{64A3DAA0-ED5D-41BC-ACB1-4BF1991F14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1927225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Line 37">
            <a:extLst>
              <a:ext uri="{FF2B5EF4-FFF2-40B4-BE49-F238E27FC236}">
                <a16:creationId xmlns:a16="http://schemas.microsoft.com/office/drawing/2014/main" id="{AD6EB5E9-E108-44F6-9915-1C0D8BB280B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5970588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Rectangle 38">
            <a:extLst>
              <a:ext uri="{FF2B5EF4-FFF2-40B4-BE49-F238E27FC236}">
                <a16:creationId xmlns:a16="http://schemas.microsoft.com/office/drawing/2014/main" id="{FA8DC2A2-2C18-4473-B75A-C8F700E9E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1968500"/>
            <a:ext cx="14509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Iterative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39">
            <a:extLst>
              <a:ext uri="{FF2B5EF4-FFF2-40B4-BE49-F238E27FC236}">
                <a16:creationId xmlns:a16="http://schemas.microsoft.com/office/drawing/2014/main" id="{55701715-2B16-4647-846C-238BC4584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1968500"/>
            <a:ext cx="928688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Agile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40">
            <a:extLst>
              <a:ext uri="{FF2B5EF4-FFF2-40B4-BE49-F238E27FC236}">
                <a16:creationId xmlns:a16="http://schemas.microsoft.com/office/drawing/2014/main" id="{B4E09BC9-AE1B-4378-9C46-6E6B543A4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2487613"/>
            <a:ext cx="26828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Client interaction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41">
            <a:extLst>
              <a:ext uri="{FF2B5EF4-FFF2-40B4-BE49-F238E27FC236}">
                <a16:creationId xmlns:a16="http://schemas.microsoft.com/office/drawing/2014/main" id="{369D6254-9F22-4EBE-A340-0571B6FBC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2487613"/>
            <a:ext cx="25765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At the beginning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42">
            <a:extLst>
              <a:ext uri="{FF2B5EF4-FFF2-40B4-BE49-F238E27FC236}">
                <a16:creationId xmlns:a16="http://schemas.microsoft.com/office/drawing/2014/main" id="{A7799AE2-3729-4668-B68D-74067EB7A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2487613"/>
            <a:ext cx="18907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Throughout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43">
            <a:extLst>
              <a:ext uri="{FF2B5EF4-FFF2-40B4-BE49-F238E27FC236}">
                <a16:creationId xmlns:a16="http://schemas.microsoft.com/office/drawing/2014/main" id="{3C62852C-9427-45C6-B2E9-E39E7DF8C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3001963"/>
            <a:ext cx="17145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Teamwork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44">
            <a:extLst>
              <a:ext uri="{FF2B5EF4-FFF2-40B4-BE49-F238E27FC236}">
                <a16:creationId xmlns:a16="http://schemas.microsoft.com/office/drawing/2014/main" id="{E070F3EA-B536-4EEE-8CE6-4786DDF1B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3001963"/>
            <a:ext cx="24415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Separate teams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45">
            <a:extLst>
              <a:ext uri="{FF2B5EF4-FFF2-40B4-BE49-F238E27FC236}">
                <a16:creationId xmlns:a16="http://schemas.microsoft.com/office/drawing/2014/main" id="{D04BCA7D-6945-40B9-B64B-9D1E509C0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3001963"/>
            <a:ext cx="2135188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Collaboration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 46">
            <a:extLst>
              <a:ext uri="{FF2B5EF4-FFF2-40B4-BE49-F238E27FC236}">
                <a16:creationId xmlns:a16="http://schemas.microsoft.com/office/drawing/2014/main" id="{A26C296F-CE85-424F-8235-AEE278A6B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3521075"/>
            <a:ext cx="24415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Documentation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47">
            <a:extLst>
              <a:ext uri="{FF2B5EF4-FFF2-40B4-BE49-F238E27FC236}">
                <a16:creationId xmlns:a16="http://schemas.microsoft.com/office/drawing/2014/main" id="{E4A38C0E-A544-4BB0-8E42-7231B403F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3521075"/>
            <a:ext cx="329565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Detailed specification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48">
            <a:extLst>
              <a:ext uri="{FF2B5EF4-FFF2-40B4-BE49-F238E27FC236}">
                <a16:creationId xmlns:a16="http://schemas.microsoft.com/office/drawing/2014/main" id="{EC1912A6-2D06-466B-82C1-DEDC50B85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3521075"/>
            <a:ext cx="1373188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Minimal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Rectangle 49">
            <a:extLst>
              <a:ext uri="{FF2B5EF4-FFF2-40B4-BE49-F238E27FC236}">
                <a16:creationId xmlns:a16="http://schemas.microsoft.com/office/drawing/2014/main" id="{C442667B-C630-48E3-AACB-3E1D4E182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4035425"/>
            <a:ext cx="2436501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Measurement of</a:t>
            </a:r>
          </a:p>
          <a:p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progress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Rectangle 51">
            <a:extLst>
              <a:ext uri="{FF2B5EF4-FFF2-40B4-BE49-F238E27FC236}">
                <a16:creationId xmlns:a16="http://schemas.microsoft.com/office/drawing/2014/main" id="{50306D9E-4F58-4B77-8461-9CC5C6AE3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4035425"/>
            <a:ext cx="16478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Strict plan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52">
            <a:extLst>
              <a:ext uri="{FF2B5EF4-FFF2-40B4-BE49-F238E27FC236}">
                <a16:creationId xmlns:a16="http://schemas.microsoft.com/office/drawing/2014/main" id="{91BE8DA9-9765-497A-8967-14BCEB0C7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4035425"/>
            <a:ext cx="118586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Sprints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53">
            <a:extLst>
              <a:ext uri="{FF2B5EF4-FFF2-40B4-BE49-F238E27FC236}">
                <a16:creationId xmlns:a16="http://schemas.microsoft.com/office/drawing/2014/main" id="{658906BB-855B-4880-8DC5-2B56E1A48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4979988"/>
            <a:ext cx="33766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Adaptive vs predictive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ctangle 54">
            <a:extLst>
              <a:ext uri="{FF2B5EF4-FFF2-40B4-BE49-F238E27FC236}">
                <a16:creationId xmlns:a16="http://schemas.microsoft.com/office/drawing/2014/main" id="{BDA2AA89-3E6C-4847-9733-CDBC10C8A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4979988"/>
            <a:ext cx="16256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Predictive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55">
            <a:extLst>
              <a:ext uri="{FF2B5EF4-FFF2-40B4-BE49-F238E27FC236}">
                <a16:creationId xmlns:a16="http://schemas.microsoft.com/office/drawing/2014/main" id="{23BB5F91-210F-4BF8-BC33-24C0B1BE1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4979988"/>
            <a:ext cx="14716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Adaptive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56">
            <a:extLst>
              <a:ext uri="{FF2B5EF4-FFF2-40B4-BE49-F238E27FC236}">
                <a16:creationId xmlns:a16="http://schemas.microsoft.com/office/drawing/2014/main" id="{AD8792BF-F228-4B79-8F7B-70CDD259A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5494338"/>
            <a:ext cx="12287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Testing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7">
            <a:extLst>
              <a:ext uri="{FF2B5EF4-FFF2-40B4-BE49-F238E27FC236}">
                <a16:creationId xmlns:a16="http://schemas.microsoft.com/office/drawing/2014/main" id="{C712CDE4-0039-47E8-8CA5-5075E8751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5494338"/>
            <a:ext cx="332105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After implementation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58">
            <a:extLst>
              <a:ext uri="{FF2B5EF4-FFF2-40B4-BE49-F238E27FC236}">
                <a16:creationId xmlns:a16="http://schemas.microsoft.com/office/drawing/2014/main" id="{F2673D40-7B0B-4240-9186-272594894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5494338"/>
            <a:ext cx="29321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With programming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4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44DF5-6F52-4562-AC95-66A5808FF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F196AE1A-3AA8-4184-9FF3-6F165B7A472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838200" y="1865313"/>
            <a:ext cx="10515600" cy="427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D2D5828-DEDA-40E7-98F4-BB756D78D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1927225"/>
            <a:ext cx="3494088" cy="51752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C9D0CA6-797A-4C4C-B32B-51E02E712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1927225"/>
            <a:ext cx="3494088" cy="51752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D9DF39E0-0C1C-4BBE-B2C8-2F599FA23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1927225"/>
            <a:ext cx="3494088" cy="51752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84F553DD-FBD6-4D36-B34C-3AC75DBB8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2444750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39BBE6E5-F1E9-4BDC-84FA-FE0E486BB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2444750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529BC9B6-8398-4C2C-A6BA-0BFD6BA6D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2444750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C9452781-8462-458B-A8AD-69DAF93D0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2960688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0EF1987F-6157-473B-8326-9CF43CB1C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2960688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60D7EEC7-B2D1-4AF3-B013-A22D80C6B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2960688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07B198A6-9DF5-4C11-8705-013F15F3C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3478213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F501A3FA-BF2E-4D24-BE61-086756408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3478213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27E1169C-122A-4959-92F6-275F396C0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3478213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0131713A-BC49-418F-BAB8-141A83501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3994150"/>
            <a:ext cx="3494088" cy="94297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97347790-D968-41B5-AEEE-DC29DC2F9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3994150"/>
            <a:ext cx="3494088" cy="94297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ED301858-B1EF-4EAF-93ED-176086B8E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3994150"/>
            <a:ext cx="3494088" cy="94297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88958FC7-5A0A-4375-BA6F-58ADA8A6D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4937125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C06677AF-CF4C-4FAB-8B8A-056E81050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4937125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ECFAFC59-3937-47A4-8974-4FEF2A638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4937125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B3C7E9FB-5171-4A6E-8A7F-C2A8C57E8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5453063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AB0484CA-F8E6-44A4-97A8-CEC273C2C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5453063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33ED7C-543A-4EBE-BDF9-73A91766B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5453063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Line 26">
            <a:extLst>
              <a:ext uri="{FF2B5EF4-FFF2-40B4-BE49-F238E27FC236}">
                <a16:creationId xmlns:a16="http://schemas.microsoft.com/office/drawing/2014/main" id="{74AE2079-0650-420C-85F2-987170AF16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0225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Line 27">
            <a:extLst>
              <a:ext uri="{FF2B5EF4-FFF2-40B4-BE49-F238E27FC236}">
                <a16:creationId xmlns:a16="http://schemas.microsoft.com/office/drawing/2014/main" id="{33C2475B-99C8-4C2F-9226-89726579221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4313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Line 28">
            <a:extLst>
              <a:ext uri="{FF2B5EF4-FFF2-40B4-BE49-F238E27FC236}">
                <a16:creationId xmlns:a16="http://schemas.microsoft.com/office/drawing/2014/main" id="{930B084D-D624-42F0-9E65-7598FE81CF5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2444750"/>
            <a:ext cx="10494963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Line 29">
            <a:extLst>
              <a:ext uri="{FF2B5EF4-FFF2-40B4-BE49-F238E27FC236}">
                <a16:creationId xmlns:a16="http://schemas.microsoft.com/office/drawing/2014/main" id="{B9B17563-4D1F-4B29-9E03-D10F613F32D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2960688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Line 30">
            <a:extLst>
              <a:ext uri="{FF2B5EF4-FFF2-40B4-BE49-F238E27FC236}">
                <a16:creationId xmlns:a16="http://schemas.microsoft.com/office/drawing/2014/main" id="{E09C675B-1F92-4D72-820E-EC084F54BF1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3478213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Line 31">
            <a:extLst>
              <a:ext uri="{FF2B5EF4-FFF2-40B4-BE49-F238E27FC236}">
                <a16:creationId xmlns:a16="http://schemas.microsoft.com/office/drawing/2014/main" id="{14181553-A20F-4390-8D2F-EAF6205FCC1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3994150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Line 32">
            <a:extLst>
              <a:ext uri="{FF2B5EF4-FFF2-40B4-BE49-F238E27FC236}">
                <a16:creationId xmlns:a16="http://schemas.microsoft.com/office/drawing/2014/main" id="{3C4AE47E-CACE-4F60-92FE-B828377516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4937125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Line 33">
            <a:extLst>
              <a:ext uri="{FF2B5EF4-FFF2-40B4-BE49-F238E27FC236}">
                <a16:creationId xmlns:a16="http://schemas.microsoft.com/office/drawing/2014/main" id="{9FA68702-C55A-4359-8454-E4208C99E3D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5453063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Line 34">
            <a:extLst>
              <a:ext uri="{FF2B5EF4-FFF2-40B4-BE49-F238E27FC236}">
                <a16:creationId xmlns:a16="http://schemas.microsoft.com/office/drawing/2014/main" id="{869625F1-3552-4982-933B-0932C732D9E6}"/>
              </a:ext>
            </a:extLst>
          </p:cNvPr>
          <p:cNvSpPr>
            <a:spLocks noChangeShapeType="1"/>
          </p:cNvSpPr>
          <p:nvPr/>
        </p:nvSpPr>
        <p:spPr bwMode="auto">
          <a:xfrm>
            <a:off x="846138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Line 35">
            <a:extLst>
              <a:ext uri="{FF2B5EF4-FFF2-40B4-BE49-F238E27FC236}">
                <a16:creationId xmlns:a16="http://schemas.microsoft.com/office/drawing/2014/main" id="{ED9AEE3E-EC58-4597-A112-467921FA29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28400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Line 36">
            <a:extLst>
              <a:ext uri="{FF2B5EF4-FFF2-40B4-BE49-F238E27FC236}">
                <a16:creationId xmlns:a16="http://schemas.microsoft.com/office/drawing/2014/main" id="{64A3DAA0-ED5D-41BC-ACB1-4BF1991F14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1927225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Line 37">
            <a:extLst>
              <a:ext uri="{FF2B5EF4-FFF2-40B4-BE49-F238E27FC236}">
                <a16:creationId xmlns:a16="http://schemas.microsoft.com/office/drawing/2014/main" id="{AD6EB5E9-E108-44F6-9915-1C0D8BB280B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5970588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Rectangle 38">
            <a:extLst>
              <a:ext uri="{FF2B5EF4-FFF2-40B4-BE49-F238E27FC236}">
                <a16:creationId xmlns:a16="http://schemas.microsoft.com/office/drawing/2014/main" id="{FA8DC2A2-2C18-4473-B75A-C8F700E9E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1968500"/>
            <a:ext cx="14509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Iterative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39">
            <a:extLst>
              <a:ext uri="{FF2B5EF4-FFF2-40B4-BE49-F238E27FC236}">
                <a16:creationId xmlns:a16="http://schemas.microsoft.com/office/drawing/2014/main" id="{55701715-2B16-4647-846C-238BC4584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1968500"/>
            <a:ext cx="928688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Agile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40">
            <a:extLst>
              <a:ext uri="{FF2B5EF4-FFF2-40B4-BE49-F238E27FC236}">
                <a16:creationId xmlns:a16="http://schemas.microsoft.com/office/drawing/2014/main" id="{B4E09BC9-AE1B-4378-9C46-6E6B543A4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2487613"/>
            <a:ext cx="26828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Client interaction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43">
            <a:extLst>
              <a:ext uri="{FF2B5EF4-FFF2-40B4-BE49-F238E27FC236}">
                <a16:creationId xmlns:a16="http://schemas.microsoft.com/office/drawing/2014/main" id="{3C62852C-9427-45C6-B2E9-E39E7DF8C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3001963"/>
            <a:ext cx="17145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Teamwork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 46">
            <a:extLst>
              <a:ext uri="{FF2B5EF4-FFF2-40B4-BE49-F238E27FC236}">
                <a16:creationId xmlns:a16="http://schemas.microsoft.com/office/drawing/2014/main" id="{A26C296F-CE85-424F-8235-AEE278A6B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3521075"/>
            <a:ext cx="24415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Documentation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Rectangle 49">
            <a:extLst>
              <a:ext uri="{FF2B5EF4-FFF2-40B4-BE49-F238E27FC236}">
                <a16:creationId xmlns:a16="http://schemas.microsoft.com/office/drawing/2014/main" id="{C442667B-C630-48E3-AACB-3E1D4E182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4035425"/>
            <a:ext cx="2436501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Measurement of</a:t>
            </a:r>
          </a:p>
          <a:p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progress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53">
            <a:extLst>
              <a:ext uri="{FF2B5EF4-FFF2-40B4-BE49-F238E27FC236}">
                <a16:creationId xmlns:a16="http://schemas.microsoft.com/office/drawing/2014/main" id="{658906BB-855B-4880-8DC5-2B56E1A48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4979988"/>
            <a:ext cx="33766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Adaptive vs predictive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56">
            <a:extLst>
              <a:ext uri="{FF2B5EF4-FFF2-40B4-BE49-F238E27FC236}">
                <a16:creationId xmlns:a16="http://schemas.microsoft.com/office/drawing/2014/main" id="{AD8792BF-F228-4B79-8F7B-70CDD259A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5494338"/>
            <a:ext cx="12287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Testing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832260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6100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Declare a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664035" y="2926717"/>
            <a:ext cx="686392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square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answer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(answer)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square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130433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 sz="3200" dirty="0"/>
              <a:t>Identify the:</a:t>
            </a:r>
          </a:p>
          <a:p>
            <a:pPr lvl="1">
              <a:spcAft>
                <a:spcPts val="600"/>
              </a:spcAft>
            </a:pPr>
            <a:r>
              <a:rPr lang="en-GB" sz="2800" b="1" dirty="0"/>
              <a:t>purpose</a:t>
            </a:r>
          </a:p>
          <a:p>
            <a:pPr lvl="1">
              <a:spcAft>
                <a:spcPts val="600"/>
              </a:spcAft>
            </a:pPr>
            <a:r>
              <a:rPr lang="en-GB" sz="2800" b="1" dirty="0"/>
              <a:t>scope</a:t>
            </a:r>
          </a:p>
          <a:p>
            <a:pPr lvl="1">
              <a:spcAft>
                <a:spcPts val="600"/>
              </a:spcAft>
            </a:pPr>
            <a:r>
              <a:rPr lang="en-GB" sz="2800" b="1" dirty="0"/>
              <a:t>boundaries</a:t>
            </a:r>
          </a:p>
          <a:p>
            <a:pPr lvl="1">
              <a:spcAft>
                <a:spcPts val="600"/>
              </a:spcAft>
            </a:pPr>
            <a:r>
              <a:rPr lang="en-GB" sz="2800" dirty="0"/>
              <a:t>functional requirements, in terms of:</a:t>
            </a:r>
          </a:p>
          <a:p>
            <a:pPr lvl="3">
              <a:spcAft>
                <a:spcPts val="600"/>
              </a:spcAft>
            </a:pPr>
            <a:r>
              <a:rPr lang="en-GB" sz="2800" dirty="0"/>
              <a:t>inputs</a:t>
            </a:r>
          </a:p>
          <a:p>
            <a:pPr lvl="3">
              <a:spcAft>
                <a:spcPts val="600"/>
              </a:spcAft>
            </a:pPr>
            <a:r>
              <a:rPr lang="en-GB" sz="2800" dirty="0"/>
              <a:t>processes</a:t>
            </a:r>
          </a:p>
          <a:p>
            <a:pPr lvl="3">
              <a:spcAft>
                <a:spcPts val="600"/>
              </a:spcAft>
            </a:pPr>
            <a:r>
              <a:rPr lang="en-GB" sz="2800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3379680109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89FF8-9529-4612-A6D4-5A293C9A0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98E5A-6902-4001-9011-3FB4C7D7A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GB" sz="3200" dirty="0"/>
              <a:t>A general description of the software:</a:t>
            </a:r>
          </a:p>
          <a:p>
            <a:pPr lvl="1">
              <a:spcAft>
                <a:spcPts val="1800"/>
              </a:spcAft>
            </a:pPr>
            <a:r>
              <a:rPr lang="en-GB" sz="3200" dirty="0"/>
              <a:t>Reason for creating the software</a:t>
            </a:r>
          </a:p>
          <a:p>
            <a:pPr lvl="1">
              <a:spcAft>
                <a:spcPts val="1800"/>
              </a:spcAft>
            </a:pPr>
            <a:r>
              <a:rPr lang="en-GB" sz="3200" dirty="0"/>
              <a:t>Problem to be solved</a:t>
            </a:r>
          </a:p>
          <a:p>
            <a:pPr lvl="1">
              <a:spcAft>
                <a:spcPts val="1800"/>
              </a:spcAft>
            </a:pPr>
            <a:r>
              <a:rPr lang="en-GB" sz="3200" dirty="0"/>
              <a:t>What it will do</a:t>
            </a:r>
          </a:p>
          <a:p>
            <a:pPr lvl="1">
              <a:spcAft>
                <a:spcPts val="1800"/>
              </a:spcAft>
            </a:pPr>
            <a:r>
              <a:rPr lang="en-GB" sz="3200" dirty="0"/>
              <a:t>What it will be used for</a:t>
            </a:r>
          </a:p>
        </p:txBody>
      </p:sp>
    </p:spTree>
    <p:extLst>
      <p:ext uri="{BB962C8B-B14F-4D97-AF65-F5344CB8AC3E}">
        <p14:creationId xmlns:p14="http://schemas.microsoft.com/office/powerpoint/2010/main" val="367325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89FF8-9529-4612-A6D4-5A293C9A0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98E5A-6902-4001-9011-3FB4C7D7A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GB" dirty="0"/>
              <a:t> </a:t>
            </a:r>
          </a:p>
          <a:p>
            <a:pPr>
              <a:spcAft>
                <a:spcPts val="1800"/>
              </a:spcAft>
            </a:pPr>
            <a:r>
              <a:rPr lang="en-GB" dirty="0"/>
              <a:t> </a:t>
            </a:r>
          </a:p>
          <a:p>
            <a:pPr>
              <a:spcAft>
                <a:spcPts val="1800"/>
              </a:spcAft>
            </a:pPr>
            <a:r>
              <a:rPr lang="en-GB" dirty="0"/>
              <a:t> </a:t>
            </a:r>
          </a:p>
          <a:p>
            <a:pPr>
              <a:spcAft>
                <a:spcPts val="1800"/>
              </a:spcAft>
            </a:pPr>
            <a:r>
              <a:rPr lang="en-GB" dirty="0"/>
              <a:t> </a:t>
            </a:r>
          </a:p>
          <a:p>
            <a:pPr>
              <a:spcAft>
                <a:spcPts val="1800"/>
              </a:spcAft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5888790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BC44-5CD7-472F-A411-229E56C1F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EB58E-C133-4481-B1ED-24A851686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r>
              <a:rPr lang="en-GB" sz="3200" dirty="0"/>
              <a:t>A list of what will be delivered to the client, such as:</a:t>
            </a:r>
          </a:p>
          <a:p>
            <a:pPr lvl="1"/>
            <a:r>
              <a:rPr lang="en-GB" sz="3200" dirty="0"/>
              <a:t>Detailed design</a:t>
            </a:r>
          </a:p>
          <a:p>
            <a:pPr lvl="1"/>
            <a:r>
              <a:rPr lang="en-GB" sz="3200" dirty="0"/>
              <a:t>Test plan and results</a:t>
            </a:r>
          </a:p>
          <a:p>
            <a:pPr lvl="1"/>
            <a:r>
              <a:rPr lang="en-GB" sz="3200" dirty="0"/>
              <a:t>Final program</a:t>
            </a:r>
          </a:p>
          <a:p>
            <a:r>
              <a:rPr lang="en-GB" sz="3200" dirty="0"/>
              <a:t>Timescales:</a:t>
            </a:r>
          </a:p>
          <a:p>
            <a:pPr lvl="1"/>
            <a:r>
              <a:rPr lang="en-GB" sz="3200" dirty="0"/>
              <a:t>start date</a:t>
            </a:r>
          </a:p>
          <a:p>
            <a:pPr lvl="1"/>
            <a:r>
              <a:rPr lang="en-GB" sz="3200" dirty="0"/>
              <a:t>end date</a:t>
            </a:r>
          </a:p>
          <a:p>
            <a:r>
              <a:rPr lang="en-GB" sz="3200" dirty="0"/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59633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BC44-5CD7-472F-A411-229E56C1F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EB58E-C133-4481-B1ED-24A851686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A list of what will be delivered to the client, such as:</a:t>
            </a:r>
          </a:p>
          <a:p>
            <a:pPr lvl="1">
              <a:spcAft>
                <a:spcPts val="600"/>
              </a:spcAft>
            </a:pPr>
            <a:r>
              <a:rPr lang="en-GB" sz="2800" dirty="0"/>
              <a:t> </a:t>
            </a:r>
          </a:p>
          <a:p>
            <a:pPr lvl="1">
              <a:spcAft>
                <a:spcPts val="600"/>
              </a:spcAft>
            </a:pPr>
            <a:r>
              <a:rPr lang="en-GB" sz="2800" dirty="0"/>
              <a:t> </a:t>
            </a:r>
          </a:p>
          <a:p>
            <a:pPr lvl="1">
              <a:spcAft>
                <a:spcPts val="600"/>
              </a:spcAft>
            </a:pPr>
            <a:r>
              <a:rPr lang="en-GB" sz="2800" dirty="0"/>
              <a:t> </a:t>
            </a:r>
          </a:p>
          <a:p>
            <a:pPr>
              <a:spcAft>
                <a:spcPts val="600"/>
              </a:spcAft>
            </a:pPr>
            <a:r>
              <a:rPr lang="en-GB" dirty="0"/>
              <a:t>Timescales:</a:t>
            </a:r>
          </a:p>
          <a:p>
            <a:pPr lvl="1">
              <a:spcAft>
                <a:spcPts val="600"/>
              </a:spcAft>
            </a:pPr>
            <a:r>
              <a:rPr lang="en-GB" sz="2800" dirty="0"/>
              <a:t> </a:t>
            </a:r>
          </a:p>
          <a:p>
            <a:pPr lvl="1">
              <a:spcAft>
                <a:spcPts val="600"/>
              </a:spcAft>
            </a:pPr>
            <a:r>
              <a:rPr lang="en-GB" sz="2800" dirty="0"/>
              <a:t> </a:t>
            </a:r>
          </a:p>
          <a:p>
            <a:pPr>
              <a:spcAft>
                <a:spcPts val="600"/>
              </a:spcAft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1983536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C9C3D-3117-4705-8784-165947DB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Boundaries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C0E72-0DF4-4B1C-9580-9337F2736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What the software should do</a:t>
            </a:r>
          </a:p>
          <a:p>
            <a:r>
              <a:rPr lang="en-GB" sz="3600" dirty="0"/>
              <a:t>What the software should not do</a:t>
            </a:r>
          </a:p>
          <a:p>
            <a:r>
              <a:rPr lang="en-GB" sz="3600" dirty="0"/>
              <a:t>Assumptions</a:t>
            </a:r>
          </a:p>
        </p:txBody>
      </p:sp>
    </p:spTree>
    <p:extLst>
      <p:ext uri="{BB962C8B-B14F-4D97-AF65-F5344CB8AC3E}">
        <p14:creationId xmlns:p14="http://schemas.microsoft.com/office/powerpoint/2010/main" val="309273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C9C3D-3117-4705-8784-165947DB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Boundaries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C0E72-0DF4-4B1C-9580-9337F2736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GB" dirty="0"/>
              <a:t> </a:t>
            </a:r>
          </a:p>
          <a:p>
            <a:pPr>
              <a:spcAft>
                <a:spcPts val="1800"/>
              </a:spcAft>
            </a:pPr>
            <a:r>
              <a:rPr lang="en-GB" dirty="0"/>
              <a:t> </a:t>
            </a:r>
          </a:p>
          <a:p>
            <a:pPr>
              <a:spcAft>
                <a:spcPts val="1800"/>
              </a:spcAft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7122040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4642112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Identify the data types and structures required for a problem that relates to the implementation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3217686171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GB" sz="3200" dirty="0"/>
              <a:t>Read and understand designs of solutions to problems at this level, using the following design techniques:</a:t>
            </a:r>
          </a:p>
          <a:p>
            <a:pPr lvl="1">
              <a:spcAft>
                <a:spcPts val="1800"/>
              </a:spcAft>
            </a:pPr>
            <a:r>
              <a:rPr lang="en-GB" sz="3200" dirty="0"/>
              <a:t>structure diagrams</a:t>
            </a:r>
          </a:p>
          <a:p>
            <a:pPr lvl="1">
              <a:spcAft>
                <a:spcPts val="1800"/>
              </a:spcAft>
            </a:pPr>
            <a:r>
              <a:rPr lang="en-GB" sz="3200" dirty="0"/>
              <a:t>pseudocode</a:t>
            </a:r>
          </a:p>
        </p:txBody>
      </p:sp>
    </p:spTree>
    <p:extLst>
      <p:ext uri="{BB962C8B-B14F-4D97-AF65-F5344CB8AC3E}">
        <p14:creationId xmlns:p14="http://schemas.microsoft.com/office/powerpoint/2010/main" val="782545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Declare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Functions return a value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949577"/>
            <a:ext cx="71905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2B744526-5130-4CB8-AA7B-89D68714A5DC}"/>
              </a:ext>
            </a:extLst>
          </p:cNvPr>
          <p:cNvSpPr/>
          <p:nvPr/>
        </p:nvSpPr>
        <p:spPr>
          <a:xfrm>
            <a:off x="1058916" y="2215131"/>
            <a:ext cx="1610217" cy="862642"/>
          </a:xfrm>
          <a:prstGeom prst="callout2">
            <a:avLst>
              <a:gd name="adj1" fmla="val 48750"/>
              <a:gd name="adj2" fmla="val 104056"/>
              <a:gd name="adj3" fmla="val 48313"/>
              <a:gd name="adj4" fmla="val 134636"/>
              <a:gd name="adj5" fmla="val 95818"/>
              <a:gd name="adj6" fmla="val 13474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Keyword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D608A3B-B831-4F48-A74E-CD82490F6BF7}"/>
              </a:ext>
            </a:extLst>
          </p:cNvPr>
          <p:cNvSpPr/>
          <p:nvPr/>
        </p:nvSpPr>
        <p:spPr>
          <a:xfrm>
            <a:off x="6358993" y="5160290"/>
            <a:ext cx="2426393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151236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Function call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520E5F25-D895-488F-A861-0A978E2A9273}"/>
              </a:ext>
            </a:extLst>
          </p:cNvPr>
          <p:cNvSpPr/>
          <p:nvPr/>
        </p:nvSpPr>
        <p:spPr>
          <a:xfrm>
            <a:off x="5500364" y="2402728"/>
            <a:ext cx="2417508" cy="505431"/>
          </a:xfrm>
          <a:prstGeom prst="callout2">
            <a:avLst>
              <a:gd name="adj1" fmla="val 50209"/>
              <a:gd name="adj2" fmla="val -31"/>
              <a:gd name="adj3" fmla="val 51080"/>
              <a:gd name="adj4" fmla="val -35944"/>
              <a:gd name="adj5" fmla="val 135057"/>
              <a:gd name="adj6" fmla="val -3569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Function name</a:t>
            </a:r>
            <a:endParaRPr lang="en-GB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3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3" grpId="0" animBg="1"/>
      <p:bldP spid="14" grpId="0" animBg="1"/>
      <p:bldP spid="15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</a:t>
            </a:r>
          </a:p>
        </p:txBody>
      </p:sp>
      <p:sp>
        <p:nvSpPr>
          <p:cNvPr id="6" name="Rectangle 5"/>
          <p:cNvSpPr/>
          <p:nvPr/>
        </p:nvSpPr>
        <p:spPr>
          <a:xfrm>
            <a:off x="1056092" y="271085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Function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16000" y="270276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Function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984000" y="271085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Procedure</a:t>
            </a:r>
            <a:endParaRPr lang="en-GB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CFBE373-1958-B3D3-7F42-8080D8091B9A}"/>
              </a:ext>
            </a:extLst>
          </p:cNvPr>
          <p:cNvCxnSpPr/>
          <p:nvPr/>
        </p:nvCxnSpPr>
        <p:spPr>
          <a:xfrm>
            <a:off x="2677112" y="3602765"/>
            <a:ext cx="0" cy="601055"/>
          </a:xfrm>
          <a:prstGeom prst="straightConnector1">
            <a:avLst/>
          </a:prstGeom>
          <a:ln w="38100">
            <a:solidFill>
              <a:srgbClr val="7030A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638636C-E328-2806-524C-5F3AED639523}"/>
              </a:ext>
            </a:extLst>
          </p:cNvPr>
          <p:cNvSpPr txBox="1"/>
          <p:nvPr/>
        </p:nvSpPr>
        <p:spPr>
          <a:xfrm>
            <a:off x="1992469" y="4203820"/>
            <a:ext cx="13692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/>
              <a:t>names()</a:t>
            </a:r>
          </a:p>
          <a:p>
            <a:pPr algn="ctr"/>
            <a:r>
              <a:rPr lang="en-GB" sz="2800" dirty="0"/>
              <a:t>ages()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5226CD-812A-6164-BB87-C71D9A66E6AF}"/>
              </a:ext>
            </a:extLst>
          </p:cNvPr>
          <p:cNvSpPr txBox="1"/>
          <p:nvPr/>
        </p:nvSpPr>
        <p:spPr>
          <a:xfrm>
            <a:off x="1949701" y="5351540"/>
            <a:ext cx="14548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parallel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arrays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6455B3-929B-7214-F6AF-B0C896003347}"/>
              </a:ext>
            </a:extLst>
          </p:cNvPr>
          <p:cNvCxnSpPr/>
          <p:nvPr/>
        </p:nvCxnSpPr>
        <p:spPr>
          <a:xfrm>
            <a:off x="6491357" y="3602765"/>
            <a:ext cx="0" cy="601055"/>
          </a:xfrm>
          <a:prstGeom prst="straightConnector1">
            <a:avLst/>
          </a:prstGeom>
          <a:ln w="38100">
            <a:solidFill>
              <a:srgbClr val="7030A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BC6DD8-2A8C-1D34-05E1-D3131303F6D0}"/>
              </a:ext>
            </a:extLst>
          </p:cNvPr>
          <p:cNvSpPr txBox="1"/>
          <p:nvPr/>
        </p:nvSpPr>
        <p:spPr>
          <a:xfrm>
            <a:off x="5031537" y="4203820"/>
            <a:ext cx="2919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/>
              <a:t>people</a:t>
            </a:r>
            <a:r>
              <a:rPr lang="en-GB" sz="2800"/>
              <a:t>(name, age)</a:t>
            </a:r>
            <a:endParaRPr lang="en-GB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DF0EB1-32F1-D5CB-9026-932BE05E8735}"/>
              </a:ext>
            </a:extLst>
          </p:cNvPr>
          <p:cNvSpPr txBox="1"/>
          <p:nvPr/>
        </p:nvSpPr>
        <p:spPr>
          <a:xfrm>
            <a:off x="5740414" y="5351540"/>
            <a:ext cx="150188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array of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records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1053E00-B369-CF5B-7E16-9338B4D76F00}"/>
              </a:ext>
            </a:extLst>
          </p:cNvPr>
          <p:cNvCxnSpPr>
            <a:cxnSpLocks/>
          </p:cNvCxnSpPr>
          <p:nvPr/>
        </p:nvCxnSpPr>
        <p:spPr>
          <a:xfrm flipV="1">
            <a:off x="9508341" y="3610857"/>
            <a:ext cx="0" cy="601055"/>
          </a:xfrm>
          <a:prstGeom prst="straightConnector1">
            <a:avLst/>
          </a:prstGeom>
          <a:ln w="38100">
            <a:solidFill>
              <a:srgbClr val="7030A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7291030-9749-7D56-8C6A-396F07A8DB58}"/>
              </a:ext>
            </a:extLst>
          </p:cNvPr>
          <p:cNvSpPr txBox="1"/>
          <p:nvPr/>
        </p:nvSpPr>
        <p:spPr>
          <a:xfrm>
            <a:off x="8979430" y="4211912"/>
            <a:ext cx="1018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/>
              <a:t>count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05104B-ACD8-3F03-5D01-C5B7220A193A}"/>
              </a:ext>
            </a:extLst>
          </p:cNvPr>
          <p:cNvSpPr txBox="1"/>
          <p:nvPr/>
        </p:nvSpPr>
        <p:spPr>
          <a:xfrm>
            <a:off x="8923084" y="5368578"/>
            <a:ext cx="11705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single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9009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5" grpId="0"/>
      <p:bldP spid="17" grpId="0"/>
      <p:bldP spid="20" grpId="0"/>
      <p:bldP spid="21" grpId="0"/>
      <p:bldP spid="31" grpId="0"/>
      <p:bldP spid="32" grpId="0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5D9D590-7520-AB07-6FB9-58E8EF6E0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FF2DC-BD08-9935-7663-ED5D9D104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DA0D10-C1F4-005E-3327-C2EFC20F2FA3}"/>
              </a:ext>
            </a:extLst>
          </p:cNvPr>
          <p:cNvSpPr/>
          <p:nvPr/>
        </p:nvSpPr>
        <p:spPr>
          <a:xfrm>
            <a:off x="1056092" y="271085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D3948E-22B4-867B-34C2-F995863CEB42}"/>
              </a:ext>
            </a:extLst>
          </p:cNvPr>
          <p:cNvSpPr/>
          <p:nvPr/>
        </p:nvSpPr>
        <p:spPr>
          <a:xfrm>
            <a:off x="5016000" y="270276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7A0722-9C0E-94B2-9426-F92A353B404A}"/>
              </a:ext>
            </a:extLst>
          </p:cNvPr>
          <p:cNvSpPr/>
          <p:nvPr/>
        </p:nvSpPr>
        <p:spPr>
          <a:xfrm>
            <a:off x="8984000" y="271085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F186AD-8596-ADDD-E48D-C219038058EA}"/>
              </a:ext>
            </a:extLst>
          </p:cNvPr>
          <p:cNvSpPr txBox="1"/>
          <p:nvPr/>
        </p:nvSpPr>
        <p:spPr>
          <a:xfrm>
            <a:off x="1992469" y="4203820"/>
            <a:ext cx="13692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/>
              <a:t>names()</a:t>
            </a:r>
          </a:p>
          <a:p>
            <a:pPr algn="ctr"/>
            <a:r>
              <a:rPr lang="en-GB" sz="2800" dirty="0"/>
              <a:t>ages()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DDCCA6-8285-EA8A-5DE0-AEF683F633A5}"/>
              </a:ext>
            </a:extLst>
          </p:cNvPr>
          <p:cNvSpPr txBox="1"/>
          <p:nvPr/>
        </p:nvSpPr>
        <p:spPr>
          <a:xfrm>
            <a:off x="5031538" y="4203820"/>
            <a:ext cx="2919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/>
              <a:t>people(name, age)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FCD491-BE05-3725-A251-9C52336364C0}"/>
              </a:ext>
            </a:extLst>
          </p:cNvPr>
          <p:cNvSpPr txBox="1"/>
          <p:nvPr/>
        </p:nvSpPr>
        <p:spPr>
          <a:xfrm>
            <a:off x="8979430" y="4211912"/>
            <a:ext cx="1018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/>
              <a:t>count</a:t>
            </a:r>
          </a:p>
        </p:txBody>
      </p:sp>
    </p:spTree>
    <p:extLst>
      <p:ext uri="{BB962C8B-B14F-4D97-AF65-F5344CB8AC3E}">
        <p14:creationId xmlns:p14="http://schemas.microsoft.com/office/powerpoint/2010/main" val="597242855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817AF-8592-CD2D-B12A-EA8C3891D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FA061-7A22-FB59-9834-E0DE6EDBD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4916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Step	  Description	Sub-program Dataflow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90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1 	  Function		OUT: names(), ages()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90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2 	  Function		OUT: people(name, age)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90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3 	  Procedure		IN: count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4D2E19-B1B5-CEAA-C1D8-DF77920407E2}"/>
              </a:ext>
            </a:extLst>
          </p:cNvPr>
          <p:cNvSpPr txBox="1"/>
          <p:nvPr/>
        </p:nvSpPr>
        <p:spPr>
          <a:xfrm>
            <a:off x="10353808" y="2165293"/>
            <a:ext cx="14548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parallel</a:t>
            </a:r>
          </a:p>
          <a:p>
            <a:r>
              <a:rPr lang="en-GB" sz="3200" b="1" dirty="0">
                <a:solidFill>
                  <a:srgbClr val="7030A0"/>
                </a:solidFill>
              </a:rPr>
              <a:t>arrays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797441-ABCF-4FA9-668F-DE8232019BBE}"/>
              </a:ext>
            </a:extLst>
          </p:cNvPr>
          <p:cNvSpPr txBox="1"/>
          <p:nvPr/>
        </p:nvSpPr>
        <p:spPr>
          <a:xfrm>
            <a:off x="10353808" y="3802038"/>
            <a:ext cx="150188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array of</a:t>
            </a:r>
          </a:p>
          <a:p>
            <a:r>
              <a:rPr lang="en-GB" sz="3200" b="1" dirty="0">
                <a:solidFill>
                  <a:srgbClr val="7030A0"/>
                </a:solidFill>
              </a:rPr>
              <a:t>records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E2792F-B00B-8051-0C24-1876C4506410}"/>
              </a:ext>
            </a:extLst>
          </p:cNvPr>
          <p:cNvSpPr txBox="1"/>
          <p:nvPr/>
        </p:nvSpPr>
        <p:spPr>
          <a:xfrm>
            <a:off x="10353808" y="5417758"/>
            <a:ext cx="11705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single</a:t>
            </a:r>
          </a:p>
          <a:p>
            <a:r>
              <a:rPr lang="en-GB" sz="3200" b="1" dirty="0">
                <a:solidFill>
                  <a:srgbClr val="7030A0"/>
                </a:solidFill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76307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817AF-8592-CD2D-B12A-EA8C3891D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FA061-7A22-FB59-9834-E0DE6EDBD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4916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Step	  Description	Sub-program Dataflow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90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1 	  				OUT: names(), ages()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90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2 	  				OUT: people(name, age)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90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3 	  				IN: count</a:t>
            </a:r>
          </a:p>
        </p:txBody>
      </p:sp>
    </p:spTree>
    <p:extLst>
      <p:ext uri="{BB962C8B-B14F-4D97-AF65-F5344CB8AC3E}">
        <p14:creationId xmlns:p14="http://schemas.microsoft.com/office/powerpoint/2010/main" val="571892223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GB" sz="3200" dirty="0"/>
              <a:t>Exemplify and implement efficient design solutions to a problem, using a recognised design technique, showing:</a:t>
            </a:r>
          </a:p>
          <a:p>
            <a:pPr lvl="1">
              <a:spcAft>
                <a:spcPts val="1800"/>
              </a:spcAft>
            </a:pPr>
            <a:r>
              <a:rPr lang="en-GB" sz="3200" dirty="0"/>
              <a:t>top level design</a:t>
            </a:r>
          </a:p>
          <a:p>
            <a:pPr lvl="1">
              <a:spcAft>
                <a:spcPts val="1800"/>
              </a:spcAft>
            </a:pPr>
            <a:r>
              <a:rPr lang="en-GB" sz="3200" dirty="0"/>
              <a:t>the data flow</a:t>
            </a:r>
          </a:p>
          <a:p>
            <a:pPr lvl="1">
              <a:spcAft>
                <a:spcPts val="1800"/>
              </a:spcAft>
            </a:pPr>
            <a:r>
              <a:rPr lang="en-GB" sz="3200" dirty="0"/>
              <a:t>refinements</a:t>
            </a:r>
          </a:p>
        </p:txBody>
      </p:sp>
    </p:spTree>
    <p:extLst>
      <p:ext uri="{BB962C8B-B14F-4D97-AF65-F5344CB8AC3E}">
        <p14:creationId xmlns:p14="http://schemas.microsoft.com/office/powerpoint/2010/main" val="1511439392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Describe, exemplify and implement user-interface design, in terms of input and output, using a wireframe.</a:t>
            </a:r>
          </a:p>
        </p:txBody>
      </p:sp>
    </p:spTree>
    <p:extLst>
      <p:ext uri="{BB962C8B-B14F-4D97-AF65-F5344CB8AC3E}">
        <p14:creationId xmlns:p14="http://schemas.microsoft.com/office/powerpoint/2010/main" val="928485270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2000468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Describe, exemplify and implement a comprehensive final test plan to show that the functional requirements are met.</a:t>
            </a:r>
          </a:p>
          <a:p>
            <a:r>
              <a:rPr lang="en-GB" sz="3200" dirty="0"/>
              <a:t>Identify syntax, execution, and logic errors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1679320925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GB" sz="3200" dirty="0"/>
              <a:t>Describe and exemplify debugging techniques:</a:t>
            </a:r>
          </a:p>
          <a:p>
            <a:pPr lvl="1">
              <a:spcAft>
                <a:spcPts val="1200"/>
              </a:spcAft>
            </a:pPr>
            <a:r>
              <a:rPr lang="en-GB" sz="3200" dirty="0"/>
              <a:t>dry runs</a:t>
            </a:r>
          </a:p>
          <a:p>
            <a:pPr lvl="1">
              <a:spcAft>
                <a:spcPts val="1200"/>
              </a:spcAft>
            </a:pPr>
            <a:r>
              <a:rPr lang="en-GB" sz="3200" dirty="0"/>
              <a:t>trace tables/tools</a:t>
            </a:r>
          </a:p>
          <a:p>
            <a:pPr lvl="1">
              <a:spcAft>
                <a:spcPts val="1200"/>
              </a:spcAft>
            </a:pPr>
            <a:r>
              <a:rPr lang="en-GB" sz="3200" dirty="0"/>
              <a:t>breakpoints</a:t>
            </a:r>
          </a:p>
          <a:p>
            <a:pPr lvl="1">
              <a:spcAft>
                <a:spcPts val="1200"/>
              </a:spcAft>
            </a:pPr>
            <a:r>
              <a:rPr lang="en-GB" sz="3200" dirty="0"/>
              <a:t>watchpoints</a:t>
            </a:r>
          </a:p>
        </p:txBody>
      </p:sp>
    </p:spTree>
    <p:extLst>
      <p:ext uri="{BB962C8B-B14F-4D97-AF65-F5344CB8AC3E}">
        <p14:creationId xmlns:p14="http://schemas.microsoft.com/office/powerpoint/2010/main" val="1702556701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7E105-996A-5E67-5853-7A9DDFE42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231B-1C3A-5488-D892-B67359923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Dry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93940-CA18-90AD-9DA8-60F2CC421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GB" sz="3600" dirty="0"/>
              <a:t>Proof reading</a:t>
            </a:r>
          </a:p>
          <a:p>
            <a:pPr>
              <a:spcAft>
                <a:spcPts val="1800"/>
              </a:spcAft>
            </a:pPr>
            <a:r>
              <a:rPr lang="en-GB" sz="3600" dirty="0"/>
              <a:t>Mentally predicting what will happen</a:t>
            </a:r>
          </a:p>
          <a:p>
            <a:pPr>
              <a:spcAft>
                <a:spcPts val="1800"/>
              </a:spcAft>
            </a:pPr>
            <a:r>
              <a:rPr lang="en-GB" sz="3600" dirty="0"/>
              <a:t>Useful for locating errors</a:t>
            </a:r>
          </a:p>
        </p:txBody>
      </p:sp>
    </p:spTree>
    <p:extLst>
      <p:ext uri="{BB962C8B-B14F-4D97-AF65-F5344CB8AC3E}">
        <p14:creationId xmlns:p14="http://schemas.microsoft.com/office/powerpoint/2010/main" val="99821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Declare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949577"/>
            <a:ext cx="7190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5273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D07E105-996A-5E67-5853-7A9DDFE42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231B-1C3A-5488-D892-B67359923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Dry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93940-CA18-90AD-9DA8-60F2CC421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GB" sz="3600" dirty="0"/>
              <a:t> </a:t>
            </a:r>
          </a:p>
          <a:p>
            <a:pPr>
              <a:spcAft>
                <a:spcPts val="1800"/>
              </a:spcAft>
            </a:pPr>
            <a:r>
              <a:rPr lang="en-GB" sz="3600" dirty="0"/>
              <a:t> </a:t>
            </a:r>
          </a:p>
          <a:p>
            <a:pPr>
              <a:spcAft>
                <a:spcPts val="1800"/>
              </a:spcAft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1375629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6E70E-C3A0-D7DA-66B2-F1AC2B06F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D2B7-DE3D-B798-FEC3-8738B5ECA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C8F05-08D3-4FF6-F20B-72B61653B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Stepping through the program, or part of it, line by line</a:t>
            </a:r>
          </a:p>
          <a:p>
            <a:r>
              <a:rPr lang="en-GB" dirty="0"/>
              <a:t>Uses test data</a:t>
            </a:r>
          </a:p>
          <a:p>
            <a:r>
              <a:rPr lang="en-GB" dirty="0"/>
              <a:t>Changing variable values recorded in a table</a:t>
            </a:r>
          </a:p>
          <a:p>
            <a:r>
              <a:rPr lang="en-GB" dirty="0"/>
              <a:t>Useful for locating logic errors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DA7D17-4468-976A-8F8C-E41B1DAA5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241811"/>
              </p:ext>
            </p:extLst>
          </p:nvPr>
        </p:nvGraphicFramePr>
        <p:xfrm>
          <a:off x="8066087" y="2464435"/>
          <a:ext cx="3938691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629">
                  <a:extLst>
                    <a:ext uri="{9D8B030D-6E8A-4147-A177-3AD203B41FA5}">
                      <a16:colId xmlns:a16="http://schemas.microsoft.com/office/drawing/2014/main" val="3841621916"/>
                    </a:ext>
                  </a:extLst>
                </a:gridCol>
                <a:gridCol w="846836">
                  <a:extLst>
                    <a:ext uri="{9D8B030D-6E8A-4147-A177-3AD203B41FA5}">
                      <a16:colId xmlns:a16="http://schemas.microsoft.com/office/drawing/2014/main" val="4292493221"/>
                    </a:ext>
                  </a:extLst>
                </a:gridCol>
                <a:gridCol w="1228916">
                  <a:extLst>
                    <a:ext uri="{9D8B030D-6E8A-4147-A177-3AD203B41FA5}">
                      <a16:colId xmlns:a16="http://schemas.microsoft.com/office/drawing/2014/main" val="1655028394"/>
                    </a:ext>
                  </a:extLst>
                </a:gridCol>
                <a:gridCol w="1107310">
                  <a:extLst>
                    <a:ext uri="{9D8B030D-6E8A-4147-A177-3AD203B41FA5}">
                      <a16:colId xmlns:a16="http://schemas.microsoft.com/office/drawing/2014/main" val="3817747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i="1" dirty="0"/>
                        <a:t>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counter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i="1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00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853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844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2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31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399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502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682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Total: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28186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4C8157B-430A-4486-9B0E-EAA8CFF447AC}"/>
              </a:ext>
            </a:extLst>
          </p:cNvPr>
          <p:cNvSpPr/>
          <p:nvPr/>
        </p:nvSpPr>
        <p:spPr>
          <a:xfrm>
            <a:off x="1124267" y="4065131"/>
            <a:ext cx="624808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800" dirty="0">
                <a:latin typeface="Consolas" panose="020B0609020204030204" pitchFamily="49" charset="0"/>
              </a:rPr>
              <a:t> total = 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800" dirty="0"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GB" sz="2800" dirty="0">
                <a:latin typeface="Consolas" panose="020B0609020204030204" pitchFamily="49" charset="0"/>
              </a:rPr>
              <a:t> counter </a:t>
            </a:r>
            <a:r>
              <a:rPr lang="en-GB" sz="28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GB" sz="2800" dirty="0"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GB" sz="2800" dirty="0">
                <a:latin typeface="Consolas" panose="020B0609020204030204" pitchFamily="49" charset="0"/>
              </a:rPr>
              <a:t>(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GB" sz="2800" dirty="0">
                <a:latin typeface="Consolas" panose="020B0609020204030204" pitchFamily="49" charset="0"/>
              </a:rPr>
              <a:t>, 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GB" sz="2800" dirty="0">
                <a:latin typeface="Consolas" panose="020B0609020204030204" pitchFamily="49" charset="0"/>
              </a:rPr>
              <a:t>):</a:t>
            </a:r>
          </a:p>
          <a:p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GB" sz="2800" dirty="0">
                <a:latin typeface="Consolas" panose="020B0609020204030204" pitchFamily="49" charset="0"/>
              </a:rPr>
              <a:t>     total = total + counter</a:t>
            </a:r>
          </a:p>
          <a:p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800" dirty="0"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800" dirty="0">
                <a:latin typeface="Consolas" panose="020B0609020204030204" pitchFamily="49" charset="0"/>
              </a:rPr>
              <a:t>(</a:t>
            </a:r>
            <a:r>
              <a:rPr lang="en-GB" sz="2800" dirty="0">
                <a:solidFill>
                  <a:srgbClr val="183691"/>
                </a:solidFill>
                <a:latin typeface="Consolas" panose="020B0609020204030204" pitchFamily="49" charset="0"/>
              </a:rPr>
              <a:t>"Total: " </a:t>
            </a:r>
            <a:r>
              <a:rPr lang="en-GB" sz="2800" dirty="0">
                <a:latin typeface="Consolas" panose="020B0609020204030204" pitchFamily="49" charset="0"/>
              </a:rPr>
              <a:t>+ 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GB" sz="2800" dirty="0">
                <a:latin typeface="Consolas" panose="020B0609020204030204" pitchFamily="49" charset="0"/>
              </a:rPr>
              <a:t>(total))</a:t>
            </a:r>
          </a:p>
        </p:txBody>
      </p:sp>
    </p:spTree>
    <p:extLst>
      <p:ext uri="{BB962C8B-B14F-4D97-AF65-F5344CB8AC3E}">
        <p14:creationId xmlns:p14="http://schemas.microsoft.com/office/powerpoint/2010/main" val="230424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E06E70E-C3A0-D7DA-66B2-F1AC2B06F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D2B7-DE3D-B798-FEC3-8738B5ECA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C8F05-08D3-4FF6-F20B-72B61653B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Aft>
                <a:spcPts val="600"/>
              </a:spcAft>
            </a:pPr>
            <a:r>
              <a:rPr lang="en-GB" dirty="0"/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DA7D17-4468-976A-8F8C-E41B1DAA56E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066087" y="2464435"/>
          <a:ext cx="3938691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629">
                  <a:extLst>
                    <a:ext uri="{9D8B030D-6E8A-4147-A177-3AD203B41FA5}">
                      <a16:colId xmlns:a16="http://schemas.microsoft.com/office/drawing/2014/main" val="3841621916"/>
                    </a:ext>
                  </a:extLst>
                </a:gridCol>
                <a:gridCol w="846836">
                  <a:extLst>
                    <a:ext uri="{9D8B030D-6E8A-4147-A177-3AD203B41FA5}">
                      <a16:colId xmlns:a16="http://schemas.microsoft.com/office/drawing/2014/main" val="4292493221"/>
                    </a:ext>
                  </a:extLst>
                </a:gridCol>
                <a:gridCol w="1228916">
                  <a:extLst>
                    <a:ext uri="{9D8B030D-6E8A-4147-A177-3AD203B41FA5}">
                      <a16:colId xmlns:a16="http://schemas.microsoft.com/office/drawing/2014/main" val="1655028394"/>
                    </a:ext>
                  </a:extLst>
                </a:gridCol>
                <a:gridCol w="1107310">
                  <a:extLst>
                    <a:ext uri="{9D8B030D-6E8A-4147-A177-3AD203B41FA5}">
                      <a16:colId xmlns:a16="http://schemas.microsoft.com/office/drawing/2014/main" val="3817747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i="1" dirty="0"/>
                        <a:t>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counter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i="1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00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853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844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2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31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399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502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682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Total: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28186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4C8157B-430A-4486-9B0E-EAA8CFF447AC}"/>
              </a:ext>
            </a:extLst>
          </p:cNvPr>
          <p:cNvSpPr/>
          <p:nvPr/>
        </p:nvSpPr>
        <p:spPr>
          <a:xfrm>
            <a:off x="1167026" y="4332466"/>
            <a:ext cx="624808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800" dirty="0">
                <a:latin typeface="Consolas" panose="020B0609020204030204" pitchFamily="49" charset="0"/>
              </a:rPr>
              <a:t> total = 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800" dirty="0"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GB" sz="2800" dirty="0">
                <a:latin typeface="Consolas" panose="020B0609020204030204" pitchFamily="49" charset="0"/>
              </a:rPr>
              <a:t> counter </a:t>
            </a:r>
            <a:r>
              <a:rPr lang="en-GB" sz="28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GB" sz="2800" dirty="0"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GB" sz="2800" dirty="0">
                <a:latin typeface="Consolas" panose="020B0609020204030204" pitchFamily="49" charset="0"/>
              </a:rPr>
              <a:t>(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GB" sz="2800" dirty="0">
                <a:latin typeface="Consolas" panose="020B0609020204030204" pitchFamily="49" charset="0"/>
              </a:rPr>
              <a:t>, 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GB" sz="2800" dirty="0">
                <a:latin typeface="Consolas" panose="020B0609020204030204" pitchFamily="49" charset="0"/>
              </a:rPr>
              <a:t>):</a:t>
            </a:r>
          </a:p>
          <a:p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GB" sz="2800" dirty="0">
                <a:latin typeface="Consolas" panose="020B0609020204030204" pitchFamily="49" charset="0"/>
              </a:rPr>
              <a:t>     total = total + counter</a:t>
            </a:r>
          </a:p>
          <a:p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800" dirty="0"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800" dirty="0">
                <a:latin typeface="Consolas" panose="020B0609020204030204" pitchFamily="49" charset="0"/>
              </a:rPr>
              <a:t>(</a:t>
            </a:r>
            <a:r>
              <a:rPr lang="en-GB" sz="2800" dirty="0">
                <a:solidFill>
                  <a:srgbClr val="183691"/>
                </a:solidFill>
                <a:latin typeface="Consolas" panose="020B0609020204030204" pitchFamily="49" charset="0"/>
              </a:rPr>
              <a:t>"Total: " </a:t>
            </a:r>
            <a:r>
              <a:rPr lang="en-GB" sz="2800" dirty="0">
                <a:latin typeface="Consolas" panose="020B0609020204030204" pitchFamily="49" charset="0"/>
              </a:rPr>
              <a:t>+ 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GB" sz="2800" dirty="0">
                <a:latin typeface="Consolas" panose="020B0609020204030204" pitchFamily="49" charset="0"/>
              </a:rPr>
              <a:t>(total))</a:t>
            </a:r>
          </a:p>
        </p:txBody>
      </p:sp>
    </p:spTree>
    <p:extLst>
      <p:ext uri="{BB962C8B-B14F-4D97-AF65-F5344CB8AC3E}">
        <p14:creationId xmlns:p14="http://schemas.microsoft.com/office/powerpoint/2010/main" val="2336362312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928D5-FC4A-8DBA-B645-3D975B448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E85E75A-F1A5-B7BB-D4EB-E152ADB93F9C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6736080" y="1447481"/>
            <a:ext cx="5212746" cy="2592000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FE53231-16A9-0BA2-7A48-4B9D5B2F1A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509" y="1447481"/>
            <a:ext cx="5053467" cy="259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C05CBD-13E1-4059-FC8B-7D315DC5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DFA21-DF18-4B5E-7D57-E6A36A9EB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GB" dirty="0"/>
              <a:t>Execution pauses at predefined point</a:t>
            </a:r>
          </a:p>
          <a:p>
            <a:pPr>
              <a:spcAft>
                <a:spcPts val="1800"/>
              </a:spcAft>
            </a:pPr>
            <a:r>
              <a:rPr lang="en-GB" dirty="0"/>
              <a:t>Values in variables can be examined</a:t>
            </a:r>
          </a:p>
          <a:p>
            <a:pPr>
              <a:spcAft>
                <a:spcPts val="1800"/>
              </a:spcAft>
            </a:pPr>
            <a:r>
              <a:rPr lang="en-GB" dirty="0"/>
              <a:t>Program can be stepped through</a:t>
            </a:r>
          </a:p>
          <a:p>
            <a:pPr>
              <a:spcAft>
                <a:spcPts val="1800"/>
              </a:spcAft>
            </a:pPr>
            <a:r>
              <a:rPr lang="en-GB" dirty="0"/>
              <a:t>Useful for runtime / logical errors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50696C0-42BD-8412-FACF-DF8A05B7B8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3509" y="4263713"/>
            <a:ext cx="4877481" cy="1810003"/>
          </a:xfrm>
          <a:prstGeom prst="rect">
            <a:avLst/>
          </a:prstGeom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BA56E959-DD0F-44B2-A9C5-260EC19836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96092" y="2679277"/>
            <a:ext cx="1481247" cy="306069"/>
          </a:xfrm>
          <a:prstGeom prst="bentConnector3">
            <a:avLst>
              <a:gd name="adj1" fmla="val 9987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20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78928D5-FC4A-8DBA-B645-3D975B448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FE53231-16A9-0BA2-7A48-4B9D5B2F1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509" y="1447481"/>
            <a:ext cx="5053467" cy="259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C05CBD-13E1-4059-FC8B-7D315DC5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DFA21-DF18-4B5E-7D57-E6A36A9EB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GB" dirty="0"/>
              <a:t>Execution</a:t>
            </a:r>
          </a:p>
          <a:p>
            <a:pPr>
              <a:spcAft>
                <a:spcPts val="1800"/>
              </a:spcAft>
            </a:pPr>
            <a:r>
              <a:rPr lang="en-GB" dirty="0"/>
              <a:t>Values</a:t>
            </a:r>
          </a:p>
          <a:p>
            <a:pPr>
              <a:spcAft>
                <a:spcPts val="1800"/>
              </a:spcAft>
            </a:pPr>
            <a:r>
              <a:rPr lang="en-GB" dirty="0"/>
              <a:t>Program</a:t>
            </a:r>
          </a:p>
          <a:p>
            <a:pPr>
              <a:spcAft>
                <a:spcPts val="1800"/>
              </a:spcAft>
            </a:pPr>
            <a:r>
              <a:rPr lang="en-GB" dirty="0"/>
              <a:t>Useful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50696C0-42BD-8412-FACF-DF8A05B7B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509" y="4263713"/>
            <a:ext cx="4877481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298898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C4C64EB0-6FFD-FDAA-4E62-869E6B2D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AAC14-4A90-D385-794E-77EE047A4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Watchpoint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39CA1-AAE8-C6AA-1B03-2FFEC4114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GB" dirty="0"/>
              <a:t>Conditional break, e.g. when a variable equals a value</a:t>
            </a:r>
          </a:p>
          <a:p>
            <a:pPr>
              <a:spcAft>
                <a:spcPts val="1800"/>
              </a:spcAft>
            </a:pPr>
            <a:r>
              <a:rPr lang="en-GB" dirty="0"/>
              <a:t>Execution pauses when condition met</a:t>
            </a:r>
          </a:p>
          <a:p>
            <a:pPr>
              <a:spcAft>
                <a:spcPts val="1800"/>
              </a:spcAft>
            </a:pPr>
            <a:r>
              <a:rPr lang="en-GB" dirty="0"/>
              <a:t>Values in variables can be examined</a:t>
            </a:r>
          </a:p>
          <a:p>
            <a:pPr>
              <a:spcAft>
                <a:spcPts val="1800"/>
              </a:spcAft>
            </a:pPr>
            <a:r>
              <a:rPr lang="en-GB" dirty="0"/>
              <a:t>Program can be stepped through</a:t>
            </a:r>
          </a:p>
          <a:p>
            <a:pPr>
              <a:spcAft>
                <a:spcPts val="1800"/>
              </a:spcAft>
            </a:pPr>
            <a:r>
              <a:rPr lang="en-GB" dirty="0"/>
              <a:t>Useful for runtime / logical errors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279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>
          <a:extLst>
            <a:ext uri="{FF2B5EF4-FFF2-40B4-BE49-F238E27FC236}">
              <a16:creationId xmlns:a16="http://schemas.microsoft.com/office/drawing/2014/main" id="{C4C64EB0-6FFD-FDAA-4E62-869E6B2D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AAC14-4A90-D385-794E-77EE047A4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Watchpoint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39CA1-AAE8-C6AA-1B03-2FFEC4114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GB" dirty="0"/>
              <a:t>Conditional break</a:t>
            </a:r>
          </a:p>
          <a:p>
            <a:pPr>
              <a:spcAft>
                <a:spcPts val="1800"/>
              </a:spcAft>
            </a:pPr>
            <a:r>
              <a:rPr lang="en-GB" dirty="0"/>
              <a:t>Execution pauses</a:t>
            </a:r>
          </a:p>
          <a:p>
            <a:pPr>
              <a:spcAft>
                <a:spcPts val="1800"/>
              </a:spcAft>
            </a:pPr>
            <a:r>
              <a:rPr lang="en-GB" dirty="0"/>
              <a:t>Values </a:t>
            </a:r>
          </a:p>
          <a:p>
            <a:pPr>
              <a:spcAft>
                <a:spcPts val="1800"/>
              </a:spcAft>
            </a:pPr>
            <a:r>
              <a:rPr lang="en-GB" dirty="0"/>
              <a:t>Program</a:t>
            </a:r>
          </a:p>
          <a:p>
            <a:pPr>
              <a:spcAft>
                <a:spcPts val="1800"/>
              </a:spcAft>
            </a:pPr>
            <a:r>
              <a:rPr lang="en-GB" dirty="0"/>
              <a:t>Useful</a:t>
            </a:r>
          </a:p>
        </p:txBody>
      </p:sp>
    </p:spTree>
    <p:extLst>
      <p:ext uri="{BB962C8B-B14F-4D97-AF65-F5344CB8AC3E}">
        <p14:creationId xmlns:p14="http://schemas.microsoft.com/office/powerpoint/2010/main" val="3815900931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9510366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 sz="3200" dirty="0"/>
              <a:t>Describe, identify and exemplify the evaluation of a solution in terms of:</a:t>
            </a:r>
          </a:p>
          <a:p>
            <a:pPr lvl="1">
              <a:spcAft>
                <a:spcPts val="600"/>
              </a:spcAft>
            </a:pPr>
            <a:r>
              <a:rPr lang="en-GB" sz="2800" dirty="0"/>
              <a:t>fitness for purpose</a:t>
            </a:r>
          </a:p>
          <a:p>
            <a:pPr lvl="1">
              <a:spcAft>
                <a:spcPts val="600"/>
              </a:spcAft>
            </a:pPr>
            <a:r>
              <a:rPr lang="en-GB" sz="2800" dirty="0"/>
              <a:t>efficient use of coding constructs</a:t>
            </a:r>
          </a:p>
          <a:p>
            <a:pPr lvl="1">
              <a:spcAft>
                <a:spcPts val="600"/>
              </a:spcAft>
            </a:pPr>
            <a:r>
              <a:rPr lang="en-GB" sz="2800" b="1" dirty="0"/>
              <a:t>usability</a:t>
            </a:r>
          </a:p>
          <a:p>
            <a:pPr lvl="1">
              <a:spcAft>
                <a:spcPts val="600"/>
              </a:spcAft>
            </a:pPr>
            <a:r>
              <a:rPr lang="en-GB" sz="2800" b="1" dirty="0"/>
              <a:t>maintainability</a:t>
            </a:r>
          </a:p>
          <a:p>
            <a:pPr lvl="1">
              <a:spcAft>
                <a:spcPts val="600"/>
              </a:spcAft>
            </a:pPr>
            <a:r>
              <a:rPr lang="en-GB" sz="2800" dirty="0"/>
              <a:t>robustness</a:t>
            </a:r>
          </a:p>
        </p:txBody>
      </p:sp>
    </p:spTree>
    <p:extLst>
      <p:ext uri="{BB962C8B-B14F-4D97-AF65-F5344CB8AC3E}">
        <p14:creationId xmlns:p14="http://schemas.microsoft.com/office/powerpoint/2010/main" val="1934322149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79B06-63D5-6FDC-FA5F-1A3B3383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A94F-3381-C766-B0BF-762866DA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19E1-E6AB-ED1B-27CF-CDF6518FD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GB" dirty="0"/>
              <a:t>Ease of use</a:t>
            </a:r>
          </a:p>
          <a:p>
            <a:pPr>
              <a:spcAft>
                <a:spcPts val="1200"/>
              </a:spcAft>
            </a:pPr>
            <a:r>
              <a:rPr lang="en-GB" dirty="0"/>
              <a:t>Layout of user interface</a:t>
            </a:r>
          </a:p>
          <a:p>
            <a:pPr>
              <a:spcAft>
                <a:spcPts val="1200"/>
              </a:spcAft>
            </a:pPr>
            <a:r>
              <a:rPr lang="en-GB" dirty="0"/>
              <a:t>Clarity of user instructions</a:t>
            </a:r>
          </a:p>
          <a:p>
            <a:pPr>
              <a:spcAft>
                <a:spcPts val="1200"/>
              </a:spcAft>
            </a:pPr>
            <a:r>
              <a:rPr lang="en-GB" dirty="0"/>
              <a:t>Clarity of error messages</a:t>
            </a:r>
          </a:p>
          <a:p>
            <a:pPr>
              <a:spcAft>
                <a:spcPts val="1200"/>
              </a:spcAft>
            </a:pPr>
            <a:r>
              <a:rPr lang="en-GB" dirty="0"/>
              <a:t>Formatting of output</a:t>
            </a:r>
          </a:p>
          <a:p>
            <a:pPr>
              <a:spcAft>
                <a:spcPts val="1200"/>
              </a:spcAft>
            </a:pPr>
            <a:r>
              <a:rPr lang="en-GB" dirty="0"/>
              <a:t>Help screens</a:t>
            </a:r>
          </a:p>
        </p:txBody>
      </p:sp>
    </p:spTree>
    <p:extLst>
      <p:ext uri="{BB962C8B-B14F-4D97-AF65-F5344CB8AC3E}">
        <p14:creationId xmlns:p14="http://schemas.microsoft.com/office/powerpoint/2010/main" val="226297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parameter passing </a:t>
            </a:r>
            <a:r>
              <a:rPr lang="en-GB" sz="2000" dirty="0"/>
              <a:t>(formal and actual)</a:t>
            </a:r>
          </a:p>
          <a:p>
            <a:r>
              <a:rPr lang="en-GB" dirty="0"/>
              <a:t>Describe, and exemplify the scope of local and global variables</a:t>
            </a:r>
          </a:p>
        </p:txBody>
      </p:sp>
    </p:spTree>
    <p:extLst>
      <p:ext uri="{BB962C8B-B14F-4D97-AF65-F5344CB8AC3E}">
        <p14:creationId xmlns:p14="http://schemas.microsoft.com/office/powerpoint/2010/main" val="1878748371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7779B06-63D5-6FDC-FA5F-1A3B3383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A94F-3381-C766-B0BF-762866DA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19E1-E6AB-ED1B-27CF-CDF6518FD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GB" dirty="0"/>
              <a:t> </a:t>
            </a:r>
          </a:p>
          <a:p>
            <a:pPr>
              <a:spcAft>
                <a:spcPts val="1800"/>
              </a:spcAft>
            </a:pPr>
            <a:r>
              <a:rPr lang="en-GB" dirty="0"/>
              <a:t> </a:t>
            </a:r>
          </a:p>
          <a:p>
            <a:pPr>
              <a:spcAft>
                <a:spcPts val="1800"/>
              </a:spcAft>
            </a:pPr>
            <a:r>
              <a:rPr lang="en-GB" dirty="0"/>
              <a:t> </a:t>
            </a:r>
          </a:p>
          <a:p>
            <a:pPr>
              <a:spcAft>
                <a:spcPts val="1800"/>
              </a:spcAft>
            </a:pPr>
            <a:r>
              <a:rPr lang="en-GB" dirty="0"/>
              <a:t> </a:t>
            </a:r>
          </a:p>
          <a:p>
            <a:pPr>
              <a:spcAft>
                <a:spcPts val="1800"/>
              </a:spcAft>
            </a:pPr>
            <a:r>
              <a:rPr lang="en-GB" dirty="0"/>
              <a:t> </a:t>
            </a:r>
          </a:p>
          <a:p>
            <a:pPr>
              <a:spcAft>
                <a:spcPts val="1800"/>
              </a:spcAft>
            </a:pPr>
            <a:r>
              <a:rPr lang="en-GB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752824477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29079-DB47-2C94-8A49-C77892E62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2DF3A-93F7-7202-FA1B-C2F02328E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Maintainability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BE2C7-A2FF-72FC-B6B2-1760A55C9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GB" dirty="0"/>
              <a:t>Internal commentary to explain code to another programmer</a:t>
            </a:r>
          </a:p>
          <a:p>
            <a:pPr>
              <a:spcAft>
                <a:spcPts val="1800"/>
              </a:spcAft>
            </a:pPr>
            <a:r>
              <a:rPr lang="en-GB" dirty="0"/>
              <a:t>Sub-programs can be edited independently</a:t>
            </a:r>
          </a:p>
          <a:p>
            <a:pPr>
              <a:spcAft>
                <a:spcPts val="1800"/>
              </a:spcAft>
            </a:pPr>
            <a:r>
              <a:rPr lang="en-GB" dirty="0"/>
              <a:t>Local variables allow modules to be edited independently</a:t>
            </a:r>
          </a:p>
          <a:p>
            <a:pPr>
              <a:spcAft>
                <a:spcPts val="1800"/>
              </a:spcAft>
            </a:pPr>
            <a:r>
              <a:rPr lang="en-GB" dirty="0"/>
              <a:t>Sub-programs can be tested independently</a:t>
            </a:r>
          </a:p>
        </p:txBody>
      </p:sp>
    </p:spTree>
    <p:extLst>
      <p:ext uri="{BB962C8B-B14F-4D97-AF65-F5344CB8AC3E}">
        <p14:creationId xmlns:p14="http://schemas.microsoft.com/office/powerpoint/2010/main" val="256842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ED29079-DB47-2C94-8A49-C77892E62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2DF3A-93F7-7202-FA1B-C2F02328E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Maintainability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BE2C7-A2FF-72FC-B6B2-1760A55C9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GB" dirty="0"/>
              <a:t>Internal commentary</a:t>
            </a:r>
          </a:p>
          <a:p>
            <a:pPr>
              <a:spcAft>
                <a:spcPts val="1800"/>
              </a:spcAft>
            </a:pPr>
            <a:r>
              <a:rPr lang="en-GB" dirty="0"/>
              <a:t>Sub-programs</a:t>
            </a:r>
          </a:p>
          <a:p>
            <a:pPr>
              <a:spcAft>
                <a:spcPts val="1800"/>
              </a:spcAft>
            </a:pPr>
            <a:r>
              <a:rPr lang="en-GB" dirty="0"/>
              <a:t>Local variables</a:t>
            </a:r>
          </a:p>
          <a:p>
            <a:pPr>
              <a:spcAft>
                <a:spcPts val="1800"/>
              </a:spcAft>
            </a:pPr>
            <a:r>
              <a:rPr lang="en-GB" dirty="0"/>
              <a:t>Sub-programs</a:t>
            </a:r>
          </a:p>
        </p:txBody>
      </p:sp>
    </p:spTree>
    <p:extLst>
      <p:ext uri="{BB962C8B-B14F-4D97-AF65-F5344CB8AC3E}">
        <p14:creationId xmlns:p14="http://schemas.microsoft.com/office/powerpoint/2010/main" val="1509309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2336371"/>
              </p:ext>
            </p:extLst>
          </p:nvPr>
        </p:nvGraphicFramePr>
        <p:xfrm>
          <a:off x="2118360" y="1825625"/>
          <a:ext cx="79552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098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 Passing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1718961" y="2457607"/>
            <a:ext cx="875407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formalParamater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formalParamater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actualParamater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actualParamater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D608A3B-B831-4F48-A74E-CD82490F6BF7}"/>
              </a:ext>
            </a:extLst>
          </p:cNvPr>
          <p:cNvSpPr/>
          <p:nvPr/>
        </p:nvSpPr>
        <p:spPr>
          <a:xfrm>
            <a:off x="8343974" y="6114682"/>
            <a:ext cx="3143176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72976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Actual parameter(s)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520E5F25-D895-488F-A861-0A978E2A9273}"/>
              </a:ext>
            </a:extLst>
          </p:cNvPr>
          <p:cNvSpPr/>
          <p:nvPr/>
        </p:nvSpPr>
        <p:spPr>
          <a:xfrm>
            <a:off x="7229690" y="1463745"/>
            <a:ext cx="3228760" cy="505431"/>
          </a:xfrm>
          <a:prstGeom prst="callout2">
            <a:avLst>
              <a:gd name="adj1" fmla="val 49438"/>
              <a:gd name="adj2" fmla="val -6442"/>
              <a:gd name="adj3" fmla="val 50138"/>
              <a:gd name="adj4" fmla="val -20619"/>
              <a:gd name="adj5" fmla="val 212601"/>
              <a:gd name="adj6" fmla="val -205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Formal parameter(s)</a:t>
            </a:r>
            <a:endParaRPr lang="en-GB" sz="2800" dirty="0">
              <a:solidFill>
                <a:srgbClr val="7030A0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72D29F5-849E-458B-A209-C0F25404477E}"/>
              </a:ext>
            </a:extLst>
          </p:cNvPr>
          <p:cNvSpPr/>
          <p:nvPr/>
        </p:nvSpPr>
        <p:spPr>
          <a:xfrm>
            <a:off x="8096658" y="2206761"/>
            <a:ext cx="2796780" cy="2973423"/>
          </a:xfrm>
          <a:custGeom>
            <a:avLst/>
            <a:gdLst>
              <a:gd name="connsiteX0" fmla="*/ 375138 w 3837364"/>
              <a:gd name="connsiteY0" fmla="*/ 2450038 h 2450038"/>
              <a:gd name="connsiteX1" fmla="*/ 3212123 w 3837364"/>
              <a:gd name="connsiteY1" fmla="*/ 1879514 h 2450038"/>
              <a:gd name="connsiteX2" fmla="*/ 3688861 w 3837364"/>
              <a:gd name="connsiteY2" fmla="*/ 816622 h 2450038"/>
              <a:gd name="connsiteX3" fmla="*/ 1211384 w 3837364"/>
              <a:gd name="connsiteY3" fmla="*/ 42899 h 2450038"/>
              <a:gd name="connsiteX4" fmla="*/ 0 w 3837364"/>
              <a:gd name="connsiteY4" fmla="*/ 167945 h 2450038"/>
              <a:gd name="connsiteX0" fmla="*/ 375138 w 3813094"/>
              <a:gd name="connsiteY0" fmla="*/ 2395033 h 2395033"/>
              <a:gd name="connsiteX1" fmla="*/ 3212123 w 3813094"/>
              <a:gd name="connsiteY1" fmla="*/ 1824509 h 2395033"/>
              <a:gd name="connsiteX2" fmla="*/ 3688861 w 3813094"/>
              <a:gd name="connsiteY2" fmla="*/ 761617 h 2395033"/>
              <a:gd name="connsiteX3" fmla="*/ 1541066 w 3813094"/>
              <a:gd name="connsiteY3" fmla="*/ 62539 h 2395033"/>
              <a:gd name="connsiteX4" fmla="*/ 0 w 3813094"/>
              <a:gd name="connsiteY4" fmla="*/ 112940 h 2395033"/>
              <a:gd name="connsiteX0" fmla="*/ 375138 w 3789325"/>
              <a:gd name="connsiteY0" fmla="*/ 2358161 h 2358161"/>
              <a:gd name="connsiteX1" fmla="*/ 3212123 w 3789325"/>
              <a:gd name="connsiteY1" fmla="*/ 1787637 h 2358161"/>
              <a:gd name="connsiteX2" fmla="*/ 3688861 w 3789325"/>
              <a:gd name="connsiteY2" fmla="*/ 724745 h 2358161"/>
              <a:gd name="connsiteX3" fmla="*/ 1864527 w 3789325"/>
              <a:gd name="connsiteY3" fmla="*/ 94091 h 2358161"/>
              <a:gd name="connsiteX4" fmla="*/ 0 w 3789325"/>
              <a:gd name="connsiteY4" fmla="*/ 76068 h 2358161"/>
              <a:gd name="connsiteX0" fmla="*/ 375138 w 3778377"/>
              <a:gd name="connsiteY0" fmla="*/ 2344321 h 2344321"/>
              <a:gd name="connsiteX1" fmla="*/ 3212123 w 3778377"/>
              <a:gd name="connsiteY1" fmla="*/ 1773797 h 2344321"/>
              <a:gd name="connsiteX2" fmla="*/ 3688861 w 3778377"/>
              <a:gd name="connsiteY2" fmla="*/ 710905 h 2344321"/>
              <a:gd name="connsiteX3" fmla="*/ 2013817 w 3778377"/>
              <a:gd name="connsiteY3" fmla="*/ 117573 h 2344321"/>
              <a:gd name="connsiteX4" fmla="*/ 0 w 3778377"/>
              <a:gd name="connsiteY4" fmla="*/ 62228 h 2344321"/>
              <a:gd name="connsiteX0" fmla="*/ 375138 w 3706999"/>
              <a:gd name="connsiteY0" fmla="*/ 2344321 h 2344321"/>
              <a:gd name="connsiteX1" fmla="*/ 2745593 w 3706999"/>
              <a:gd name="connsiteY1" fmla="*/ 1935528 h 2344321"/>
              <a:gd name="connsiteX2" fmla="*/ 3688861 w 3706999"/>
              <a:gd name="connsiteY2" fmla="*/ 710905 h 2344321"/>
              <a:gd name="connsiteX3" fmla="*/ 2013817 w 3706999"/>
              <a:gd name="connsiteY3" fmla="*/ 117573 h 2344321"/>
              <a:gd name="connsiteX4" fmla="*/ 0 w 3706999"/>
              <a:gd name="connsiteY4" fmla="*/ 62228 h 2344321"/>
              <a:gd name="connsiteX0" fmla="*/ 375138 w 3689161"/>
              <a:gd name="connsiteY0" fmla="*/ 2344321 h 2344321"/>
              <a:gd name="connsiteX1" fmla="*/ 2135993 w 3689161"/>
              <a:gd name="connsiteY1" fmla="*/ 2072377 h 2344321"/>
              <a:gd name="connsiteX2" fmla="*/ 3688861 w 3689161"/>
              <a:gd name="connsiteY2" fmla="*/ 710905 h 2344321"/>
              <a:gd name="connsiteX3" fmla="*/ 2013817 w 3689161"/>
              <a:gd name="connsiteY3" fmla="*/ 117573 h 2344321"/>
              <a:gd name="connsiteX4" fmla="*/ 0 w 3689161"/>
              <a:gd name="connsiteY4" fmla="*/ 62228 h 2344321"/>
              <a:gd name="connsiteX0" fmla="*/ 375138 w 3720255"/>
              <a:gd name="connsiteY0" fmla="*/ 2344321 h 2344321"/>
              <a:gd name="connsiteX1" fmla="*/ 2135993 w 3720255"/>
              <a:gd name="connsiteY1" fmla="*/ 2072377 h 2344321"/>
              <a:gd name="connsiteX2" fmla="*/ 3719963 w 3720255"/>
              <a:gd name="connsiteY2" fmla="*/ 984603 h 2344321"/>
              <a:gd name="connsiteX3" fmla="*/ 2013817 w 3720255"/>
              <a:gd name="connsiteY3" fmla="*/ 117573 h 2344321"/>
              <a:gd name="connsiteX4" fmla="*/ 0 w 3720255"/>
              <a:gd name="connsiteY4" fmla="*/ 62228 h 2344321"/>
              <a:gd name="connsiteX0" fmla="*/ 375138 w 3757570"/>
              <a:gd name="connsiteY0" fmla="*/ 2344321 h 2344321"/>
              <a:gd name="connsiteX1" fmla="*/ 2135993 w 3757570"/>
              <a:gd name="connsiteY1" fmla="*/ 2072377 h 2344321"/>
              <a:gd name="connsiteX2" fmla="*/ 3757286 w 3757570"/>
              <a:gd name="connsiteY2" fmla="*/ 1133893 h 2344321"/>
              <a:gd name="connsiteX3" fmla="*/ 2013817 w 3757570"/>
              <a:gd name="connsiteY3" fmla="*/ 117573 h 2344321"/>
              <a:gd name="connsiteX4" fmla="*/ 0 w 3757570"/>
              <a:gd name="connsiteY4" fmla="*/ 62228 h 2344321"/>
              <a:gd name="connsiteX0" fmla="*/ 375138 w 3782447"/>
              <a:gd name="connsiteY0" fmla="*/ 2344321 h 2344321"/>
              <a:gd name="connsiteX1" fmla="*/ 2135993 w 3782447"/>
              <a:gd name="connsiteY1" fmla="*/ 2072377 h 2344321"/>
              <a:gd name="connsiteX2" fmla="*/ 3782168 w 3782447"/>
              <a:gd name="connsiteY2" fmla="*/ 897518 h 2344321"/>
              <a:gd name="connsiteX3" fmla="*/ 2013817 w 3782447"/>
              <a:gd name="connsiteY3" fmla="*/ 117573 h 2344321"/>
              <a:gd name="connsiteX4" fmla="*/ 0 w 3782447"/>
              <a:gd name="connsiteY4" fmla="*/ 62228 h 2344321"/>
              <a:gd name="connsiteX0" fmla="*/ 375138 w 3552350"/>
              <a:gd name="connsiteY0" fmla="*/ 2344321 h 2344321"/>
              <a:gd name="connsiteX1" fmla="*/ 2135993 w 3552350"/>
              <a:gd name="connsiteY1" fmla="*/ 2072377 h 2344321"/>
              <a:gd name="connsiteX2" fmla="*/ 3552013 w 3552350"/>
              <a:gd name="connsiteY2" fmla="*/ 916179 h 2344321"/>
              <a:gd name="connsiteX3" fmla="*/ 2013817 w 3552350"/>
              <a:gd name="connsiteY3" fmla="*/ 117573 h 2344321"/>
              <a:gd name="connsiteX4" fmla="*/ 0 w 3552350"/>
              <a:gd name="connsiteY4" fmla="*/ 62228 h 2344321"/>
              <a:gd name="connsiteX0" fmla="*/ 375138 w 3553704"/>
              <a:gd name="connsiteY0" fmla="*/ 2344321 h 2344321"/>
              <a:gd name="connsiteX1" fmla="*/ 2272842 w 3553704"/>
              <a:gd name="connsiteY1" fmla="*/ 2022613 h 2344321"/>
              <a:gd name="connsiteX2" fmla="*/ 3552013 w 3553704"/>
              <a:gd name="connsiteY2" fmla="*/ 916179 h 2344321"/>
              <a:gd name="connsiteX3" fmla="*/ 2013817 w 3553704"/>
              <a:gd name="connsiteY3" fmla="*/ 117573 h 2344321"/>
              <a:gd name="connsiteX4" fmla="*/ 0 w 3553704"/>
              <a:gd name="connsiteY4" fmla="*/ 62228 h 2344321"/>
              <a:gd name="connsiteX0" fmla="*/ 375138 w 3553717"/>
              <a:gd name="connsiteY0" fmla="*/ 2344321 h 2344321"/>
              <a:gd name="connsiteX1" fmla="*/ 2272842 w 3553717"/>
              <a:gd name="connsiteY1" fmla="*/ 2022613 h 2344321"/>
              <a:gd name="connsiteX2" fmla="*/ 3552013 w 3553717"/>
              <a:gd name="connsiteY2" fmla="*/ 916179 h 2344321"/>
              <a:gd name="connsiteX3" fmla="*/ 2013817 w 3553717"/>
              <a:gd name="connsiteY3" fmla="*/ 117573 h 2344321"/>
              <a:gd name="connsiteX4" fmla="*/ 0 w 3553717"/>
              <a:gd name="connsiteY4" fmla="*/ 62228 h 2344321"/>
              <a:gd name="connsiteX0" fmla="*/ 375138 w 3590965"/>
              <a:gd name="connsiteY0" fmla="*/ 2344321 h 2344321"/>
              <a:gd name="connsiteX1" fmla="*/ 2272842 w 3590965"/>
              <a:gd name="connsiteY1" fmla="*/ 2022613 h 2344321"/>
              <a:gd name="connsiteX2" fmla="*/ 3589335 w 3590965"/>
              <a:gd name="connsiteY2" fmla="*/ 1015705 h 2344321"/>
              <a:gd name="connsiteX3" fmla="*/ 2013817 w 3590965"/>
              <a:gd name="connsiteY3" fmla="*/ 117573 h 2344321"/>
              <a:gd name="connsiteX4" fmla="*/ 0 w 3590965"/>
              <a:gd name="connsiteY4" fmla="*/ 62228 h 2344321"/>
              <a:gd name="connsiteX0" fmla="*/ 375138 w 3589608"/>
              <a:gd name="connsiteY0" fmla="*/ 2344321 h 2344321"/>
              <a:gd name="connsiteX1" fmla="*/ 2272842 w 3589608"/>
              <a:gd name="connsiteY1" fmla="*/ 2022613 h 2344321"/>
              <a:gd name="connsiteX2" fmla="*/ 3589335 w 3589608"/>
              <a:gd name="connsiteY2" fmla="*/ 1015705 h 2344321"/>
              <a:gd name="connsiteX3" fmla="*/ 2013817 w 3589608"/>
              <a:gd name="connsiteY3" fmla="*/ 117573 h 2344321"/>
              <a:gd name="connsiteX4" fmla="*/ 0 w 3589608"/>
              <a:gd name="connsiteY4" fmla="*/ 62228 h 2344321"/>
              <a:gd name="connsiteX0" fmla="*/ 375138 w 3591237"/>
              <a:gd name="connsiteY0" fmla="*/ 2344321 h 2344321"/>
              <a:gd name="connsiteX1" fmla="*/ 2291503 w 3591237"/>
              <a:gd name="connsiteY1" fmla="*/ 2028833 h 2344321"/>
              <a:gd name="connsiteX2" fmla="*/ 3589335 w 3591237"/>
              <a:gd name="connsiteY2" fmla="*/ 1015705 h 2344321"/>
              <a:gd name="connsiteX3" fmla="*/ 2013817 w 3591237"/>
              <a:gd name="connsiteY3" fmla="*/ 117573 h 2344321"/>
              <a:gd name="connsiteX4" fmla="*/ 0 w 3591237"/>
              <a:gd name="connsiteY4" fmla="*/ 62228 h 2344321"/>
              <a:gd name="connsiteX0" fmla="*/ 375138 w 3590424"/>
              <a:gd name="connsiteY0" fmla="*/ 2344321 h 2344321"/>
              <a:gd name="connsiteX1" fmla="*/ 2229299 w 3590424"/>
              <a:gd name="connsiteY1" fmla="*/ 2078596 h 2344321"/>
              <a:gd name="connsiteX2" fmla="*/ 3589335 w 3590424"/>
              <a:gd name="connsiteY2" fmla="*/ 1015705 h 2344321"/>
              <a:gd name="connsiteX3" fmla="*/ 2013817 w 3590424"/>
              <a:gd name="connsiteY3" fmla="*/ 117573 h 2344321"/>
              <a:gd name="connsiteX4" fmla="*/ 0 w 3590424"/>
              <a:gd name="connsiteY4" fmla="*/ 62228 h 2344321"/>
              <a:gd name="connsiteX0" fmla="*/ 375138 w 3590532"/>
              <a:gd name="connsiteY0" fmla="*/ 2344321 h 2344321"/>
              <a:gd name="connsiteX1" fmla="*/ 2229299 w 3590532"/>
              <a:gd name="connsiteY1" fmla="*/ 2078596 h 2344321"/>
              <a:gd name="connsiteX2" fmla="*/ 3589335 w 3590532"/>
              <a:gd name="connsiteY2" fmla="*/ 1015705 h 2344321"/>
              <a:gd name="connsiteX3" fmla="*/ 2013817 w 3590532"/>
              <a:gd name="connsiteY3" fmla="*/ 117573 h 2344321"/>
              <a:gd name="connsiteX4" fmla="*/ 0 w 3590532"/>
              <a:gd name="connsiteY4" fmla="*/ 62228 h 2344321"/>
              <a:gd name="connsiteX0" fmla="*/ 375138 w 3602852"/>
              <a:gd name="connsiteY0" fmla="*/ 2344321 h 2344321"/>
              <a:gd name="connsiteX1" fmla="*/ 2229299 w 3602852"/>
              <a:gd name="connsiteY1" fmla="*/ 2078596 h 2344321"/>
              <a:gd name="connsiteX2" fmla="*/ 3601776 w 3602852"/>
              <a:gd name="connsiteY2" fmla="*/ 1121452 h 2344321"/>
              <a:gd name="connsiteX3" fmla="*/ 2013817 w 3602852"/>
              <a:gd name="connsiteY3" fmla="*/ 117573 h 2344321"/>
              <a:gd name="connsiteX4" fmla="*/ 0 w 3602852"/>
              <a:gd name="connsiteY4" fmla="*/ 62228 h 2344321"/>
              <a:gd name="connsiteX0" fmla="*/ 375138 w 3601920"/>
              <a:gd name="connsiteY0" fmla="*/ 2344321 h 2344321"/>
              <a:gd name="connsiteX1" fmla="*/ 2229299 w 3601920"/>
              <a:gd name="connsiteY1" fmla="*/ 2078596 h 2344321"/>
              <a:gd name="connsiteX2" fmla="*/ 3601776 w 3601920"/>
              <a:gd name="connsiteY2" fmla="*/ 1121452 h 2344321"/>
              <a:gd name="connsiteX3" fmla="*/ 2013817 w 3601920"/>
              <a:gd name="connsiteY3" fmla="*/ 117573 h 2344321"/>
              <a:gd name="connsiteX4" fmla="*/ 0 w 3601920"/>
              <a:gd name="connsiteY4" fmla="*/ 62228 h 2344321"/>
              <a:gd name="connsiteX0" fmla="*/ 375138 w 3601920"/>
              <a:gd name="connsiteY0" fmla="*/ 2344321 h 2344321"/>
              <a:gd name="connsiteX1" fmla="*/ 2229299 w 3601920"/>
              <a:gd name="connsiteY1" fmla="*/ 2078596 h 2344321"/>
              <a:gd name="connsiteX2" fmla="*/ 3601776 w 3601920"/>
              <a:gd name="connsiteY2" fmla="*/ 1121452 h 2344321"/>
              <a:gd name="connsiteX3" fmla="*/ 2013817 w 3601920"/>
              <a:gd name="connsiteY3" fmla="*/ 117573 h 2344321"/>
              <a:gd name="connsiteX4" fmla="*/ 0 w 3601920"/>
              <a:gd name="connsiteY4" fmla="*/ 62228 h 2344321"/>
              <a:gd name="connsiteX0" fmla="*/ 375138 w 3601920"/>
              <a:gd name="connsiteY0" fmla="*/ 2344321 h 2344321"/>
              <a:gd name="connsiteX1" fmla="*/ 2229299 w 3601920"/>
              <a:gd name="connsiteY1" fmla="*/ 2078596 h 2344321"/>
              <a:gd name="connsiteX2" fmla="*/ 3601776 w 3601920"/>
              <a:gd name="connsiteY2" fmla="*/ 1121452 h 2344321"/>
              <a:gd name="connsiteX3" fmla="*/ 2013817 w 3601920"/>
              <a:gd name="connsiteY3" fmla="*/ 117573 h 2344321"/>
              <a:gd name="connsiteX4" fmla="*/ 0 w 3601920"/>
              <a:gd name="connsiteY4" fmla="*/ 62228 h 2344321"/>
              <a:gd name="connsiteX0" fmla="*/ 375138 w 3674428"/>
              <a:gd name="connsiteY0" fmla="*/ 2344321 h 2344321"/>
              <a:gd name="connsiteX1" fmla="*/ 2229299 w 3674428"/>
              <a:gd name="connsiteY1" fmla="*/ 2078596 h 2344321"/>
              <a:gd name="connsiteX2" fmla="*/ 3287252 w 3674428"/>
              <a:gd name="connsiteY2" fmla="*/ 1564537 h 2344321"/>
              <a:gd name="connsiteX3" fmla="*/ 3601776 w 3674428"/>
              <a:gd name="connsiteY3" fmla="*/ 1121452 h 2344321"/>
              <a:gd name="connsiteX4" fmla="*/ 2013817 w 3674428"/>
              <a:gd name="connsiteY4" fmla="*/ 117573 h 2344321"/>
              <a:gd name="connsiteX5" fmla="*/ 0 w 3674428"/>
              <a:gd name="connsiteY5" fmla="*/ 62228 h 2344321"/>
              <a:gd name="connsiteX0" fmla="*/ 375138 w 3784109"/>
              <a:gd name="connsiteY0" fmla="*/ 2344321 h 2344321"/>
              <a:gd name="connsiteX1" fmla="*/ 2229299 w 3784109"/>
              <a:gd name="connsiteY1" fmla="*/ 2078596 h 2344321"/>
              <a:gd name="connsiteX2" fmla="*/ 3287252 w 3784109"/>
              <a:gd name="connsiteY2" fmla="*/ 1564537 h 2344321"/>
              <a:gd name="connsiteX3" fmla="*/ 3726184 w 3784109"/>
              <a:gd name="connsiteY3" fmla="*/ 785550 h 2344321"/>
              <a:gd name="connsiteX4" fmla="*/ 2013817 w 3784109"/>
              <a:gd name="connsiteY4" fmla="*/ 117573 h 2344321"/>
              <a:gd name="connsiteX5" fmla="*/ 0 w 3784109"/>
              <a:gd name="connsiteY5" fmla="*/ 62228 h 2344321"/>
              <a:gd name="connsiteX0" fmla="*/ 375138 w 3869369"/>
              <a:gd name="connsiteY0" fmla="*/ 2344321 h 2344321"/>
              <a:gd name="connsiteX1" fmla="*/ 2229299 w 3869369"/>
              <a:gd name="connsiteY1" fmla="*/ 2078596 h 2344321"/>
              <a:gd name="connsiteX2" fmla="*/ 3616934 w 3869369"/>
              <a:gd name="connsiteY2" fmla="*/ 1701385 h 2344321"/>
              <a:gd name="connsiteX3" fmla="*/ 3726184 w 3869369"/>
              <a:gd name="connsiteY3" fmla="*/ 785550 h 2344321"/>
              <a:gd name="connsiteX4" fmla="*/ 2013817 w 3869369"/>
              <a:gd name="connsiteY4" fmla="*/ 117573 h 2344321"/>
              <a:gd name="connsiteX5" fmla="*/ 0 w 3869369"/>
              <a:gd name="connsiteY5" fmla="*/ 62228 h 2344321"/>
              <a:gd name="connsiteX0" fmla="*/ 375138 w 3837224"/>
              <a:gd name="connsiteY0" fmla="*/ 2344321 h 2344321"/>
              <a:gd name="connsiteX1" fmla="*/ 2229299 w 3837224"/>
              <a:gd name="connsiteY1" fmla="*/ 2078596 h 2344321"/>
              <a:gd name="connsiteX2" fmla="*/ 3616934 w 3837224"/>
              <a:gd name="connsiteY2" fmla="*/ 1701385 h 2344321"/>
              <a:gd name="connsiteX3" fmla="*/ 3676420 w 3837224"/>
              <a:gd name="connsiteY3" fmla="*/ 729566 h 2344321"/>
              <a:gd name="connsiteX4" fmla="*/ 2013817 w 3837224"/>
              <a:gd name="connsiteY4" fmla="*/ 117573 h 2344321"/>
              <a:gd name="connsiteX5" fmla="*/ 0 w 3837224"/>
              <a:gd name="connsiteY5" fmla="*/ 62228 h 2344321"/>
              <a:gd name="connsiteX0" fmla="*/ 375138 w 3826237"/>
              <a:gd name="connsiteY0" fmla="*/ 2344321 h 2344321"/>
              <a:gd name="connsiteX1" fmla="*/ 2229299 w 3826237"/>
              <a:gd name="connsiteY1" fmla="*/ 2078596 h 2344321"/>
              <a:gd name="connsiteX2" fmla="*/ 3592052 w 3826237"/>
              <a:gd name="connsiteY2" fmla="*/ 1744928 h 2344321"/>
              <a:gd name="connsiteX3" fmla="*/ 3676420 w 3826237"/>
              <a:gd name="connsiteY3" fmla="*/ 729566 h 2344321"/>
              <a:gd name="connsiteX4" fmla="*/ 2013817 w 3826237"/>
              <a:gd name="connsiteY4" fmla="*/ 117573 h 2344321"/>
              <a:gd name="connsiteX5" fmla="*/ 0 w 3826237"/>
              <a:gd name="connsiteY5" fmla="*/ 62228 h 2344321"/>
              <a:gd name="connsiteX0" fmla="*/ 381359 w 3832458"/>
              <a:gd name="connsiteY0" fmla="*/ 2317336 h 2317336"/>
              <a:gd name="connsiteX1" fmla="*/ 2235520 w 3832458"/>
              <a:gd name="connsiteY1" fmla="*/ 2051611 h 2317336"/>
              <a:gd name="connsiteX2" fmla="*/ 3598273 w 3832458"/>
              <a:gd name="connsiteY2" fmla="*/ 1717943 h 2317336"/>
              <a:gd name="connsiteX3" fmla="*/ 3682641 w 3832458"/>
              <a:gd name="connsiteY3" fmla="*/ 702581 h 2317336"/>
              <a:gd name="connsiteX4" fmla="*/ 2020038 w 3832458"/>
              <a:gd name="connsiteY4" fmla="*/ 90588 h 2317336"/>
              <a:gd name="connsiteX5" fmla="*/ 0 w 3832458"/>
              <a:gd name="connsiteY5" fmla="*/ 78786 h 2317336"/>
              <a:gd name="connsiteX0" fmla="*/ 381359 w 3832458"/>
              <a:gd name="connsiteY0" fmla="*/ 2317336 h 2317336"/>
              <a:gd name="connsiteX1" fmla="*/ 2042687 w 3832458"/>
              <a:gd name="connsiteY1" fmla="*/ 2082713 h 2317336"/>
              <a:gd name="connsiteX2" fmla="*/ 3598273 w 3832458"/>
              <a:gd name="connsiteY2" fmla="*/ 1717943 h 2317336"/>
              <a:gd name="connsiteX3" fmla="*/ 3682641 w 3832458"/>
              <a:gd name="connsiteY3" fmla="*/ 702581 h 2317336"/>
              <a:gd name="connsiteX4" fmla="*/ 2020038 w 3832458"/>
              <a:gd name="connsiteY4" fmla="*/ 90588 h 2317336"/>
              <a:gd name="connsiteX5" fmla="*/ 0 w 3832458"/>
              <a:gd name="connsiteY5" fmla="*/ 78786 h 2317336"/>
              <a:gd name="connsiteX0" fmla="*/ 381359 w 3835136"/>
              <a:gd name="connsiteY0" fmla="*/ 2317336 h 2317336"/>
              <a:gd name="connsiteX1" fmla="*/ 2042687 w 3835136"/>
              <a:gd name="connsiteY1" fmla="*/ 2082713 h 2317336"/>
              <a:gd name="connsiteX2" fmla="*/ 3604493 w 3835136"/>
              <a:gd name="connsiteY2" fmla="*/ 1724163 h 2317336"/>
              <a:gd name="connsiteX3" fmla="*/ 3682641 w 3835136"/>
              <a:gd name="connsiteY3" fmla="*/ 702581 h 2317336"/>
              <a:gd name="connsiteX4" fmla="*/ 2020038 w 3835136"/>
              <a:gd name="connsiteY4" fmla="*/ 90588 h 2317336"/>
              <a:gd name="connsiteX5" fmla="*/ 0 w 3835136"/>
              <a:gd name="connsiteY5" fmla="*/ 78786 h 2317336"/>
              <a:gd name="connsiteX0" fmla="*/ 381359 w 3824520"/>
              <a:gd name="connsiteY0" fmla="*/ 2317336 h 2317336"/>
              <a:gd name="connsiteX1" fmla="*/ 2042687 w 3824520"/>
              <a:gd name="connsiteY1" fmla="*/ 2082713 h 2317336"/>
              <a:gd name="connsiteX2" fmla="*/ 3604493 w 3824520"/>
              <a:gd name="connsiteY2" fmla="*/ 1724163 h 2317336"/>
              <a:gd name="connsiteX3" fmla="*/ 3682641 w 3824520"/>
              <a:gd name="connsiteY3" fmla="*/ 702581 h 2317336"/>
              <a:gd name="connsiteX4" fmla="*/ 2020038 w 3824520"/>
              <a:gd name="connsiteY4" fmla="*/ 90588 h 2317336"/>
              <a:gd name="connsiteX5" fmla="*/ 0 w 3824520"/>
              <a:gd name="connsiteY5" fmla="*/ 78786 h 2317336"/>
              <a:gd name="connsiteX0" fmla="*/ 381359 w 3819091"/>
              <a:gd name="connsiteY0" fmla="*/ 2317336 h 2317336"/>
              <a:gd name="connsiteX1" fmla="*/ 2042687 w 3819091"/>
              <a:gd name="connsiteY1" fmla="*/ 2082713 h 2317336"/>
              <a:gd name="connsiteX2" fmla="*/ 3604493 w 3819091"/>
              <a:gd name="connsiteY2" fmla="*/ 1724163 h 2317336"/>
              <a:gd name="connsiteX3" fmla="*/ 3682641 w 3819091"/>
              <a:gd name="connsiteY3" fmla="*/ 702581 h 2317336"/>
              <a:gd name="connsiteX4" fmla="*/ 2020038 w 3819091"/>
              <a:gd name="connsiteY4" fmla="*/ 90588 h 2317336"/>
              <a:gd name="connsiteX5" fmla="*/ 0 w 3819091"/>
              <a:gd name="connsiteY5" fmla="*/ 78786 h 2317336"/>
              <a:gd name="connsiteX0" fmla="*/ 381359 w 3819091"/>
              <a:gd name="connsiteY0" fmla="*/ 2317336 h 2317336"/>
              <a:gd name="connsiteX1" fmla="*/ 2042687 w 3819091"/>
              <a:gd name="connsiteY1" fmla="*/ 2082713 h 2317336"/>
              <a:gd name="connsiteX2" fmla="*/ 3604493 w 3819091"/>
              <a:gd name="connsiteY2" fmla="*/ 1724163 h 2317336"/>
              <a:gd name="connsiteX3" fmla="*/ 3682641 w 3819091"/>
              <a:gd name="connsiteY3" fmla="*/ 702581 h 2317336"/>
              <a:gd name="connsiteX4" fmla="*/ 2020038 w 3819091"/>
              <a:gd name="connsiteY4" fmla="*/ 90588 h 2317336"/>
              <a:gd name="connsiteX5" fmla="*/ 0 w 3819091"/>
              <a:gd name="connsiteY5" fmla="*/ 78786 h 2317336"/>
              <a:gd name="connsiteX0" fmla="*/ 381359 w 3837393"/>
              <a:gd name="connsiteY0" fmla="*/ 2317336 h 2317336"/>
              <a:gd name="connsiteX1" fmla="*/ 2042687 w 3837393"/>
              <a:gd name="connsiteY1" fmla="*/ 2082713 h 2317336"/>
              <a:gd name="connsiteX2" fmla="*/ 3604493 w 3837393"/>
              <a:gd name="connsiteY2" fmla="*/ 1724163 h 2317336"/>
              <a:gd name="connsiteX3" fmla="*/ 3682641 w 3837393"/>
              <a:gd name="connsiteY3" fmla="*/ 702581 h 2317336"/>
              <a:gd name="connsiteX4" fmla="*/ 2020038 w 3837393"/>
              <a:gd name="connsiteY4" fmla="*/ 90588 h 2317336"/>
              <a:gd name="connsiteX5" fmla="*/ 0 w 3837393"/>
              <a:gd name="connsiteY5" fmla="*/ 78786 h 2317336"/>
              <a:gd name="connsiteX0" fmla="*/ 381359 w 3837393"/>
              <a:gd name="connsiteY0" fmla="*/ 2317336 h 2317336"/>
              <a:gd name="connsiteX1" fmla="*/ 2042687 w 3837393"/>
              <a:gd name="connsiteY1" fmla="*/ 2082713 h 2317336"/>
              <a:gd name="connsiteX2" fmla="*/ 3604493 w 3837393"/>
              <a:gd name="connsiteY2" fmla="*/ 1724163 h 2317336"/>
              <a:gd name="connsiteX3" fmla="*/ 3682641 w 3837393"/>
              <a:gd name="connsiteY3" fmla="*/ 702581 h 2317336"/>
              <a:gd name="connsiteX4" fmla="*/ 2020038 w 3837393"/>
              <a:gd name="connsiteY4" fmla="*/ 90588 h 2317336"/>
              <a:gd name="connsiteX5" fmla="*/ 0 w 3837393"/>
              <a:gd name="connsiteY5" fmla="*/ 78786 h 2317336"/>
              <a:gd name="connsiteX0" fmla="*/ 381359 w 3837393"/>
              <a:gd name="connsiteY0" fmla="*/ 2317336 h 2317336"/>
              <a:gd name="connsiteX1" fmla="*/ 2042687 w 3837393"/>
              <a:gd name="connsiteY1" fmla="*/ 2113815 h 2317336"/>
              <a:gd name="connsiteX2" fmla="*/ 3604493 w 3837393"/>
              <a:gd name="connsiteY2" fmla="*/ 1724163 h 2317336"/>
              <a:gd name="connsiteX3" fmla="*/ 3682641 w 3837393"/>
              <a:gd name="connsiteY3" fmla="*/ 702581 h 2317336"/>
              <a:gd name="connsiteX4" fmla="*/ 2020038 w 3837393"/>
              <a:gd name="connsiteY4" fmla="*/ 90588 h 2317336"/>
              <a:gd name="connsiteX5" fmla="*/ 0 w 3837393"/>
              <a:gd name="connsiteY5" fmla="*/ 78786 h 2317336"/>
              <a:gd name="connsiteX0" fmla="*/ 381359 w 3907890"/>
              <a:gd name="connsiteY0" fmla="*/ 2317336 h 2317336"/>
              <a:gd name="connsiteX1" fmla="*/ 2042687 w 3907890"/>
              <a:gd name="connsiteY1" fmla="*/ 2113815 h 2317336"/>
              <a:gd name="connsiteX2" fmla="*/ 3728153 w 3907890"/>
              <a:gd name="connsiteY2" fmla="*/ 1686841 h 2317336"/>
              <a:gd name="connsiteX3" fmla="*/ 3682641 w 3907890"/>
              <a:gd name="connsiteY3" fmla="*/ 702581 h 2317336"/>
              <a:gd name="connsiteX4" fmla="*/ 2020038 w 3907890"/>
              <a:gd name="connsiteY4" fmla="*/ 90588 h 2317336"/>
              <a:gd name="connsiteX5" fmla="*/ 0 w 3907890"/>
              <a:gd name="connsiteY5" fmla="*/ 78786 h 2317336"/>
              <a:gd name="connsiteX0" fmla="*/ 381359 w 3780030"/>
              <a:gd name="connsiteY0" fmla="*/ 2317336 h 2317336"/>
              <a:gd name="connsiteX1" fmla="*/ 2042687 w 3780030"/>
              <a:gd name="connsiteY1" fmla="*/ 2113815 h 2317336"/>
              <a:gd name="connsiteX2" fmla="*/ 3431125 w 3780030"/>
              <a:gd name="connsiteY2" fmla="*/ 1665070 h 2317336"/>
              <a:gd name="connsiteX3" fmla="*/ 3682641 w 3780030"/>
              <a:gd name="connsiteY3" fmla="*/ 702581 h 2317336"/>
              <a:gd name="connsiteX4" fmla="*/ 2020038 w 3780030"/>
              <a:gd name="connsiteY4" fmla="*/ 90588 h 2317336"/>
              <a:gd name="connsiteX5" fmla="*/ 0 w 3780030"/>
              <a:gd name="connsiteY5" fmla="*/ 78786 h 2317336"/>
              <a:gd name="connsiteX0" fmla="*/ 381359 w 3625751"/>
              <a:gd name="connsiteY0" fmla="*/ 2317336 h 2317336"/>
              <a:gd name="connsiteX1" fmla="*/ 2042687 w 3625751"/>
              <a:gd name="connsiteY1" fmla="*/ 2113815 h 2317336"/>
              <a:gd name="connsiteX2" fmla="*/ 3431125 w 3625751"/>
              <a:gd name="connsiteY2" fmla="*/ 1665070 h 2317336"/>
              <a:gd name="connsiteX3" fmla="*/ 3453506 w 3625751"/>
              <a:gd name="connsiteY3" fmla="*/ 651781 h 2317336"/>
              <a:gd name="connsiteX4" fmla="*/ 2020038 w 3625751"/>
              <a:gd name="connsiteY4" fmla="*/ 90588 h 2317336"/>
              <a:gd name="connsiteX5" fmla="*/ 0 w 3625751"/>
              <a:gd name="connsiteY5" fmla="*/ 78786 h 2317336"/>
              <a:gd name="connsiteX0" fmla="*/ 381359 w 3625751"/>
              <a:gd name="connsiteY0" fmla="*/ 2317336 h 2317336"/>
              <a:gd name="connsiteX1" fmla="*/ 2042687 w 3625751"/>
              <a:gd name="connsiteY1" fmla="*/ 2113815 h 2317336"/>
              <a:gd name="connsiteX2" fmla="*/ 3431125 w 3625751"/>
              <a:gd name="connsiteY2" fmla="*/ 1665070 h 2317336"/>
              <a:gd name="connsiteX3" fmla="*/ 3453506 w 3625751"/>
              <a:gd name="connsiteY3" fmla="*/ 651781 h 2317336"/>
              <a:gd name="connsiteX4" fmla="*/ 2020038 w 3625751"/>
              <a:gd name="connsiteY4" fmla="*/ 90588 h 2317336"/>
              <a:gd name="connsiteX5" fmla="*/ 0 w 3625751"/>
              <a:gd name="connsiteY5" fmla="*/ 78786 h 2317336"/>
              <a:gd name="connsiteX0" fmla="*/ 381359 w 3625751"/>
              <a:gd name="connsiteY0" fmla="*/ 2317336 h 2317336"/>
              <a:gd name="connsiteX1" fmla="*/ 2034200 w 3625751"/>
              <a:gd name="connsiteY1" fmla="*/ 2026729 h 2317336"/>
              <a:gd name="connsiteX2" fmla="*/ 3431125 w 3625751"/>
              <a:gd name="connsiteY2" fmla="*/ 1665070 h 2317336"/>
              <a:gd name="connsiteX3" fmla="*/ 3453506 w 3625751"/>
              <a:gd name="connsiteY3" fmla="*/ 651781 h 2317336"/>
              <a:gd name="connsiteX4" fmla="*/ 2020038 w 3625751"/>
              <a:gd name="connsiteY4" fmla="*/ 90588 h 2317336"/>
              <a:gd name="connsiteX5" fmla="*/ 0 w 3625751"/>
              <a:gd name="connsiteY5" fmla="*/ 78786 h 2317336"/>
              <a:gd name="connsiteX0" fmla="*/ 381359 w 3603850"/>
              <a:gd name="connsiteY0" fmla="*/ 2317336 h 2317336"/>
              <a:gd name="connsiteX1" fmla="*/ 2034200 w 3603850"/>
              <a:gd name="connsiteY1" fmla="*/ 2026729 h 2317336"/>
              <a:gd name="connsiteX2" fmla="*/ 3388692 w 3603850"/>
              <a:gd name="connsiteY2" fmla="*/ 1512670 h 2317336"/>
              <a:gd name="connsiteX3" fmla="*/ 3453506 w 3603850"/>
              <a:gd name="connsiteY3" fmla="*/ 651781 h 2317336"/>
              <a:gd name="connsiteX4" fmla="*/ 2020038 w 3603850"/>
              <a:gd name="connsiteY4" fmla="*/ 90588 h 2317336"/>
              <a:gd name="connsiteX5" fmla="*/ 0 w 3603850"/>
              <a:gd name="connsiteY5" fmla="*/ 78786 h 2317336"/>
              <a:gd name="connsiteX0" fmla="*/ 381359 w 3603851"/>
              <a:gd name="connsiteY0" fmla="*/ 2317336 h 2317336"/>
              <a:gd name="connsiteX1" fmla="*/ 1013260 w 3603851"/>
              <a:gd name="connsiteY1" fmla="*/ 2213502 h 2317336"/>
              <a:gd name="connsiteX2" fmla="*/ 2034200 w 3603851"/>
              <a:gd name="connsiteY2" fmla="*/ 2026729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1097 w 3603851"/>
              <a:gd name="connsiteY1" fmla="*/ 2003045 h 2317336"/>
              <a:gd name="connsiteX2" fmla="*/ 2034200 w 3603851"/>
              <a:gd name="connsiteY2" fmla="*/ 2026729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1097 w 3603851"/>
              <a:gd name="connsiteY1" fmla="*/ 2003045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0"/>
              <a:gd name="connsiteY0" fmla="*/ 2317336 h 2317336"/>
              <a:gd name="connsiteX1" fmla="*/ 809583 w 3603850"/>
              <a:gd name="connsiteY1" fmla="*/ 2032073 h 2317336"/>
              <a:gd name="connsiteX2" fmla="*/ 2017226 w 3603850"/>
              <a:gd name="connsiteY2" fmla="*/ 1932386 h 2317336"/>
              <a:gd name="connsiteX3" fmla="*/ 3388692 w 3603850"/>
              <a:gd name="connsiteY3" fmla="*/ 1512670 h 2317336"/>
              <a:gd name="connsiteX4" fmla="*/ 3453506 w 3603850"/>
              <a:gd name="connsiteY4" fmla="*/ 651781 h 2317336"/>
              <a:gd name="connsiteX5" fmla="*/ 2020038 w 3603850"/>
              <a:gd name="connsiteY5" fmla="*/ 90588 h 2317336"/>
              <a:gd name="connsiteX6" fmla="*/ 0 w 3603850"/>
              <a:gd name="connsiteY6" fmla="*/ 78786 h 2317336"/>
              <a:gd name="connsiteX0" fmla="*/ 381359 w 3603850"/>
              <a:gd name="connsiteY0" fmla="*/ 2331812 h 2331812"/>
              <a:gd name="connsiteX1" fmla="*/ 809583 w 3603850"/>
              <a:gd name="connsiteY1" fmla="*/ 2046549 h 2331812"/>
              <a:gd name="connsiteX2" fmla="*/ 2017226 w 3603850"/>
              <a:gd name="connsiteY2" fmla="*/ 1946862 h 2331812"/>
              <a:gd name="connsiteX3" fmla="*/ 3388692 w 3603850"/>
              <a:gd name="connsiteY3" fmla="*/ 1527146 h 2331812"/>
              <a:gd name="connsiteX4" fmla="*/ 3453506 w 3603850"/>
              <a:gd name="connsiteY4" fmla="*/ 666257 h 2331812"/>
              <a:gd name="connsiteX5" fmla="*/ 2020038 w 3603850"/>
              <a:gd name="connsiteY5" fmla="*/ 105064 h 2331812"/>
              <a:gd name="connsiteX6" fmla="*/ 631367 w 3603850"/>
              <a:gd name="connsiteY6" fmla="*/ 35 h 2331812"/>
              <a:gd name="connsiteX7" fmla="*/ 0 w 3603850"/>
              <a:gd name="connsiteY7" fmla="*/ 93262 h 2331812"/>
              <a:gd name="connsiteX0" fmla="*/ 381359 w 3603850"/>
              <a:gd name="connsiteY0" fmla="*/ 2447906 h 2447906"/>
              <a:gd name="connsiteX1" fmla="*/ 809583 w 3603850"/>
              <a:gd name="connsiteY1" fmla="*/ 2162643 h 2447906"/>
              <a:gd name="connsiteX2" fmla="*/ 2017226 w 3603850"/>
              <a:gd name="connsiteY2" fmla="*/ 2062956 h 2447906"/>
              <a:gd name="connsiteX3" fmla="*/ 3388692 w 3603850"/>
              <a:gd name="connsiteY3" fmla="*/ 1643240 h 2447906"/>
              <a:gd name="connsiteX4" fmla="*/ 3453506 w 3603850"/>
              <a:gd name="connsiteY4" fmla="*/ 782351 h 2447906"/>
              <a:gd name="connsiteX5" fmla="*/ 2020038 w 3603850"/>
              <a:gd name="connsiteY5" fmla="*/ 221158 h 2447906"/>
              <a:gd name="connsiteX6" fmla="*/ 673800 w 3603850"/>
              <a:gd name="connsiteY6" fmla="*/ 14 h 2447906"/>
              <a:gd name="connsiteX7" fmla="*/ 0 w 3603850"/>
              <a:gd name="connsiteY7" fmla="*/ 209356 h 2447906"/>
              <a:gd name="connsiteX0" fmla="*/ 160709 w 3383200"/>
              <a:gd name="connsiteY0" fmla="*/ 2447907 h 2447907"/>
              <a:gd name="connsiteX1" fmla="*/ 588933 w 3383200"/>
              <a:gd name="connsiteY1" fmla="*/ 2162644 h 2447907"/>
              <a:gd name="connsiteX2" fmla="*/ 1796576 w 3383200"/>
              <a:gd name="connsiteY2" fmla="*/ 2062957 h 2447907"/>
              <a:gd name="connsiteX3" fmla="*/ 3168042 w 3383200"/>
              <a:gd name="connsiteY3" fmla="*/ 1643241 h 2447907"/>
              <a:gd name="connsiteX4" fmla="*/ 3232856 w 3383200"/>
              <a:gd name="connsiteY4" fmla="*/ 782352 h 2447907"/>
              <a:gd name="connsiteX5" fmla="*/ 1799388 w 3383200"/>
              <a:gd name="connsiteY5" fmla="*/ 221159 h 2447907"/>
              <a:gd name="connsiteX6" fmla="*/ 453150 w 3383200"/>
              <a:gd name="connsiteY6" fmla="*/ 15 h 2447907"/>
              <a:gd name="connsiteX7" fmla="*/ 0 w 3383200"/>
              <a:gd name="connsiteY7" fmla="*/ 202100 h 2447907"/>
              <a:gd name="connsiteX0" fmla="*/ 160709 w 3383200"/>
              <a:gd name="connsiteY0" fmla="*/ 2491447 h 2491447"/>
              <a:gd name="connsiteX1" fmla="*/ 588933 w 3383200"/>
              <a:gd name="connsiteY1" fmla="*/ 2206184 h 2491447"/>
              <a:gd name="connsiteX2" fmla="*/ 1796576 w 3383200"/>
              <a:gd name="connsiteY2" fmla="*/ 2106497 h 2491447"/>
              <a:gd name="connsiteX3" fmla="*/ 3168042 w 3383200"/>
              <a:gd name="connsiteY3" fmla="*/ 1686781 h 2491447"/>
              <a:gd name="connsiteX4" fmla="*/ 3232856 w 3383200"/>
              <a:gd name="connsiteY4" fmla="*/ 825892 h 2491447"/>
              <a:gd name="connsiteX5" fmla="*/ 1799388 w 3383200"/>
              <a:gd name="connsiteY5" fmla="*/ 264699 h 2491447"/>
              <a:gd name="connsiteX6" fmla="*/ 597420 w 3383200"/>
              <a:gd name="connsiteY6" fmla="*/ 12 h 2491447"/>
              <a:gd name="connsiteX7" fmla="*/ 0 w 3383200"/>
              <a:gd name="connsiteY7" fmla="*/ 245640 h 2491447"/>
              <a:gd name="connsiteX0" fmla="*/ 50384 w 3272875"/>
              <a:gd name="connsiteY0" fmla="*/ 2491446 h 2491446"/>
              <a:gd name="connsiteX1" fmla="*/ 478608 w 3272875"/>
              <a:gd name="connsiteY1" fmla="*/ 2206183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2875"/>
              <a:gd name="connsiteY0" fmla="*/ 2491446 h 2491446"/>
              <a:gd name="connsiteX1" fmla="*/ 334336 w 3272875"/>
              <a:gd name="connsiteY1" fmla="*/ 2198926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2875"/>
              <a:gd name="connsiteY0" fmla="*/ 2491446 h 2491446"/>
              <a:gd name="connsiteX1" fmla="*/ 334336 w 3272875"/>
              <a:gd name="connsiteY1" fmla="*/ 2198926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2875"/>
              <a:gd name="connsiteY0" fmla="*/ 2491446 h 2491446"/>
              <a:gd name="connsiteX1" fmla="*/ 334336 w 3272875"/>
              <a:gd name="connsiteY1" fmla="*/ 2198926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2875"/>
              <a:gd name="connsiteY0" fmla="*/ 2491446 h 2491446"/>
              <a:gd name="connsiteX1" fmla="*/ 334336 w 3272875"/>
              <a:gd name="connsiteY1" fmla="*/ 2198926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0557"/>
              <a:gd name="connsiteY0" fmla="*/ 2491446 h 2491446"/>
              <a:gd name="connsiteX1" fmla="*/ 334336 w 3270557"/>
              <a:gd name="connsiteY1" fmla="*/ 2198926 h 2491446"/>
              <a:gd name="connsiteX2" fmla="*/ 1686251 w 3270557"/>
              <a:gd name="connsiteY2" fmla="*/ 2106496 h 2491446"/>
              <a:gd name="connsiteX3" fmla="*/ 3057717 w 3270557"/>
              <a:gd name="connsiteY3" fmla="*/ 1686780 h 2491446"/>
              <a:gd name="connsiteX4" fmla="*/ 3122531 w 3270557"/>
              <a:gd name="connsiteY4" fmla="*/ 825891 h 2491446"/>
              <a:gd name="connsiteX5" fmla="*/ 1723008 w 3270557"/>
              <a:gd name="connsiteY5" fmla="*/ 235669 h 2491446"/>
              <a:gd name="connsiteX6" fmla="*/ 487095 w 3270557"/>
              <a:gd name="connsiteY6" fmla="*/ 11 h 2491446"/>
              <a:gd name="connsiteX7" fmla="*/ 0 w 3270557"/>
              <a:gd name="connsiteY7" fmla="*/ 289182 h 2491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557" h="2491446">
                <a:moveTo>
                  <a:pt x="50384" y="2491446"/>
                </a:moveTo>
                <a:cubicBezTo>
                  <a:pt x="193125" y="2396358"/>
                  <a:pt x="-46028" y="2337557"/>
                  <a:pt x="334336" y="2198926"/>
                </a:cubicBezTo>
                <a:cubicBezTo>
                  <a:pt x="898351" y="2128719"/>
                  <a:pt x="1232354" y="2191854"/>
                  <a:pt x="1686251" y="2106496"/>
                </a:cubicBezTo>
                <a:cubicBezTo>
                  <a:pt x="2140148" y="2021138"/>
                  <a:pt x="2629918" y="1970713"/>
                  <a:pt x="3057717" y="1686780"/>
                </a:cubicBezTo>
                <a:cubicBezTo>
                  <a:pt x="3311344" y="1440171"/>
                  <a:pt x="3344983" y="1067743"/>
                  <a:pt x="3122531" y="825891"/>
                </a:cubicBezTo>
                <a:cubicBezTo>
                  <a:pt x="2900080" y="584039"/>
                  <a:pt x="2193364" y="346706"/>
                  <a:pt x="1723008" y="235669"/>
                </a:cubicBezTo>
                <a:cubicBezTo>
                  <a:pt x="1252652" y="124632"/>
                  <a:pt x="823768" y="1978"/>
                  <a:pt x="487095" y="11"/>
                </a:cubicBezTo>
                <a:cubicBezTo>
                  <a:pt x="150422" y="-1956"/>
                  <a:pt x="105228" y="273644"/>
                  <a:pt x="0" y="289182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46524B-83D6-88AD-D6B0-A21C4B2A3FB4}"/>
              </a:ext>
            </a:extLst>
          </p:cNvPr>
          <p:cNvSpPr txBox="1"/>
          <p:nvPr/>
        </p:nvSpPr>
        <p:spPr>
          <a:xfrm>
            <a:off x="10290837" y="4407583"/>
            <a:ext cx="1205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Passed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B1266723-8E56-1FE5-EA4F-33334BBB5D49}"/>
              </a:ext>
            </a:extLst>
          </p:cNvPr>
          <p:cNvSpPr/>
          <p:nvPr/>
        </p:nvSpPr>
        <p:spPr>
          <a:xfrm flipH="1">
            <a:off x="1718961" y="6107545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72976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 call</a:t>
            </a:r>
          </a:p>
        </p:txBody>
      </p:sp>
    </p:spTree>
    <p:extLst>
      <p:ext uri="{BB962C8B-B14F-4D97-AF65-F5344CB8AC3E}">
        <p14:creationId xmlns:p14="http://schemas.microsoft.com/office/powerpoint/2010/main" val="82275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7" grpId="0" animBg="1"/>
      <p:bldP spid="3" grpId="0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 Passing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1718961" y="2457607"/>
            <a:ext cx="875407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formalParamater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formalParamater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actualParamater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actualParamater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05112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Positional Parameters (Order Matters)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48" y="2139633"/>
            <a:ext cx="719050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(base, power):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base ** power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2, 3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(answer)</a:t>
            </a:r>
            <a:endParaRPr lang="en-US" alt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An array is">
            <a:extLst>
              <a:ext uri="{FF2B5EF4-FFF2-40B4-BE49-F238E27FC236}">
                <a16:creationId xmlns:a16="http://schemas.microsoft.com/office/drawing/2014/main" id="{CE53807C-0EE1-242A-430E-565F7F51A109}"/>
              </a:ext>
            </a:extLst>
          </p:cNvPr>
          <p:cNvSpPr txBox="1"/>
          <p:nvPr/>
        </p:nvSpPr>
        <p:spPr>
          <a:xfrm>
            <a:off x="2191824" y="6143337"/>
            <a:ext cx="7808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Actual parameters passed in order</a:t>
            </a:r>
          </a:p>
        </p:txBody>
      </p:sp>
    </p:spTree>
    <p:extLst>
      <p:ext uri="{BB962C8B-B14F-4D97-AF65-F5344CB8AC3E}">
        <p14:creationId xmlns:p14="http://schemas.microsoft.com/office/powerpoint/2010/main" val="140110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2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Positional Parameters (Order Matters)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48" y="2139633"/>
            <a:ext cx="719050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(base, power):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base ** power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2, 3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(answer)</a:t>
            </a:r>
            <a:endParaRPr lang="en-US" alt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963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 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838200" y="2274838"/>
            <a:ext cx="930094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(base, power):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  </a:t>
            </a:r>
            <a:r>
              <a:rPr lang="la-Latn" sz="3600" dirty="0">
                <a:solidFill>
                  <a:srgbClr val="183691"/>
                </a:solidFill>
                <a:latin typeface="Consolas" panose="020B0609020204030204" pitchFamily="49" charset="0"/>
              </a:rPr>
              <a:t>"""Raise a base to a power"""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base ** power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</p:txBody>
      </p:sp>
      <p:sp>
        <p:nvSpPr>
          <p:cNvPr id="9" name="An array is">
            <a:extLst>
              <a:ext uri="{FF2B5EF4-FFF2-40B4-BE49-F238E27FC236}">
                <a16:creationId xmlns:a16="http://schemas.microsoft.com/office/drawing/2014/main" id="{CE53807C-0EE1-242A-430E-565F7F51A109}"/>
              </a:ext>
            </a:extLst>
          </p:cNvPr>
          <p:cNvSpPr txBox="1"/>
          <p:nvPr/>
        </p:nvSpPr>
        <p:spPr>
          <a:xfrm>
            <a:off x="2191824" y="5908100"/>
            <a:ext cx="7808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Type </a:t>
            </a:r>
            <a:r>
              <a:rPr lang="en-GB" sz="3200" b="1" dirty="0">
                <a:latin typeface="Consolas" panose="020B0609020204030204" pitchFamily="49" charset="0"/>
              </a:rPr>
              <a:t>help(exp)</a:t>
            </a:r>
            <a:r>
              <a:rPr lang="en-GB" sz="3200" b="1" dirty="0">
                <a:solidFill>
                  <a:srgbClr val="7030A0"/>
                </a:solidFill>
              </a:rPr>
              <a:t> in console / shell to view </a:t>
            </a:r>
          </a:p>
        </p:txBody>
      </p:sp>
      <p:sp>
        <p:nvSpPr>
          <p:cNvPr id="3" name="Callout: Bent Line with No Border 2">
            <a:extLst>
              <a:ext uri="{FF2B5EF4-FFF2-40B4-BE49-F238E27FC236}">
                <a16:creationId xmlns:a16="http://schemas.microsoft.com/office/drawing/2014/main" id="{0E9DF95E-E94E-519C-BC97-FD68043A93A6}"/>
              </a:ext>
            </a:extLst>
          </p:cNvPr>
          <p:cNvSpPr/>
          <p:nvPr/>
        </p:nvSpPr>
        <p:spPr>
          <a:xfrm>
            <a:off x="9217082" y="1847725"/>
            <a:ext cx="1105638" cy="505431"/>
          </a:xfrm>
          <a:prstGeom prst="callout2">
            <a:avLst>
              <a:gd name="adj1" fmla="val 49948"/>
              <a:gd name="adj2" fmla="val -152"/>
              <a:gd name="adj3" fmla="val 50138"/>
              <a:gd name="adj4" fmla="val -35529"/>
              <a:gd name="adj5" fmla="val 235215"/>
              <a:gd name="adj6" fmla="val -942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String</a:t>
            </a:r>
            <a:endParaRPr lang="en-GB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76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9" grpId="0"/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 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838200" y="2274838"/>
            <a:ext cx="930094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(base, power):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  </a:t>
            </a:r>
            <a:r>
              <a:rPr lang="la-Latn" sz="3600" dirty="0">
                <a:solidFill>
                  <a:srgbClr val="183691"/>
                </a:solidFill>
                <a:latin typeface="Consolas" panose="020B0609020204030204" pitchFamily="49" charset="0"/>
              </a:rPr>
              <a:t>"""Raise a base to a power"""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base ** power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245614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Global and Local Variables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279031" y="2457607"/>
            <a:ext cx="875407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(local1):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local2 = local1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local2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global1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global2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(global1)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D608A3B-B831-4F48-A74E-CD82490F6BF7}"/>
              </a:ext>
            </a:extLst>
          </p:cNvPr>
          <p:cNvSpPr/>
          <p:nvPr/>
        </p:nvSpPr>
        <p:spPr>
          <a:xfrm>
            <a:off x="5737934" y="4347325"/>
            <a:ext cx="2785421" cy="463905"/>
          </a:xfrm>
          <a:prstGeom prst="callout2">
            <a:avLst>
              <a:gd name="adj1" fmla="val 49585"/>
              <a:gd name="adj2" fmla="val -2678"/>
              <a:gd name="adj3" fmla="val 50658"/>
              <a:gd name="adj4" fmla="val -27747"/>
              <a:gd name="adj5" fmla="val 94567"/>
              <a:gd name="adj6" fmla="val -4022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Global variable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520E5F25-D895-488F-A861-0A978E2A9273}"/>
              </a:ext>
            </a:extLst>
          </p:cNvPr>
          <p:cNvSpPr/>
          <p:nvPr/>
        </p:nvSpPr>
        <p:spPr>
          <a:xfrm>
            <a:off x="7504010" y="1993702"/>
            <a:ext cx="2854077" cy="505431"/>
          </a:xfrm>
          <a:prstGeom prst="callout2">
            <a:avLst>
              <a:gd name="adj1" fmla="val 49438"/>
              <a:gd name="adj2" fmla="val -6442"/>
              <a:gd name="adj3" fmla="val 50138"/>
              <a:gd name="adj4" fmla="val -20619"/>
              <a:gd name="adj5" fmla="val 110837"/>
              <a:gd name="adj6" fmla="val -3180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Local variable</a:t>
            </a:r>
            <a:endParaRPr lang="en-GB" sz="2800" dirty="0">
              <a:solidFill>
                <a:srgbClr val="7030A0"/>
              </a:solidFill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64F822D9-BF36-4E02-A90B-2890AD4DE57B}"/>
              </a:ext>
            </a:extLst>
          </p:cNvPr>
          <p:cNvSpPr/>
          <p:nvPr/>
        </p:nvSpPr>
        <p:spPr>
          <a:xfrm>
            <a:off x="5737933" y="5873927"/>
            <a:ext cx="2785421" cy="463905"/>
          </a:xfrm>
          <a:prstGeom prst="callout2">
            <a:avLst>
              <a:gd name="adj1" fmla="val 49585"/>
              <a:gd name="adj2" fmla="val -2678"/>
              <a:gd name="adj3" fmla="val 52301"/>
              <a:gd name="adj4" fmla="val -28203"/>
              <a:gd name="adj5" fmla="val -18771"/>
              <a:gd name="adj6" fmla="val -3858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Global variable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E0381D51-F992-464F-BC3E-AEED0A3A459F}"/>
              </a:ext>
            </a:extLst>
          </p:cNvPr>
          <p:cNvSpPr/>
          <p:nvPr/>
        </p:nvSpPr>
        <p:spPr>
          <a:xfrm flipH="1">
            <a:off x="125729" y="3429000"/>
            <a:ext cx="2349467" cy="505431"/>
          </a:xfrm>
          <a:prstGeom prst="callout2">
            <a:avLst>
              <a:gd name="adj1" fmla="val 49438"/>
              <a:gd name="adj2" fmla="val -6442"/>
              <a:gd name="adj3" fmla="val 47877"/>
              <a:gd name="adj4" fmla="val -31322"/>
              <a:gd name="adj5" fmla="val 11333"/>
              <a:gd name="adj6" fmla="val -5690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Local variable</a:t>
            </a:r>
            <a:endParaRPr lang="en-GB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28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Global and Local Variables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279031" y="2457607"/>
            <a:ext cx="875407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(local1):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local2 = local1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local2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global1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global2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(global1)</a:t>
            </a:r>
          </a:p>
        </p:txBody>
      </p:sp>
    </p:spTree>
    <p:extLst>
      <p:ext uri="{BB962C8B-B14F-4D97-AF65-F5344CB8AC3E}">
        <p14:creationId xmlns:p14="http://schemas.microsoft.com/office/powerpoint/2010/main" val="3263392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279031" y="2457607"/>
            <a:ext cx="875407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(local1):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local2 = local1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local2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global1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global2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(global1)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4EC898D5-A860-4456-9BB0-AF1597733438}"/>
              </a:ext>
            </a:extLst>
          </p:cNvPr>
          <p:cNvSpPr/>
          <p:nvPr/>
        </p:nvSpPr>
        <p:spPr>
          <a:xfrm>
            <a:off x="10206346" y="2393695"/>
            <a:ext cx="720121" cy="3667402"/>
          </a:xfrm>
          <a:prstGeom prst="rightBrace">
            <a:avLst>
              <a:gd name="adj1" fmla="val 0"/>
              <a:gd name="adj2" fmla="val 50000"/>
            </a:avLst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75B97E84-D314-4DF4-AD03-F205FE5A17D3}"/>
              </a:ext>
            </a:extLst>
          </p:cNvPr>
          <p:cNvSpPr/>
          <p:nvPr/>
        </p:nvSpPr>
        <p:spPr>
          <a:xfrm>
            <a:off x="9202986" y="2644777"/>
            <a:ext cx="360257" cy="1712300"/>
          </a:xfrm>
          <a:prstGeom prst="rightBrace">
            <a:avLst>
              <a:gd name="adj1" fmla="val 5448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8CF5F6-9251-4A3B-9E63-3ECA5A0D8FE4}"/>
              </a:ext>
            </a:extLst>
          </p:cNvPr>
          <p:cNvSpPr txBox="1"/>
          <p:nvPr/>
        </p:nvSpPr>
        <p:spPr>
          <a:xfrm rot="16200000">
            <a:off x="9053680" y="3239317"/>
            <a:ext cx="1910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Local </a:t>
            </a:r>
            <a:r>
              <a:rPr lang="en-GB" sz="2800" b="1" dirty="0">
                <a:solidFill>
                  <a:srgbClr val="7030A0"/>
                </a:solidFill>
              </a:rPr>
              <a:t>Scope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5D1C12-1DFA-49F8-8DAE-9B77E9EC1DBA}"/>
              </a:ext>
            </a:extLst>
          </p:cNvPr>
          <p:cNvSpPr txBox="1"/>
          <p:nvPr/>
        </p:nvSpPr>
        <p:spPr>
          <a:xfrm rot="16200000">
            <a:off x="10325832" y="3965785"/>
            <a:ext cx="2119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B050"/>
                </a:solidFill>
              </a:rPr>
              <a:t>Global </a:t>
            </a:r>
            <a:r>
              <a:rPr lang="en-GB" sz="2800" b="1" dirty="0">
                <a:solidFill>
                  <a:srgbClr val="7030A0"/>
                </a:solidFill>
              </a:rPr>
              <a:t>Scope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82A04F-7091-4266-84FC-B7D2631DFD55}"/>
              </a:ext>
            </a:extLst>
          </p:cNvPr>
          <p:cNvSpPr txBox="1"/>
          <p:nvPr/>
        </p:nvSpPr>
        <p:spPr>
          <a:xfrm>
            <a:off x="7008343" y="800493"/>
            <a:ext cx="39181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Local</a:t>
            </a:r>
            <a:r>
              <a:rPr lang="en-GB" sz="2800" b="1" dirty="0">
                <a:solidFill>
                  <a:srgbClr val="7030A0"/>
                </a:solidFill>
              </a:rPr>
              <a:t> – sub-program only</a:t>
            </a:r>
          </a:p>
          <a:p>
            <a:r>
              <a:rPr lang="en-GB" sz="2800" b="1" dirty="0">
                <a:solidFill>
                  <a:srgbClr val="00B050"/>
                </a:solidFill>
              </a:rPr>
              <a:t>Global</a:t>
            </a:r>
            <a:r>
              <a:rPr lang="en-GB" sz="2800" b="1" dirty="0">
                <a:solidFill>
                  <a:srgbClr val="7030A0"/>
                </a:solidFill>
              </a:rPr>
              <a:t> – whole program</a:t>
            </a:r>
          </a:p>
        </p:txBody>
      </p:sp>
    </p:spTree>
    <p:extLst>
      <p:ext uri="{BB962C8B-B14F-4D97-AF65-F5344CB8AC3E}">
        <p14:creationId xmlns:p14="http://schemas.microsoft.com/office/powerpoint/2010/main" val="188484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/>
      <p:bldP spid="18" grpId="0"/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279031" y="2457607"/>
            <a:ext cx="875407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(local1):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local2 = local1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local2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global1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global2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(global1)</a:t>
            </a:r>
          </a:p>
        </p:txBody>
      </p:sp>
    </p:spTree>
    <p:extLst>
      <p:ext uri="{BB962C8B-B14F-4D97-AF65-F5344CB8AC3E}">
        <p14:creationId xmlns:p14="http://schemas.microsoft.com/office/powerpoint/2010/main" val="3644562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Plan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080260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080260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62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2AD00-0680-B393-BAB5-F56D5D7C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 –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AE6C9-2718-BF30-0BF1-4F0C1E41E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mySubProgram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value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42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"Subprogram: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3.14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"Main 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7 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mySubProgram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8 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"Main 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99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2AD00-0680-B393-BAB5-F56D5D7C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 –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AE6C9-2718-BF30-0BF1-4F0C1E41E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mySubProgram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/>
              </a:rPr>
              <a:t>2 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/>
              </a:rPr>
              <a:t>    </a:t>
            </a:r>
            <a:r>
              <a:rPr lang="en-US" altLang="en-US" sz="3200" dirty="0">
                <a:solidFill>
                  <a:srgbClr val="0086B3"/>
                </a:solidFill>
                <a:latin typeface="Consolas"/>
              </a:rPr>
              <a:t>global</a:t>
            </a:r>
            <a:r>
              <a:rPr lang="en-US" altLang="en-US" sz="3200" dirty="0">
                <a:solidFill>
                  <a:srgbClr val="000000"/>
                </a:solidFill>
                <a:latin typeface="Consolas"/>
              </a:rPr>
              <a:t> value</a:t>
            </a:r>
            <a:endParaRPr lang="en-US" altLang="en-US" sz="3200" dirty="0">
              <a:solidFill>
                <a:srgbClr val="0086B3"/>
              </a:solidFill>
              <a:latin typeface="Consolas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3200" dirty="0">
                <a:solidFill>
                  <a:srgbClr val="000000"/>
                </a:solidFill>
                <a:latin typeface="Consolas"/>
              </a:rPr>
              <a:t>value = </a:t>
            </a:r>
            <a:r>
              <a:rPr lang="en-US" sz="3200" dirty="0">
                <a:solidFill>
                  <a:srgbClr val="0086B3"/>
                </a:solidFill>
                <a:latin typeface="Consolas"/>
              </a:rPr>
              <a:t>42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3.14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"Main 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7 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mySubProgram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8 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"Main 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0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Scope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of a Variable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3411DB-FC5C-40F5-B0C3-41B11D988C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solidFill>
                  <a:srgbClr val="00B050"/>
                </a:solidFill>
              </a:rPr>
              <a:t>Local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A local variable </a:t>
            </a:r>
            <a:r>
              <a:rPr lang="en-GB" sz="2800" b="1" dirty="0"/>
              <a:t>only</a:t>
            </a:r>
            <a:r>
              <a:rPr lang="en-GB" sz="2800" dirty="0"/>
              <a:t> exists within the subprogram that declared it.</a:t>
            </a:r>
          </a:p>
          <a:p>
            <a:pPr marL="0" indent="0">
              <a:buNone/>
            </a:pPr>
            <a:endParaRPr lang="en-GB" sz="2800" dirty="0"/>
          </a:p>
          <a:p>
            <a:r>
              <a:rPr lang="en-GB" sz="2800" dirty="0"/>
              <a:t>It can only be changed within that subprogram and will not be recognised by any other.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1B6B67C-9443-4F56-972D-37852E905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sz="3600" dirty="0">
                <a:solidFill>
                  <a:srgbClr val="0070C0"/>
                </a:solidFill>
              </a:rPr>
              <a:t>Global</a:t>
            </a:r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0647B3A-CF48-4BC1-A2B2-C646E2C6646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>
                <a:solidFill>
                  <a:prstClr val="black"/>
                </a:solidFill>
              </a:rPr>
              <a:t>A global variable can be used by all subprograms within the program. </a:t>
            </a:r>
          </a:p>
          <a:p>
            <a:pPr marL="0" indent="0">
              <a:buNone/>
            </a:pPr>
            <a:endParaRPr lang="en-GB" dirty="0">
              <a:solidFill>
                <a:prstClr val="black"/>
              </a:solidFill>
            </a:endParaRPr>
          </a:p>
          <a:p>
            <a:r>
              <a:rPr lang="en-GB" dirty="0">
                <a:solidFill>
                  <a:prstClr val="black"/>
                </a:solidFill>
              </a:rPr>
              <a:t>It can be changed by any subprogram within the program. (Not recommended!)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12024" y="1848497"/>
            <a:ext cx="36107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25308" y="987883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>
                <a:solidFill>
                  <a:srgbClr val="0070C0"/>
                </a:solidFill>
                <a:latin typeface="Calibri"/>
              </a:rPr>
              <a:t> </a:t>
            </a:r>
            <a:endParaRPr lang="en-GB" b="1" u="sng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63552" y="5733257"/>
            <a:ext cx="84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prstClr val="black"/>
                </a:solidFill>
                <a:latin typeface="Calibri"/>
              </a:rPr>
              <a:t>In terms of </a:t>
            </a:r>
            <a:r>
              <a:rPr lang="en-GB" sz="2400" b="1" dirty="0">
                <a:solidFill>
                  <a:prstClr val="black"/>
                </a:solidFill>
                <a:latin typeface="Calibri"/>
              </a:rPr>
              <a:t>efficiency</a:t>
            </a:r>
            <a:r>
              <a:rPr lang="en-GB" sz="2400" dirty="0">
                <a:solidFill>
                  <a:prstClr val="black"/>
                </a:solidFill>
                <a:latin typeface="Calibri"/>
              </a:rPr>
              <a:t> of code it is recommended</a:t>
            </a:r>
          </a:p>
          <a:p>
            <a:pPr algn="ctr"/>
            <a:r>
              <a:rPr lang="en-GB" sz="2400" dirty="0">
                <a:solidFill>
                  <a:prstClr val="black"/>
                </a:solidFill>
                <a:latin typeface="Calibri"/>
              </a:rPr>
              <a:t>to use </a:t>
            </a:r>
            <a:r>
              <a:rPr lang="en-GB" sz="2400" b="1" dirty="0">
                <a:solidFill>
                  <a:prstClr val="black"/>
                </a:solidFill>
                <a:latin typeface="Calibri"/>
              </a:rPr>
              <a:t>local</a:t>
            </a:r>
            <a:r>
              <a:rPr lang="en-GB" sz="2400" dirty="0">
                <a:solidFill>
                  <a:prstClr val="black"/>
                </a:solidFill>
                <a:latin typeface="Calibri"/>
              </a:rPr>
              <a:t> variables where possible. </a:t>
            </a:r>
          </a:p>
        </p:txBody>
      </p:sp>
    </p:spTree>
    <p:extLst>
      <p:ext uri="{BB962C8B-B14F-4D97-AF65-F5344CB8AC3E}">
        <p14:creationId xmlns:p14="http://schemas.microsoft.com/office/powerpoint/2010/main" val="4207450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+mn-lt"/>
                <a:cs typeface="Arial" charset="0"/>
              </a:rPr>
              <a:t>Benefits of Sub-programs</a:t>
            </a:r>
            <a:endParaRPr lang="en-GB" sz="4000" dirty="0">
              <a:latin typeface="+mn-l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719E29-BF4E-48F1-95E1-BEA6812C1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hangingPunct="0">
              <a:spcAft>
                <a:spcPts val="1200"/>
              </a:spcAft>
            </a:pPr>
            <a:r>
              <a:rPr lang="en-GB" sz="3600" dirty="0">
                <a:cs typeface="Arial" charset="0"/>
              </a:rPr>
              <a:t>Main section of code </a:t>
            </a:r>
            <a:r>
              <a:rPr lang="en-GB" sz="3600" b="1" dirty="0">
                <a:cs typeface="Arial" charset="0"/>
              </a:rPr>
              <a:t>simpler</a:t>
            </a:r>
            <a:r>
              <a:rPr lang="en-GB" sz="3600" dirty="0">
                <a:cs typeface="Arial" charset="0"/>
              </a:rPr>
              <a:t> and more </a:t>
            </a:r>
            <a:r>
              <a:rPr lang="en-GB" sz="3600" b="1" dirty="0">
                <a:cs typeface="Arial" charset="0"/>
              </a:rPr>
              <a:t>readable</a:t>
            </a:r>
            <a:endParaRPr lang="en-GB" sz="3600" dirty="0">
              <a:cs typeface="Arial" charset="0"/>
            </a:endParaRPr>
          </a:p>
          <a:p>
            <a:pPr eaLnBrk="0" hangingPunct="0">
              <a:spcAft>
                <a:spcPts val="1200"/>
              </a:spcAft>
            </a:pPr>
            <a:r>
              <a:rPr lang="en-GB" sz="3600" dirty="0">
                <a:cs typeface="Arial" charset="0"/>
              </a:rPr>
              <a:t>Can be </a:t>
            </a:r>
            <a:r>
              <a:rPr lang="en-GB" sz="3600" b="1" dirty="0">
                <a:cs typeface="Arial" charset="0"/>
              </a:rPr>
              <a:t>called several times</a:t>
            </a:r>
            <a:r>
              <a:rPr lang="en-GB" sz="3600" dirty="0">
                <a:cs typeface="Arial" charset="0"/>
              </a:rPr>
              <a:t> in a program</a:t>
            </a:r>
          </a:p>
          <a:p>
            <a:pPr eaLnBrk="0" hangingPunct="0">
              <a:spcAft>
                <a:spcPts val="1200"/>
              </a:spcAft>
            </a:pPr>
            <a:r>
              <a:rPr lang="en-GB" sz="3600" dirty="0">
                <a:cs typeface="Arial" charset="0"/>
              </a:rPr>
              <a:t>Can be saved separately to </a:t>
            </a:r>
            <a:r>
              <a:rPr lang="en-GB" sz="3600" b="1" dirty="0">
                <a:cs typeface="Arial" charset="0"/>
              </a:rPr>
              <a:t>aid modularity</a:t>
            </a:r>
            <a:endParaRPr lang="en-GB" sz="3600" dirty="0">
              <a:cs typeface="Arial" charset="0"/>
            </a:endParaRPr>
          </a:p>
          <a:p>
            <a:pPr eaLnBrk="0" hangingPunct="0">
              <a:spcAft>
                <a:spcPts val="1200"/>
              </a:spcAft>
            </a:pPr>
            <a:r>
              <a:rPr lang="en-GB" sz="3600" dirty="0">
                <a:cs typeface="Arial" charset="0"/>
              </a:rPr>
              <a:t>Can be saved separately </a:t>
            </a:r>
            <a:r>
              <a:rPr lang="en-GB" sz="3600" b="1" dirty="0">
                <a:cs typeface="Arial" charset="0"/>
              </a:rPr>
              <a:t>for re-use in other programs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138570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93755-3AB6-2261-CC73-8ACC8ED19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7248E-DB05-24FC-B97C-6526C8C2E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Hinting and Default Values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10774B-6198-A85E-9F95-72368FCD20DE}"/>
              </a:ext>
            </a:extLst>
          </p:cNvPr>
          <p:cNvSpPr txBox="1"/>
          <p:nvPr/>
        </p:nvSpPr>
        <p:spPr>
          <a:xfrm>
            <a:off x="1744314" y="1814235"/>
            <a:ext cx="870336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(num1: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   num2: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 -&gt;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result = num1 - num2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result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5, 3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9" name="Note">
            <a:extLst>
              <a:ext uri="{FF2B5EF4-FFF2-40B4-BE49-F238E27FC236}">
                <a16:creationId xmlns:a16="http://schemas.microsoft.com/office/drawing/2014/main" id="{4B3FA018-ADC6-ED88-1676-50E7DD2ED7D8}"/>
              </a:ext>
            </a:extLst>
          </p:cNvPr>
          <p:cNvSpPr txBox="1"/>
          <p:nvPr/>
        </p:nvSpPr>
        <p:spPr>
          <a:xfrm>
            <a:off x="3096162" y="6010841"/>
            <a:ext cx="5999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Actual parameters passed in order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7536217B-CB3B-A512-2037-FF6D8B85D2F5}"/>
              </a:ext>
            </a:extLst>
          </p:cNvPr>
          <p:cNvSpPr/>
          <p:nvPr/>
        </p:nvSpPr>
        <p:spPr>
          <a:xfrm flipH="1">
            <a:off x="4318395" y="1374214"/>
            <a:ext cx="1590986" cy="463905"/>
          </a:xfrm>
          <a:prstGeom prst="callout2">
            <a:avLst>
              <a:gd name="adj1" fmla="val 49841"/>
              <a:gd name="adj2" fmla="val -133"/>
              <a:gd name="adj3" fmla="val 49837"/>
              <a:gd name="adj4" fmla="val -19996"/>
              <a:gd name="adj5" fmla="val 117717"/>
              <a:gd name="adj6" fmla="val -1988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Datatype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37EE882D-DDF7-C77F-64BE-B457C07590EA}"/>
              </a:ext>
            </a:extLst>
          </p:cNvPr>
          <p:cNvSpPr/>
          <p:nvPr/>
        </p:nvSpPr>
        <p:spPr>
          <a:xfrm>
            <a:off x="9562628" y="3295650"/>
            <a:ext cx="1576851" cy="866775"/>
          </a:xfrm>
          <a:prstGeom prst="callout2">
            <a:avLst>
              <a:gd name="adj1" fmla="val 50047"/>
              <a:gd name="adj2" fmla="val -131"/>
              <a:gd name="adj3" fmla="val 49837"/>
              <a:gd name="adj4" fmla="val -19996"/>
              <a:gd name="adj5" fmla="val -40009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Return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datatype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EA2776D7-89F2-9587-1CB5-8E32160E3154}"/>
              </a:ext>
            </a:extLst>
          </p:cNvPr>
          <p:cNvSpPr/>
          <p:nvPr/>
        </p:nvSpPr>
        <p:spPr>
          <a:xfrm>
            <a:off x="7909080" y="1374214"/>
            <a:ext cx="2168370" cy="463905"/>
          </a:xfrm>
          <a:prstGeom prst="callout2">
            <a:avLst>
              <a:gd name="adj1" fmla="val 49841"/>
              <a:gd name="adj2" fmla="val -133"/>
              <a:gd name="adj3" fmla="val 49837"/>
              <a:gd name="adj4" fmla="val -19996"/>
              <a:gd name="adj5" fmla="val 117717"/>
              <a:gd name="adj6" fmla="val -1988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Default value</a:t>
            </a:r>
          </a:p>
        </p:txBody>
      </p:sp>
    </p:spTree>
    <p:extLst>
      <p:ext uri="{BB962C8B-B14F-4D97-AF65-F5344CB8AC3E}">
        <p14:creationId xmlns:p14="http://schemas.microsoft.com/office/powerpoint/2010/main" val="377107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9" grpId="0"/>
      <p:bldP spid="8" grpId="0" animBg="1"/>
      <p:bldP spid="10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79CB8B6-129C-192F-E41E-54EE682C0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47A0-4195-2FEB-C9F8-78695EA96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</a:t>
            </a:r>
            <a:r>
              <a:rPr lang="en-GB"/>
              <a:t>Hinting an</a:t>
            </a:r>
            <a:r>
              <a:rPr lang="en-GB" dirty="0"/>
              <a:t>d</a:t>
            </a:r>
            <a:r>
              <a:rPr lang="en-GB"/>
              <a:t> </a:t>
            </a:r>
            <a:r>
              <a:rPr lang="en-GB" dirty="0"/>
              <a:t>Default Values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CB7BE2-58C6-B239-DC00-9879991981E9}"/>
              </a:ext>
            </a:extLst>
          </p:cNvPr>
          <p:cNvSpPr txBox="1"/>
          <p:nvPr/>
        </p:nvSpPr>
        <p:spPr>
          <a:xfrm>
            <a:off x="1744314" y="1814235"/>
            <a:ext cx="870336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(num1: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   num2: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 -&gt;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result = num1 - num2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result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5, 3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3486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Convert from character to ASCII</a:t>
            </a:r>
          </a:p>
          <a:p>
            <a:r>
              <a:rPr lang="en-GB" dirty="0"/>
              <a:t>Convert from ASCII to character</a:t>
            </a:r>
          </a:p>
          <a:p>
            <a:r>
              <a:rPr lang="en-GB" dirty="0"/>
              <a:t>Convert floating-point numbers to integers</a:t>
            </a:r>
          </a:p>
          <a:p>
            <a:r>
              <a:rPr lang="en-GB" dirty="0"/>
              <a:t>Describe, exemplify and implement modulus</a:t>
            </a:r>
          </a:p>
        </p:txBody>
      </p:sp>
    </p:spTree>
    <p:extLst>
      <p:ext uri="{BB962C8B-B14F-4D97-AF65-F5344CB8AC3E}">
        <p14:creationId xmlns:p14="http://schemas.microsoft.com/office/powerpoint/2010/main" val="19830412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to ASCII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249592" y="1972139"/>
            <a:ext cx="1151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"C"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7" y="2008714"/>
            <a:ext cx="80348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67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249591" y="3334278"/>
            <a:ext cx="1151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"c"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ord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80348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2200458" y="4659841"/>
            <a:ext cx="120078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"£"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ord</a:t>
              </a:r>
              <a:r>
                <a:rPr lang="en-GB" sz="3200" b="1" dirty="0"/>
                <a:t>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11816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163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Character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Convert to ASCII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2613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to ASCII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483721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ord</a:t>
            </a:r>
            <a:r>
              <a:rPr lang="en-GB" dirty="0"/>
              <a:t>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("A")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872238" y="5416317"/>
            <a:ext cx="644753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a character to ASCII value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720474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80363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22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indent="0"/>
            <a:r>
              <a:rPr lang="en-GB" dirty="0"/>
              <a:t>SDD		67%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endParaRPr lang="en-GB" dirty="0"/>
          </a:p>
          <a:p>
            <a:pPr indent="0">
              <a:buNone/>
            </a:pPr>
            <a:endParaRPr lang="en-GB" dirty="0"/>
          </a:p>
          <a:p>
            <a:pPr indent="0"/>
            <a:r>
              <a:rPr lang="en-GB" b="1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/>
            <a:r>
              <a:rPr lang="en-GB" dirty="0"/>
              <a:t>SDD		54%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r>
              <a:rPr lang="en-GB" dirty="0"/>
              <a:t>Comp Sys		13%</a:t>
            </a:r>
          </a:p>
          <a:p>
            <a:pPr marL="0" indent="0">
              <a:buNone/>
            </a:pPr>
            <a:endParaRPr lang="en-GB" dirty="0"/>
          </a:p>
          <a:p>
            <a:pPr indent="0"/>
            <a:r>
              <a:rPr lang="en-GB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5290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ord</a:t>
            </a:r>
            <a:r>
              <a:rPr lang="en-GB" dirty="0"/>
              <a:t>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("A")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797670" y="5416317"/>
            <a:ext cx="659667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4314977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to ASCII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ASCII value of a character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latin typeface="Consolas" panose="020B0609020204030204" pitchFamily="49" charset="0"/>
              </a:rPr>
              <a:t>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("A")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449788" y="4844242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Character</a:t>
            </a:r>
          </a:p>
        </p:txBody>
      </p:sp>
      <p:sp>
        <p:nvSpPr>
          <p:cNvPr id="6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869853" y="2503146"/>
            <a:ext cx="2567463" cy="862642"/>
          </a:xfrm>
          <a:prstGeom prst="callout2">
            <a:avLst>
              <a:gd name="adj1" fmla="val 56389"/>
              <a:gd name="adj2" fmla="val 99235"/>
              <a:gd name="adj3" fmla="val 56617"/>
              <a:gd name="adj4" fmla="val 113862"/>
              <a:gd name="adj5" fmla="val 148805"/>
              <a:gd name="adj6" fmla="val 1137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 err="1">
                <a:solidFill>
                  <a:srgbClr val="7030A0"/>
                </a:solidFill>
              </a:rPr>
              <a:t>ord</a:t>
            </a:r>
            <a:r>
              <a:rPr lang="en-GB" sz="2800" b="1" dirty="0">
                <a:solidFill>
                  <a:srgbClr val="7030A0"/>
                </a:solidFill>
              </a:rPr>
              <a:t>( ) function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182454" y="3774594"/>
            <a:ext cx="107133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65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75A15-63ED-494E-8FE3-593ACD28C696}"/>
              </a:ext>
            </a:extLst>
          </p:cNvPr>
          <p:cNvSpPr txBox="1"/>
          <p:nvPr/>
        </p:nvSpPr>
        <p:spPr>
          <a:xfrm flipH="1">
            <a:off x="8595360" y="5222856"/>
            <a:ext cx="33052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Character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</p:spTree>
    <p:extLst>
      <p:ext uri="{BB962C8B-B14F-4D97-AF65-F5344CB8AC3E}">
        <p14:creationId xmlns:p14="http://schemas.microsoft.com/office/powerpoint/2010/main" val="56285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to ASCII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ASCII value of a character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latin typeface="Consolas" panose="020B0609020204030204" pitchFamily="49" charset="0"/>
              </a:rPr>
              <a:t>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("A")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9667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ASCII to Character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578608" y="1972139"/>
            <a:ext cx="82263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67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1181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"C"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578607" y="3334278"/>
            <a:ext cx="82263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chr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11816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"c"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2200458" y="4659841"/>
            <a:ext cx="120078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163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chr</a:t>
              </a:r>
              <a:r>
                <a:rPr lang="en-GB" sz="3200" b="1" dirty="0"/>
                <a:t>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11816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"£"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Integer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Character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ASCII to character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6957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ASCII to Character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167" y="5911406"/>
            <a:ext cx="2294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425608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chr</a:t>
            </a:r>
            <a:r>
              <a:rPr lang="en-GB" dirty="0"/>
              <a:t>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(65)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618963" y="5416317"/>
            <a:ext cx="695408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an ASCII value to a character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537594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605364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54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chr</a:t>
            </a:r>
            <a:r>
              <a:rPr lang="en-GB" dirty="0"/>
              <a:t>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(65)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18749" y="5416317"/>
            <a:ext cx="715452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6593562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ASCII to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character for an ASCII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latin typeface="Consolas" panose="020B0609020204030204" pitchFamily="49" charset="0"/>
              </a:rPr>
              <a:t>97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434548" y="4844242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6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1022253" y="2503146"/>
            <a:ext cx="2567463" cy="862642"/>
          </a:xfrm>
          <a:prstGeom prst="callout2">
            <a:avLst>
              <a:gd name="adj1" fmla="val 56389"/>
              <a:gd name="adj2" fmla="val 99235"/>
              <a:gd name="adj3" fmla="val 56617"/>
              <a:gd name="adj4" fmla="val 113862"/>
              <a:gd name="adj5" fmla="val 148805"/>
              <a:gd name="adj6" fmla="val 1137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 err="1">
                <a:solidFill>
                  <a:srgbClr val="7030A0"/>
                </a:solidFill>
              </a:rPr>
              <a:t>chr</a:t>
            </a:r>
            <a:r>
              <a:rPr lang="en-GB" sz="2800" b="1" dirty="0">
                <a:solidFill>
                  <a:srgbClr val="7030A0"/>
                </a:solidFill>
              </a:rPr>
              <a:t>( ) function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182454" y="3774594"/>
            <a:ext cx="11502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"a"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75A15-63ED-494E-8FE3-593ACD28C696}"/>
              </a:ext>
            </a:extLst>
          </p:cNvPr>
          <p:cNvSpPr txBox="1"/>
          <p:nvPr/>
        </p:nvSpPr>
        <p:spPr>
          <a:xfrm flipH="1">
            <a:off x="8580120" y="5222856"/>
            <a:ext cx="33204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Integer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Output: Character</a:t>
            </a:r>
          </a:p>
        </p:txBody>
      </p:sp>
    </p:spTree>
    <p:extLst>
      <p:ext uri="{BB962C8B-B14F-4D97-AF65-F5344CB8AC3E}">
        <p14:creationId xmlns:p14="http://schemas.microsoft.com/office/powerpoint/2010/main" val="126215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ASCII to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character for an ASCII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latin typeface="Consolas" panose="020B0609020204030204" pitchFamily="49" charset="0"/>
              </a:rPr>
              <a:t>97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3288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Real to Integer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942094" y="2008715"/>
            <a:ext cx="145914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99.9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9192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200457" y="3334278"/>
            <a:ext cx="12007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5.5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5356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241240" y="4659841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-1.059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9192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3212431" y="5911406"/>
            <a:ext cx="1813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Real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integer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50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 – 7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 – 5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3682010" y="6200487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67820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Real to Integer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  <a:noFill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3224462" y="5911406"/>
            <a:ext cx="1801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937865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(3.14)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877990" y="5416317"/>
            <a:ext cx="443602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Casts real to integer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88506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128202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33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(3.14)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913353" y="5416317"/>
            <a:ext cx="436529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5672496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Floating-point to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an integer part of a floating-point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 err="1">
                <a:latin typeface="Consolas" panose="020B0609020204030204" pitchFamily="49" charset="0"/>
              </a:rPr>
              <a:t>int</a:t>
            </a:r>
            <a:r>
              <a:rPr lang="en-GB" sz="4400" dirty="0">
                <a:latin typeface="Consolas" panose="020B0609020204030204" pitchFamily="49" charset="0"/>
              </a:rPr>
              <a:t>(6·7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449788" y="4844242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Floating-point</a:t>
            </a:r>
          </a:p>
        </p:txBody>
      </p:sp>
      <p:sp>
        <p:nvSpPr>
          <p:cNvPr id="6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869853" y="2503146"/>
            <a:ext cx="2567463" cy="862642"/>
          </a:xfrm>
          <a:prstGeom prst="callout2">
            <a:avLst>
              <a:gd name="adj1" fmla="val 56389"/>
              <a:gd name="adj2" fmla="val 99235"/>
              <a:gd name="adj3" fmla="val 56617"/>
              <a:gd name="adj4" fmla="val 113862"/>
              <a:gd name="adj5" fmla="val 148805"/>
              <a:gd name="adj6" fmla="val 1137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 err="1">
                <a:solidFill>
                  <a:srgbClr val="7030A0"/>
                </a:solidFill>
              </a:rPr>
              <a:t>int</a:t>
            </a:r>
            <a:r>
              <a:rPr lang="en-GB" sz="2800" b="1" dirty="0">
                <a:solidFill>
                  <a:srgbClr val="7030A0"/>
                </a:solidFill>
              </a:rPr>
              <a:t>( ) function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182454" y="3774594"/>
            <a:ext cx="11502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6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75A15-63ED-494E-8FE3-593ACD28C696}"/>
              </a:ext>
            </a:extLst>
          </p:cNvPr>
          <p:cNvSpPr txBox="1"/>
          <p:nvPr/>
        </p:nvSpPr>
        <p:spPr>
          <a:xfrm flipH="1">
            <a:off x="8610600" y="5222856"/>
            <a:ext cx="32899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Floating-point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</p:spTree>
    <p:extLst>
      <p:ext uri="{BB962C8B-B14F-4D97-AF65-F5344CB8AC3E}">
        <p14:creationId xmlns:p14="http://schemas.microsoft.com/office/powerpoint/2010/main" val="314600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Floating-point to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an integer part of a floating-point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 err="1">
                <a:latin typeface="Consolas" panose="020B0609020204030204" pitchFamily="49" charset="0"/>
              </a:rPr>
              <a:t>int</a:t>
            </a:r>
            <a:r>
              <a:rPr lang="en-GB" sz="4400" dirty="0">
                <a:latin typeface="Consolas" panose="020B0609020204030204" pitchFamily="49" charset="0"/>
              </a:rPr>
              <a:t>(6·7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265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Modulus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13 % 5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42610" y="4132699"/>
            <a:ext cx="2935504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Modulus operator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myMod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604789" y="5416317"/>
            <a:ext cx="69824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Returns the remainder from a division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41826A-CF9C-4989-9083-EC24C85EE8A9}"/>
              </a:ext>
            </a:extLst>
          </p:cNvPr>
          <p:cNvSpPr txBox="1"/>
          <p:nvPr/>
        </p:nvSpPr>
        <p:spPr>
          <a:xfrm>
            <a:off x="8530389" y="1299889"/>
            <a:ext cx="3290820" cy="70788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rgbClr val="7030A0"/>
                </a:solidFill>
              </a:rPr>
              <a:t>13 </a:t>
            </a:r>
            <a:r>
              <a:rPr lang="pt-BR" sz="4000" b="1" dirty="0"/>
              <a:t>÷</a:t>
            </a:r>
            <a:r>
              <a:rPr lang="pt-BR" sz="4000" b="1" dirty="0">
                <a:solidFill>
                  <a:srgbClr val="7030A0"/>
                </a:solidFill>
              </a:rPr>
              <a:t> 5 </a:t>
            </a:r>
            <a:r>
              <a:rPr lang="pt-BR" sz="4000" b="1" dirty="0"/>
              <a:t>=</a:t>
            </a:r>
            <a:r>
              <a:rPr lang="pt-BR" sz="4000" b="1" dirty="0">
                <a:solidFill>
                  <a:srgbClr val="7030A0"/>
                </a:solidFill>
              </a:rPr>
              <a:t> 2 </a:t>
            </a:r>
            <a:r>
              <a:rPr lang="pt-BR" sz="4000" b="1" dirty="0"/>
              <a:t>r</a:t>
            </a:r>
            <a:r>
              <a:rPr lang="pt-BR" sz="4000" b="1" dirty="0">
                <a:solidFill>
                  <a:srgbClr val="7030A0"/>
                </a:solidFill>
              </a:rPr>
              <a:t> </a:t>
            </a:r>
            <a:r>
              <a:rPr lang="pt-BR" sz="4000" b="1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3550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Modulus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13 % 5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myMod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658214" y="5416317"/>
            <a:ext cx="68756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693685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remainder from a division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13 % 5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1425744" y="4837267"/>
            <a:ext cx="3077861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16606"/>
              <a:gd name="adj5" fmla="val -43235"/>
              <a:gd name="adj6" fmla="val -167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Modulus operator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182454" y="3774594"/>
            <a:ext cx="11502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75A15-63ED-494E-8FE3-593ACD28C696}"/>
              </a:ext>
            </a:extLst>
          </p:cNvPr>
          <p:cNvSpPr txBox="1"/>
          <p:nvPr/>
        </p:nvSpPr>
        <p:spPr>
          <a:xfrm flipH="1">
            <a:off x="8610600" y="5222856"/>
            <a:ext cx="32899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Division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Output: Remainder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D2FAC96-ADE0-49FC-8BC7-2897523BFB17}"/>
              </a:ext>
            </a:extLst>
          </p:cNvPr>
          <p:cNvGrpSpPr/>
          <p:nvPr/>
        </p:nvGrpSpPr>
        <p:grpSpPr>
          <a:xfrm>
            <a:off x="3800015" y="2609428"/>
            <a:ext cx="2226716" cy="1356803"/>
            <a:chOff x="4725129" y="2391718"/>
            <a:chExt cx="2704005" cy="135680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4E6CA34-AFCC-4A86-BBEC-2B2266223B3E}"/>
                </a:ext>
              </a:extLst>
            </p:cNvPr>
            <p:cNvSpPr/>
            <p:nvPr/>
          </p:nvSpPr>
          <p:spPr>
            <a:xfrm rot="16200000">
              <a:off x="5735392" y="2054779"/>
              <a:ext cx="683479" cy="270400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618CFB-57D2-41B1-9F43-23A20D0F30F2}"/>
                </a:ext>
              </a:extLst>
            </p:cNvPr>
            <p:cNvSpPr txBox="1"/>
            <p:nvPr/>
          </p:nvSpPr>
          <p:spPr>
            <a:xfrm>
              <a:off x="5391153" y="2391718"/>
              <a:ext cx="16666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Division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186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7" grpId="0" animBg="1"/>
      <p:bldP spid="8" grpId="0"/>
      <p:bldP spid="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remainder from a division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13 % 5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7765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and use substrings</a:t>
            </a:r>
          </a:p>
        </p:txBody>
      </p:sp>
    </p:spTree>
    <p:extLst>
      <p:ext uri="{BB962C8B-B14F-4D97-AF65-F5344CB8AC3E}">
        <p14:creationId xmlns:p14="http://schemas.microsoft.com/office/powerpoint/2010/main" val="3531375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SDD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Higher (Python)</a:t>
            </a:r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812" y="2659559"/>
            <a:ext cx="6457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"Hello world"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as an Array</a:t>
            </a:r>
          </a:p>
        </p:txBody>
      </p: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907320" y="380357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5218593" y="4276648"/>
            <a:ext cx="914400" cy="612648"/>
          </a:xfrm>
          <a:prstGeom prst="callout1">
            <a:avLst>
              <a:gd name="adj1" fmla="val -4882"/>
              <a:gd name="adj2" fmla="val 50834"/>
              <a:gd name="adj3" fmla="val -154731"/>
              <a:gd name="adj4" fmla="val 51154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5520155" y="380357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5838700" y="4276648"/>
            <a:ext cx="914400" cy="612648"/>
          </a:xfrm>
          <a:prstGeom prst="callout1">
            <a:avLst>
              <a:gd name="adj1" fmla="val -4882"/>
              <a:gd name="adj2" fmla="val 50834"/>
              <a:gd name="adj3" fmla="val -154362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7990449" y="380357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909075" y="402636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Index value:</a:t>
            </a:r>
          </a:p>
        </p:txBody>
      </p:sp>
      <p:sp>
        <p:nvSpPr>
          <p:cNvPr id="14" name="An array is">
            <a:extLst>
              <a:ext uri="{FF2B5EF4-FFF2-40B4-BE49-F238E27FC236}">
                <a16:creationId xmlns:a16="http://schemas.microsoft.com/office/drawing/2014/main" id="{BE9EBAD2-B6BA-4ACA-93C0-E172AEB63A0E}"/>
              </a:ext>
            </a:extLst>
          </p:cNvPr>
          <p:cNvSpPr txBox="1"/>
          <p:nvPr/>
        </p:nvSpPr>
        <p:spPr>
          <a:xfrm>
            <a:off x="3431014" y="5444556"/>
            <a:ext cx="5329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Think: An </a:t>
            </a:r>
            <a:r>
              <a:rPr lang="en-GB" sz="3200" b="1" i="1" dirty="0">
                <a:solidFill>
                  <a:srgbClr val="7030A0"/>
                </a:solidFill>
              </a:rPr>
              <a:t>array</a:t>
            </a:r>
            <a:r>
              <a:rPr lang="en-GB" sz="3200" b="1" dirty="0">
                <a:solidFill>
                  <a:srgbClr val="7030A0"/>
                </a:solidFill>
              </a:rPr>
              <a:t> of characters</a:t>
            </a:r>
          </a:p>
        </p:txBody>
      </p:sp>
    </p:spTree>
    <p:extLst>
      <p:ext uri="{BB962C8B-B14F-4D97-AF65-F5344CB8AC3E}">
        <p14:creationId xmlns:p14="http://schemas.microsoft.com/office/powerpoint/2010/main" val="374226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1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812" y="2659559"/>
            <a:ext cx="6457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"Hello world"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as an Array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909075" y="402636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</p:spTree>
    <p:extLst>
      <p:ext uri="{BB962C8B-B14F-4D97-AF65-F5344CB8AC3E}">
        <p14:creationId xmlns:p14="http://schemas.microsoft.com/office/powerpoint/2010/main" val="13930969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a Character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5646312A-E3B2-4F22-B910-312355F92D6F}"/>
              </a:ext>
            </a:extLst>
          </p:cNvPr>
          <p:cNvSpPr/>
          <p:nvPr/>
        </p:nvSpPr>
        <p:spPr>
          <a:xfrm>
            <a:off x="7206654" y="4859294"/>
            <a:ext cx="1919377" cy="862642"/>
          </a:xfrm>
          <a:prstGeom prst="callout2">
            <a:avLst>
              <a:gd name="adj1" fmla="val 52750"/>
              <a:gd name="adj2" fmla="val -2245"/>
              <a:gd name="adj3" fmla="val 52934"/>
              <a:gd name="adj4" fmla="val -23248"/>
              <a:gd name="adj5" fmla="val -7915"/>
              <a:gd name="adj6" fmla="val -23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243888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a Character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6986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Multiple Characters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02EDABEA-F160-4918-98F6-FA9D8938A541}"/>
              </a:ext>
            </a:extLst>
          </p:cNvPr>
          <p:cNvSpPr/>
          <p:nvPr/>
        </p:nvSpPr>
        <p:spPr>
          <a:xfrm>
            <a:off x="7832296" y="4732106"/>
            <a:ext cx="1919377" cy="862642"/>
          </a:xfrm>
          <a:prstGeom prst="callout2">
            <a:avLst>
              <a:gd name="adj1" fmla="val 52750"/>
              <a:gd name="adj2" fmla="val -2245"/>
              <a:gd name="adj3" fmla="val 52934"/>
              <a:gd name="adj4" fmla="val -23248"/>
              <a:gd name="adj5" fmla="val -7915"/>
              <a:gd name="adj6" fmla="val -23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BA5F4D72-4401-430D-88EA-B709CAFF3DB8}"/>
              </a:ext>
            </a:extLst>
          </p:cNvPr>
          <p:cNvSpPr/>
          <p:nvPr/>
        </p:nvSpPr>
        <p:spPr>
          <a:xfrm>
            <a:off x="4515844" y="4732106"/>
            <a:ext cx="1820928" cy="862642"/>
          </a:xfrm>
          <a:prstGeom prst="callout2">
            <a:avLst>
              <a:gd name="adj1" fmla="val 52750"/>
              <a:gd name="adj2" fmla="val 100251"/>
              <a:gd name="adj3" fmla="val 52750"/>
              <a:gd name="adj4" fmla="val 123318"/>
              <a:gd name="adj5" fmla="val -7560"/>
              <a:gd name="adj6" fmla="val 12320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3" name="An array is">
            <a:extLst>
              <a:ext uri="{FF2B5EF4-FFF2-40B4-BE49-F238E27FC236}">
                <a16:creationId xmlns:a16="http://schemas.microsoft.com/office/drawing/2014/main" id="{B7BB33C6-A613-EE2A-C9BD-B6F67DB8F502}"/>
              </a:ext>
            </a:extLst>
          </p:cNvPr>
          <p:cNvSpPr txBox="1"/>
          <p:nvPr/>
        </p:nvSpPr>
        <p:spPr>
          <a:xfrm>
            <a:off x="2968338" y="5785715"/>
            <a:ext cx="6255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Stop – Start = Number of characters </a:t>
            </a:r>
          </a:p>
        </p:txBody>
      </p:sp>
    </p:spTree>
    <p:extLst>
      <p:ext uri="{BB962C8B-B14F-4D97-AF65-F5344CB8AC3E}">
        <p14:creationId xmlns:p14="http://schemas.microsoft.com/office/powerpoint/2010/main" val="196292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4" grpId="0" animBg="1"/>
      <p:bldP spid="5" grpId="0" animBg="1"/>
      <p:bldP spid="3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Multiple Characters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3283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Left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allout: Bent Line with No Border 7">
            <a:extLst>
              <a:ext uri="{FF2B5EF4-FFF2-40B4-BE49-F238E27FC236}">
                <a16:creationId xmlns:a16="http://schemas.microsoft.com/office/drawing/2014/main" id="{1F8C218C-5664-7811-6EA1-9711998690C6}"/>
              </a:ext>
            </a:extLst>
          </p:cNvPr>
          <p:cNvSpPr/>
          <p:nvPr/>
        </p:nvSpPr>
        <p:spPr>
          <a:xfrm>
            <a:off x="4473804" y="4826697"/>
            <a:ext cx="1820928" cy="862642"/>
          </a:xfrm>
          <a:prstGeom prst="callout2">
            <a:avLst>
              <a:gd name="adj1" fmla="val 52750"/>
              <a:gd name="adj2" fmla="val 100251"/>
              <a:gd name="adj3" fmla="val 52750"/>
              <a:gd name="adj4" fmla="val 123318"/>
              <a:gd name="adj5" fmla="val -7560"/>
              <a:gd name="adj6" fmla="val 12320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 omitted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7CCC04E2-551F-44D1-9FB9-AFC861A9CF17}"/>
              </a:ext>
            </a:extLst>
          </p:cNvPr>
          <p:cNvSpPr txBox="1"/>
          <p:nvPr/>
        </p:nvSpPr>
        <p:spPr>
          <a:xfrm>
            <a:off x="4473804" y="6026347"/>
            <a:ext cx="3239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Start value = 0</a:t>
            </a:r>
          </a:p>
        </p:txBody>
      </p:sp>
    </p:spTree>
    <p:extLst>
      <p:ext uri="{BB962C8B-B14F-4D97-AF65-F5344CB8AC3E}">
        <p14:creationId xmlns:p14="http://schemas.microsoft.com/office/powerpoint/2010/main" val="76564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3" grpId="0" animBg="1"/>
      <p:bldP spid="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Left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5052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Mid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An array is">
            <a:extLst>
              <a:ext uri="{FF2B5EF4-FFF2-40B4-BE49-F238E27FC236}">
                <a16:creationId xmlns:a16="http://schemas.microsoft.com/office/drawing/2014/main" id="{B5332CB2-0AF3-D45E-A0B6-F136520B1798}"/>
              </a:ext>
            </a:extLst>
          </p:cNvPr>
          <p:cNvSpPr txBox="1"/>
          <p:nvPr/>
        </p:nvSpPr>
        <p:spPr>
          <a:xfrm>
            <a:off x="2999510" y="5785716"/>
            <a:ext cx="6192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Stop – Start = Number of characters </a:t>
            </a:r>
          </a:p>
        </p:txBody>
      </p:sp>
    </p:spTree>
    <p:extLst>
      <p:ext uri="{BB962C8B-B14F-4D97-AF65-F5344CB8AC3E}">
        <p14:creationId xmlns:p14="http://schemas.microsoft.com/office/powerpoint/2010/main" val="123689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3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Mid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59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procedures</a:t>
            </a:r>
          </a:p>
          <a:p>
            <a:r>
              <a:rPr lang="en-GB" dirty="0"/>
              <a:t>Describe, exemplify and implement functions</a:t>
            </a:r>
          </a:p>
        </p:txBody>
      </p:sp>
    </p:spTree>
    <p:extLst>
      <p:ext uri="{BB962C8B-B14F-4D97-AF65-F5344CB8AC3E}">
        <p14:creationId xmlns:p14="http://schemas.microsoft.com/office/powerpoint/2010/main" val="81427917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8303608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GB" sz="4400" dirty="0"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latin typeface="Consolas" panose="020B0609020204030204" pitchFamily="49" charset="0"/>
              </a:rPr>
              <a:t>)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F5EA0BAF-6885-1CB2-C616-4713FEE5C432}"/>
              </a:ext>
            </a:extLst>
          </p:cNvPr>
          <p:cNvSpPr/>
          <p:nvPr/>
        </p:nvSpPr>
        <p:spPr>
          <a:xfrm>
            <a:off x="7802263" y="5640899"/>
            <a:ext cx="1919377" cy="862642"/>
          </a:xfrm>
          <a:prstGeom prst="callout2">
            <a:avLst>
              <a:gd name="adj1" fmla="val 52750"/>
              <a:gd name="adj2" fmla="val -2245"/>
              <a:gd name="adj3" fmla="val 52934"/>
              <a:gd name="adj4" fmla="val -23248"/>
              <a:gd name="adj5" fmla="val -7915"/>
              <a:gd name="adj6" fmla="val -23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Stop value omitted</a:t>
            </a:r>
          </a:p>
        </p:txBody>
      </p:sp>
    </p:spTree>
    <p:extLst>
      <p:ext uri="{BB962C8B-B14F-4D97-AF65-F5344CB8AC3E}">
        <p14:creationId xmlns:p14="http://schemas.microsoft.com/office/powerpoint/2010/main" val="151469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49" y="2367171"/>
            <a:ext cx="9049567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GB" sz="4400" dirty="0"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latin typeface="Consolas" panose="020B0609020204030204" pitchFamily="49" charset="0"/>
              </a:rPr>
              <a:t>)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07956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09981" y="3016251"/>
            <a:ext cx="6457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"Hello world"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Negative Index</a:t>
            </a:r>
          </a:p>
        </p:txBody>
      </p: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857665" y="4160265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-11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7004087" y="4633340"/>
            <a:ext cx="914400" cy="612648"/>
          </a:xfrm>
          <a:prstGeom prst="callout1">
            <a:avLst>
              <a:gd name="adj1" fmla="val -4882"/>
              <a:gd name="adj2" fmla="val 50834"/>
              <a:gd name="adj3" fmla="val -154731"/>
              <a:gd name="adj4" fmla="val 51154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-4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7305649" y="4160265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-3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7624194" y="4633340"/>
            <a:ext cx="914400" cy="612648"/>
          </a:xfrm>
          <a:prstGeom prst="callout1">
            <a:avLst>
              <a:gd name="adj1" fmla="val -4882"/>
              <a:gd name="adj2" fmla="val 50834"/>
              <a:gd name="adj3" fmla="val -154362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-2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7937618" y="4160265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856244" y="4397327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2BC01F-B1A3-2A8E-1EAE-890EFE71558A}"/>
              </a:ext>
            </a:extLst>
          </p:cNvPr>
          <p:cNvGrpSpPr/>
          <p:nvPr/>
        </p:nvGrpSpPr>
        <p:grpSpPr>
          <a:xfrm>
            <a:off x="4857317" y="1626364"/>
            <a:ext cx="4005149" cy="1085723"/>
            <a:chOff x="4857317" y="1626364"/>
            <a:chExt cx="4005149" cy="1085723"/>
          </a:xfrm>
        </p:grpSpPr>
        <p:sp>
          <p:nvSpPr>
            <p:cNvPr id="3" name="Callout: Line with No Border 2">
              <a:extLst>
                <a:ext uri="{FF2B5EF4-FFF2-40B4-BE49-F238E27FC236}">
                  <a16:creationId xmlns:a16="http://schemas.microsoft.com/office/drawing/2014/main" id="{307465B1-152E-0F81-2BC0-C5F27DF56CDD}"/>
                </a:ext>
              </a:extLst>
            </p:cNvPr>
            <p:cNvSpPr/>
            <p:nvPr/>
          </p:nvSpPr>
          <p:spPr>
            <a:xfrm>
              <a:off x="4857317" y="1626364"/>
              <a:ext cx="914400" cy="612648"/>
            </a:xfrm>
            <a:prstGeom prst="callout1">
              <a:avLst>
                <a:gd name="adj1" fmla="val 98744"/>
                <a:gd name="adj2" fmla="val 50314"/>
                <a:gd name="adj3" fmla="val 241530"/>
                <a:gd name="adj4" fmla="val 51157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0</a:t>
              </a:r>
            </a:p>
          </p:txBody>
        </p:sp>
        <p:sp>
          <p:nvSpPr>
            <p:cNvPr id="4" name="Callout: Line with No Border 3">
              <a:extLst>
                <a:ext uri="{FF2B5EF4-FFF2-40B4-BE49-F238E27FC236}">
                  <a16:creationId xmlns:a16="http://schemas.microsoft.com/office/drawing/2014/main" id="{0C36F6AE-AB80-CB5C-25FD-779205ECF3DC}"/>
                </a:ext>
              </a:extLst>
            </p:cNvPr>
            <p:cNvSpPr/>
            <p:nvPr/>
          </p:nvSpPr>
          <p:spPr>
            <a:xfrm>
              <a:off x="5168590" y="2099439"/>
              <a:ext cx="914400" cy="612648"/>
            </a:xfrm>
            <a:prstGeom prst="callout1">
              <a:avLst>
                <a:gd name="adj1" fmla="val 99036"/>
                <a:gd name="adj2" fmla="val 49803"/>
                <a:gd name="adj3" fmla="val 163451"/>
                <a:gd name="adj4" fmla="val 50123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5" name="Callout: Line with No Border 4">
              <a:extLst>
                <a:ext uri="{FF2B5EF4-FFF2-40B4-BE49-F238E27FC236}">
                  <a16:creationId xmlns:a16="http://schemas.microsoft.com/office/drawing/2014/main" id="{1802C24D-B8CF-DDDB-D923-A821AD407B3D}"/>
                </a:ext>
              </a:extLst>
            </p:cNvPr>
            <p:cNvSpPr/>
            <p:nvPr/>
          </p:nvSpPr>
          <p:spPr>
            <a:xfrm>
              <a:off x="5470152" y="1626364"/>
              <a:ext cx="914400" cy="612648"/>
            </a:xfrm>
            <a:prstGeom prst="callout1">
              <a:avLst>
                <a:gd name="adj1" fmla="val 100170"/>
                <a:gd name="adj2" fmla="val 49564"/>
                <a:gd name="adj3" fmla="val 239491"/>
                <a:gd name="adj4" fmla="val 50918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2</a:t>
              </a:r>
            </a:p>
          </p:txBody>
        </p:sp>
        <p:sp>
          <p:nvSpPr>
            <p:cNvPr id="6" name="Callout: Line with No Border 5">
              <a:extLst>
                <a:ext uri="{FF2B5EF4-FFF2-40B4-BE49-F238E27FC236}">
                  <a16:creationId xmlns:a16="http://schemas.microsoft.com/office/drawing/2014/main" id="{96297845-D689-A9AA-7AC9-96C7C938F56C}"/>
                </a:ext>
              </a:extLst>
            </p:cNvPr>
            <p:cNvSpPr/>
            <p:nvPr/>
          </p:nvSpPr>
          <p:spPr>
            <a:xfrm>
              <a:off x="5788697" y="2099439"/>
              <a:ext cx="914400" cy="612648"/>
            </a:xfrm>
            <a:prstGeom prst="callout1">
              <a:avLst>
                <a:gd name="adj1" fmla="val 99553"/>
                <a:gd name="adj2" fmla="val 50345"/>
                <a:gd name="adj3" fmla="val 161860"/>
                <a:gd name="adj4" fmla="val 51168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7" name="Callout: Line with No Border 6">
              <a:extLst>
                <a:ext uri="{FF2B5EF4-FFF2-40B4-BE49-F238E27FC236}">
                  <a16:creationId xmlns:a16="http://schemas.microsoft.com/office/drawing/2014/main" id="{0CD56995-1BA2-1959-A950-AB1311A7AC58}"/>
                </a:ext>
              </a:extLst>
            </p:cNvPr>
            <p:cNvSpPr/>
            <p:nvPr/>
          </p:nvSpPr>
          <p:spPr>
            <a:xfrm>
              <a:off x="7948066" y="1626364"/>
              <a:ext cx="914400" cy="612648"/>
            </a:xfrm>
            <a:prstGeom prst="callout1">
              <a:avLst>
                <a:gd name="adj1" fmla="val 99718"/>
                <a:gd name="adj2" fmla="val 49792"/>
                <a:gd name="adj3" fmla="val 241306"/>
                <a:gd name="adj4" fmla="val 50094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10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12543DB-D10A-B87F-44FC-0ABFEDDD5C64}"/>
              </a:ext>
            </a:extLst>
          </p:cNvPr>
          <p:cNvSpPr txBox="1"/>
          <p:nvPr/>
        </p:nvSpPr>
        <p:spPr>
          <a:xfrm>
            <a:off x="2866692" y="1849153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</p:spTree>
    <p:extLst>
      <p:ext uri="{BB962C8B-B14F-4D97-AF65-F5344CB8AC3E}">
        <p14:creationId xmlns:p14="http://schemas.microsoft.com/office/powerpoint/2010/main" val="47873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8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09981" y="3016251"/>
            <a:ext cx="6457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"Hello world"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Negative Index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856244" y="4397327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2BC01F-B1A3-2A8E-1EAE-890EFE71558A}"/>
              </a:ext>
            </a:extLst>
          </p:cNvPr>
          <p:cNvGrpSpPr/>
          <p:nvPr/>
        </p:nvGrpSpPr>
        <p:grpSpPr>
          <a:xfrm>
            <a:off x="4857317" y="1626364"/>
            <a:ext cx="4005149" cy="1085723"/>
            <a:chOff x="4857317" y="1626364"/>
            <a:chExt cx="4005149" cy="1085723"/>
          </a:xfrm>
        </p:grpSpPr>
        <p:sp>
          <p:nvSpPr>
            <p:cNvPr id="3" name="Callout: Line with No Border 2">
              <a:extLst>
                <a:ext uri="{FF2B5EF4-FFF2-40B4-BE49-F238E27FC236}">
                  <a16:creationId xmlns:a16="http://schemas.microsoft.com/office/drawing/2014/main" id="{307465B1-152E-0F81-2BC0-C5F27DF56CDD}"/>
                </a:ext>
              </a:extLst>
            </p:cNvPr>
            <p:cNvSpPr/>
            <p:nvPr/>
          </p:nvSpPr>
          <p:spPr>
            <a:xfrm>
              <a:off x="4857317" y="1626364"/>
              <a:ext cx="914400" cy="612648"/>
            </a:xfrm>
            <a:prstGeom prst="callout1">
              <a:avLst>
                <a:gd name="adj1" fmla="val 98744"/>
                <a:gd name="adj2" fmla="val 50314"/>
                <a:gd name="adj3" fmla="val 241530"/>
                <a:gd name="adj4" fmla="val 51157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" name="Callout: Line with No Border 3">
              <a:extLst>
                <a:ext uri="{FF2B5EF4-FFF2-40B4-BE49-F238E27FC236}">
                  <a16:creationId xmlns:a16="http://schemas.microsoft.com/office/drawing/2014/main" id="{0C36F6AE-AB80-CB5C-25FD-779205ECF3DC}"/>
                </a:ext>
              </a:extLst>
            </p:cNvPr>
            <p:cNvSpPr/>
            <p:nvPr/>
          </p:nvSpPr>
          <p:spPr>
            <a:xfrm>
              <a:off x="5168590" y="2099439"/>
              <a:ext cx="914400" cy="612648"/>
            </a:xfrm>
            <a:prstGeom prst="callout1">
              <a:avLst>
                <a:gd name="adj1" fmla="val 99036"/>
                <a:gd name="adj2" fmla="val 49803"/>
                <a:gd name="adj3" fmla="val 163451"/>
                <a:gd name="adj4" fmla="val 50123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Callout: Line with No Border 4">
              <a:extLst>
                <a:ext uri="{FF2B5EF4-FFF2-40B4-BE49-F238E27FC236}">
                  <a16:creationId xmlns:a16="http://schemas.microsoft.com/office/drawing/2014/main" id="{1802C24D-B8CF-DDDB-D923-A821AD407B3D}"/>
                </a:ext>
              </a:extLst>
            </p:cNvPr>
            <p:cNvSpPr/>
            <p:nvPr/>
          </p:nvSpPr>
          <p:spPr>
            <a:xfrm>
              <a:off x="5470152" y="1626364"/>
              <a:ext cx="914400" cy="612648"/>
            </a:xfrm>
            <a:prstGeom prst="callout1">
              <a:avLst>
                <a:gd name="adj1" fmla="val 100170"/>
                <a:gd name="adj2" fmla="val 49564"/>
                <a:gd name="adj3" fmla="val 239491"/>
                <a:gd name="adj4" fmla="val 50918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Callout: Line with No Border 5">
              <a:extLst>
                <a:ext uri="{FF2B5EF4-FFF2-40B4-BE49-F238E27FC236}">
                  <a16:creationId xmlns:a16="http://schemas.microsoft.com/office/drawing/2014/main" id="{96297845-D689-A9AA-7AC9-96C7C938F56C}"/>
                </a:ext>
              </a:extLst>
            </p:cNvPr>
            <p:cNvSpPr/>
            <p:nvPr/>
          </p:nvSpPr>
          <p:spPr>
            <a:xfrm>
              <a:off x="5788697" y="2099439"/>
              <a:ext cx="914400" cy="612648"/>
            </a:xfrm>
            <a:prstGeom prst="callout1">
              <a:avLst>
                <a:gd name="adj1" fmla="val 99553"/>
                <a:gd name="adj2" fmla="val 50345"/>
                <a:gd name="adj3" fmla="val 161860"/>
                <a:gd name="adj4" fmla="val 51168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" name="Callout: Line with No Border 6">
              <a:extLst>
                <a:ext uri="{FF2B5EF4-FFF2-40B4-BE49-F238E27FC236}">
                  <a16:creationId xmlns:a16="http://schemas.microsoft.com/office/drawing/2014/main" id="{0CD56995-1BA2-1959-A950-AB1311A7AC58}"/>
                </a:ext>
              </a:extLst>
            </p:cNvPr>
            <p:cNvSpPr/>
            <p:nvPr/>
          </p:nvSpPr>
          <p:spPr>
            <a:xfrm>
              <a:off x="7948066" y="1626364"/>
              <a:ext cx="914400" cy="612648"/>
            </a:xfrm>
            <a:prstGeom prst="callout1">
              <a:avLst>
                <a:gd name="adj1" fmla="val 99718"/>
                <a:gd name="adj2" fmla="val 49792"/>
                <a:gd name="adj3" fmla="val 241306"/>
                <a:gd name="adj4" fmla="val 50094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12543DB-D10A-B87F-44FC-0ABFEDDD5C64}"/>
              </a:ext>
            </a:extLst>
          </p:cNvPr>
          <p:cNvSpPr txBox="1"/>
          <p:nvPr/>
        </p:nvSpPr>
        <p:spPr>
          <a:xfrm>
            <a:off x="2866692" y="1849153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</p:spTree>
    <p:extLst>
      <p:ext uri="{BB962C8B-B14F-4D97-AF65-F5344CB8AC3E}">
        <p14:creationId xmlns:p14="http://schemas.microsoft.com/office/powerpoint/2010/main" val="252305685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Substring – Negative Index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853220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-5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GB" sz="4400" dirty="0"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latin typeface="Consolas" panose="020B0609020204030204" pitchFamily="49" charset="0"/>
              </a:rPr>
              <a:t>)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 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-5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F5EA0BAF-6885-1CB2-C616-4713FEE5C432}"/>
              </a:ext>
            </a:extLst>
          </p:cNvPr>
          <p:cNvSpPr/>
          <p:nvPr/>
        </p:nvSpPr>
        <p:spPr>
          <a:xfrm>
            <a:off x="8103053" y="5605539"/>
            <a:ext cx="1919377" cy="862642"/>
          </a:xfrm>
          <a:prstGeom prst="callout2">
            <a:avLst>
              <a:gd name="adj1" fmla="val 52750"/>
              <a:gd name="adj2" fmla="val -2245"/>
              <a:gd name="adj3" fmla="val 52934"/>
              <a:gd name="adj4" fmla="val -23248"/>
              <a:gd name="adj5" fmla="val -7915"/>
              <a:gd name="adj6" fmla="val -23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Stop value omitted</a:t>
            </a:r>
          </a:p>
        </p:txBody>
      </p:sp>
    </p:spTree>
    <p:extLst>
      <p:ext uri="{BB962C8B-B14F-4D97-AF65-F5344CB8AC3E}">
        <p14:creationId xmlns:p14="http://schemas.microsoft.com/office/powerpoint/2010/main" val="251702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4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Substring – Negative Index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853220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-5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GB" sz="4400" dirty="0"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latin typeface="Consolas" panose="020B0609020204030204" pitchFamily="49" charset="0"/>
              </a:rPr>
              <a:t>)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 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-5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2050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standard algorithms:</a:t>
            </a:r>
          </a:p>
          <a:p>
            <a:pPr lvl="1"/>
            <a:r>
              <a:rPr lang="en-GB" sz="2800" dirty="0"/>
              <a:t>linear search</a:t>
            </a:r>
          </a:p>
          <a:p>
            <a:pPr lvl="1"/>
            <a:r>
              <a:rPr lang="en-GB" sz="2800" dirty="0"/>
              <a:t>find minimum and maximum</a:t>
            </a:r>
          </a:p>
          <a:p>
            <a:pPr lvl="1"/>
            <a:r>
              <a:rPr lang="en-GB" sz="2800" dirty="0"/>
              <a:t>count occurrences</a:t>
            </a:r>
          </a:p>
        </p:txBody>
      </p:sp>
    </p:spTree>
    <p:extLst>
      <p:ext uri="{BB962C8B-B14F-4D97-AF65-F5344CB8AC3E}">
        <p14:creationId xmlns:p14="http://schemas.microsoft.com/office/powerpoint/2010/main" val="386115484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220027-F85B-37BC-5382-1AACF0BB5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E8E7B3-BE90-845C-9F30-F42285851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search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F8AD8-1ED3-DB18-D1D4-4FACDA1D9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Set found to False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Loop for all values or until found is True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If current value matches the search value, then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	Set found to True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End if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End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36E8A1-643E-A13C-B3DF-8586F549C29D}"/>
              </a:ext>
            </a:extLst>
          </p:cNvPr>
          <p:cNvSpPr txBox="1"/>
          <p:nvPr/>
        </p:nvSpPr>
        <p:spPr>
          <a:xfrm>
            <a:off x="4429760" y="5908100"/>
            <a:ext cx="69240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"Carl"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0782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127B2-A813-4432-2A7A-ED9E48AFC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16BE1A8-C3CA-21F4-675E-654448CF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search (1/3)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4C349F-ACCF-C4D0-04C5-E162BCEF5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"Carl"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found =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4 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index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target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"Carl"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6</a:t>
            </a:r>
            <a:endParaRPr lang="en-US" altLang="en-US" sz="32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A749B7F-A9B4-4804-B8AF-4220974312E9}"/>
              </a:ext>
            </a:extLst>
          </p:cNvPr>
          <p:cNvSpPr/>
          <p:nvPr/>
        </p:nvSpPr>
        <p:spPr>
          <a:xfrm>
            <a:off x="4678268" y="2414528"/>
            <a:ext cx="1417732" cy="485083"/>
          </a:xfrm>
          <a:prstGeom prst="callout2">
            <a:avLst>
              <a:gd name="adj1" fmla="val 50566"/>
              <a:gd name="adj2" fmla="val 514"/>
              <a:gd name="adj3" fmla="val 52597"/>
              <a:gd name="adj4" fmla="val -114983"/>
              <a:gd name="adj5" fmla="val 106524"/>
              <a:gd name="adj6" fmla="val -1350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Flag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EE51F00C-B8E1-5F0A-04E5-4AE9AA4A9DAC}"/>
              </a:ext>
            </a:extLst>
          </p:cNvPr>
          <p:cNvSpPr/>
          <p:nvPr/>
        </p:nvSpPr>
        <p:spPr>
          <a:xfrm>
            <a:off x="5433918" y="4400896"/>
            <a:ext cx="3132232" cy="485083"/>
          </a:xfrm>
          <a:prstGeom prst="callout2">
            <a:avLst>
              <a:gd name="adj1" fmla="val 50076"/>
              <a:gd name="adj2" fmla="val -93"/>
              <a:gd name="adj3" fmla="val 50797"/>
              <a:gd name="adj4" fmla="val -16690"/>
              <a:gd name="adj5" fmla="val -23072"/>
              <a:gd name="adj6" fmla="val -251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to search for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4C3D931-F43B-1614-EE8A-48F5B9554C83}"/>
              </a:ext>
            </a:extLst>
          </p:cNvPr>
          <p:cNvSpPr/>
          <p:nvPr/>
        </p:nvSpPr>
        <p:spPr>
          <a:xfrm>
            <a:off x="7675468" y="1340542"/>
            <a:ext cx="3132232" cy="485083"/>
          </a:xfrm>
          <a:prstGeom prst="callout2">
            <a:avLst>
              <a:gd name="adj1" fmla="val 49585"/>
              <a:gd name="adj2" fmla="val -18"/>
              <a:gd name="adj3" fmla="val 49325"/>
              <a:gd name="adj4" fmla="val -16994"/>
              <a:gd name="adj5" fmla="val 118306"/>
              <a:gd name="adj6" fmla="val -2899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Values to search</a:t>
            </a:r>
          </a:p>
        </p:txBody>
      </p:sp>
    </p:spTree>
    <p:extLst>
      <p:ext uri="{BB962C8B-B14F-4D97-AF65-F5344CB8AC3E}">
        <p14:creationId xmlns:p14="http://schemas.microsoft.com/office/powerpoint/2010/main" val="19588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animBg="1"/>
      <p:bldP spid="2" grpId="0" uiExpand="1" animBg="1"/>
      <p:bldP spid="6" grpId="0" uiExpand="1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ABB985B-A7D8-EF29-8A2C-8535F1922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5518F5-3477-04BD-09BD-7A7BA54F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search (1/3)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5DF20D-F6AF-B8DA-FC53-05268ADD0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"Carl"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found =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4 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index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target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"Carl"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6</a:t>
            </a:r>
            <a:endParaRPr lang="en-US" altLang="en-US" sz="32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645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Functions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184910" y="3324485"/>
            <a:ext cx="26665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"Hello!"</a:t>
            </a:r>
            <a:endParaRPr lang="en-GB" sz="4400" dirty="0">
              <a:solidFill>
                <a:srgbClr val="18369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260126" y="3324484"/>
            <a:ext cx="52164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872491" y="5141936"/>
            <a:ext cx="29679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3.1415, 2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024775" y="499231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round()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1177630" y="1615171"/>
            <a:ext cx="9888147" cy="525715"/>
            <a:chOff x="1327156" y="1075916"/>
            <a:chExt cx="9888147" cy="5257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1327156" y="1075916"/>
              <a:ext cx="9888147" cy="523220"/>
              <a:chOff x="1327156" y="965388"/>
              <a:chExt cx="9888147" cy="52322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1327156" y="965388"/>
                <a:ext cx="23080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From program</a:t>
                </a:r>
                <a:endParaRPr lang="en-GB" sz="28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341072" y="965388"/>
                <a:ext cx="18742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To program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577511" y="1078411"/>
              <a:ext cx="211846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Sub-program</a:t>
              </a:r>
              <a:endParaRPr lang="en-GB" sz="2800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4585091-739A-4D3F-99EE-3F1D384F15D3}"/>
              </a:ext>
            </a:extLst>
          </p:cNvPr>
          <p:cNvSpPr txBox="1"/>
          <p:nvPr/>
        </p:nvSpPr>
        <p:spPr>
          <a:xfrm flipH="1">
            <a:off x="274319" y="2185226"/>
            <a:ext cx="4194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(Zero, or more parameters)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3B922F-802F-4C50-943A-91EC600536A4}"/>
              </a:ext>
            </a:extLst>
          </p:cNvPr>
          <p:cNvGrpSpPr/>
          <p:nvPr/>
        </p:nvGrpSpPr>
        <p:grpSpPr>
          <a:xfrm>
            <a:off x="4021770" y="3176153"/>
            <a:ext cx="5040000" cy="1080000"/>
            <a:chOff x="4116738" y="1690688"/>
            <a:chExt cx="5040000" cy="1080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13EF73-B823-4C42-B561-FAB9D34B2E8D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len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C0287DF-CE83-4833-AE77-D72C351379D8}"/>
                </a:ext>
              </a:extLst>
            </p:cNvPr>
            <p:cNvCxnSpPr/>
            <p:nvPr/>
          </p:nvCxnSpPr>
          <p:spPr>
            <a:xfrm>
              <a:off x="41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B52538-6297-433C-A282-1FED210F07E5}"/>
                </a:ext>
              </a:extLst>
            </p:cNvPr>
            <p:cNvCxnSpPr/>
            <p:nvPr/>
          </p:nvCxnSpPr>
          <p:spPr>
            <a:xfrm>
              <a:off x="77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384B7F1-BA4B-4730-F724-7D085D57DAB9}"/>
              </a:ext>
            </a:extLst>
          </p:cNvPr>
          <p:cNvSpPr txBox="1"/>
          <p:nvPr/>
        </p:nvSpPr>
        <p:spPr>
          <a:xfrm>
            <a:off x="9260126" y="5141936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924B22-3C77-4BE2-AEDF-DF4BE55E968F}"/>
              </a:ext>
            </a:extLst>
          </p:cNvPr>
          <p:cNvSpPr txBox="1"/>
          <p:nvPr/>
        </p:nvSpPr>
        <p:spPr>
          <a:xfrm flipH="1">
            <a:off x="9322845" y="2185226"/>
            <a:ext cx="1611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(A value)</a:t>
            </a:r>
          </a:p>
        </p:txBody>
      </p:sp>
    </p:spTree>
    <p:extLst>
      <p:ext uri="{BB962C8B-B14F-4D97-AF65-F5344CB8AC3E}">
        <p14:creationId xmlns:p14="http://schemas.microsoft.com/office/powerpoint/2010/main" val="379236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8" grpId="0"/>
      <p:bldP spid="39" grpId="0"/>
      <p:bldP spid="4" grpId="0"/>
      <p:bldP spid="22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Linear search (2/3)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while not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found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&lt;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(names):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8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9 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names[index] == target: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10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found =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11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13       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index = index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5429D9-585C-F5EB-7A50-4D2D05F4022F}"/>
              </a:ext>
            </a:extLst>
          </p:cNvPr>
          <p:cNvSpPr txBox="1"/>
          <p:nvPr/>
        </p:nvSpPr>
        <p:spPr>
          <a:xfrm>
            <a:off x="7410450" y="3903405"/>
            <a:ext cx="4495801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Will stop looping if search value found, or at end of array</a:t>
            </a:r>
          </a:p>
        </p:txBody>
      </p:sp>
    </p:spTree>
    <p:extLst>
      <p:ext uri="{BB962C8B-B14F-4D97-AF65-F5344CB8AC3E}">
        <p14:creationId xmlns:p14="http://schemas.microsoft.com/office/powerpoint/2010/main" val="384481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7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ACD1614-11BF-B3B8-7AED-F70F610DD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A614BA-45F0-E2A2-650E-83B717FB7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Linear search (2/3)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208C93-4CF9-9DED-C70A-6AA98A22C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while not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found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&lt;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(names):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8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9 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names[index] == target: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10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found =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11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13       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index = index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413376517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search (3/3)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found: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"Found at index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(index))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18 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19 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"Not found"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ACE1A51E-3F82-3AD1-8CB2-6C79475581CF}"/>
              </a:ext>
            </a:extLst>
          </p:cNvPr>
          <p:cNvSpPr/>
          <p:nvPr/>
        </p:nvSpPr>
        <p:spPr>
          <a:xfrm>
            <a:off x="4506818" y="1448146"/>
            <a:ext cx="1417732" cy="485083"/>
          </a:xfrm>
          <a:prstGeom prst="callout2">
            <a:avLst>
              <a:gd name="adj1" fmla="val 50076"/>
              <a:gd name="adj2" fmla="val -327"/>
              <a:gd name="adj3" fmla="val 50470"/>
              <a:gd name="adj4" fmla="val -47910"/>
              <a:gd name="adj5" fmla="val 103906"/>
              <a:gd name="adj6" fmla="val -767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137497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uiExpand="1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A70EE4B-C31B-22FE-E505-893DA47E6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FA71C8-B946-287A-F634-36557ADCD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search (3/3)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F5874-FBC6-4C19-3BB2-89089A839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found: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"Found at index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(index))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18 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19 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"Not found"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29747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maximum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Store first value as the maximum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Loop for all remaining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If current value is bigger than maximum, then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	Store current value as maximum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End if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End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506FC4-1315-A160-3087-BDB7683CC0CC}"/>
              </a:ext>
            </a:extLst>
          </p:cNvPr>
          <p:cNvSpPr txBox="1"/>
          <p:nvPr/>
        </p:nvSpPr>
        <p:spPr>
          <a:xfrm>
            <a:off x="6238240" y="5908100"/>
            <a:ext cx="5115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1.63</a:t>
            </a:r>
            <a:r>
              <a:rPr lang="en-US" altLang="en-US" sz="3200" dirty="0">
                <a:latin typeface="Consolas" panose="020B0609020204030204" pitchFamily="49" charset="0"/>
              </a:rPr>
              <a:t>,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 1.78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1.59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1.89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65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minimum / maximum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heights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1.63</a:t>
            </a:r>
            <a:r>
              <a:rPr lang="en-US" altLang="en-US" sz="3200" dirty="0">
                <a:latin typeface="Consolas" panose="020B0609020204030204" pitchFamily="49" charset="0"/>
              </a:rPr>
              <a:t>,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 1.78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1.59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1.89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minimum = heights[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(heights)):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heights[index] &lt; minimum: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minimum = heights[index]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"Minimum: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(minimum))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7958E7E9-47BD-4932-9A33-7D87103BF3AA}"/>
              </a:ext>
            </a:extLst>
          </p:cNvPr>
          <p:cNvSpPr/>
          <p:nvPr/>
        </p:nvSpPr>
        <p:spPr>
          <a:xfrm>
            <a:off x="6962573" y="2433411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52677"/>
              <a:gd name="adj6" fmla="val -409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First value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208F4821-DCA7-4182-B540-6A5D897B39F4}"/>
              </a:ext>
            </a:extLst>
          </p:cNvPr>
          <p:cNvSpPr/>
          <p:nvPr/>
        </p:nvSpPr>
        <p:spPr>
          <a:xfrm>
            <a:off x="7642047" y="3057385"/>
            <a:ext cx="2785421" cy="463905"/>
          </a:xfrm>
          <a:prstGeom prst="callout2">
            <a:avLst>
              <a:gd name="adj1" fmla="val 49585"/>
              <a:gd name="adj2" fmla="val -2678"/>
              <a:gd name="adj3" fmla="val 54122"/>
              <a:gd name="adj4" fmla="val -50921"/>
              <a:gd name="adj5" fmla="val 113965"/>
              <a:gd name="adj6" fmla="val -611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Second value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B8C24A-DF22-D8B4-79C3-2F928A19557F}"/>
              </a:ext>
            </a:extLst>
          </p:cNvPr>
          <p:cNvSpPr txBox="1"/>
          <p:nvPr/>
        </p:nvSpPr>
        <p:spPr>
          <a:xfrm>
            <a:off x="7449294" y="297656"/>
            <a:ext cx="4597400" cy="1323439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Loops from second value to end of array</a:t>
            </a:r>
          </a:p>
        </p:txBody>
      </p:sp>
    </p:spTree>
    <p:extLst>
      <p:ext uri="{BB962C8B-B14F-4D97-AF65-F5344CB8AC3E}">
        <p14:creationId xmlns:p14="http://schemas.microsoft.com/office/powerpoint/2010/main" val="211868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8" grpId="0" uiExpand="1" animBg="1"/>
      <p:bldP spid="9" grpId="0" uiExpand="1" animBg="1"/>
      <p:bldP spid="2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minimum / maximum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heights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1.63</a:t>
            </a:r>
            <a:r>
              <a:rPr lang="en-US" altLang="en-US" sz="3200" dirty="0">
                <a:latin typeface="Consolas" panose="020B0609020204030204" pitchFamily="49" charset="0"/>
              </a:rPr>
              <a:t>,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 1.78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1.59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1.89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minimum = heights[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(heights)):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heights[index] &lt; minimum: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minimum = heights[index]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"Minimum: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(minimum))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96259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C64EE-D30C-D6E7-24E9-C3B1A0E84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D871AC-C30E-3013-CE64-FB1D56272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 occurrences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F2364-A116-F269-DF48-E06833A23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Set count to zero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Loop for all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If current value matches the search value, then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	Add one to count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End if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End loop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A73B82-8BD6-2D0F-FE7A-ABC7F68CC664}"/>
              </a:ext>
            </a:extLst>
          </p:cNvPr>
          <p:cNvSpPr txBox="1"/>
          <p:nvPr/>
        </p:nvSpPr>
        <p:spPr>
          <a:xfrm>
            <a:off x="4429760" y="5908100"/>
            <a:ext cx="69240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6461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 occurrences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count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target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(names)):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names[index] == target: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count = count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"Found: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(count))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1A73B94B-BFD1-E87B-7AA0-7CDB29557638}"/>
              </a:ext>
            </a:extLst>
          </p:cNvPr>
          <p:cNvSpPr/>
          <p:nvPr/>
        </p:nvSpPr>
        <p:spPr>
          <a:xfrm>
            <a:off x="7694518" y="5359746"/>
            <a:ext cx="1798732" cy="485083"/>
          </a:xfrm>
          <a:prstGeom prst="callout2">
            <a:avLst>
              <a:gd name="adj1" fmla="val 50076"/>
              <a:gd name="adj2" fmla="val -93"/>
              <a:gd name="adj3" fmla="val 50797"/>
              <a:gd name="adj4" fmla="val -26928"/>
              <a:gd name="adj5" fmla="val -21763"/>
              <a:gd name="adj6" fmla="val -424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Increment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472711-2FC8-1452-F693-5A2DCBC06AC0}"/>
              </a:ext>
            </a:extLst>
          </p:cNvPr>
          <p:cNvSpPr txBox="1"/>
          <p:nvPr/>
        </p:nvSpPr>
        <p:spPr>
          <a:xfrm>
            <a:off x="8318500" y="230188"/>
            <a:ext cx="3505944" cy="1323439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Loops for every value in array</a:t>
            </a:r>
          </a:p>
        </p:txBody>
      </p:sp>
    </p:spTree>
    <p:extLst>
      <p:ext uri="{BB962C8B-B14F-4D97-AF65-F5344CB8AC3E}">
        <p14:creationId xmlns:p14="http://schemas.microsoft.com/office/powerpoint/2010/main" val="341936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uiExpand="1" animBg="1"/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D934003-4A56-A6F9-C28E-BBD959A71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E5502E-D683-68F3-7097-4F4D32E1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 occurrences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1C02B-DB34-E7B0-B4E5-4793982C3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count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target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(names)):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names[index] == target: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count = count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"Found: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(count))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055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Functions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184910" y="3324485"/>
            <a:ext cx="26665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"Hello!"</a:t>
            </a:r>
            <a:endParaRPr lang="en-GB" sz="4400" dirty="0">
              <a:solidFill>
                <a:srgbClr val="18369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872491" y="5141936"/>
            <a:ext cx="29679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3.1415, 2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024775" y="499231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round()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1177630" y="1615171"/>
            <a:ext cx="9888147" cy="525715"/>
            <a:chOff x="1327156" y="1075916"/>
            <a:chExt cx="9888147" cy="5257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1327156" y="1075916"/>
              <a:ext cx="9888147" cy="523220"/>
              <a:chOff x="1327156" y="965388"/>
              <a:chExt cx="9888147" cy="52322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1327156" y="965388"/>
                <a:ext cx="23080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From program</a:t>
                </a:r>
                <a:endParaRPr lang="en-GB" sz="28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341072" y="965388"/>
                <a:ext cx="18742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To program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577511" y="1078411"/>
              <a:ext cx="211846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Sub-program</a:t>
              </a:r>
              <a:endParaRPr lang="en-GB" sz="28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3B922F-802F-4C50-943A-91EC600536A4}"/>
              </a:ext>
            </a:extLst>
          </p:cNvPr>
          <p:cNvGrpSpPr/>
          <p:nvPr/>
        </p:nvGrpSpPr>
        <p:grpSpPr>
          <a:xfrm>
            <a:off x="4021770" y="3176153"/>
            <a:ext cx="5040000" cy="1080000"/>
            <a:chOff x="4116738" y="1690688"/>
            <a:chExt cx="5040000" cy="1080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13EF73-B823-4C42-B561-FAB9D34B2E8D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len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C0287DF-CE83-4833-AE77-D72C351379D8}"/>
                </a:ext>
              </a:extLst>
            </p:cNvPr>
            <p:cNvCxnSpPr/>
            <p:nvPr/>
          </p:nvCxnSpPr>
          <p:spPr>
            <a:xfrm>
              <a:off x="41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B52538-6297-433C-A282-1FED210F07E5}"/>
                </a:ext>
              </a:extLst>
            </p:cNvPr>
            <p:cNvCxnSpPr/>
            <p:nvPr/>
          </p:nvCxnSpPr>
          <p:spPr>
            <a:xfrm>
              <a:off x="77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078569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file handling using:</a:t>
            </a:r>
          </a:p>
          <a:p>
            <a:pPr lvl="1"/>
            <a:r>
              <a:rPr lang="en-GB" sz="2800" dirty="0"/>
              <a:t>open / create</a:t>
            </a:r>
          </a:p>
          <a:p>
            <a:pPr lvl="1"/>
            <a:r>
              <a:rPr lang="en-GB" sz="2800" dirty="0"/>
              <a:t>read / write</a:t>
            </a:r>
          </a:p>
          <a:p>
            <a:pPr lvl="1"/>
            <a:r>
              <a:rPr lang="en-GB" sz="2800" dirty="0"/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257088554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 handling - overview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Read from a file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Open a connection to a file</a:t>
            </a:r>
          </a:p>
          <a:p>
            <a:r>
              <a:rPr lang="en-GB" dirty="0"/>
              <a:t>Read the contents of the file</a:t>
            </a:r>
          </a:p>
          <a:p>
            <a:r>
              <a:rPr lang="en-GB" dirty="0"/>
              <a:t>Close the connection to the file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Write to a file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Open / create a file</a:t>
            </a:r>
          </a:p>
          <a:p>
            <a:r>
              <a:rPr lang="en-GB" dirty="0"/>
              <a:t>Write the contents to the file</a:t>
            </a:r>
          </a:p>
          <a:p>
            <a:r>
              <a:rPr lang="en-GB" dirty="0"/>
              <a:t>Close the connection to the file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52231" y="5055325"/>
            <a:ext cx="62875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NB</a:t>
            </a:r>
            <a:r>
              <a:rPr lang="en-GB" sz="2800" dirty="0"/>
              <a:t> everything  (read / written) is a string</a:t>
            </a:r>
          </a:p>
          <a:p>
            <a:pPr algn="ctr"/>
            <a:r>
              <a:rPr lang="en-GB" sz="2800" dirty="0"/>
              <a:t>(just like the keyboard)</a:t>
            </a:r>
          </a:p>
        </p:txBody>
      </p:sp>
    </p:spTree>
    <p:extLst>
      <p:ext uri="{BB962C8B-B14F-4D97-AF65-F5344CB8AC3E}">
        <p14:creationId xmlns:p14="http://schemas.microsoft.com/office/powerpoint/2010/main" val="145622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  <p:bldP spid="10" grpId="0" build="p"/>
      <p:bldP spid="11" grpId="0" build="p"/>
      <p:bldP spid="12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 handling - overview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Read from a file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             a connection to a file</a:t>
            </a:r>
          </a:p>
          <a:p>
            <a:r>
              <a:rPr lang="en-GB" dirty="0"/>
              <a:t>             the contents of the file</a:t>
            </a:r>
          </a:p>
          <a:p>
            <a:r>
              <a:rPr lang="en-GB"/>
              <a:t>             </a:t>
            </a:r>
            <a:r>
              <a:rPr lang="en-GB" dirty="0"/>
              <a:t>the connection to the file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Write to a file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                               a file</a:t>
            </a:r>
          </a:p>
          <a:p>
            <a:r>
              <a:rPr lang="en-GB" dirty="0"/>
              <a:t>             the contents to the file</a:t>
            </a:r>
          </a:p>
          <a:p>
            <a:r>
              <a:rPr lang="en-GB" dirty="0"/>
              <a:t>             the connection to the file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83427" y="5055325"/>
            <a:ext cx="7025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NB</a:t>
            </a:r>
            <a:r>
              <a:rPr lang="en-GB" sz="2800" dirty="0"/>
              <a:t> everything  (                               ) is a string</a:t>
            </a:r>
          </a:p>
        </p:txBody>
      </p:sp>
    </p:spTree>
    <p:extLst>
      <p:ext uri="{BB962C8B-B14F-4D97-AF65-F5344CB8AC3E}">
        <p14:creationId xmlns:p14="http://schemas.microsoft.com/office/powerpoint/2010/main" val="381523380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file handling using:</a:t>
            </a:r>
          </a:p>
          <a:p>
            <a:pPr lvl="1"/>
            <a:r>
              <a:rPr lang="en-GB" sz="2800" dirty="0"/>
              <a:t>create</a:t>
            </a:r>
          </a:p>
          <a:p>
            <a:pPr lvl="1"/>
            <a:r>
              <a:rPr lang="en-GB" sz="2800" dirty="0"/>
              <a:t>write</a:t>
            </a:r>
          </a:p>
          <a:p>
            <a:pPr lvl="1"/>
            <a:r>
              <a:rPr lang="en-GB" sz="2800" dirty="0"/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379979333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"example1.csv"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"Goodbye"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(1)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481342" y="5074026"/>
            <a:ext cx="4471868" cy="431321"/>
          </a:xfrm>
          <a:prstGeom prst="callout2">
            <a:avLst>
              <a:gd name="adj1" fmla="val 50541"/>
              <a:gd name="adj2" fmla="val -92"/>
              <a:gd name="adj3" fmla="val 49989"/>
              <a:gd name="adj4" fmla="val -13346"/>
              <a:gd name="adj5" fmla="val -63395"/>
              <a:gd name="adj6" fmla="val -194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Close &amp; finish writing to file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9026346" y="2478840"/>
            <a:ext cx="1967554" cy="829844"/>
          </a:xfrm>
          <a:prstGeom prst="callout2">
            <a:avLst>
              <a:gd name="adj1" fmla="val 49990"/>
              <a:gd name="adj2" fmla="val -67"/>
              <a:gd name="adj3" fmla="val 49989"/>
              <a:gd name="adj4" fmla="val -28877"/>
              <a:gd name="adj5" fmla="val -22470"/>
              <a:gd name="adj6" fmla="val -490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Write mode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(Create)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39883517-6FF7-4EB0-9AB0-592F52CF09BC}"/>
              </a:ext>
            </a:extLst>
          </p:cNvPr>
          <p:cNvSpPr/>
          <p:nvPr/>
        </p:nvSpPr>
        <p:spPr>
          <a:xfrm>
            <a:off x="7081435" y="860844"/>
            <a:ext cx="3620432" cy="829844"/>
          </a:xfrm>
          <a:prstGeom prst="callout2">
            <a:avLst>
              <a:gd name="adj1" fmla="val 49990"/>
              <a:gd name="adj2" fmla="val -67"/>
              <a:gd name="adj3" fmla="val 49989"/>
              <a:gd name="adj4" fmla="val -18275"/>
              <a:gd name="adj5" fmla="val 135332"/>
              <a:gd name="adj6" fmla="val -301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File name &amp; type (</a:t>
            </a:r>
            <a:r>
              <a:rPr lang="en-GB" sz="2800" b="1" dirty="0">
                <a:solidFill>
                  <a:srgbClr val="FF0000"/>
                </a:solidFill>
              </a:rPr>
              <a:t>csv</a:t>
            </a:r>
            <a:r>
              <a:rPr lang="en-GB" sz="2800" b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6B1460-4B6F-4EDC-0A27-D3CCFE497E3B}"/>
              </a:ext>
            </a:extLst>
          </p:cNvPr>
          <p:cNvSpPr txBox="1"/>
          <p:nvPr/>
        </p:nvSpPr>
        <p:spPr>
          <a:xfrm flipH="1">
            <a:off x="8576483" y="6176963"/>
            <a:ext cx="3516033" cy="52322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Change file type to </a:t>
            </a:r>
            <a:r>
              <a:rPr lang="en-GB" sz="2800" b="1" dirty="0">
                <a:solidFill>
                  <a:srgbClr val="FF0000"/>
                </a:solidFill>
              </a:rPr>
              <a:t>txt</a:t>
            </a:r>
          </a:p>
        </p:txBody>
      </p:sp>
    </p:spTree>
    <p:extLst>
      <p:ext uri="{BB962C8B-B14F-4D97-AF65-F5344CB8AC3E}">
        <p14:creationId xmlns:p14="http://schemas.microsoft.com/office/powerpoint/2010/main" val="113207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  <p:bldP spid="2" grpId="0" uiExpand="1" build="p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"example1.csv"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"Goodbye"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(1)</a:t>
            </a:r>
          </a:p>
        </p:txBody>
      </p:sp>
    </p:spTree>
    <p:extLst>
      <p:ext uri="{BB962C8B-B14F-4D97-AF65-F5344CB8AC3E}">
        <p14:creationId xmlns:p14="http://schemas.microsoft.com/office/powerpoint/2010/main" val="248393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"example2.csv"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"Hello\n"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"Goodbye\n"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(2)</a:t>
            </a:r>
          </a:p>
        </p:txBody>
      </p:sp>
      <p:sp>
        <p:nvSpPr>
          <p:cNvPr id="9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7113073" y="4001294"/>
            <a:ext cx="1967554" cy="862642"/>
          </a:xfrm>
          <a:prstGeom prst="callout2">
            <a:avLst>
              <a:gd name="adj1" fmla="val 52750"/>
              <a:gd name="adj2" fmla="val -2245"/>
              <a:gd name="adj3" fmla="val 52749"/>
              <a:gd name="adj4" fmla="val -32508"/>
              <a:gd name="adj5" fmla="val -21767"/>
              <a:gd name="adj6" fmla="val -583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line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1FE8654A-7AA3-4CFE-8E43-920214FDBA0E}"/>
              </a:ext>
            </a:extLst>
          </p:cNvPr>
          <p:cNvSpPr txBox="1"/>
          <p:nvPr/>
        </p:nvSpPr>
        <p:spPr>
          <a:xfrm>
            <a:off x="4566783" y="5908100"/>
            <a:ext cx="3058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  <a:latin typeface="Consolas" panose="020B0609020204030204" pitchFamily="49" charset="0"/>
              </a:rPr>
              <a:t>\n </a:t>
            </a:r>
            <a:r>
              <a:rPr lang="en-GB" sz="3200" b="1" dirty="0">
                <a:solidFill>
                  <a:srgbClr val="7030A0"/>
                </a:solidFill>
              </a:rPr>
              <a:t>= New 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F99AB6-0230-47B0-BA58-ED6EDC8E53B3}"/>
              </a:ext>
            </a:extLst>
          </p:cNvPr>
          <p:cNvSpPr txBox="1"/>
          <p:nvPr/>
        </p:nvSpPr>
        <p:spPr>
          <a:xfrm flipH="1">
            <a:off x="8576483" y="6176963"/>
            <a:ext cx="3516033" cy="52322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Change file type to </a:t>
            </a:r>
            <a:r>
              <a:rPr lang="en-GB" sz="2800" b="1" dirty="0">
                <a:solidFill>
                  <a:srgbClr val="FF0000"/>
                </a:solidFill>
              </a:rPr>
              <a:t>txt</a:t>
            </a:r>
          </a:p>
        </p:txBody>
      </p:sp>
    </p:spTree>
    <p:extLst>
      <p:ext uri="{BB962C8B-B14F-4D97-AF65-F5344CB8AC3E}">
        <p14:creationId xmlns:p14="http://schemas.microsoft.com/office/powerpoint/2010/main" val="257730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 animBg="1"/>
      <p:bldP spid="5" grpId="0"/>
      <p:bldP spid="6" grpId="0" uiExpand="1" build="p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"example2.csv"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"Hello\n"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"Goodbye\n"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(2)</a:t>
            </a:r>
          </a:p>
        </p:txBody>
      </p:sp>
    </p:spTree>
    <p:extLst>
      <p:ext uri="{BB962C8B-B14F-4D97-AF65-F5344CB8AC3E}">
        <p14:creationId xmlns:p14="http://schemas.microsoft.com/office/powerpoint/2010/main" val="30759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"example3.csv"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(counter)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 - Hello\n"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(3)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C5838062-5B02-430E-B668-0F283286ADDB}"/>
              </a:ext>
            </a:extLst>
          </p:cNvPr>
          <p:cNvSpPr/>
          <p:nvPr/>
        </p:nvSpPr>
        <p:spPr>
          <a:xfrm>
            <a:off x="6106072" y="4556879"/>
            <a:ext cx="2169823" cy="862642"/>
          </a:xfrm>
          <a:prstGeom prst="callout2">
            <a:avLst>
              <a:gd name="adj1" fmla="val 50296"/>
              <a:gd name="adj2" fmla="val -490"/>
              <a:gd name="adj3" fmla="val 50165"/>
              <a:gd name="adj4" fmla="val -26536"/>
              <a:gd name="adj5" fmla="val -27134"/>
              <a:gd name="adj6" fmla="val -460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string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08399D-2876-4367-AE0E-4CFA5BA02897}"/>
              </a:ext>
            </a:extLst>
          </p:cNvPr>
          <p:cNvSpPr txBox="1"/>
          <p:nvPr/>
        </p:nvSpPr>
        <p:spPr>
          <a:xfrm flipH="1">
            <a:off x="8576483" y="6176963"/>
            <a:ext cx="3516033" cy="52322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Change file type to </a:t>
            </a:r>
            <a:r>
              <a:rPr lang="en-GB" sz="2800" b="1" dirty="0">
                <a:solidFill>
                  <a:srgbClr val="FF0000"/>
                </a:solidFill>
              </a:rPr>
              <a:t>txt</a:t>
            </a:r>
          </a:p>
        </p:txBody>
      </p:sp>
    </p:spTree>
    <p:extLst>
      <p:ext uri="{BB962C8B-B14F-4D97-AF65-F5344CB8AC3E}">
        <p14:creationId xmlns:p14="http://schemas.microsoft.com/office/powerpoint/2010/main" val="232847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uiExpand="1" build="p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words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"Big"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"Small"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"Happy"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"example3.csv"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(words)):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(words[index]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Writing: Array (1)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E3A2C0-E5AC-437E-8CD0-46D83078EBB9}"/>
              </a:ext>
            </a:extLst>
          </p:cNvPr>
          <p:cNvSpPr txBox="1"/>
          <p:nvPr/>
        </p:nvSpPr>
        <p:spPr>
          <a:xfrm flipH="1">
            <a:off x="8576483" y="6176963"/>
            <a:ext cx="3516033" cy="52322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Change file type to </a:t>
            </a:r>
            <a:r>
              <a:rPr lang="en-GB" sz="2800" b="1" dirty="0">
                <a:solidFill>
                  <a:srgbClr val="FF0000"/>
                </a:solidFill>
              </a:rPr>
              <a:t>txt</a:t>
            </a:r>
          </a:p>
        </p:txBody>
      </p:sp>
    </p:spTree>
    <p:extLst>
      <p:ext uri="{BB962C8B-B14F-4D97-AF65-F5344CB8AC3E}">
        <p14:creationId xmlns:p14="http://schemas.microsoft.com/office/powerpoint/2010/main" val="17198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5858</TotalTime>
  <Words>7713</Words>
  <Application>Microsoft Office PowerPoint</Application>
  <PresentationFormat>Widescreen</PresentationFormat>
  <Paragraphs>1806</Paragraphs>
  <Slides>192</Slides>
  <Notes>150</Notes>
  <HiddenSlides>83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192</vt:i4>
      </vt:variant>
    </vt:vector>
  </HeadingPairs>
  <TitlesOfParts>
    <vt:vector size="198" baseType="lpstr">
      <vt:lpstr>Arial</vt:lpstr>
      <vt:lpstr>Calibri</vt:lpstr>
      <vt:lpstr>Calibri Light</vt:lpstr>
      <vt:lpstr>Consolas</vt:lpstr>
      <vt:lpstr>Wingdings</vt:lpstr>
      <vt:lpstr>Office Theme</vt:lpstr>
      <vt:lpstr>Higher Computing Science</vt:lpstr>
      <vt:lpstr>Plan</vt:lpstr>
      <vt:lpstr>Plan</vt:lpstr>
      <vt:lpstr>Assessment</vt:lpstr>
      <vt:lpstr>Assessment</vt:lpstr>
      <vt:lpstr>SDD Implementation</vt:lpstr>
      <vt:lpstr>Learning Intentions</vt:lpstr>
      <vt:lpstr>N5 Functions – Overview</vt:lpstr>
      <vt:lpstr>N5 Functions – Overview</vt:lpstr>
      <vt:lpstr>Data Flow</vt:lpstr>
      <vt:lpstr>Data Flow</vt:lpstr>
      <vt:lpstr>Sub-programs – Overview</vt:lpstr>
      <vt:lpstr>Subprogram – Overview</vt:lpstr>
      <vt:lpstr>N5 Functions – Parameters</vt:lpstr>
      <vt:lpstr>Declare a Procedure</vt:lpstr>
      <vt:lpstr>Declare a Procedure</vt:lpstr>
      <vt:lpstr>Declare a Function</vt:lpstr>
      <vt:lpstr>Declare a Function</vt:lpstr>
      <vt:lpstr>Learning Intentions</vt:lpstr>
      <vt:lpstr>Parameter Passing</vt:lpstr>
      <vt:lpstr>Parameter Passing</vt:lpstr>
      <vt:lpstr>Positional Parameters (Order Matters)</vt:lpstr>
      <vt:lpstr>Positional Parameters (Order Matters)</vt:lpstr>
      <vt:lpstr>Doc String</vt:lpstr>
      <vt:lpstr>Doc String</vt:lpstr>
      <vt:lpstr>Global and Local Variables</vt:lpstr>
      <vt:lpstr>Global and Local Variables</vt:lpstr>
      <vt:lpstr>Variable Scope</vt:lpstr>
      <vt:lpstr>Variable Scope</vt:lpstr>
      <vt:lpstr>Variable Scope – Example 1</vt:lpstr>
      <vt:lpstr>Variable Scope – Example 2</vt:lpstr>
      <vt:lpstr>Scope of a Variable</vt:lpstr>
      <vt:lpstr>Benefits of Sub-programs</vt:lpstr>
      <vt:lpstr>Type Hinting and Default Values</vt:lpstr>
      <vt:lpstr>Type Hinting and Default Values</vt:lpstr>
      <vt:lpstr>Learning Intentions</vt:lpstr>
      <vt:lpstr>Character to ASCII</vt:lpstr>
      <vt:lpstr>Character to ASCII</vt:lpstr>
      <vt:lpstr>ord() - Example</vt:lpstr>
      <vt:lpstr>ord() - Example</vt:lpstr>
      <vt:lpstr>Character to ASCII</vt:lpstr>
      <vt:lpstr>Character to ASCII</vt:lpstr>
      <vt:lpstr>ASCII to Character</vt:lpstr>
      <vt:lpstr>ASCII to Character</vt:lpstr>
      <vt:lpstr>chr() - Example</vt:lpstr>
      <vt:lpstr>chr() - Example</vt:lpstr>
      <vt:lpstr>ASCII to Character</vt:lpstr>
      <vt:lpstr>ASCII to Character</vt:lpstr>
      <vt:lpstr>Cast Real to Integer</vt:lpstr>
      <vt:lpstr>Cast Real to Integer</vt:lpstr>
      <vt:lpstr>int() - Example</vt:lpstr>
      <vt:lpstr>int() - Example</vt:lpstr>
      <vt:lpstr>Floating-point to Integer</vt:lpstr>
      <vt:lpstr>Floating-point to Integer</vt:lpstr>
      <vt:lpstr>Modulus</vt:lpstr>
      <vt:lpstr>Modulus</vt:lpstr>
      <vt:lpstr>Modulus</vt:lpstr>
      <vt:lpstr>Modulus</vt:lpstr>
      <vt:lpstr>Learning Intentions</vt:lpstr>
      <vt:lpstr>String as an Array</vt:lpstr>
      <vt:lpstr>String as an Array</vt:lpstr>
      <vt:lpstr>Select a Character</vt:lpstr>
      <vt:lpstr>Select a Character</vt:lpstr>
      <vt:lpstr>Select Multiple Characters</vt:lpstr>
      <vt:lpstr>Select Multiple Characters</vt:lpstr>
      <vt:lpstr>Left Substring</vt:lpstr>
      <vt:lpstr>Left Substring</vt:lpstr>
      <vt:lpstr>Mid Substring</vt:lpstr>
      <vt:lpstr>Mid Substring</vt:lpstr>
      <vt:lpstr>Right Substring</vt:lpstr>
      <vt:lpstr>Right Substring</vt:lpstr>
      <vt:lpstr>Negative Index</vt:lpstr>
      <vt:lpstr>Negative Index</vt:lpstr>
      <vt:lpstr>Right Substring – Negative Index</vt:lpstr>
      <vt:lpstr>Right Substring – Negative Index</vt:lpstr>
      <vt:lpstr>Learning Intentions</vt:lpstr>
      <vt:lpstr>Linear search algorithm</vt:lpstr>
      <vt:lpstr>Linear search (1/3)</vt:lpstr>
      <vt:lpstr>Linear search (1/3)</vt:lpstr>
      <vt:lpstr>Linear search (2/3)</vt:lpstr>
      <vt:lpstr>Linear search (2/3)</vt:lpstr>
      <vt:lpstr>Linear search (3/3)</vt:lpstr>
      <vt:lpstr>Linear search (3/3)</vt:lpstr>
      <vt:lpstr>Find maximum algorithm</vt:lpstr>
      <vt:lpstr>Find minimum / maximum</vt:lpstr>
      <vt:lpstr>Find minimum / maximum</vt:lpstr>
      <vt:lpstr>Count occurrences algorithm</vt:lpstr>
      <vt:lpstr>Count occurrences</vt:lpstr>
      <vt:lpstr>Count occurrences</vt:lpstr>
      <vt:lpstr>Learning Intentions</vt:lpstr>
      <vt:lpstr>File handling - overview</vt:lpstr>
      <vt:lpstr>File handling - overview</vt:lpstr>
      <vt:lpstr>Learning Intentions</vt:lpstr>
      <vt:lpstr>Writing to a file (1)</vt:lpstr>
      <vt:lpstr>Writing to a file (1)</vt:lpstr>
      <vt:lpstr>Writing to a file (2)</vt:lpstr>
      <vt:lpstr>Writing to a file (2)</vt:lpstr>
      <vt:lpstr>Writing to a file (3)</vt:lpstr>
      <vt:lpstr>Writing: Array (1)</vt:lpstr>
      <vt:lpstr>Writing: Array (2)</vt:lpstr>
      <vt:lpstr>Writing to a file (4)</vt:lpstr>
      <vt:lpstr>Writing to a file (6)</vt:lpstr>
      <vt:lpstr>Task – Walking</vt:lpstr>
      <vt:lpstr>Learning Intentions</vt:lpstr>
      <vt:lpstr>Parallel Arrays – Table</vt:lpstr>
      <vt:lpstr>Parallel Arrays – Table</vt:lpstr>
      <vt:lpstr>Comma Separated Values (csv)</vt:lpstr>
      <vt:lpstr>Comma Separated Values (csv)</vt:lpstr>
      <vt:lpstr>Parallel Arrays?</vt:lpstr>
      <vt:lpstr>Traverse Parallel Arrays</vt:lpstr>
      <vt:lpstr>Task – Countries</vt:lpstr>
      <vt:lpstr>Learning Intentions</vt:lpstr>
      <vt:lpstr>Reading: Everything at once</vt:lpstr>
      <vt:lpstr>Reading: Everything at once</vt:lpstr>
      <vt:lpstr>Reading: One line at a time</vt:lpstr>
      <vt:lpstr>Reading: One line at a time</vt:lpstr>
      <vt:lpstr>String Method – Strip</vt:lpstr>
      <vt:lpstr>String Method – Strip</vt:lpstr>
      <vt:lpstr>STRING.strip()</vt:lpstr>
      <vt:lpstr>STRING.strip()</vt:lpstr>
      <vt:lpstr>Reading: Storing data for later (1) </vt:lpstr>
      <vt:lpstr>Reading: Storing data for later (1) </vt:lpstr>
      <vt:lpstr>String Methods – Split</vt:lpstr>
      <vt:lpstr>String Methods – Split</vt:lpstr>
      <vt:lpstr>STRING.split(",")</vt:lpstr>
      <vt:lpstr>STRING.split(",")</vt:lpstr>
      <vt:lpstr>Reading: Storing data for later (2)</vt:lpstr>
      <vt:lpstr>Reading: Storing data for later (2)</vt:lpstr>
      <vt:lpstr>Reading: Unknown file length</vt:lpstr>
      <vt:lpstr>Reading: Unknown file length</vt:lpstr>
      <vt:lpstr>Reading parallel arrays</vt:lpstr>
      <vt:lpstr>Reading parallel arrays</vt:lpstr>
      <vt:lpstr>Learning Intentions</vt:lpstr>
      <vt:lpstr>Parallel Arrays - Revision</vt:lpstr>
      <vt:lpstr>Records</vt:lpstr>
      <vt:lpstr>Records</vt:lpstr>
      <vt:lpstr>Define a record</vt:lpstr>
      <vt:lpstr>Define a record</vt:lpstr>
      <vt:lpstr>Create a record with default values</vt:lpstr>
      <vt:lpstr>Create a record with default values</vt:lpstr>
      <vt:lpstr>Create a record with specific values</vt:lpstr>
      <vt:lpstr>Create a record with specific values</vt:lpstr>
      <vt:lpstr>Modify a record</vt:lpstr>
      <vt:lpstr>Modify a record</vt:lpstr>
      <vt:lpstr>Create an array of records</vt:lpstr>
      <vt:lpstr>Create an array of records</vt:lpstr>
      <vt:lpstr>Create an array of empty records</vt:lpstr>
      <vt:lpstr>Create an array of records with default values</vt:lpstr>
      <vt:lpstr>Array of records – Reading from file</vt:lpstr>
      <vt:lpstr>Array of records – Reading from file</vt:lpstr>
      <vt:lpstr>Development methodologies</vt:lpstr>
      <vt:lpstr>Learning Intentions</vt:lpstr>
      <vt:lpstr>Iterative - Waterfall</vt:lpstr>
      <vt:lpstr>Iterative - Waterfall</vt:lpstr>
      <vt:lpstr>Agile - Sprint</vt:lpstr>
      <vt:lpstr>Agile - Sprint</vt:lpstr>
      <vt:lpstr>Development methodologies</vt:lpstr>
      <vt:lpstr>Development methodologies</vt:lpstr>
      <vt:lpstr>Analysis</vt:lpstr>
      <vt:lpstr>Learning Intentions</vt:lpstr>
      <vt:lpstr>Purpose</vt:lpstr>
      <vt:lpstr>Purpose</vt:lpstr>
      <vt:lpstr>Scope</vt:lpstr>
      <vt:lpstr>Scope</vt:lpstr>
      <vt:lpstr>Boundaries</vt:lpstr>
      <vt:lpstr>Boundaries</vt:lpstr>
      <vt:lpstr>Design</vt:lpstr>
      <vt:lpstr>Learning Intentions</vt:lpstr>
      <vt:lpstr>Learning Intentions</vt:lpstr>
      <vt:lpstr>Structure Diagram</vt:lpstr>
      <vt:lpstr>Structure Diagram</vt:lpstr>
      <vt:lpstr>Pseudocode</vt:lpstr>
      <vt:lpstr>Pseudocode</vt:lpstr>
      <vt:lpstr>Learning Intentions</vt:lpstr>
      <vt:lpstr>Learning Intentions</vt:lpstr>
      <vt:lpstr>Testing</vt:lpstr>
      <vt:lpstr>Learning Intentions</vt:lpstr>
      <vt:lpstr>Learning Intentions</vt:lpstr>
      <vt:lpstr>Dry Run</vt:lpstr>
      <vt:lpstr>Dry Run</vt:lpstr>
      <vt:lpstr>Trace Table</vt:lpstr>
      <vt:lpstr>Trace Table</vt:lpstr>
      <vt:lpstr>Breakpoint</vt:lpstr>
      <vt:lpstr>Breakpoint</vt:lpstr>
      <vt:lpstr>Watchpoint</vt:lpstr>
      <vt:lpstr>Watchpoint</vt:lpstr>
      <vt:lpstr>Evaluation</vt:lpstr>
      <vt:lpstr>Learning Intentions</vt:lpstr>
      <vt:lpstr>Usability</vt:lpstr>
      <vt:lpstr>Usability</vt:lpstr>
      <vt:lpstr>Maintainability</vt:lpstr>
      <vt:lpstr>Maintainability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Friend</dc:creator>
  <cp:lastModifiedBy>Al Friend</cp:lastModifiedBy>
  <cp:revision>287</cp:revision>
  <cp:lastPrinted>2022-12-12T09:57:02Z</cp:lastPrinted>
  <dcterms:created xsi:type="dcterms:W3CDTF">2020-11-23T14:36:09Z</dcterms:created>
  <dcterms:modified xsi:type="dcterms:W3CDTF">2025-09-24T14:27:25Z</dcterms:modified>
</cp:coreProperties>
</file>