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8T21:50:24.999" v="207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9T09:48:37.064" v="5503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9T09:24:45.021" v="5467" actId="20577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29:52.042" v="5473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9T09:29:45.691" v="5471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24:49.229" v="5469" actId="20577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10429</Words>
  <Application>Microsoft Office PowerPoint</Application>
  <PresentationFormat>Widescreen</PresentationFormat>
  <Paragraphs>4504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431</cp:revision>
  <cp:lastPrinted>2021-06-18T08:15:49Z</cp:lastPrinted>
  <dcterms:created xsi:type="dcterms:W3CDTF">2020-11-23T14:36:09Z</dcterms:created>
  <dcterms:modified xsi:type="dcterms:W3CDTF">2024-12-09T09:49:17Z</dcterms:modified>
</cp:coreProperties>
</file>