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512" r:id="rId80"/>
    <p:sldId id="516" r:id="rId81"/>
    <p:sldId id="514" r:id="rId82"/>
    <p:sldId id="515" r:id="rId83"/>
    <p:sldId id="620" r:id="rId84"/>
    <p:sldId id="621" r:id="rId85"/>
    <p:sldId id="786" r:id="rId86"/>
    <p:sldId id="773" r:id="rId87"/>
    <p:sldId id="774" r:id="rId88"/>
    <p:sldId id="775" r:id="rId89"/>
    <p:sldId id="776" r:id="rId90"/>
    <p:sldId id="410" r:id="rId91"/>
    <p:sldId id="764" r:id="rId92"/>
    <p:sldId id="411" r:id="rId93"/>
    <p:sldId id="413" r:id="rId94"/>
    <p:sldId id="412" r:id="rId95"/>
    <p:sldId id="606" r:id="rId96"/>
    <p:sldId id="268" r:id="rId97"/>
    <p:sldId id="529" r:id="rId98"/>
    <p:sldId id="531" r:id="rId99"/>
    <p:sldId id="259" r:id="rId100"/>
    <p:sldId id="300" r:id="rId101"/>
    <p:sldId id="608" r:id="rId102"/>
    <p:sldId id="609" r:id="rId103"/>
    <p:sldId id="517" r:id="rId104"/>
    <p:sldId id="518" r:id="rId105"/>
    <p:sldId id="519" r:id="rId106"/>
    <p:sldId id="524" r:id="rId107"/>
    <p:sldId id="520" r:id="rId108"/>
    <p:sldId id="521" r:id="rId109"/>
    <p:sldId id="522" r:id="rId110"/>
    <p:sldId id="523" r:id="rId111"/>
    <p:sldId id="532" r:id="rId112"/>
    <p:sldId id="533" r:id="rId113"/>
    <p:sldId id="534" r:id="rId114"/>
    <p:sldId id="545" r:id="rId115"/>
    <p:sldId id="371" r:id="rId116"/>
    <p:sldId id="607" r:id="rId117"/>
    <p:sldId id="402" r:id="rId118"/>
    <p:sldId id="571" r:id="rId119"/>
    <p:sldId id="572" r:id="rId120"/>
    <p:sldId id="564" r:id="rId121"/>
    <p:sldId id="566" r:id="rId122"/>
    <p:sldId id="404" r:id="rId123"/>
    <p:sldId id="405" r:id="rId124"/>
    <p:sldId id="765" r:id="rId125"/>
    <p:sldId id="269" r:id="rId126"/>
    <p:sldId id="256" r:id="rId127"/>
    <p:sldId id="737" r:id="rId128"/>
    <p:sldId id="641" r:id="rId129"/>
    <p:sldId id="639" r:id="rId130"/>
    <p:sldId id="611" r:id="rId131"/>
    <p:sldId id="610" r:id="rId132"/>
    <p:sldId id="640" r:id="rId133"/>
    <p:sldId id="758" r:id="rId134"/>
    <p:sldId id="759" r:id="rId135"/>
    <p:sldId id="760" r:id="rId136"/>
    <p:sldId id="276" r:id="rId137"/>
    <p:sldId id="381" r:id="rId138"/>
    <p:sldId id="766" r:id="rId139"/>
    <p:sldId id="271" r:id="rId140"/>
    <p:sldId id="311" r:id="rId141"/>
    <p:sldId id="312" r:id="rId142"/>
    <p:sldId id="313" r:id="rId143"/>
    <p:sldId id="427" r:id="rId144"/>
    <p:sldId id="316" r:id="rId145"/>
    <p:sldId id="642" r:id="rId146"/>
    <p:sldId id="318" r:id="rId147"/>
    <p:sldId id="442" r:id="rId148"/>
    <p:sldId id="451" r:id="rId149"/>
    <p:sldId id="452" r:id="rId150"/>
    <p:sldId id="761" r:id="rId151"/>
    <p:sldId id="443" r:id="rId152"/>
    <p:sldId id="453" r:id="rId153"/>
    <p:sldId id="669" r:id="rId154"/>
    <p:sldId id="762" r:id="rId155"/>
    <p:sldId id="685" r:id="rId156"/>
    <p:sldId id="686" r:id="rId157"/>
    <p:sldId id="687" r:id="rId158"/>
    <p:sldId id="688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06" r:id="rId212"/>
    <p:sldId id="644" r:id="rId213"/>
    <p:sldId id="771" r:id="rId214"/>
    <p:sldId id="612" r:id="rId215"/>
    <p:sldId id="613" r:id="rId216"/>
    <p:sldId id="820" r:id="rId217"/>
    <p:sldId id="821" r:id="rId218"/>
    <p:sldId id="458" r:id="rId219"/>
    <p:sldId id="459" r:id="rId220"/>
    <p:sldId id="481" r:id="rId221"/>
    <p:sldId id="796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731" r:id="rId337"/>
    <p:sldId id="732" r:id="rId338"/>
    <p:sldId id="734" r:id="rId339"/>
    <p:sldId id="733" r:id="rId340"/>
    <p:sldId id="735" r:id="rId34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37CD0-773E-415C-938C-5E28F0C6E47E}" v="14" dt="2025-08-24T11:39:19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0984" autoAdjust="0"/>
  </p:normalViewPr>
  <p:slideViewPr>
    <p:cSldViewPr snapToGrid="0" showGuides="1">
      <p:cViewPr varScale="1">
        <p:scale>
          <a:sx n="59" d="100"/>
          <a:sy n="59" d="100"/>
        </p:scale>
        <p:origin x="840" y="26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viewProps" Target="viewProps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tableStyles" Target="tableStyles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microsoft.com/office/2015/10/relationships/revisionInfo" Target="revisionInfo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34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24/08/2025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24 August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11589</Words>
  <Application>Microsoft Office PowerPoint</Application>
  <PresentationFormat>Widescreen</PresentationFormat>
  <Paragraphs>3145</Paragraphs>
  <Slides>340</Slides>
  <Notes>255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340</vt:i4>
      </vt:variant>
    </vt:vector>
  </HeadingPairs>
  <TitlesOfParts>
    <vt:vector size="34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2025-08-24T11:39:37Z</dcterms:modified>
</cp:coreProperties>
</file>