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8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443" r:id="rId147"/>
    <p:sldId id="453" r:id="rId148"/>
    <p:sldId id="669" r:id="rId149"/>
    <p:sldId id="863" r:id="rId150"/>
    <p:sldId id="867" r:id="rId151"/>
    <p:sldId id="688" r:id="rId152"/>
    <p:sldId id="871" r:id="rId153"/>
    <p:sldId id="685" r:id="rId154"/>
    <p:sldId id="868" r:id="rId155"/>
    <p:sldId id="872" r:id="rId156"/>
    <p:sldId id="873" r:id="rId157"/>
    <p:sldId id="786" r:id="rId158"/>
    <p:sldId id="773" r:id="rId159"/>
    <p:sldId id="774" r:id="rId160"/>
    <p:sldId id="775" r:id="rId161"/>
    <p:sldId id="776" r:id="rId162"/>
    <p:sldId id="391" r:id="rId163"/>
    <p:sldId id="567" r:id="rId164"/>
    <p:sldId id="676" r:id="rId165"/>
    <p:sldId id="393" r:id="rId166"/>
    <p:sldId id="394" r:id="rId167"/>
    <p:sldId id="272" r:id="rId168"/>
    <p:sldId id="343" r:id="rId169"/>
    <p:sldId id="352" r:id="rId170"/>
    <p:sldId id="349" r:id="rId171"/>
    <p:sldId id="671" r:id="rId172"/>
    <p:sldId id="340" r:id="rId173"/>
    <p:sldId id="351" r:id="rId174"/>
    <p:sldId id="348" r:id="rId175"/>
    <p:sldId id="670" r:id="rId176"/>
    <p:sldId id="346" r:id="rId177"/>
    <p:sldId id="353" r:id="rId178"/>
    <p:sldId id="350" r:id="rId179"/>
    <p:sldId id="672" r:id="rId180"/>
    <p:sldId id="673" r:id="rId181"/>
    <p:sldId id="674" r:id="rId182"/>
    <p:sldId id="675" r:id="rId183"/>
    <p:sldId id="319" r:id="rId184"/>
    <p:sldId id="589" r:id="rId185"/>
    <p:sldId id="677" r:id="rId186"/>
    <p:sldId id="592" r:id="rId187"/>
    <p:sldId id="430" r:id="rId188"/>
    <p:sldId id="622" r:id="rId189"/>
    <p:sldId id="767" r:id="rId190"/>
    <p:sldId id="327" r:id="rId191"/>
    <p:sldId id="429" r:id="rId192"/>
    <p:sldId id="437" r:id="rId193"/>
    <p:sldId id="768" r:id="rId194"/>
    <p:sldId id="594" r:id="rId195"/>
    <p:sldId id="270" r:id="rId196"/>
    <p:sldId id="363" r:id="rId197"/>
    <p:sldId id="367" r:id="rId198"/>
    <p:sldId id="362" r:id="rId199"/>
    <p:sldId id="682" r:id="rId200"/>
    <p:sldId id="763" r:id="rId201"/>
    <p:sldId id="274" r:id="rId202"/>
    <p:sldId id="365" r:id="rId203"/>
    <p:sldId id="678" r:id="rId204"/>
    <p:sldId id="691" r:id="rId205"/>
    <p:sldId id="769" r:id="rId206"/>
    <p:sldId id="770" r:id="rId207"/>
    <p:sldId id="690" r:id="rId208"/>
    <p:sldId id="680" r:id="rId209"/>
    <p:sldId id="679" r:id="rId210"/>
    <p:sldId id="681" r:id="rId211"/>
    <p:sldId id="684" r:id="rId212"/>
    <p:sldId id="595" r:id="rId213"/>
    <p:sldId id="683" r:id="rId214"/>
    <p:sldId id="458" r:id="rId215"/>
    <p:sldId id="459" r:id="rId216"/>
    <p:sldId id="481" r:id="rId217"/>
    <p:sldId id="796" r:id="rId218"/>
    <p:sldId id="406" r:id="rId219"/>
    <p:sldId id="644" r:id="rId220"/>
    <p:sldId id="771" r:id="rId221"/>
    <p:sldId id="612" r:id="rId222"/>
    <p:sldId id="613" r:id="rId223"/>
    <p:sldId id="820" r:id="rId224"/>
    <p:sldId id="821" r:id="rId225"/>
    <p:sldId id="273" r:id="rId226"/>
    <p:sldId id="354" r:id="rId227"/>
    <p:sldId id="356" r:id="rId228"/>
    <p:sldId id="805" r:id="rId229"/>
    <p:sldId id="258" r:id="rId230"/>
    <p:sldId id="357" r:id="rId231"/>
    <p:sldId id="358" r:id="rId232"/>
    <p:sldId id="647" r:id="rId233"/>
    <p:sldId id="629" r:id="rId234"/>
    <p:sldId id="636" r:id="rId235"/>
    <p:sldId id="361" r:id="rId236"/>
    <p:sldId id="637" r:id="rId237"/>
    <p:sldId id="797" r:id="rId238"/>
    <p:sldId id="787" r:id="rId239"/>
    <p:sldId id="792" r:id="rId240"/>
    <p:sldId id="793" r:id="rId241"/>
    <p:sldId id="794" r:id="rId242"/>
    <p:sldId id="795" r:id="rId243"/>
    <p:sldId id="277" r:id="rId244"/>
    <p:sldId id="434" r:id="rId245"/>
    <p:sldId id="648" r:id="rId246"/>
    <p:sldId id="380" r:id="rId247"/>
    <p:sldId id="689" r:id="rId248"/>
    <p:sldId id="455" r:id="rId249"/>
    <p:sldId id="649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492" r:id="rId277"/>
    <p:sldId id="493" r:id="rId278"/>
    <p:sldId id="525" r:id="rId279"/>
    <p:sldId id="526" r:id="rId280"/>
    <p:sldId id="507" r:id="rId281"/>
    <p:sldId id="751" r:id="rId282"/>
    <p:sldId id="494" r:id="rId283"/>
    <p:sldId id="495" r:id="rId284"/>
    <p:sldId id="496" r:id="rId285"/>
    <p:sldId id="548" r:id="rId286"/>
    <p:sldId id="549" r:id="rId287"/>
    <p:sldId id="420" r:id="rId288"/>
    <p:sldId id="550" r:id="rId289"/>
    <p:sldId id="554" r:id="rId290"/>
    <p:sldId id="557" r:id="rId291"/>
    <p:sldId id="551" r:id="rId292"/>
    <p:sldId id="862" r:id="rId293"/>
    <p:sldId id="86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831" r:id="rId304"/>
    <p:sldId id="581" r:id="rId305"/>
    <p:sldId id="832" r:id="rId306"/>
    <p:sldId id="580" r:id="rId307"/>
    <p:sldId id="833" r:id="rId308"/>
    <p:sldId id="585" r:id="rId309"/>
    <p:sldId id="834" r:id="rId310"/>
    <p:sldId id="822" r:id="rId311"/>
    <p:sldId id="837" r:id="rId312"/>
    <p:sldId id="553" r:id="rId313"/>
    <p:sldId id="418" r:id="rId314"/>
    <p:sldId id="654" r:id="rId315"/>
    <p:sldId id="586" r:id="rId316"/>
    <p:sldId id="632" r:id="rId317"/>
    <p:sldId id="500" r:id="rId318"/>
    <p:sldId id="565" r:id="rId319"/>
    <p:sldId id="634" r:id="rId320"/>
    <p:sldId id="587" r:id="rId321"/>
    <p:sldId id="657" r:id="rId322"/>
    <p:sldId id="838" r:id="rId323"/>
    <p:sldId id="503" r:id="rId324"/>
    <p:sldId id="504" r:id="rId325"/>
    <p:sldId id="798" r:id="rId326"/>
    <p:sldId id="808" r:id="rId327"/>
    <p:sldId id="803" r:id="rId328"/>
    <p:sldId id="809" r:id="rId329"/>
    <p:sldId id="804" r:id="rId330"/>
    <p:sldId id="810" r:id="rId331"/>
    <p:sldId id="802" r:id="rId332"/>
    <p:sldId id="811" r:id="rId333"/>
    <p:sldId id="841" r:id="rId334"/>
    <p:sldId id="842" r:id="rId335"/>
    <p:sldId id="799" r:id="rId336"/>
    <p:sldId id="812" r:id="rId337"/>
    <p:sldId id="800" r:id="rId338"/>
    <p:sldId id="813" r:id="rId339"/>
    <p:sldId id="801" r:id="rId340"/>
    <p:sldId id="814" r:id="rId341"/>
    <p:sldId id="860" r:id="rId342"/>
    <p:sldId id="806" r:id="rId343"/>
    <p:sldId id="807" r:id="rId344"/>
    <p:sldId id="847" r:id="rId345"/>
    <p:sldId id="848" r:id="rId346"/>
    <p:sldId id="849" r:id="rId347"/>
    <p:sldId id="850" r:id="rId348"/>
    <p:sldId id="851" r:id="rId349"/>
    <p:sldId id="852" r:id="rId350"/>
    <p:sldId id="853" r:id="rId351"/>
    <p:sldId id="854" r:id="rId352"/>
    <p:sldId id="731" r:id="rId353"/>
    <p:sldId id="732" r:id="rId354"/>
    <p:sldId id="734" r:id="rId355"/>
    <p:sldId id="733" r:id="rId356"/>
    <p:sldId id="735" r:id="rId35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443"/>
            <p14:sldId id="453"/>
            <p14:sldId id="669"/>
            <p14:sldId id="863"/>
            <p14:sldId id="867"/>
            <p14:sldId id="688"/>
            <p14:sldId id="871"/>
            <p14:sldId id="685"/>
            <p14:sldId id="868"/>
            <p14:sldId id="872"/>
            <p14:sldId id="873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3AE3-B907-41E8-A312-EC198818C854}" v="507" dt="2025-10-05T09:22:43.5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64" d="100"/>
          <a:sy n="64" d="100"/>
        </p:scale>
        <p:origin x="141" y="26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commentAuthors" Target="commentAuthor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presProps" Target="presProp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viewProps" Target="viewProps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theme" Target="theme/theme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tableStyles" Target="tableStyle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1620-E50A-0136-D82B-E047CC40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94375-BA74-144D-0D7F-702F705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479D-67C8-4E82-3933-545AF6D26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B8D4-3E3F-317B-B59C-E539A637C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81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777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73C-9C4A-762E-F892-6CFD5CCD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9628-1AB5-971E-1199-0EFE8CBA0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9F68-8CC7-EB19-DA98-0B8FDCEC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00B9-5FF3-A4C5-6DC0-1AA887C83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758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8AFB-A3EE-DD4C-D1AD-BA29728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8E5CE-9FDA-72F8-9BB5-D19CC1C8F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3A4C-429E-BC88-8180-EE5A9722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0975-6AC9-2858-A49D-66C9AC4F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91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5596-CC3A-66CF-9A66-4C3CC42B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D5DE-0B88-18E8-379A-667CD82A4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FC613-B78E-8BC9-6718-C25CA54F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5CD-9DFF-EC7A-2923-3638EE00E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7927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B6-A2ED-FA4C-E9AD-86E3B4D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DF782-FC68-D321-86BE-A528301EC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6B11D-7F37-107F-320E-933E3BCF8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8A60-6037-0D50-8549-0CD563F15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8131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05/10/2025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4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6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6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2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2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2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060711"/>
            <a:ext cx="2564806" cy="2136099"/>
            <a:chOff x="3838276" y="1277747"/>
            <a:chExt cx="4991731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330379" cy="186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3200" b="1" dirty="0">
                  <a:solidFill>
                    <a:srgbClr val="7030A0"/>
                  </a:solidFill>
                </a:rPr>
                <a:t>(inside else)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79064034-05FC-10A4-AE95-E793A6DDDA6C}"/>
              </a:ext>
            </a:extLst>
          </p:cNvPr>
          <p:cNvSpPr/>
          <p:nvPr/>
        </p:nvSpPr>
        <p:spPr>
          <a:xfrm>
            <a:off x="6204781" y="2385550"/>
            <a:ext cx="590309" cy="1947912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2F1E7-FCA7-F3F8-86F8-0FAE52E0D504}"/>
              </a:ext>
            </a:extLst>
          </p:cNvPr>
          <p:cNvSpPr txBox="1"/>
          <p:nvPr/>
        </p:nvSpPr>
        <p:spPr>
          <a:xfrm>
            <a:off x="6795090" y="2385549"/>
            <a:ext cx="40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74F5D-F43B-6781-E6B6-FC3C44D77427}"/>
              </a:ext>
            </a:extLst>
          </p:cNvPr>
          <p:cNvSpPr txBox="1"/>
          <p:nvPr/>
        </p:nvSpPr>
        <p:spPr>
          <a:xfrm>
            <a:off x="8186434" y="3666112"/>
            <a:ext cx="407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Multiple nested</a:t>
            </a:r>
          </a:p>
          <a:p>
            <a:r>
              <a:rPr lang="en-GB" sz="3200" dirty="0">
                <a:solidFill>
                  <a:srgbClr val="FF0000"/>
                </a:solidFill>
              </a:rPr>
              <a:t>if</a:t>
            </a:r>
            <a:r>
              <a:rPr lang="en-GB" sz="3200" dirty="0">
                <a:solidFill>
                  <a:srgbClr val="7030A0"/>
                </a:solidFill>
              </a:rPr>
              <a:t>s allowed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5F95-C4BA-AD25-1A5A-ABED06908D88}"/>
              </a:ext>
            </a:extLst>
          </p:cNvPr>
          <p:cNvSpPr txBox="1"/>
          <p:nvPr/>
        </p:nvSpPr>
        <p:spPr>
          <a:xfrm>
            <a:off x="8186434" y="5273531"/>
            <a:ext cx="34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4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207EA-FE1E-ED8F-A50D-D59FB762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67DB24-BDFC-5469-E678-B37F3141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44D0-902A-51CF-E9BD-5E2A175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081050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4F0AC83-F85A-985E-655F-E1F686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CD7F2C-AE64-2579-A80F-397C67AC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4555B5-6022-E438-5DF2-5AB8DF7D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5D7955-9338-8A7E-8F1F-23C70EE686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A82AD6-E7F3-2C63-B72A-CF59DE8496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77581982-8484-26E9-5C2D-270F22E9BA1E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EBDBB409-71FC-F04B-4C31-BF83053B3CA5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DE522466-D280-5937-7198-CBD2CF843320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032EBAFB-F98C-5FFD-E4C2-F0694E598DD1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FA0C2D9B-40C5-0C56-0615-B56D90FCE714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F6353200-0EE6-C2D6-05F9-7192010D4D5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F48C2-C543-1698-6390-8A6546D1C50C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49A620-73E1-6152-C446-8B88DBF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DF06FD7-5CE9-A583-47E6-C9E02FE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932DC2B-2B3A-9208-77F1-F5434CC3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16602F-ABB8-49B6-0764-CA8BFF1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C4815C-73B6-4ADC-E134-D64AE75B2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23685-F7C7-C94E-54F1-B50BE2216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20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D6E854-519F-F18A-D5BF-A244699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3E0141-6A29-14A3-8102-C92EECC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F7C-B48F-46C4-E0FA-ECD3BE53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0507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C3BC-1A88-B879-7875-7AEF4641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D71C94-05C0-F058-C04C-3D3FE33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E7C121-710F-92F8-8835-897985AC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95F36A-80AD-D786-2B3F-5977006E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43816E-A101-4B00-4551-BACE7E4D2F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7D0DB2-5931-FF86-EB45-6B697DD37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C28D95C6-49C5-8879-8465-063D387F99D4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652C7F5A-2496-F793-FCF4-7C87BEE44189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FA16FD8-DB0C-EA35-53EF-20418E62A70D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50761A0-BD40-A1C8-0212-8CDAD3F33A75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7F96A11F-1708-160D-CE28-31748E4AA818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2C7A1478-9397-44C4-B217-4C81E4BF29F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045D2-75FE-67FA-EA80-062461A589BE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238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88173-7226-5C54-0ACF-644EDA4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25121A-4934-5F5C-409C-4089852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958BEA-2E93-26DA-E44D-3908872F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043D60-D11A-3424-D48F-DCC72D7E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21C6E-3A96-E786-97AE-C3F331AD5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9ED01-1264-6052-8F3A-DFDA65889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438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05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12422</Words>
  <Application>Microsoft Office PowerPoint</Application>
  <PresentationFormat>Widescreen</PresentationFormat>
  <Paragraphs>3347</Paragraphs>
  <Slides>356</Slides>
  <Notes>273</Notes>
  <HiddenSlides>151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356</vt:i4>
      </vt:variant>
    </vt:vector>
  </HeadingPairs>
  <TitlesOfParts>
    <vt:vector size="361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Decisions</vt:lpstr>
      <vt:lpstr>if, else – Double Selection</vt:lpstr>
      <vt:lpstr>if, else – Double Selection</vt:lpstr>
      <vt:lpstr>Nested if – Multiple Selection</vt:lpstr>
      <vt:lpstr>Nested if – Multiple Selection</vt:lpstr>
      <vt:lpstr>Design – Nested if</vt:lpstr>
      <vt:lpstr>Design – Nested if</vt:lpstr>
      <vt:lpstr>if, else if, else – Multiple Selection</vt:lpstr>
      <vt:lpstr>if, else if, else – Multiple Selection</vt:lpstr>
      <vt:lpstr>Design – if, elif, else</vt:lpstr>
      <vt:lpstr>Design – if, elif, else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2025-10-05T09:25:54Z</dcterms:modified>
</cp:coreProperties>
</file>