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9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862" r:id="rId85"/>
    <p:sldId id="863" r:id="rId86"/>
    <p:sldId id="864" r:id="rId87"/>
    <p:sldId id="865" r:id="rId88"/>
    <p:sldId id="468" r:id="rId89"/>
    <p:sldId id="673" r:id="rId90"/>
    <p:sldId id="570" r:id="rId91"/>
    <p:sldId id="674" r:id="rId92"/>
    <p:sldId id="451" r:id="rId93"/>
    <p:sldId id="452" r:id="rId94"/>
    <p:sldId id="676" r:id="rId95"/>
    <p:sldId id="736" r:id="rId96"/>
    <p:sldId id="737" r:id="rId97"/>
    <p:sldId id="574" r:id="rId98"/>
    <p:sldId id="677" r:id="rId99"/>
    <p:sldId id="454" r:id="rId100"/>
    <p:sldId id="453" r:id="rId101"/>
    <p:sldId id="678" r:id="rId102"/>
    <p:sldId id="738" r:id="rId103"/>
    <p:sldId id="739" r:id="rId104"/>
    <p:sldId id="778" r:id="rId105"/>
    <p:sldId id="781" r:id="rId106"/>
    <p:sldId id="545" r:id="rId107"/>
    <p:sldId id="577" r:id="rId108"/>
    <p:sldId id="715" r:id="rId109"/>
    <p:sldId id="743" r:id="rId110"/>
    <p:sldId id="586" r:id="rId111"/>
    <p:sldId id="714" r:id="rId112"/>
    <p:sldId id="588" r:id="rId113"/>
    <p:sldId id="752" r:id="rId114"/>
    <p:sldId id="748" r:id="rId115"/>
    <p:sldId id="750" r:id="rId116"/>
    <p:sldId id="749" r:id="rId117"/>
    <p:sldId id="751" r:id="rId118"/>
    <p:sldId id="587" r:id="rId119"/>
    <p:sldId id="702" r:id="rId120"/>
    <p:sldId id="754" r:id="rId121"/>
    <p:sldId id="670" r:id="rId122"/>
    <p:sldId id="717" r:id="rId123"/>
    <p:sldId id="728" r:id="rId124"/>
    <p:sldId id="719" r:id="rId125"/>
    <p:sldId id="780" r:id="rId126"/>
    <p:sldId id="718" r:id="rId127"/>
    <p:sldId id="703" r:id="rId128"/>
    <p:sldId id="581" r:id="rId129"/>
    <p:sldId id="753" r:id="rId130"/>
    <p:sldId id="582" r:id="rId131"/>
    <p:sldId id="705" r:id="rId132"/>
    <p:sldId id="755" r:id="rId133"/>
    <p:sldId id="756" r:id="rId134"/>
    <p:sldId id="724" r:id="rId135"/>
    <p:sldId id="726" r:id="rId136"/>
    <p:sldId id="723" r:id="rId137"/>
    <p:sldId id="706" r:id="rId138"/>
    <p:sldId id="584" r:id="rId139"/>
    <p:sldId id="707" r:id="rId140"/>
    <p:sldId id="725" r:id="rId141"/>
    <p:sldId id="727" r:id="rId142"/>
    <p:sldId id="493" r:id="rId143"/>
    <p:sldId id="528" r:id="rId144"/>
    <p:sldId id="529" r:id="rId145"/>
    <p:sldId id="530" r:id="rId146"/>
    <p:sldId id="499" r:id="rId147"/>
    <p:sldId id="506" r:id="rId148"/>
    <p:sldId id="500" r:id="rId149"/>
    <p:sldId id="507" r:id="rId150"/>
    <p:sldId id="496" r:id="rId151"/>
    <p:sldId id="533" r:id="rId152"/>
    <p:sldId id="763" r:id="rId153"/>
    <p:sldId id="761" r:id="rId154"/>
    <p:sldId id="759" r:id="rId155"/>
    <p:sldId id="760" r:id="rId156"/>
    <p:sldId id="757" r:id="rId157"/>
    <p:sldId id="758" r:id="rId158"/>
    <p:sldId id="501" r:id="rId159"/>
    <p:sldId id="508" r:id="rId160"/>
    <p:sldId id="495" r:id="rId161"/>
    <p:sldId id="509" r:id="rId162"/>
    <p:sldId id="467" r:id="rId163"/>
    <p:sldId id="840" r:id="rId164"/>
    <p:sldId id="838" r:id="rId165"/>
    <p:sldId id="839" r:id="rId166"/>
    <p:sldId id="534" r:id="rId167"/>
    <p:sldId id="503" r:id="rId168"/>
    <p:sldId id="512" r:id="rId169"/>
    <p:sldId id="836" r:id="rId170"/>
    <p:sldId id="837" r:id="rId171"/>
    <p:sldId id="519" r:id="rId172"/>
    <p:sldId id="532" r:id="rId173"/>
    <p:sldId id="502" r:id="rId174"/>
    <p:sldId id="513" r:id="rId175"/>
    <p:sldId id="518" r:id="rId176"/>
    <p:sldId id="535" r:id="rId177"/>
    <p:sldId id="514" r:id="rId178"/>
    <p:sldId id="515" r:id="rId179"/>
    <p:sldId id="520" r:id="rId180"/>
    <p:sldId id="516" r:id="rId181"/>
    <p:sldId id="517" r:id="rId182"/>
    <p:sldId id="538" r:id="rId183"/>
    <p:sldId id="537" r:id="rId184"/>
    <p:sldId id="856" r:id="rId185"/>
    <p:sldId id="859" r:id="rId186"/>
    <p:sldId id="860" r:id="rId187"/>
    <p:sldId id="858" r:id="rId188"/>
    <p:sldId id="461" r:id="rId189"/>
    <p:sldId id="729" r:id="rId190"/>
    <p:sldId id="819" r:id="rId191"/>
    <p:sldId id="256" r:id="rId192"/>
    <p:sldId id="524" r:id="rId193"/>
    <p:sldId id="820" r:id="rId194"/>
    <p:sldId id="821" r:id="rId195"/>
    <p:sldId id="822" r:id="rId196"/>
    <p:sldId id="823" r:id="rId197"/>
    <p:sldId id="824" r:id="rId198"/>
    <p:sldId id="826" r:id="rId199"/>
    <p:sldId id="523" r:id="rId200"/>
    <p:sldId id="827" r:id="rId201"/>
    <p:sldId id="690" r:id="rId202"/>
    <p:sldId id="480" r:id="rId203"/>
    <p:sldId id="777" r:id="rId204"/>
    <p:sldId id="680" r:id="rId205"/>
    <p:sldId id="684" r:id="rId206"/>
    <p:sldId id="682" r:id="rId207"/>
    <p:sldId id="681" r:id="rId208"/>
    <p:sldId id="482" r:id="rId209"/>
    <p:sldId id="844" r:id="rId210"/>
    <p:sldId id="842" r:id="rId211"/>
    <p:sldId id="843" r:id="rId212"/>
    <p:sldId id="846" r:id="rId213"/>
    <p:sldId id="850" r:id="rId214"/>
    <p:sldId id="847" r:id="rId215"/>
    <p:sldId id="849" r:id="rId216"/>
    <p:sldId id="828" r:id="rId217"/>
    <p:sldId id="829" r:id="rId218"/>
    <p:sldId id="691" r:id="rId219"/>
    <p:sldId id="692" r:id="rId220"/>
    <p:sldId id="693" r:id="rId221"/>
    <p:sldId id="694" r:id="rId222"/>
    <p:sldId id="695" r:id="rId223"/>
    <p:sldId id="696" r:id="rId224"/>
    <p:sldId id="697" r:id="rId225"/>
    <p:sldId id="698" r:id="rId226"/>
    <p:sldId id="699" r:id="rId227"/>
    <p:sldId id="700" r:id="rId228"/>
    <p:sldId id="701" r:id="rId229"/>
    <p:sldId id="740" r:id="rId230"/>
    <p:sldId id="741" r:id="rId231"/>
    <p:sldId id="769" r:id="rId232"/>
    <p:sldId id="742" r:id="rId233"/>
    <p:sldId id="774" r:id="rId234"/>
    <p:sldId id="764" r:id="rId235"/>
    <p:sldId id="766" r:id="rId236"/>
    <p:sldId id="765" r:id="rId237"/>
    <p:sldId id="768" r:id="rId238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862"/>
            <p14:sldId id="863"/>
            <p14:sldId id="864"/>
            <p14:sldId id="86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SQL Overview" id="{FFFB8ABA-72F5-423C-8F68-E44D6D6CBCDF}">
          <p14:sldIdLst>
            <p14:sldId id="778"/>
            <p14:sldId id="781"/>
          </p14:sldIdLst>
        </p14:section>
        <p14:section name="Task 3" id="{619E6DFC-3992-4A59-82E7-7B22C820B3E6}">
          <p14:sldIdLst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  <p14:sldId id="859"/>
            <p14:sldId id="860"/>
            <p14:sldId id="858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D5D"/>
    <a:srgbClr val="0086B3"/>
    <a:srgbClr val="FF00FF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200" dt="2025-01-10T21:51:54.3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6930" autoAdjust="0"/>
  </p:normalViewPr>
  <p:slideViewPr>
    <p:cSldViewPr snapToGrid="0" showGuides="1">
      <p:cViewPr varScale="1">
        <p:scale>
          <a:sx n="93" d="100"/>
          <a:sy n="93" d="100"/>
        </p:scale>
        <p:origin x="1206" y="90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slide" Target="slides/slide236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theme" Target="theme/theme1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82" Type="http://schemas.openxmlformats.org/officeDocument/2006/relationships/slide" Target="slides/slide181.xml"/><Relationship Id="rId187" Type="http://schemas.openxmlformats.org/officeDocument/2006/relationships/slide" Target="slides/slide186.xml"/><Relationship Id="rId217" Type="http://schemas.openxmlformats.org/officeDocument/2006/relationships/slide" Target="slides/slide2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38" Type="http://schemas.openxmlformats.org/officeDocument/2006/relationships/slide" Target="slides/slide237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2" Type="http://schemas.openxmlformats.org/officeDocument/2006/relationships/slide" Target="slides/slide201.xml"/><Relationship Id="rId207" Type="http://schemas.openxmlformats.org/officeDocument/2006/relationships/slide" Target="slides/slide206.xml"/><Relationship Id="rId223" Type="http://schemas.openxmlformats.org/officeDocument/2006/relationships/slide" Target="slides/slide222.xml"/><Relationship Id="rId228" Type="http://schemas.openxmlformats.org/officeDocument/2006/relationships/slide" Target="slides/slide227.xml"/><Relationship Id="rId244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3" Type="http://schemas.openxmlformats.org/officeDocument/2006/relationships/slide" Target="slides/slide212.xml"/><Relationship Id="rId218" Type="http://schemas.openxmlformats.org/officeDocument/2006/relationships/slide" Target="slides/slide217.xml"/><Relationship Id="rId234" Type="http://schemas.openxmlformats.org/officeDocument/2006/relationships/slide" Target="slides/slide233.xml"/><Relationship Id="rId239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0" Type="http://schemas.openxmlformats.org/officeDocument/2006/relationships/commentAuthors" Target="commentAuthors.xml"/><Relationship Id="rId245" Type="http://schemas.microsoft.com/office/2016/11/relationships/changesInfo" Target="changesInfos/changesInfo1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slide" Target="slides/slide21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0" Type="http://schemas.openxmlformats.org/officeDocument/2006/relationships/slide" Target="slides/slide229.xml"/><Relationship Id="rId235" Type="http://schemas.openxmlformats.org/officeDocument/2006/relationships/slide" Target="slides/slide234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241" Type="http://schemas.openxmlformats.org/officeDocument/2006/relationships/presProps" Target="presProps.xml"/><Relationship Id="rId246" Type="http://schemas.microsoft.com/office/2015/10/relationships/revisionInfo" Target="revisionInfo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viewProps" Target="viewProp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10B3A172-1453-4942-9D64-C462B87BCA79}"/>
    <pc:docChg chg="custSel addSld modSld">
      <pc:chgData name="Al Friend" userId="e5ed79da-d858-46d4-9eed-a7a24903f2de" providerId="ADAL" clId="{10B3A172-1453-4942-9D64-C462B87BCA79}" dt="2025-01-09T12:15:26.962" v="134" actId="20577"/>
      <pc:docMkLst>
        <pc:docMk/>
      </pc:docMkLst>
      <pc:sldChg chg="addSp modSp add">
        <pc:chgData name="Al Friend" userId="e5ed79da-d858-46d4-9eed-a7a24903f2de" providerId="ADAL" clId="{10B3A172-1453-4942-9D64-C462B87BCA79}" dt="2025-01-09T12:15:26.962" v="134" actId="20577"/>
        <pc:sldMkLst>
          <pc:docMk/>
          <pc:sldMk cId="2176379997" sldId="858"/>
        </pc:sldMkLst>
        <pc:spChg chg="mod">
          <ac:chgData name="Al Friend" userId="e5ed79da-d858-46d4-9eed-a7a24903f2de" providerId="ADAL" clId="{10B3A172-1453-4942-9D64-C462B87BCA79}" dt="2025-01-09T12:10:29.413" v="21" actId="20577"/>
          <ac:spMkLst>
            <pc:docMk/>
            <pc:sldMk cId="2176379997" sldId="858"/>
            <ac:spMk id="2" creationId="{17337BFC-C672-44BB-816C-DE539758DCA3}"/>
          </ac:spMkLst>
        </pc:spChg>
        <pc:spChg chg="add mod">
          <ac:chgData name="Al Friend" userId="e5ed79da-d858-46d4-9eed-a7a24903f2de" providerId="ADAL" clId="{10B3A172-1453-4942-9D64-C462B87BCA79}" dt="2025-01-09T12:10:44.912" v="22"/>
          <ac:spMkLst>
            <pc:docMk/>
            <pc:sldMk cId="2176379997" sldId="858"/>
            <ac:spMk id="3" creationId="{1E8CFDD6-3345-403B-9B69-C53BF189F2C9}"/>
          </ac:spMkLst>
        </pc:spChg>
        <pc:graphicFrameChg chg="mod modGraphic">
          <ac:chgData name="Al Friend" userId="e5ed79da-d858-46d4-9eed-a7a24903f2de" providerId="ADAL" clId="{10B3A172-1453-4942-9D64-C462B87BCA79}" dt="2025-01-09T12:15:26.962" v="134" actId="20577"/>
          <ac:graphicFrameMkLst>
            <pc:docMk/>
            <pc:sldMk cId="2176379997" sldId="858"/>
            <ac:graphicFrameMk id="4" creationId="{7E36F3D9-1972-4168-9042-BB50C2E7C385}"/>
          </ac:graphicFrameMkLst>
        </pc:graphicFrameChg>
      </pc:sldChg>
    </pc:docChg>
  </pc:docChgLst>
  <pc:docChgLst>
    <pc:chgData name="Al Friend" userId="e5ed79da-d858-46d4-9eed-a7a24903f2de" providerId="ADAL" clId="{238A5E4C-431E-41DC-9470-12587F36C961}"/>
    <pc:docChg chg="undo custSel addSld delSld modSld sldOrd modSection">
      <pc:chgData name="Al Friend" userId="e5ed79da-d858-46d4-9eed-a7a24903f2de" providerId="ADAL" clId="{238A5E4C-431E-41DC-9470-12587F36C961}" dt="2025-01-10T21:52:16.552" v="1053" actId="478"/>
      <pc:docMkLst>
        <pc:docMk/>
      </pc:docMkLst>
      <pc:sldChg chg="modNotesTx">
        <pc:chgData name="Al Friend" userId="e5ed79da-d858-46d4-9eed-a7a24903f2de" providerId="ADAL" clId="{238A5E4C-431E-41DC-9470-12587F36C961}" dt="2024-12-08T21:50:24.999" v="207" actId="20577"/>
        <pc:sldMkLst>
          <pc:docMk/>
          <pc:sldMk cId="1397375078" sldId="262"/>
        </pc:sldMkLst>
      </pc:sldChg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addSp delSp modSp mod delAnim">
        <pc:chgData name="Al Friend" userId="e5ed79da-d858-46d4-9eed-a7a24903f2de" providerId="ADAL" clId="{238A5E4C-431E-41DC-9470-12587F36C961}" dt="2025-01-10T21:49:22.912" v="1000" actId="20577"/>
        <pc:sldMkLst>
          <pc:docMk/>
          <pc:sldMk cId="4222611681" sldId="449"/>
        </pc:sldMkLst>
        <pc:spChg chg="mod">
          <ac:chgData name="Al Friend" userId="e5ed79da-d858-46d4-9eed-a7a24903f2de" providerId="ADAL" clId="{238A5E4C-431E-41DC-9470-12587F36C961}" dt="2025-01-10T21:49:22.912" v="1000" actId="20577"/>
          <ac:spMkLst>
            <pc:docMk/>
            <pc:sldMk cId="4222611681" sldId="449"/>
            <ac:spMk id="2" creationId="{2CE87805-17F2-4B70-B505-57FB17E1FEE3}"/>
          </ac:spMkLst>
        </pc:spChg>
        <pc:picChg chg="add mod">
          <ac:chgData name="Al Friend" userId="e5ed79da-d858-46d4-9eed-a7a24903f2de" providerId="ADAL" clId="{238A5E4C-431E-41DC-9470-12587F36C961}" dt="2025-01-10T20:35:41.971" v="862"/>
          <ac:picMkLst>
            <pc:docMk/>
            <pc:sldMk cId="4222611681" sldId="449"/>
            <ac:picMk id="4" creationId="{DF398829-DC2A-B151-516C-44CD1A47887C}"/>
          </ac:picMkLst>
        </pc:picChg>
        <pc:picChg chg="del">
          <ac:chgData name="Al Friend" userId="e5ed79da-d858-46d4-9eed-a7a24903f2de" providerId="ADAL" clId="{238A5E4C-431E-41DC-9470-12587F36C961}" dt="2025-01-10T20:35:41.419" v="861" actId="478"/>
          <ac:picMkLst>
            <pc:docMk/>
            <pc:sldMk cId="4222611681" sldId="449"/>
            <ac:picMk id="5" creationId="{5FB202BD-7907-4D76-B93E-3E9AE720876D}"/>
          </ac:picMkLst>
        </pc:pic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Sp delSp modSp mod delAnim modAnim">
        <pc:chgData name="Al Friend" userId="e5ed79da-d858-46d4-9eed-a7a24903f2de" providerId="ADAL" clId="{238A5E4C-431E-41DC-9470-12587F36C961}" dt="2025-01-10T21:51:06.806" v="1043" actId="1076"/>
        <pc:sldMkLst>
          <pc:docMk/>
          <pc:sldMk cId="3173619728" sldId="570"/>
        </pc:sldMkLst>
        <pc:spChg chg="mod">
          <ac:chgData name="Al Friend" userId="e5ed79da-d858-46d4-9eed-a7a24903f2de" providerId="ADAL" clId="{238A5E4C-431E-41DC-9470-12587F36C961}" dt="2025-01-10T21:50:37.618" v="1038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238A5E4C-431E-41DC-9470-12587F36C961}" dt="2025-01-10T21:50:55.195" v="1041" actId="1076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238A5E4C-431E-41DC-9470-12587F36C961}" dt="2025-01-10T21:51:06.806" v="1043" actId="1076"/>
          <ac:spMkLst>
            <pc:docMk/>
            <pc:sldMk cId="3173619728" sldId="570"/>
            <ac:spMk id="6" creationId="{8C82E73A-9351-440B-AD5A-91B4FA5E208F}"/>
          </ac:spMkLst>
        </pc:spChg>
        <pc:picChg chg="add mod">
          <ac:chgData name="Al Friend" userId="e5ed79da-d858-46d4-9eed-a7a24903f2de" providerId="ADAL" clId="{238A5E4C-431E-41DC-9470-12587F36C961}" dt="2025-01-10T20:36:39.049" v="868"/>
          <ac:picMkLst>
            <pc:docMk/>
            <pc:sldMk cId="3173619728" sldId="570"/>
            <ac:picMk id="4" creationId="{A23D4659-DB2A-6E80-1762-FC291C94C986}"/>
          </ac:picMkLst>
        </pc:picChg>
        <pc:picChg chg="del">
          <ac:chgData name="Al Friend" userId="e5ed79da-d858-46d4-9eed-a7a24903f2de" providerId="ADAL" clId="{238A5E4C-431E-41DC-9470-12587F36C961}" dt="2025-01-10T20:36:38.533" v="867" actId="478"/>
          <ac:picMkLst>
            <pc:docMk/>
            <pc:sldMk cId="3173619728" sldId="570"/>
            <ac:picMk id="9" creationId="{AC7651D4-79EB-4060-8EE2-C373769F3173}"/>
          </ac:picMkLst>
        </pc:picChg>
      </pc:sldChg>
      <pc:sldChg chg="modSp mod">
        <pc:chgData name="Al Friend" userId="e5ed79da-d858-46d4-9eed-a7a24903f2de" providerId="ADAL" clId="{238A5E4C-431E-41DC-9470-12587F36C961}" dt="2024-12-18T21:53:57.023" v="222" actId="1037"/>
        <pc:sldMkLst>
          <pc:docMk/>
          <pc:sldMk cId="1563702757" sldId="574"/>
        </pc:sldMkLst>
        <pc:spChg chg="mod">
          <ac:chgData name="Al Friend" userId="e5ed79da-d858-46d4-9eed-a7a24903f2de" providerId="ADAL" clId="{238A5E4C-431E-41DC-9470-12587F36C961}" dt="2024-12-18T21:53:57.023" v="222" actId="1037"/>
          <ac:spMkLst>
            <pc:docMk/>
            <pc:sldMk cId="1563702757" sldId="574"/>
            <ac:spMk id="6" creationId="{77E8332C-AADD-4F2B-B0E2-AC0B43D6AE90}"/>
          </ac:spMkLst>
        </pc:spChg>
      </pc:sldChg>
      <pc:sldChg chg="modSp mod">
        <pc:chgData name="Al Friend" userId="e5ed79da-d858-46d4-9eed-a7a24903f2de" providerId="ADAL" clId="{238A5E4C-431E-41DC-9470-12587F36C961}" dt="2025-01-10T21:50:12.628" v="1037" actId="20577"/>
        <pc:sldMkLst>
          <pc:docMk/>
          <pc:sldMk cId="864512744" sldId="673"/>
        </pc:sldMkLst>
        <pc:spChg chg="mod">
          <ac:chgData name="Al Friend" userId="e5ed79da-d858-46d4-9eed-a7a24903f2de" providerId="ADAL" clId="{238A5E4C-431E-41DC-9470-12587F36C961}" dt="2025-01-10T21:50:12.628" v="1037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addSp delSp modSp mod">
        <pc:chgData name="Al Friend" userId="e5ed79da-d858-46d4-9eed-a7a24903f2de" providerId="ADAL" clId="{238A5E4C-431E-41DC-9470-12587F36C961}" dt="2025-01-10T21:51:12.227" v="1044" actId="20577"/>
        <pc:sldMkLst>
          <pc:docMk/>
          <pc:sldMk cId="98939593" sldId="674"/>
        </pc:sldMkLst>
        <pc:spChg chg="mod">
          <ac:chgData name="Al Friend" userId="e5ed79da-d858-46d4-9eed-a7a24903f2de" providerId="ADAL" clId="{238A5E4C-431E-41DC-9470-12587F36C961}" dt="2025-01-10T21:51:12.227" v="1044" actId="20577"/>
          <ac:spMkLst>
            <pc:docMk/>
            <pc:sldMk cId="98939593" sldId="674"/>
            <ac:spMk id="3" creationId="{E4EE7085-4C5B-409B-8843-A8A3D3CB6E90}"/>
          </ac:spMkLst>
        </pc:spChg>
        <pc:picChg chg="add mod">
          <ac:chgData name="Al Friend" userId="e5ed79da-d858-46d4-9eed-a7a24903f2de" providerId="ADAL" clId="{238A5E4C-431E-41DC-9470-12587F36C961}" dt="2025-01-10T20:36:43.646" v="870"/>
          <ac:picMkLst>
            <pc:docMk/>
            <pc:sldMk cId="98939593" sldId="674"/>
            <ac:picMk id="4" creationId="{66ACFDEB-1C93-6348-D109-D9023094466C}"/>
          </ac:picMkLst>
        </pc:picChg>
        <pc:picChg chg="del">
          <ac:chgData name="Al Friend" userId="e5ed79da-d858-46d4-9eed-a7a24903f2de" providerId="ADAL" clId="{238A5E4C-431E-41DC-9470-12587F36C961}" dt="2025-01-10T20:36:43.106" v="869" actId="478"/>
          <ac:picMkLst>
            <pc:docMk/>
            <pc:sldMk cId="98939593" sldId="674"/>
            <ac:picMk id="5" creationId="{88C6AD67-77F8-4586-8598-6FD8260CEFD1}"/>
          </ac:picMkLst>
        </pc:picChg>
      </pc:sldChg>
      <pc:sldChg chg="addSp delSp modSp mod">
        <pc:chgData name="Al Friend" userId="e5ed79da-d858-46d4-9eed-a7a24903f2de" providerId="ADAL" clId="{238A5E4C-431E-41DC-9470-12587F36C961}" dt="2025-01-10T21:49:38.805" v="1002" actId="20577"/>
        <pc:sldMkLst>
          <pc:docMk/>
          <pc:sldMk cId="2837841370" sldId="675"/>
        </pc:sldMkLst>
        <pc:spChg chg="mod">
          <ac:chgData name="Al Friend" userId="e5ed79da-d858-46d4-9eed-a7a24903f2de" providerId="ADAL" clId="{238A5E4C-431E-41DC-9470-12587F36C961}" dt="2025-01-10T21:49:38.805" v="1002" actId="20577"/>
          <ac:spMkLst>
            <pc:docMk/>
            <pc:sldMk cId="2837841370" sldId="675"/>
            <ac:spMk id="2" creationId="{2CE87805-17F2-4B70-B505-57FB17E1FEE3}"/>
          </ac:spMkLst>
        </pc:spChg>
        <pc:picChg chg="del">
          <ac:chgData name="Al Friend" userId="e5ed79da-d858-46d4-9eed-a7a24903f2de" providerId="ADAL" clId="{238A5E4C-431E-41DC-9470-12587F36C961}" dt="2025-01-10T20:35:17.078" v="857" actId="478"/>
          <ac:picMkLst>
            <pc:docMk/>
            <pc:sldMk cId="2837841370" sldId="675"/>
            <ac:picMk id="4" creationId="{16A2AB98-495B-4D84-861B-CAAD5293DB91}"/>
          </ac:picMkLst>
        </pc:picChg>
        <pc:picChg chg="add mod">
          <ac:chgData name="Al Friend" userId="e5ed79da-d858-46d4-9eed-a7a24903f2de" providerId="ADAL" clId="{238A5E4C-431E-41DC-9470-12587F36C961}" dt="2025-01-10T20:35:25.776" v="858" actId="1076"/>
          <ac:picMkLst>
            <pc:docMk/>
            <pc:sldMk cId="2837841370" sldId="675"/>
            <ac:picMk id="6" creationId="{F34E53EA-672F-798A-60D2-8A00D1769360}"/>
          </ac:picMkLst>
        </pc:pic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  <pc:sldChg chg="addSp delSp modSp mod modAnim">
        <pc:chgData name="Al Friend" userId="e5ed79da-d858-46d4-9eed-a7a24903f2de" providerId="ADAL" clId="{238A5E4C-431E-41DC-9470-12587F36C961}" dt="2025-01-02T13:48:24.543" v="300" actId="1037"/>
        <pc:sldMkLst>
          <pc:docMk/>
          <pc:sldMk cId="405858881" sldId="846"/>
        </pc:sldMkLst>
        <pc:spChg chg="mod">
          <ac:chgData name="Al Friend" userId="e5ed79da-d858-46d4-9eed-a7a24903f2de" providerId="ADAL" clId="{238A5E4C-431E-41DC-9470-12587F36C961}" dt="2025-01-02T13:48:24.543" v="300" actId="1037"/>
          <ac:spMkLst>
            <pc:docMk/>
            <pc:sldMk cId="405858881" sldId="846"/>
            <ac:spMk id="9" creationId="{791239AE-DD75-4BA2-AA6E-D46E4F8FEC24}"/>
          </ac:spMkLst>
        </pc:spChg>
        <pc:spChg chg="mod">
          <ac:chgData name="Al Friend" userId="e5ed79da-d858-46d4-9eed-a7a24903f2de" providerId="ADAL" clId="{238A5E4C-431E-41DC-9470-12587F36C961}" dt="2025-01-02T13:48:05.099" v="266" actId="1037"/>
          <ac:spMkLst>
            <pc:docMk/>
            <pc:sldMk cId="405858881" sldId="846"/>
            <ac:spMk id="10" creationId="{BA373AA1-9380-4166-B750-3AB3C461F597}"/>
          </ac:spMkLst>
        </pc:spChg>
        <pc:spChg chg="mod">
          <ac:chgData name="Al Friend" userId="e5ed79da-d858-46d4-9eed-a7a24903f2de" providerId="ADAL" clId="{238A5E4C-431E-41DC-9470-12587F36C961}" dt="2025-01-02T13:47:56.151" v="261" actId="1038"/>
          <ac:spMkLst>
            <pc:docMk/>
            <pc:sldMk cId="405858881" sldId="846"/>
            <ac:spMk id="13" creationId="{2B3EEA4B-6930-4670-9CBA-1BC9C1295CD1}"/>
          </ac:spMkLst>
        </pc:spChg>
        <pc:picChg chg="add mod ord modVis">
          <ac:chgData name="Al Friend" userId="e5ed79da-d858-46d4-9eed-a7a24903f2de" providerId="ADAL" clId="{238A5E4C-431E-41DC-9470-12587F36C961}" dt="2025-01-02T13:46:06.465" v="229" actId="13244"/>
          <ac:picMkLst>
            <pc:docMk/>
            <pc:sldMk cId="405858881" sldId="846"/>
            <ac:picMk id="4" creationId="{7AFBB97B-369A-F788-3290-16523E6DA0C6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51:20.387" v="307" actId="20577"/>
        <pc:sldMkLst>
          <pc:docMk/>
          <pc:sldMk cId="2256960547" sldId="847"/>
        </pc:sldMkLst>
        <pc:spChg chg="mod">
          <ac:chgData name="Al Friend" userId="e5ed79da-d858-46d4-9eed-a7a24903f2de" providerId="ADAL" clId="{238A5E4C-431E-41DC-9470-12587F36C961}" dt="2025-01-02T13:47:33.752" v="254" actId="1038"/>
          <ac:spMkLst>
            <pc:docMk/>
            <pc:sldMk cId="2256960547" sldId="847"/>
            <ac:spMk id="7" creationId="{94AE0579-BDDF-4D9B-8504-7B41B1685E54}"/>
          </ac:spMkLst>
        </pc:spChg>
        <pc:spChg chg="mod">
          <ac:chgData name="Al Friend" userId="e5ed79da-d858-46d4-9eed-a7a24903f2de" providerId="ADAL" clId="{238A5E4C-431E-41DC-9470-12587F36C961}" dt="2025-01-02T13:51:20.387" v="307" actId="20577"/>
          <ac:spMkLst>
            <pc:docMk/>
            <pc:sldMk cId="2256960547" sldId="847"/>
            <ac:spMk id="15" creationId="{B935E981-B7C6-4BDF-ADC2-EFF2B075D3D8}"/>
          </ac:spMkLst>
        </pc:spChg>
        <pc:picChg chg="add mod ord modVis">
          <ac:chgData name="Al Friend" userId="e5ed79da-d858-46d4-9eed-a7a24903f2de" providerId="ADAL" clId="{238A5E4C-431E-41DC-9470-12587F36C961}" dt="2025-01-02T13:47:26.777" v="247" actId="14429"/>
          <ac:picMkLst>
            <pc:docMk/>
            <pc:sldMk cId="2256960547" sldId="847"/>
            <ac:picMk id="5" creationId="{D3D82887-011D-F017-2C45-0E0BB817519B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7:44.075" v="256"/>
        <pc:sldMkLst>
          <pc:docMk/>
          <pc:sldMk cId="3840316138" sldId="849"/>
        </pc:sldMkLst>
        <pc:picChg chg="add mod">
          <ac:chgData name="Al Friend" userId="e5ed79da-d858-46d4-9eed-a7a24903f2de" providerId="ADAL" clId="{238A5E4C-431E-41DC-9470-12587F36C961}" dt="2025-01-02T13:47:44.075" v="256"/>
          <ac:picMkLst>
            <pc:docMk/>
            <pc:sldMk cId="3840316138" sldId="849"/>
            <ac:picMk id="3" creationId="{68F51F76-979B-9811-03A6-02A99C002627}"/>
          </ac:picMkLst>
        </pc:picChg>
      </pc:sldChg>
      <pc:sldChg chg="addSp delSp modSp mod">
        <pc:chgData name="Al Friend" userId="e5ed79da-d858-46d4-9eed-a7a24903f2de" providerId="ADAL" clId="{238A5E4C-431E-41DC-9470-12587F36C961}" dt="2025-01-02T13:46:53.346" v="240"/>
        <pc:sldMkLst>
          <pc:docMk/>
          <pc:sldMk cId="2441115929" sldId="850"/>
        </pc:sldMkLst>
        <pc:picChg chg="add mod">
          <ac:chgData name="Al Friend" userId="e5ed79da-d858-46d4-9eed-a7a24903f2de" providerId="ADAL" clId="{238A5E4C-431E-41DC-9470-12587F36C961}" dt="2025-01-02T13:46:53.346" v="240"/>
          <ac:picMkLst>
            <pc:docMk/>
            <pc:sldMk cId="2441115929" sldId="850"/>
            <ac:picMk id="3" creationId="{7AF3320B-0A4C-0A79-13FE-A05EDD7CB123}"/>
          </ac:picMkLst>
        </pc:picChg>
      </pc:sldChg>
      <pc:sldChg chg="modSp mod">
        <pc:chgData name="Al Friend" userId="e5ed79da-d858-46d4-9eed-a7a24903f2de" providerId="ADAL" clId="{238A5E4C-431E-41DC-9470-12587F36C961}" dt="2025-01-10T18:25:00.907" v="606" actId="20577"/>
        <pc:sldMkLst>
          <pc:docMk/>
          <pc:sldMk cId="469210997" sldId="856"/>
        </pc:sldMkLst>
        <pc:spChg chg="mod">
          <ac:chgData name="Al Friend" userId="e5ed79da-d858-46d4-9eed-a7a24903f2de" providerId="ADAL" clId="{238A5E4C-431E-41DC-9470-12587F36C961}" dt="2025-01-08T16:19:50.228" v="398" actId="20577"/>
          <ac:spMkLst>
            <pc:docMk/>
            <pc:sldMk cId="469210997" sldId="856"/>
            <ac:spMk id="2" creationId="{967738DC-44E3-415F-846C-13186E7135B2}"/>
          </ac:spMkLst>
        </pc:spChg>
        <pc:spChg chg="mod">
          <ac:chgData name="Al Friend" userId="e5ed79da-d858-46d4-9eed-a7a24903f2de" providerId="ADAL" clId="{238A5E4C-431E-41DC-9470-12587F36C961}" dt="2025-01-10T18:25:00.907" v="606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238A5E4C-431E-41DC-9470-12587F36C961}" dt="2025-01-10T18:24:42.315" v="593" actId="6549"/>
          <ac:spMkLst>
            <pc:docMk/>
            <pc:sldMk cId="469210997" sldId="856"/>
            <ac:spMk id="6" creationId="{27C68512-622F-419D-B6CF-F8FEA16C3C08}"/>
          </ac:spMkLst>
        </pc:spChg>
      </pc:sldChg>
      <pc:sldChg chg="modSp mod modShow">
        <pc:chgData name="Al Friend" userId="e5ed79da-d858-46d4-9eed-a7a24903f2de" providerId="ADAL" clId="{238A5E4C-431E-41DC-9470-12587F36C961}" dt="2025-01-10T18:52:53.175" v="656" actId="729"/>
        <pc:sldMkLst>
          <pc:docMk/>
          <pc:sldMk cId="3038782868" sldId="859"/>
        </pc:sldMkLst>
        <pc:spChg chg="mod">
          <ac:chgData name="Al Friend" userId="e5ed79da-d858-46d4-9eed-a7a24903f2de" providerId="ADAL" clId="{238A5E4C-431E-41DC-9470-12587F36C961}" dt="2025-01-10T17:55:21.888" v="457" actId="20577"/>
          <ac:spMkLst>
            <pc:docMk/>
            <pc:sldMk cId="3038782868" sldId="859"/>
            <ac:spMk id="2" creationId="{D1B80A31-F5A8-0E83-A2C4-6B0B149AC1F6}"/>
          </ac:spMkLst>
        </pc:spChg>
        <pc:spChg chg="mod">
          <ac:chgData name="Al Friend" userId="e5ed79da-d858-46d4-9eed-a7a24903f2de" providerId="ADAL" clId="{238A5E4C-431E-41DC-9470-12587F36C961}" dt="2025-01-10T17:56:03.358" v="459" actId="14100"/>
          <ac:spMkLst>
            <pc:docMk/>
            <pc:sldMk cId="3038782868" sldId="859"/>
            <ac:spMk id="4" creationId="{2E4A22B5-5BE2-E4FF-26FC-BE4E37897482}"/>
          </ac:spMkLst>
        </pc:spChg>
      </pc:sldChg>
      <pc:sldChg chg="delSp modSp add mod">
        <pc:chgData name="Al Friend" userId="e5ed79da-d858-46d4-9eed-a7a24903f2de" providerId="ADAL" clId="{238A5E4C-431E-41DC-9470-12587F36C961}" dt="2025-01-10T18:33:58.162" v="655" actId="1036"/>
        <pc:sldMkLst>
          <pc:docMk/>
          <pc:sldMk cId="3173207448" sldId="860"/>
        </pc:sldMkLst>
        <pc:spChg chg="mod">
          <ac:chgData name="Al Friend" userId="e5ed79da-d858-46d4-9eed-a7a24903f2de" providerId="ADAL" clId="{238A5E4C-431E-41DC-9470-12587F36C961}" dt="2025-01-10T18:20:37.259" v="527" actId="313"/>
          <ac:spMkLst>
            <pc:docMk/>
            <pc:sldMk cId="3173207448" sldId="860"/>
            <ac:spMk id="2" creationId="{D2B29E7C-45F3-540D-CF4D-E270304FE431}"/>
          </ac:spMkLst>
        </pc:spChg>
        <pc:spChg chg="del">
          <ac:chgData name="Al Friend" userId="e5ed79da-d858-46d4-9eed-a7a24903f2de" providerId="ADAL" clId="{238A5E4C-431E-41DC-9470-12587F36C961}" dt="2025-01-10T18:27:20.797" v="609" actId="478"/>
          <ac:spMkLst>
            <pc:docMk/>
            <pc:sldMk cId="3173207448" sldId="860"/>
            <ac:spMk id="3" creationId="{85DA6621-C78B-C997-C0A0-9661A2B585D2}"/>
          </ac:spMkLst>
        </pc:spChg>
        <pc:spChg chg="mod">
          <ac:chgData name="Al Friend" userId="e5ed79da-d858-46d4-9eed-a7a24903f2de" providerId="ADAL" clId="{238A5E4C-431E-41DC-9470-12587F36C961}" dt="2025-01-10T18:30:11.514" v="633" actId="20577"/>
          <ac:spMkLst>
            <pc:docMk/>
            <pc:sldMk cId="3173207448" sldId="860"/>
            <ac:spMk id="4" creationId="{7FEE9E88-6A1A-DF2B-6422-FF70A9624CC8}"/>
          </ac:spMkLst>
        </pc:spChg>
        <pc:spChg chg="mod">
          <ac:chgData name="Al Friend" userId="e5ed79da-d858-46d4-9eed-a7a24903f2de" providerId="ADAL" clId="{238A5E4C-431E-41DC-9470-12587F36C961}" dt="2025-01-10T18:31:34.999" v="637" actId="1076"/>
          <ac:spMkLst>
            <pc:docMk/>
            <pc:sldMk cId="3173207448" sldId="860"/>
            <ac:spMk id="5" creationId="{ED1DB20E-1101-8E35-71D5-F6608F1564F5}"/>
          </ac:spMkLst>
        </pc:spChg>
        <pc:spChg chg="mod">
          <ac:chgData name="Al Friend" userId="e5ed79da-d858-46d4-9eed-a7a24903f2de" providerId="ADAL" clId="{238A5E4C-431E-41DC-9470-12587F36C961}" dt="2025-01-10T18:27:16.216" v="608" actId="14100"/>
          <ac:spMkLst>
            <pc:docMk/>
            <pc:sldMk cId="3173207448" sldId="860"/>
            <ac:spMk id="6" creationId="{F59E996A-1250-C409-9FD8-DA2DDEB6EF22}"/>
          </ac:spMkLst>
        </pc:spChg>
        <pc:spChg chg="mod">
          <ac:chgData name="Al Friend" userId="e5ed79da-d858-46d4-9eed-a7a24903f2de" providerId="ADAL" clId="{238A5E4C-431E-41DC-9470-12587F36C961}" dt="2025-01-10T18:30:16.928" v="636" actId="20577"/>
          <ac:spMkLst>
            <pc:docMk/>
            <pc:sldMk cId="3173207448" sldId="860"/>
            <ac:spMk id="7" creationId="{94109815-3832-2453-0AC6-5359CBADAAE9}"/>
          </ac:spMkLst>
        </pc:spChg>
        <pc:spChg chg="del">
          <ac:chgData name="Al Friend" userId="e5ed79da-d858-46d4-9eed-a7a24903f2de" providerId="ADAL" clId="{238A5E4C-431E-41DC-9470-12587F36C961}" dt="2025-01-10T18:27:23.395" v="610" actId="478"/>
          <ac:spMkLst>
            <pc:docMk/>
            <pc:sldMk cId="3173207448" sldId="860"/>
            <ac:spMk id="8" creationId="{204B1FC1-6133-730D-B76C-7BD9B65C6135}"/>
          </ac:spMkLst>
        </pc:spChg>
        <pc:cxnChg chg="mod">
          <ac:chgData name="Al Friend" userId="e5ed79da-d858-46d4-9eed-a7a24903f2de" providerId="ADAL" clId="{238A5E4C-431E-41DC-9470-12587F36C961}" dt="2025-01-10T18:33:58.162" v="655" actId="1036"/>
          <ac:cxnSpMkLst>
            <pc:docMk/>
            <pc:sldMk cId="3173207448" sldId="860"/>
            <ac:cxnSpMk id="9" creationId="{99F7101C-CF3A-C341-91DD-BB50E622D03A}"/>
          </ac:cxnSpMkLst>
        </pc:cxnChg>
        <pc:cxnChg chg="mod">
          <ac:chgData name="Al Friend" userId="e5ed79da-d858-46d4-9eed-a7a24903f2de" providerId="ADAL" clId="{238A5E4C-431E-41DC-9470-12587F36C961}" dt="2025-01-10T18:31:54.788" v="652" actId="1037"/>
          <ac:cxnSpMkLst>
            <pc:docMk/>
            <pc:sldMk cId="3173207448" sldId="860"/>
            <ac:cxnSpMk id="11" creationId="{9ACEC5D8-1CFF-F748-AAD7-ADCD7B332DC8}"/>
          </ac:cxnSpMkLst>
        </pc:cxnChg>
      </pc:sldChg>
      <pc:sldChg chg="addSp delSp modSp add del mod ord delAnim modAnim">
        <pc:chgData name="Al Friend" userId="e5ed79da-d858-46d4-9eed-a7a24903f2de" providerId="ADAL" clId="{238A5E4C-431E-41DC-9470-12587F36C961}" dt="2025-01-10T20:37:46.499" v="871" actId="2696"/>
        <pc:sldMkLst>
          <pc:docMk/>
          <pc:sldMk cId="3899939213" sldId="861"/>
        </pc:sldMkLst>
        <pc:spChg chg="mod">
          <ac:chgData name="Al Friend" userId="e5ed79da-d858-46d4-9eed-a7a24903f2de" providerId="ADAL" clId="{238A5E4C-431E-41DC-9470-12587F36C961}" dt="2025-01-10T20:20:18.788" v="669" actId="20577"/>
          <ac:spMkLst>
            <pc:docMk/>
            <pc:sldMk cId="3899939213" sldId="861"/>
            <ac:spMk id="2" creationId="{0C82F560-C06B-BF3C-0428-962C162F1F26}"/>
          </ac:spMkLst>
        </pc:spChg>
        <pc:spChg chg="mod">
          <ac:chgData name="Al Friend" userId="e5ed79da-d858-46d4-9eed-a7a24903f2de" providerId="ADAL" clId="{238A5E4C-431E-41DC-9470-12587F36C961}" dt="2025-01-10T20:24:55.878" v="755" actId="20577"/>
          <ac:spMkLst>
            <pc:docMk/>
            <pc:sldMk cId="3899939213" sldId="861"/>
            <ac:spMk id="3" creationId="{95FA0DB6-119C-2E5C-B886-556128108333}"/>
          </ac:spMkLst>
        </pc:spChg>
        <pc:spChg chg="add del">
          <ac:chgData name="Al Friend" userId="e5ed79da-d858-46d4-9eed-a7a24903f2de" providerId="ADAL" clId="{238A5E4C-431E-41DC-9470-12587F36C961}" dt="2025-01-10T20:22:50.871" v="692" actId="478"/>
          <ac:spMkLst>
            <pc:docMk/>
            <pc:sldMk cId="3899939213" sldId="861"/>
            <ac:spMk id="4" creationId="{30164B32-3FBF-3BA3-3983-8497F161E26E}"/>
          </ac:spMkLst>
        </pc:spChg>
        <pc:spChg chg="del">
          <ac:chgData name="Al Friend" userId="e5ed79da-d858-46d4-9eed-a7a24903f2de" providerId="ADAL" clId="{238A5E4C-431E-41DC-9470-12587F36C961}" dt="2025-01-10T20:20:23.758" v="670" actId="478"/>
          <ac:spMkLst>
            <pc:docMk/>
            <pc:sldMk cId="3899939213" sldId="861"/>
            <ac:spMk id="6" creationId="{96FB0D08-3318-43C0-D4AF-23E75EB7473D}"/>
          </ac:spMkLst>
        </pc:spChg>
        <pc:spChg chg="mod">
          <ac:chgData name="Al Friend" userId="e5ed79da-d858-46d4-9eed-a7a24903f2de" providerId="ADAL" clId="{238A5E4C-431E-41DC-9470-12587F36C961}" dt="2025-01-10T20:20:59.349" v="687" actId="1076"/>
          <ac:spMkLst>
            <pc:docMk/>
            <pc:sldMk cId="3899939213" sldId="861"/>
            <ac:spMk id="7" creationId="{73B48486-3939-5683-566B-76E520705447}"/>
          </ac:spMkLst>
        </pc:spChg>
        <pc:spChg chg="mod">
          <ac:chgData name="Al Friend" userId="e5ed79da-d858-46d4-9eed-a7a24903f2de" providerId="ADAL" clId="{238A5E4C-431E-41DC-9470-12587F36C961}" dt="2025-01-10T20:24:41.191" v="753" actId="20577"/>
          <ac:spMkLst>
            <pc:docMk/>
            <pc:sldMk cId="3899939213" sldId="861"/>
            <ac:spMk id="8" creationId="{334F5CC7-B45B-EF17-7B9C-E151ED1F12D1}"/>
          </ac:spMkLst>
        </pc:spChg>
        <pc:picChg chg="del">
          <ac:chgData name="Al Friend" userId="e5ed79da-d858-46d4-9eed-a7a24903f2de" providerId="ADAL" clId="{238A5E4C-431E-41DC-9470-12587F36C961}" dt="2025-01-10T20:35:34.351" v="859" actId="478"/>
          <ac:picMkLst>
            <pc:docMk/>
            <pc:sldMk cId="3899939213" sldId="861"/>
            <ac:picMk id="5" creationId="{1C4EABEC-87AB-B949-0241-689C9984E502}"/>
          </ac:picMkLst>
        </pc:picChg>
        <pc:picChg chg="add mod">
          <ac:chgData name="Al Friend" userId="e5ed79da-d858-46d4-9eed-a7a24903f2de" providerId="ADAL" clId="{238A5E4C-431E-41DC-9470-12587F36C961}" dt="2025-01-10T20:35:35.175" v="860"/>
          <ac:picMkLst>
            <pc:docMk/>
            <pc:sldMk cId="3899939213" sldId="861"/>
            <ac:picMk id="9" creationId="{2221D08C-53CD-2A69-C480-C21AC0CA190A}"/>
          </ac:picMkLst>
        </pc:picChg>
      </pc:sldChg>
      <pc:sldChg chg="addSp delSp modSp add mod ord delAnim modAnim">
        <pc:chgData name="Al Friend" userId="e5ed79da-d858-46d4-9eed-a7a24903f2de" providerId="ADAL" clId="{238A5E4C-431E-41DC-9470-12587F36C961}" dt="2025-01-10T21:51:54.322" v="1052" actId="20577"/>
        <pc:sldMkLst>
          <pc:docMk/>
          <pc:sldMk cId="2275838158" sldId="862"/>
        </pc:sldMkLst>
        <pc:spChg chg="mod">
          <ac:chgData name="Al Friend" userId="e5ed79da-d858-46d4-9eed-a7a24903f2de" providerId="ADAL" clId="{238A5E4C-431E-41DC-9470-12587F36C961}" dt="2025-01-10T21:49:44.152" v="1004" actId="20577"/>
          <ac:spMkLst>
            <pc:docMk/>
            <pc:sldMk cId="2275838158" sldId="862"/>
            <ac:spMk id="2" creationId="{CF749025-99FB-CCCE-2414-09997F4A8845}"/>
          </ac:spMkLst>
        </pc:spChg>
        <pc:spChg chg="mod">
          <ac:chgData name="Al Friend" userId="e5ed79da-d858-46d4-9eed-a7a24903f2de" providerId="ADAL" clId="{238A5E4C-431E-41DC-9470-12587F36C961}" dt="2025-01-10T20:31:18.989" v="826" actId="20577"/>
          <ac:spMkLst>
            <pc:docMk/>
            <pc:sldMk cId="2275838158" sldId="862"/>
            <ac:spMk id="3" creationId="{7306360E-CDB0-5519-669C-C23382CC6A49}"/>
          </ac:spMkLst>
        </pc:spChg>
        <pc:spChg chg="add mod">
          <ac:chgData name="Al Friend" userId="e5ed79da-d858-46d4-9eed-a7a24903f2de" providerId="ADAL" clId="{238A5E4C-431E-41DC-9470-12587F36C961}" dt="2025-01-10T20:31:55.185" v="843" actId="1038"/>
          <ac:spMkLst>
            <pc:docMk/>
            <pc:sldMk cId="2275838158" sldId="862"/>
            <ac:spMk id="4" creationId="{81BEBBED-B231-6136-A3F8-2F452E644786}"/>
          </ac:spMkLst>
        </pc:spChg>
        <pc:spChg chg="del">
          <ac:chgData name="Al Friend" userId="e5ed79da-d858-46d4-9eed-a7a24903f2de" providerId="ADAL" clId="{238A5E4C-431E-41DC-9470-12587F36C961}" dt="2025-01-10T20:28:46.154" v="772" actId="478"/>
          <ac:spMkLst>
            <pc:docMk/>
            <pc:sldMk cId="2275838158" sldId="862"/>
            <ac:spMk id="5" creationId="{BF4FBD51-7C5B-D10D-7318-6B5AEC4FC7AB}"/>
          </ac:spMkLst>
        </pc:spChg>
        <pc:spChg chg="del">
          <ac:chgData name="Al Friend" userId="e5ed79da-d858-46d4-9eed-a7a24903f2de" providerId="ADAL" clId="{238A5E4C-431E-41DC-9470-12587F36C961}" dt="2025-01-10T20:28:49.235" v="773" actId="478"/>
          <ac:spMkLst>
            <pc:docMk/>
            <pc:sldMk cId="2275838158" sldId="862"/>
            <ac:spMk id="6" creationId="{3FDEA5F3-F0B7-0AEA-FAA3-F29340C6E07A}"/>
          </ac:spMkLst>
        </pc:spChg>
        <pc:spChg chg="add mod">
          <ac:chgData name="Al Friend" userId="e5ed79da-d858-46d4-9eed-a7a24903f2de" providerId="ADAL" clId="{238A5E4C-431E-41DC-9470-12587F36C961}" dt="2025-01-10T21:51:54.322" v="1052" actId="20577"/>
          <ac:spMkLst>
            <pc:docMk/>
            <pc:sldMk cId="2275838158" sldId="862"/>
            <ac:spMk id="7" creationId="{EF7A69E0-4E03-2636-8FEC-43A8EFE367D8}"/>
          </ac:spMkLst>
        </pc:spChg>
        <pc:picChg chg="del mod">
          <ac:chgData name="Al Friend" userId="e5ed79da-d858-46d4-9eed-a7a24903f2de" providerId="ADAL" clId="{238A5E4C-431E-41DC-9470-12587F36C961}" dt="2025-01-10T20:36:04.170" v="865" actId="478"/>
          <ac:picMkLst>
            <pc:docMk/>
            <pc:sldMk cId="2275838158" sldId="862"/>
            <ac:picMk id="9" creationId="{BD81178D-87B9-1D77-002A-184C32B0986A}"/>
          </ac:picMkLst>
        </pc:picChg>
        <pc:picChg chg="add mod">
          <ac:chgData name="Al Friend" userId="e5ed79da-d858-46d4-9eed-a7a24903f2de" providerId="ADAL" clId="{238A5E4C-431E-41DC-9470-12587F36C961}" dt="2025-01-10T20:36:09.990" v="866" actId="1076"/>
          <ac:picMkLst>
            <pc:docMk/>
            <pc:sldMk cId="2275838158" sldId="862"/>
            <ac:picMk id="10" creationId="{C87E85EE-4907-5EE4-F65E-A2E77EF3EF92}"/>
          </ac:picMkLst>
        </pc:picChg>
      </pc:sldChg>
      <pc:sldChg chg="delSp modSp add mod delAnim modAnim modShow">
        <pc:chgData name="Al Friend" userId="e5ed79da-d858-46d4-9eed-a7a24903f2de" providerId="ADAL" clId="{238A5E4C-431E-41DC-9470-12587F36C961}" dt="2025-01-10T21:49:50.111" v="1006" actId="20577"/>
        <pc:sldMkLst>
          <pc:docMk/>
          <pc:sldMk cId="1397999914" sldId="863"/>
        </pc:sldMkLst>
        <pc:spChg chg="mod">
          <ac:chgData name="Al Friend" userId="e5ed79da-d858-46d4-9eed-a7a24903f2de" providerId="ADAL" clId="{238A5E4C-431E-41DC-9470-12587F36C961}" dt="2025-01-10T21:49:50.111" v="1006" actId="20577"/>
          <ac:spMkLst>
            <pc:docMk/>
            <pc:sldMk cId="1397999914" sldId="863"/>
            <ac:spMk id="2" creationId="{D856091F-452F-84E1-FC0A-F50D0EBA903F}"/>
          </ac:spMkLst>
        </pc:spChg>
        <pc:spChg chg="del">
          <ac:chgData name="Al Friend" userId="e5ed79da-d858-46d4-9eed-a7a24903f2de" providerId="ADAL" clId="{238A5E4C-431E-41DC-9470-12587F36C961}" dt="2025-01-10T20:38:33.334" v="876" actId="478"/>
          <ac:spMkLst>
            <pc:docMk/>
            <pc:sldMk cId="1397999914" sldId="863"/>
            <ac:spMk id="4" creationId="{34F27476-9FA7-33F3-FE79-9193DBF9399F}"/>
          </ac:spMkLst>
        </pc:spChg>
        <pc:spChg chg="mod">
          <ac:chgData name="Al Friend" userId="e5ed79da-d858-46d4-9eed-a7a24903f2de" providerId="ADAL" clId="{238A5E4C-431E-41DC-9470-12587F36C961}" dt="2025-01-10T20:38:25.858" v="875" actId="20577"/>
          <ac:spMkLst>
            <pc:docMk/>
            <pc:sldMk cId="1397999914" sldId="863"/>
            <ac:spMk id="7" creationId="{CFC4D925-BD84-AB03-E98E-1B56D295E961}"/>
          </ac:spMkLst>
        </pc:spChg>
      </pc:sldChg>
      <pc:sldChg chg="addSp delSp modSp add mod ord modAnim modNotesTx">
        <pc:chgData name="Al Friend" userId="e5ed79da-d858-46d4-9eed-a7a24903f2de" providerId="ADAL" clId="{238A5E4C-431E-41DC-9470-12587F36C961}" dt="2025-01-10T21:37:06.460" v="983" actId="1076"/>
        <pc:sldMkLst>
          <pc:docMk/>
          <pc:sldMk cId="3985395543" sldId="864"/>
        </pc:sldMkLst>
        <pc:spChg chg="mod">
          <ac:chgData name="Al Friend" userId="e5ed79da-d858-46d4-9eed-a7a24903f2de" providerId="ADAL" clId="{238A5E4C-431E-41DC-9470-12587F36C961}" dt="2025-01-10T21:26:41.682" v="948" actId="20577"/>
          <ac:spMkLst>
            <pc:docMk/>
            <pc:sldMk cId="3985395543" sldId="864"/>
            <ac:spMk id="2" creationId="{5AA59CFF-5D06-DAD8-A9D9-9F2AE9CD2894}"/>
          </ac:spMkLst>
        </pc:spChg>
        <pc:spChg chg="mod">
          <ac:chgData name="Al Friend" userId="e5ed79da-d858-46d4-9eed-a7a24903f2de" providerId="ADAL" clId="{238A5E4C-431E-41DC-9470-12587F36C961}" dt="2025-01-10T21:25:49.448" v="927" actId="20577"/>
          <ac:spMkLst>
            <pc:docMk/>
            <pc:sldMk cId="3985395543" sldId="864"/>
            <ac:spMk id="3" creationId="{2E0E1C93-E526-A9A9-7F89-D6D33D95AC12}"/>
          </ac:spMkLst>
        </pc:spChg>
        <pc:spChg chg="mod">
          <ac:chgData name="Al Friend" userId="e5ed79da-d858-46d4-9eed-a7a24903f2de" providerId="ADAL" clId="{238A5E4C-431E-41DC-9470-12587F36C961}" dt="2025-01-10T21:37:06.460" v="983" actId="1076"/>
          <ac:spMkLst>
            <pc:docMk/>
            <pc:sldMk cId="3985395543" sldId="864"/>
            <ac:spMk id="4" creationId="{F2BEF3FC-7388-EA2F-FFCB-D37B842730C4}"/>
          </ac:spMkLst>
        </pc:spChg>
        <pc:spChg chg="add del mod">
          <ac:chgData name="Al Friend" userId="e5ed79da-d858-46d4-9eed-a7a24903f2de" providerId="ADAL" clId="{238A5E4C-431E-41DC-9470-12587F36C961}" dt="2025-01-10T21:26:01.851" v="931"/>
          <ac:spMkLst>
            <pc:docMk/>
            <pc:sldMk cId="3985395543" sldId="864"/>
            <ac:spMk id="5" creationId="{C27F3C61-959B-96E7-8B54-BF5FE8B37196}"/>
          </ac:spMkLst>
        </pc:spChg>
        <pc:spChg chg="mod">
          <ac:chgData name="Al Friend" userId="e5ed79da-d858-46d4-9eed-a7a24903f2de" providerId="ADAL" clId="{238A5E4C-431E-41DC-9470-12587F36C961}" dt="2025-01-10T21:34:38.229" v="960" actId="1076"/>
          <ac:spMkLst>
            <pc:docMk/>
            <pc:sldMk cId="3985395543" sldId="864"/>
            <ac:spMk id="7" creationId="{5EDAEA0F-21C3-0196-1449-192C034B3DD2}"/>
          </ac:spMkLst>
        </pc:spChg>
        <pc:spChg chg="add mod">
          <ac:chgData name="Al Friend" userId="e5ed79da-d858-46d4-9eed-a7a24903f2de" providerId="ADAL" clId="{238A5E4C-431E-41DC-9470-12587F36C961}" dt="2025-01-10T21:36:58.594" v="982" actId="14100"/>
          <ac:spMkLst>
            <pc:docMk/>
            <pc:sldMk cId="3985395543" sldId="864"/>
            <ac:spMk id="14" creationId="{029110F2-0DC4-A3F3-7131-F6191AD79C79}"/>
          </ac:spMkLst>
        </pc:spChg>
        <pc:picChg chg="add del mod">
          <ac:chgData name="Al Friend" userId="e5ed79da-d858-46d4-9eed-a7a24903f2de" providerId="ADAL" clId="{238A5E4C-431E-41DC-9470-12587F36C961}" dt="2025-01-10T21:33:45.966" v="957" actId="478"/>
          <ac:picMkLst>
            <pc:docMk/>
            <pc:sldMk cId="3985395543" sldId="864"/>
            <ac:picMk id="8" creationId="{36125BC1-A9F6-95CA-1F65-52273F408E94}"/>
          </ac:picMkLst>
        </pc:picChg>
        <pc:picChg chg="del">
          <ac:chgData name="Al Friend" userId="e5ed79da-d858-46d4-9eed-a7a24903f2de" providerId="ADAL" clId="{238A5E4C-431E-41DC-9470-12587F36C961}" dt="2025-01-10T21:26:01.836" v="929" actId="478"/>
          <ac:picMkLst>
            <pc:docMk/>
            <pc:sldMk cId="3985395543" sldId="864"/>
            <ac:picMk id="10" creationId="{A3015035-F853-7955-B6FB-D073E30F379C}"/>
          </ac:picMkLst>
        </pc:picChg>
        <pc:picChg chg="add del mod">
          <ac:chgData name="Al Friend" userId="e5ed79da-d858-46d4-9eed-a7a24903f2de" providerId="ADAL" clId="{238A5E4C-431E-41DC-9470-12587F36C961}" dt="2025-01-10T21:33:11.840" v="955" actId="478"/>
          <ac:picMkLst>
            <pc:docMk/>
            <pc:sldMk cId="3985395543" sldId="864"/>
            <ac:picMk id="11" creationId="{9E5F78D1-80CA-81E5-9A49-324B57BFB283}"/>
          </ac:picMkLst>
        </pc:picChg>
        <pc:picChg chg="add mod">
          <ac:chgData name="Al Friend" userId="e5ed79da-d858-46d4-9eed-a7a24903f2de" providerId="ADAL" clId="{238A5E4C-431E-41DC-9470-12587F36C961}" dt="2025-01-10T21:33:59.715" v="958" actId="1076"/>
          <ac:picMkLst>
            <pc:docMk/>
            <pc:sldMk cId="3985395543" sldId="864"/>
            <ac:picMk id="13" creationId="{656375C2-54C0-BBF0-DD6E-7AC717F23D6B}"/>
          </ac:picMkLst>
        </pc:picChg>
      </pc:sldChg>
      <pc:sldChg chg="delSp add mod delAnim modShow">
        <pc:chgData name="Al Friend" userId="e5ed79da-d858-46d4-9eed-a7a24903f2de" providerId="ADAL" clId="{238A5E4C-431E-41DC-9470-12587F36C961}" dt="2025-01-10T21:52:16.552" v="1053" actId="478"/>
        <pc:sldMkLst>
          <pc:docMk/>
          <pc:sldMk cId="2330917474" sldId="865"/>
        </pc:sldMkLst>
        <pc:spChg chg="del">
          <ac:chgData name="Al Friend" userId="e5ed79da-d858-46d4-9eed-a7a24903f2de" providerId="ADAL" clId="{238A5E4C-431E-41DC-9470-12587F36C961}" dt="2025-01-10T21:42:15.353" v="986" actId="478"/>
          <ac:spMkLst>
            <pc:docMk/>
            <pc:sldMk cId="2330917474" sldId="865"/>
            <ac:spMk id="4" creationId="{468CFE96-845D-BB2E-5604-DA53C830709F}"/>
          </ac:spMkLst>
        </pc:spChg>
        <pc:spChg chg="del">
          <ac:chgData name="Al Friend" userId="e5ed79da-d858-46d4-9eed-a7a24903f2de" providerId="ADAL" clId="{238A5E4C-431E-41DC-9470-12587F36C961}" dt="2025-01-10T21:52:16.552" v="1053" actId="478"/>
          <ac:spMkLst>
            <pc:docMk/>
            <pc:sldMk cId="2330917474" sldId="865"/>
            <ac:spMk id="14" creationId="{B168C61E-8350-E761-C167-EF0D42F93713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12T13:12:16.394" v="5658" actId="1076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2-10T10:12:06.800" v="5640"/>
        <pc:sldMkLst>
          <pc:docMk/>
          <pc:sldMk cId="4222611681" sldId="449"/>
        </pc:sldMkLst>
        <pc:spChg chg="mod">
          <ac:chgData name="Al Friend" userId="e5ed79da-d858-46d4-9eed-a7a24903f2de" providerId="ADAL" clId="{66FE348F-243B-45F1-817C-ACD11198848F}" dt="2024-12-10T09:07:32.335" v="5508" actId="20577"/>
          <ac:spMkLst>
            <pc:docMk/>
            <pc:sldMk cId="4222611681" sldId="449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4:45.021" v="5467" actId="20577"/>
          <ac:spMkLst>
            <pc:docMk/>
            <pc:sldMk cId="4222611681" sldId="449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10:10:25.915" v="5632" actId="103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7:43.768" v="5475" actId="20577"/>
        <pc:sldMkLst>
          <pc:docMk/>
          <pc:sldMk cId="3407202451" sldId="452"/>
        </pc:sldMkLst>
        <pc:spChg chg="mod">
          <ac:chgData name="Al Friend" userId="e5ed79da-d858-46d4-9eed-a7a24903f2de" providerId="ADAL" clId="{66FE348F-243B-45F1-817C-ACD11198848F}" dt="2024-12-09T09:37:43.768" v="5475" actId="20577"/>
          <ac:spMkLst>
            <pc:docMk/>
            <pc:sldMk cId="3407202451" sldId="45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48:17.818" v="5493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9T09:48:17.818" v="5493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10T10:13:32.137" v="5653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52.042" v="5473" actId="20577"/>
          <ac:spMkLst>
            <pc:docMk/>
            <pc:sldMk cId="3173619728" sldId="570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10T09:18:38.220" v="5558" actId="14100"/>
          <ac:spMkLst>
            <pc:docMk/>
            <pc:sldMk cId="3173619728" sldId="570"/>
            <ac:spMk id="5" creationId="{44FEFF9E-B37B-D61A-0BB0-4A87C663B88F}"/>
          </ac:spMkLst>
        </pc:spChg>
        <pc:spChg chg="mod">
          <ac:chgData name="Al Friend" userId="e5ed79da-d858-46d4-9eed-a7a24903f2de" providerId="ADAL" clId="{66FE348F-243B-45F1-817C-ACD11198848F}" dt="2024-12-10T09:18:50.427" v="5571" actId="1037"/>
          <ac:spMkLst>
            <pc:docMk/>
            <pc:sldMk cId="3173619728" sldId="570"/>
            <ac:spMk id="6" creationId="{8C82E73A-9351-440B-AD5A-91B4FA5E208F}"/>
          </ac:spMkLst>
        </pc:spChg>
      </pc:sldChg>
      <pc:sldChg chg="modSp">
        <pc:chgData name="Al Friend" userId="e5ed79da-d858-46d4-9eed-a7a24903f2de" providerId="ADAL" clId="{66FE348F-243B-45F1-817C-ACD11198848F}" dt="2024-12-09T09:38:21.016" v="5488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9T09:38:21.016" v="5488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 modAnim">
        <pc:chgData name="Al Friend" userId="e5ed79da-d858-46d4-9eed-a7a24903f2de" providerId="ADAL" clId="{66FE348F-243B-45F1-817C-ACD11198848F}" dt="2024-12-10T10:14:55.293" v="5657" actId="20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10T10:14:55.293" v="5657" actId="207"/>
          <ac:spMkLst>
            <pc:docMk/>
            <pc:sldMk cId="864512744" sldId="673"/>
            <ac:spMk id="8" creationId="{DF4BA8FF-524A-4C13-87BF-68801971FA28}"/>
          </ac:spMkLst>
        </pc:spChg>
      </pc:sldChg>
      <pc:sldChg chg="addSp delSp modSp modAnim modNotesTx">
        <pc:chgData name="Al Friend" userId="e5ed79da-d858-46d4-9eed-a7a24903f2de" providerId="ADAL" clId="{66FE348F-243B-45F1-817C-ACD11198848F}" dt="2024-12-10T10:13:44.834" v="5656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  <pc:spChg chg="mod">
          <ac:chgData name="Al Friend" userId="e5ed79da-d858-46d4-9eed-a7a24903f2de" providerId="ADAL" clId="{66FE348F-243B-45F1-817C-ACD11198848F}" dt="2024-12-09T09:29:45.691" v="5471" actId="20577"/>
          <ac:spMkLst>
            <pc:docMk/>
            <pc:sldMk cId="98939593" sldId="674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66FE348F-243B-45F1-817C-ACD11198848F}" dt="2024-12-10T10:10:53.397" v="5633"/>
        <pc:sldMkLst>
          <pc:docMk/>
          <pc:sldMk cId="2837841370" sldId="675"/>
        </pc:sldMkLst>
        <pc:spChg chg="mod">
          <ac:chgData name="Al Friend" userId="e5ed79da-d858-46d4-9eed-a7a24903f2de" providerId="ADAL" clId="{66FE348F-243B-45F1-817C-ACD11198848F}" dt="2024-12-09T09:24:49.229" v="5469" actId="20577"/>
          <ac:spMkLst>
            <pc:docMk/>
            <pc:sldMk cId="2837841370" sldId="67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9T09:37:56.525" v="5478" actId="207"/>
        <pc:sldMkLst>
          <pc:docMk/>
          <pc:sldMk cId="3328011524" sldId="676"/>
        </pc:sldMkLst>
        <pc:spChg chg="mod">
          <ac:chgData name="Al Friend" userId="e5ed79da-d858-46d4-9eed-a7a24903f2de" providerId="ADAL" clId="{66FE348F-243B-45F1-817C-ACD11198848F}" dt="2024-12-09T09:37:47.189" v="5477" actId="20577"/>
          <ac:spMkLst>
            <pc:docMk/>
            <pc:sldMk cId="3328011524" sldId="676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7:56.525" v="5478" actId="207"/>
          <ac:spMkLst>
            <pc:docMk/>
            <pc:sldMk cId="3328011524" sldId="676"/>
            <ac:spMk id="5" creationId="{32C88DB2-4D2B-79F2-D24D-8D005D8CED13}"/>
          </ac:spMkLst>
        </pc:spChg>
      </pc:sldChg>
      <pc:sldChg chg="modSp">
        <pc:chgData name="Al Friend" userId="e5ed79da-d858-46d4-9eed-a7a24903f2de" providerId="ADAL" clId="{66FE348F-243B-45F1-817C-ACD11198848F}" dt="2024-12-09T09:38:32.304" v="5491" actId="20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9T09:38:28.297" v="5490" actId="20577"/>
          <ac:spMkLst>
            <pc:docMk/>
            <pc:sldMk cId="2927532629" sldId="677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9T09:38:32.304" v="5491" actId="207"/>
          <ac:spMkLst>
            <pc:docMk/>
            <pc:sldMk cId="2927532629" sldId="677"/>
            <ac:spMk id="4" creationId="{88744E53-6521-DB39-3E4D-AA698E15D4D0}"/>
          </ac:spMkLst>
        </pc:spChg>
      </pc:sldChg>
      <pc:sldChg chg="modSp">
        <pc:chgData name="Al Friend" userId="e5ed79da-d858-46d4-9eed-a7a24903f2de" providerId="ADAL" clId="{66FE348F-243B-45F1-817C-ACD11198848F}" dt="2024-12-09T09:48:22.115" v="5495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9T09:48:22.115" v="5495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9T09:38:05.464" v="5482" actId="20577"/>
        <pc:sldMkLst>
          <pc:docMk/>
          <pc:sldMk cId="2545875336" sldId="736"/>
        </pc:sldMkLst>
        <pc:spChg chg="mod">
          <ac:chgData name="Al Friend" userId="e5ed79da-d858-46d4-9eed-a7a24903f2de" providerId="ADAL" clId="{66FE348F-243B-45F1-817C-ACD11198848F}" dt="2024-12-09T09:38:02.680" v="5480" actId="20577"/>
          <ac:spMkLst>
            <pc:docMk/>
            <pc:sldMk cId="2545875336" sldId="736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05.464" v="5482" actId="20577"/>
          <ac:spMkLst>
            <pc:docMk/>
            <pc:sldMk cId="2545875336" sldId="736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38:14.376" v="5486" actId="20577"/>
        <pc:sldMkLst>
          <pc:docMk/>
          <pc:sldMk cId="456428960" sldId="737"/>
        </pc:sldMkLst>
        <pc:spChg chg="mod">
          <ac:chgData name="Al Friend" userId="e5ed79da-d858-46d4-9eed-a7a24903f2de" providerId="ADAL" clId="{66FE348F-243B-45F1-817C-ACD11198848F}" dt="2024-12-09T09:38:11.272" v="5484" actId="20577"/>
          <ac:spMkLst>
            <pc:docMk/>
            <pc:sldMk cId="456428960" sldId="737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38:14.376" v="5486" actId="20577"/>
          <ac:spMkLst>
            <pc:docMk/>
            <pc:sldMk cId="456428960" sldId="737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9T09:48:30.074" v="5499" actId="20577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9T09:48:27.279" v="5497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0.074" v="5499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9T09:48:37.064" v="5503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9T09:48:34.138" v="5501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9T09:48:37.064" v="5503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12T13:12:16.394" v="5658" actId="1076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1" creationId="{C94ED22F-8452-163D-85D5-A3ED48A8F6FC}"/>
          </ac:spMkLst>
        </pc:spChg>
        <pc:spChg chg="mod">
          <ac:chgData name="Al Friend" userId="e5ed79da-d858-46d4-9eed-a7a24903f2de" providerId="ADAL" clId="{66FE348F-243B-45F1-817C-ACD11198848F}" dt="2024-12-12T13:12:16.394" v="5658" actId="1076"/>
          <ac:spMkLst>
            <pc:docMk/>
            <pc:sldMk cId="914793800" sldId="759"/>
            <ac:spMk id="23" creationId="{B7B19BF9-6E34-5C97-3810-B94C6343DDAC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Attribute: camelCase</a:t>
            </a:r>
          </a:p>
          <a:p>
            <a:r>
              <a:rPr lang="en-GB" dirty="0"/>
              <a:t>Entity: </a:t>
            </a:r>
            <a:r>
              <a:rPr lang="en-GB" dirty="0" err="1"/>
              <a:t>EachWordCapitailised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42384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CFD4F-2C29-C2E6-EE63-36FB79AA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2DC1EB-A6D5-F3FE-7314-EE204E204C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081254-3759-D07F-A860-ACD3FB4072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2AE60-7556-25E8-19B0-E26826DB11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7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903E7-D899-FE19-A0CD-BE103B23E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75BECA-AA10-7636-0C9D-22D9E416A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85464D-B16E-999D-2BE9-E252CB129B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0B06F-30F5-EEDF-FC18-64F498AEC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96214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297AD-EAF9-B99B-916C-206BB3A24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8FE4F-250C-658C-56AD-CB4783FDB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C1BBF-7770-A4F6-17EA-1D8A95BD5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ABB3D-FA2C-7914-AD04-E07494E988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6222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6BD71-684B-EE80-720E-CCF88B1DF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60CA92-120C-F0D3-40C6-49E97CE40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E749D-DBAA-0A5B-026E-89FC701152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two new records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954D5B-A84B-701F-3069-8D8309E38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8433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10/01/2025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7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4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5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5.xml"/></Relationships>
</file>

<file path=ppt/slides/_rels/slide2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5.xml"/></Relationships>
</file>

<file path=ppt/slides/_rels/slide2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5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869203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639464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Requirements met? </a:t>
            </a:r>
          </a:p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Required fields selected?</a:t>
            </a:r>
          </a:p>
          <a:p>
            <a:r>
              <a:rPr lang="en-GB" dirty="0"/>
              <a:t>No extra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B80A31-F5A8-0E83-A2C4-6B0B149AC1F6}"/>
              </a:ext>
            </a:extLst>
          </p:cNvPr>
          <p:cNvSpPr txBox="1"/>
          <p:nvPr/>
        </p:nvSpPr>
        <p:spPr>
          <a:xfrm>
            <a:off x="685673" y="497506"/>
            <a:ext cx="10820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name of all cats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4A22B5-5BE2-E4FF-26FC-BE4E37897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390035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colour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940EE93-9310-0ECA-510A-D9762464C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4043553"/>
            <a:ext cx="371025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petID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"Dog"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39693B-0232-BEBD-88C5-9C8B72B21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390035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petID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"Cat"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6E04D2D-548C-5DA7-3390-4D3A4B9A1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4585" y="1182231"/>
            <a:ext cx="2626168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rgbClr val="FF0000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nsolas" panose="020B0609020204030204" pitchFamily="49" charset="0"/>
                <a:cs typeface="Calibri" panose="020F0502020204030204" pitchFamily="34" charset="0"/>
              </a:rPr>
              <a:t>Not possible!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EBBD0-94CE-C569-02E8-0F91EB6C14EB}"/>
              </a:ext>
            </a:extLst>
          </p:cNvPr>
          <p:cNvCxnSpPr>
            <a:cxnSpLocks/>
          </p:cNvCxnSpPr>
          <p:nvPr/>
        </p:nvCxnSpPr>
        <p:spPr>
          <a:xfrm flipH="1">
            <a:off x="6096000" y="1182231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E1FD01-DC77-BA6E-CA9C-DEEE84E6683C}"/>
              </a:ext>
            </a:extLst>
          </p:cNvPr>
          <p:cNvCxnSpPr>
            <a:cxnSpLocks/>
          </p:cNvCxnSpPr>
          <p:nvPr/>
        </p:nvCxnSpPr>
        <p:spPr>
          <a:xfrm flipH="1">
            <a:off x="688156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122C6D0E-9878-CFCB-484A-5AD85CB6A1A7}"/>
              </a:ext>
            </a:extLst>
          </p:cNvPr>
          <p:cNvSpPr/>
          <p:nvPr/>
        </p:nvSpPr>
        <p:spPr>
          <a:xfrm>
            <a:off x="2356701" y="5012207"/>
            <a:ext cx="970961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9C7DB48-43D5-7F48-9FDA-B125CC2A1848}"/>
              </a:ext>
            </a:extLst>
          </p:cNvPr>
          <p:cNvSpPr/>
          <p:nvPr/>
        </p:nvSpPr>
        <p:spPr>
          <a:xfrm>
            <a:off x="3723587" y="5919291"/>
            <a:ext cx="708580" cy="342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8782868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4CC6-6E56-B86A-B5AD-4E6A2C198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B29E7C-45F3-540D-CF4D-E270304FE431}"/>
              </a:ext>
            </a:extLst>
          </p:cNvPr>
          <p:cNvSpPr txBox="1"/>
          <p:nvPr/>
        </p:nvSpPr>
        <p:spPr>
          <a:xfrm>
            <a:off x="338239" y="497506"/>
            <a:ext cx="115155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Requirement: The user wishes to display the full names of all athletes and their ages, from oldest to youngest.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FEE9E88-6A1A-DF2B-6422-FF70A9624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1182231"/>
            <a:ext cx="468038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1DB20E-1101-8E35-71D5-F6608F156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17" y="4047121"/>
            <a:ext cx="468037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height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9E996A-1250-C409-9FD8-DA2DDEB6E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274" y="4043553"/>
            <a:ext cx="468036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4109815-3832-2453-0AC6-5359CBADA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2809" y="1182230"/>
            <a:ext cx="468037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Fit for purpose: No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Accuracy of output: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forename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age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People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WHERE 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"Athlete"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ORDER BY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F7101C-CF3A-C341-91DD-BB50E622D03A}"/>
              </a:ext>
            </a:extLst>
          </p:cNvPr>
          <p:cNvCxnSpPr>
            <a:cxnSpLocks/>
          </p:cNvCxnSpPr>
          <p:nvPr/>
        </p:nvCxnSpPr>
        <p:spPr>
          <a:xfrm flipH="1">
            <a:off x="6096000" y="1232106"/>
            <a:ext cx="0" cy="5040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CEC5D8-1CFF-F748-AAD7-ADCD7B332DC8}"/>
              </a:ext>
            </a:extLst>
          </p:cNvPr>
          <p:cNvCxnSpPr>
            <a:cxnSpLocks/>
          </p:cNvCxnSpPr>
          <p:nvPr/>
        </p:nvCxnSpPr>
        <p:spPr>
          <a:xfrm flipH="1">
            <a:off x="904281" y="3758938"/>
            <a:ext cx="1044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3207448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37BFC-C672-44BB-816C-DE539758D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 - Overview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36F3D9-1972-4168-9042-BB50C2E7C3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7925209"/>
              </p:ext>
            </p:extLst>
          </p:nvPr>
        </p:nvGraphicFramePr>
        <p:xfrm>
          <a:off x="838200" y="1825625"/>
          <a:ext cx="1004455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3355">
                  <a:extLst>
                    <a:ext uri="{9D8B030D-6E8A-4147-A177-3AD203B41FA5}">
                      <a16:colId xmlns:a16="http://schemas.microsoft.com/office/drawing/2014/main" val="2050263893"/>
                    </a:ext>
                  </a:extLst>
                </a:gridCol>
                <a:gridCol w="2754821">
                  <a:extLst>
                    <a:ext uri="{9D8B030D-6E8A-4147-A177-3AD203B41FA5}">
                      <a16:colId xmlns:a16="http://schemas.microsoft.com/office/drawing/2014/main" val="3315067239"/>
                    </a:ext>
                  </a:extLst>
                </a:gridCol>
                <a:gridCol w="3517202">
                  <a:extLst>
                    <a:ext uri="{9D8B030D-6E8A-4147-A177-3AD203B41FA5}">
                      <a16:colId xmlns:a16="http://schemas.microsoft.com/office/drawing/2014/main" val="1769506239"/>
                    </a:ext>
                  </a:extLst>
                </a:gridCol>
                <a:gridCol w="2329180">
                  <a:extLst>
                    <a:ext uri="{9D8B030D-6E8A-4147-A177-3AD203B41FA5}">
                      <a16:colId xmlns:a16="http://schemas.microsoft.com/office/drawing/2014/main" val="999377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Option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Fit for 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Accuracy of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4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3211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320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>
                          <a:solidFill>
                            <a:srgbClr val="FF0000"/>
                          </a:solidFill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Not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886561"/>
                  </a:ext>
                </a:extLst>
              </a:tr>
              <a:tr h="310825">
                <a:tc>
                  <a:txBody>
                    <a:bodyPr/>
                    <a:lstStyle/>
                    <a:p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361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6379997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FBB97B-369A-F788-3290-16523E6DA0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398485" y="2196296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09695"/>
              <a:gd name="adj6" fmla="val -156293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0335" y="4716296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56500" y="2040721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F3320B-0A4C-0A79-13FE-A05EDD7CB1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9000"/>
            <a:ext cx="84419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D82887-011D-F017-2C45-0E0BB8175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220837" y="5455972"/>
            <a:ext cx="70315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work in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45349" y="202091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51F76-979B-9811-03A6-02A99C002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999" y="2168999"/>
            <a:ext cx="8441997" cy="251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3981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398829-DC2A-B151-516C-44CD1A478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(1)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4E53EA-672F-798A-60D2-8A00D17693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0520" y="4001294"/>
            <a:ext cx="124968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9CF4B-3EA2-0A99-2C63-8565E373C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9025-99FB-CCCE-2414-09997F4A8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6360E-CDB0-5519-669C-C23382CC6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81BEBBED-B231-6136-A3F8-2F452E644786}"/>
              </a:ext>
            </a:extLst>
          </p:cNvPr>
          <p:cNvSpPr/>
          <p:nvPr/>
        </p:nvSpPr>
        <p:spPr>
          <a:xfrm>
            <a:off x="930222" y="3744114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7A69E0-4E03-2636-8FEC-43A8EFE367D8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</a:rPr>
              <a:t>NULL</a:t>
            </a:r>
            <a:r>
              <a:rPr lang="en-GB" sz="3600" dirty="0">
                <a:solidFill>
                  <a:srgbClr val="7030A0"/>
                </a:solidFill>
              </a:rPr>
              <a:t> can be used when no value is available,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7E85EE-4907-5EE4-F65E-A2E77EF3EF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838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9345DC-6C31-748D-8420-E64F92243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6091F-452F-84E1-FC0A-F50D0EBA9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Single Record (2)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72BBC-BE43-683F-4299-664C13FA0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</a:b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    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 NULL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 FALSE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4D925-BD84-AB03-E98E-1B56D295E961}"/>
              </a:ext>
            </a:extLst>
          </p:cNvPr>
          <p:cNvSpPr txBox="1"/>
          <p:nvPr/>
        </p:nvSpPr>
        <p:spPr>
          <a:xfrm>
            <a:off x="2" y="4716635"/>
            <a:ext cx="995171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but 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C1A91A5-EFF0-1759-C2D6-E0B83E278A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9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DBD5C-77C7-352F-9C12-FEE38CECA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9CFF-5D06-DAD8-A9D9-9F2AE9CD2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1C93-E526-A9A9-7F89-D6D33D95A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8">
            <a:extLst>
              <a:ext uri="{FF2B5EF4-FFF2-40B4-BE49-F238E27FC236}">
                <a16:creationId xmlns:a16="http://schemas.microsoft.com/office/drawing/2014/main" id="{F2BEF3FC-7388-EA2F-FFCB-D37B842730C4}"/>
              </a:ext>
            </a:extLst>
          </p:cNvPr>
          <p:cNvSpPr/>
          <p:nvPr/>
        </p:nvSpPr>
        <p:spPr>
          <a:xfrm>
            <a:off x="838200" y="3786525"/>
            <a:ext cx="3291840" cy="862642"/>
          </a:xfrm>
          <a:prstGeom prst="callout2">
            <a:avLst>
              <a:gd name="adj1" fmla="val 49854"/>
              <a:gd name="adj2" fmla="val 100102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DAEA0F-21C3-0196-1449-192C034B3DD2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6375C2-54C0-BBF0-DD6E-7AC717F23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  <p:sp>
        <p:nvSpPr>
          <p:cNvPr id="14" name="Callout: Bent Line with No Border 3">
            <a:extLst>
              <a:ext uri="{FF2B5EF4-FFF2-40B4-BE49-F238E27FC236}">
                <a16:creationId xmlns:a16="http://schemas.microsoft.com/office/drawing/2014/main" id="{029110F2-0DC4-A3F3-7131-F6191AD79C79}"/>
              </a:ext>
            </a:extLst>
          </p:cNvPr>
          <p:cNvSpPr/>
          <p:nvPr/>
        </p:nvSpPr>
        <p:spPr>
          <a:xfrm>
            <a:off x="10789635" y="1535288"/>
            <a:ext cx="1402363" cy="862642"/>
          </a:xfrm>
          <a:prstGeom prst="callout2">
            <a:avLst>
              <a:gd name="adj1" fmla="val 50368"/>
              <a:gd name="adj2" fmla="val -2245"/>
              <a:gd name="adj3" fmla="val 50597"/>
              <a:gd name="adj4" fmla="val -18873"/>
              <a:gd name="adj5" fmla="val 137473"/>
              <a:gd name="adj6" fmla="val -339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3985395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 build="p"/>
      <p:bldP spid="14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C5756C6-B7B9-7319-7E35-D9FDD57F3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B97D9-3D77-CF48-CAFE-34818DDB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Multiple Records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01FAF-DB90-9848-5BD6-5FD1B69C5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"Monty"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   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"Roland"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"Mouse"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03A1AA-0F70-D7A6-F874-39F582955F78}"/>
              </a:ext>
            </a:extLst>
          </p:cNvPr>
          <p:cNvSpPr txBox="1"/>
          <p:nvPr/>
        </p:nvSpPr>
        <p:spPr>
          <a:xfrm>
            <a:off x="2" y="4897640"/>
            <a:ext cx="10430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5F7D0C-CB25-4E1E-2515-C438B8B37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0394" y="4217846"/>
            <a:ext cx="11811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1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960300" y="4059402"/>
            <a:ext cx="3430323" cy="862642"/>
          </a:xfrm>
          <a:prstGeom prst="callout2">
            <a:avLst>
              <a:gd name="adj1" fmla="val 49241"/>
              <a:gd name="adj2" fmla="val 100162"/>
              <a:gd name="adj3" fmla="val 48124"/>
              <a:gd name="adj4" fmla="val 125200"/>
              <a:gd name="adj5" fmla="val -31220"/>
              <a:gd name="adj6" fmla="val 13108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2. Values same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4274463" y="1603835"/>
            <a:ext cx="3430323" cy="862642"/>
          </a:xfrm>
          <a:prstGeom prst="callout2">
            <a:avLst>
              <a:gd name="adj1" fmla="val 50222"/>
              <a:gd name="adj2" fmla="val 100724"/>
              <a:gd name="adj3" fmla="val 50087"/>
              <a:gd name="adj4" fmla="val 130949"/>
              <a:gd name="adj5" fmla="val 117410"/>
              <a:gd name="adj6" fmla="val 1389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1. Fields in any 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3D4659-DB2A-6E80-1762-FC291C94C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ACFDEB-1C93-6348-D109-D902309446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8894" y="3429000"/>
            <a:ext cx="17526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731682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6433</TotalTime>
  <Words>10479</Words>
  <Application>Microsoft Office PowerPoint</Application>
  <PresentationFormat>Widescreen</PresentationFormat>
  <Paragraphs>4602</Paragraphs>
  <Slides>237</Slides>
  <Notes>187</Notes>
  <HiddenSlides>105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237</vt:i4>
      </vt:variant>
    </vt:vector>
  </HeadingPairs>
  <TitlesOfParts>
    <vt:vector size="245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Single Record (1) – Example</vt:lpstr>
      <vt:lpstr>Add Data – Single Record (1) – Example</vt:lpstr>
      <vt:lpstr>Add Data – Single Record (2) – Example</vt:lpstr>
      <vt:lpstr>Add Data – Single Record (2) – Example</vt:lpstr>
      <vt:lpstr>Add Data – Multiple Records – Example</vt:lpstr>
      <vt:lpstr>Add Data – Multiple Records – Example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Evaluation</vt:lpstr>
      <vt:lpstr>PowerPoint Presentation</vt:lpstr>
      <vt:lpstr>PowerPoint Presentation</vt:lpstr>
      <vt:lpstr>Evaluation - Overview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435</cp:revision>
  <cp:lastPrinted>2021-06-18T08:15:49Z</cp:lastPrinted>
  <dcterms:created xsi:type="dcterms:W3CDTF">2020-11-23T14:36:09Z</dcterms:created>
  <dcterms:modified xsi:type="dcterms:W3CDTF">2025-01-10T21:52:22Z</dcterms:modified>
</cp:coreProperties>
</file>