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195" dt="2024-10-01T21:55:25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81383" autoAdjust="0"/>
  </p:normalViewPr>
  <p:slideViewPr>
    <p:cSldViewPr snapToGrid="0" showGuides="1">
      <p:cViewPr varScale="1">
        <p:scale>
          <a:sx n="83" d="100"/>
          <a:sy n="83" d="100"/>
        </p:scale>
        <p:origin x="108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microsoft.com/office/2015/10/relationships/revisionInfo" Target="revisionInfo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01/10/2024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920003" y="5880579"/>
            <a:ext cx="2072255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28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values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86262" y="6066411"/>
            <a:ext cx="641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No loop variable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01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11074</Words>
  <Application>Microsoft Office PowerPoint</Application>
  <PresentationFormat>Widescreen</PresentationFormat>
  <Paragraphs>3022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Traverse an array – Data in</vt:lpstr>
      <vt:lpstr>Traverse an array – Data in</vt:lpstr>
      <vt:lpstr>Traverse an array – Data out (1)</vt:lpstr>
      <vt:lpstr>Traverse an array – Data out (1)</vt:lpstr>
      <vt:lpstr>Traverse an array – Data out (2)</vt:lpstr>
      <vt:lpstr>Traverse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2024-10-01T21:55:33Z</dcterms:modified>
</cp:coreProperties>
</file>