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79" r:id="rId9"/>
    <p:sldId id="481" r:id="rId10"/>
    <p:sldId id="480" r:id="rId11"/>
    <p:sldId id="595" r:id="rId12"/>
    <p:sldId id="482" r:id="rId13"/>
    <p:sldId id="596" r:id="rId14"/>
    <p:sldId id="483" r:id="rId15"/>
    <p:sldId id="597" r:id="rId16"/>
    <p:sldId id="484" r:id="rId17"/>
    <p:sldId id="758" r:id="rId18"/>
    <p:sldId id="434" r:id="rId19"/>
    <p:sldId id="441" r:id="rId20"/>
    <p:sldId id="467" r:id="rId21"/>
    <p:sldId id="598" r:id="rId22"/>
    <p:sldId id="468" r:id="rId23"/>
    <p:sldId id="599" r:id="rId24"/>
    <p:sldId id="475" r:id="rId25"/>
    <p:sldId id="476" r:id="rId26"/>
    <p:sldId id="477" r:id="rId27"/>
    <p:sldId id="759" r:id="rId28"/>
    <p:sldId id="478" r:id="rId29"/>
    <p:sldId id="590" r:id="rId30"/>
    <p:sldId id="448" r:id="rId31"/>
    <p:sldId id="788" r:id="rId32"/>
    <p:sldId id="789" r:id="rId33"/>
    <p:sldId id="469" r:id="rId34"/>
    <p:sldId id="470" r:id="rId35"/>
    <p:sldId id="471" r:id="rId36"/>
    <p:sldId id="761" r:id="rId37"/>
    <p:sldId id="472" r:id="rId38"/>
    <p:sldId id="762" r:id="rId39"/>
    <p:sldId id="474" r:id="rId40"/>
    <p:sldId id="763" r:id="rId41"/>
    <p:sldId id="473" r:id="rId42"/>
    <p:sldId id="764" r:id="rId43"/>
    <p:sldId id="496" r:id="rId44"/>
    <p:sldId id="765" r:id="rId45"/>
    <p:sldId id="495" r:id="rId46"/>
    <p:sldId id="775" r:id="rId47"/>
    <p:sldId id="589" r:id="rId48"/>
    <p:sldId id="772" r:id="rId49"/>
    <p:sldId id="771" r:id="rId50"/>
    <p:sldId id="773" r:id="rId51"/>
    <p:sldId id="485" r:id="rId52"/>
    <p:sldId id="486" r:id="rId53"/>
    <p:sldId id="487" r:id="rId54"/>
    <p:sldId id="760" r:id="rId55"/>
    <p:sldId id="488" r:id="rId56"/>
    <p:sldId id="776" r:id="rId57"/>
    <p:sldId id="701" r:id="rId58"/>
    <p:sldId id="740" r:id="rId59"/>
    <p:sldId id="777" r:id="rId60"/>
    <p:sldId id="778" r:id="rId61"/>
    <p:sldId id="494" r:id="rId62"/>
    <p:sldId id="499" r:id="rId63"/>
    <p:sldId id="508" r:id="rId64"/>
    <p:sldId id="507" r:id="rId65"/>
    <p:sldId id="509" r:id="rId66"/>
    <p:sldId id="757" r:id="rId67"/>
    <p:sldId id="693" r:id="rId68"/>
    <p:sldId id="506" r:id="rId69"/>
    <p:sldId id="688" r:id="rId70"/>
    <p:sldId id="447" r:id="rId71"/>
    <p:sldId id="691" r:id="rId72"/>
    <p:sldId id="504" r:id="rId73"/>
    <p:sldId id="690" r:id="rId74"/>
    <p:sldId id="489" r:id="rId75"/>
    <p:sldId id="497" r:id="rId76"/>
    <p:sldId id="490" r:id="rId77"/>
    <p:sldId id="513" r:id="rId78"/>
    <p:sldId id="592" r:id="rId79"/>
    <p:sldId id="493" r:id="rId80"/>
    <p:sldId id="593" r:id="rId81"/>
    <p:sldId id="491" r:id="rId82"/>
    <p:sldId id="594" r:id="rId83"/>
    <p:sldId id="685" r:id="rId84"/>
    <p:sldId id="786" r:id="rId85"/>
    <p:sldId id="680" r:id="rId86"/>
    <p:sldId id="681" r:id="rId87"/>
    <p:sldId id="682" r:id="rId88"/>
    <p:sldId id="684" r:id="rId89"/>
    <p:sldId id="779" r:id="rId90"/>
    <p:sldId id="780" r:id="rId91"/>
    <p:sldId id="783" r:id="rId92"/>
    <p:sldId id="781" r:id="rId93"/>
    <p:sldId id="784" r:id="rId94"/>
    <p:sldId id="782" r:id="rId95"/>
    <p:sldId id="785" r:id="rId96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  <p14:sldId id="448"/>
            <p14:sldId id="788"/>
            <p14:sldId id="789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77"/>
            <p14:sldId id="778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86436" autoAdjust="0"/>
  </p:normalViewPr>
  <p:slideViewPr>
    <p:cSldViewPr snapToGrid="0" showGuides="1">
      <p:cViewPr varScale="1">
        <p:scale>
          <a:sx n="92" d="100"/>
          <a:sy n="92" d="100"/>
        </p:scale>
        <p:origin x="8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84C4C289-AD5C-4B25-AD63-E6DEBE2994A4}"/>
    <pc:docChg chg="undo custSel addSld modSld sldOrd modSection">
      <pc:chgData name="Al Friend" userId="e5ed79da-d858-46d4-9eed-a7a24903f2de" providerId="ADAL" clId="{84C4C289-AD5C-4B25-AD63-E6DEBE2994A4}" dt="2024-11-20T10:37:38.188" v="393" actId="20577"/>
      <pc:docMkLst>
        <pc:docMk/>
      </pc:docMkLst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795813768" sldId="447"/>
        </pc:sldMkLst>
      </pc:sldChg>
      <pc:sldChg chg="modSp">
        <pc:chgData name="Al Friend" userId="e5ed79da-d858-46d4-9eed-a7a24903f2de" providerId="ADAL" clId="{84C4C289-AD5C-4B25-AD63-E6DEBE2994A4}" dt="2024-11-20T10:37:38.188" v="393" actId="20577"/>
        <pc:sldMkLst>
          <pc:docMk/>
          <pc:sldMk cId="1378454003" sldId="448"/>
        </pc:sldMkLst>
        <pc:spChg chg="mod">
          <ac:chgData name="Al Friend" userId="e5ed79da-d858-46d4-9eed-a7a24903f2de" providerId="ADAL" clId="{84C4C289-AD5C-4B25-AD63-E6DEBE2994A4}" dt="2024-11-20T10:12:13.108" v="114" actId="20577"/>
          <ac:spMkLst>
            <pc:docMk/>
            <pc:sldMk cId="1378454003" sldId="448"/>
            <ac:spMk id="2" creationId="{00000000-0000-0000-0000-000000000000}"/>
          </ac:spMkLst>
        </pc:spChg>
        <pc:spChg chg="mod">
          <ac:chgData name="Al Friend" userId="e5ed79da-d858-46d4-9eed-a7a24903f2de" providerId="ADAL" clId="{84C4C289-AD5C-4B25-AD63-E6DEBE2994A4}" dt="2024-11-20T10:37:38.188" v="393" actId="20577"/>
          <ac:spMkLst>
            <pc:docMk/>
            <pc:sldMk cId="1378454003" sldId="448"/>
            <ac:spMk id="3" creationId="{00000000-0000-0000-0000-000000000000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03.055" v="47"/>
        <pc:sldMkLst>
          <pc:docMk/>
          <pc:sldMk cId="40042554" sldId="471"/>
        </pc:sldMkLst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14.072" v="48"/>
        <pc:sldMkLst>
          <pc:docMk/>
          <pc:sldMk cId="1314343701" sldId="472"/>
        </pc:sldMkLst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Anim">
        <pc:chgData name="Al Friend" userId="e5ed79da-d858-46d4-9eed-a7a24903f2de" providerId="ADAL" clId="{84C4C289-AD5C-4B25-AD63-E6DEBE2994A4}" dt="2024-11-14T14:44:21.692" v="52"/>
        <pc:sldMkLst>
          <pc:docMk/>
          <pc:sldMk cId="2840772432" sldId="473"/>
        </pc:sldMkLst>
        <pc:spChg chg="add">
          <ac:chgData name="Al Friend" userId="e5ed79da-d858-46d4-9eed-a7a24903f2de" providerId="ADAL" clId="{84C4C289-AD5C-4B25-AD63-E6DEBE2994A4}" dt="2024-11-14T14:43:39.914" v="50"/>
          <ac:spMkLst>
            <pc:docMk/>
            <pc:sldMk cId="2840772432" sldId="473"/>
            <ac:spMk id="5" creationId="{E5AC33D0-2627-4CDD-9847-0B1415F26097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20.483" v="49"/>
        <pc:sldMkLst>
          <pc:docMk/>
          <pc:sldMk cId="782162594" sldId="474"/>
        </pc:sldMkLst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1-13T09:28:55.934" v="2" actId="207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1-13T09:28:55.934" v="2" actId="207"/>
          <ac:spMkLst>
            <pc:docMk/>
            <pc:sldMk cId="1332464609" sldId="482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addSp modSp modAnim">
        <pc:chgData name="Al Friend" userId="e5ed79da-d858-46d4-9eed-a7a24903f2de" providerId="ADAL" clId="{84C4C289-AD5C-4B25-AD63-E6DEBE2994A4}" dt="2024-11-14T14:52:55.299" v="105"/>
        <pc:sldMkLst>
          <pc:docMk/>
          <pc:sldMk cId="2101183669" sldId="495"/>
        </pc:sldMkLst>
        <pc:spChg chg="mod">
          <ac:chgData name="Al Friend" userId="e5ed79da-d858-46d4-9eed-a7a24903f2de" providerId="ADAL" clId="{84C4C289-AD5C-4B25-AD63-E6DEBE2994A4}" dt="2024-11-14T14:52:46.646" v="103" actId="120"/>
          <ac:spMkLst>
            <pc:docMk/>
            <pc:sldMk cId="2101183669" sldId="495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1-14T14:52:50.804" v="104" actId="1076"/>
          <ac:spMkLst>
            <pc:docMk/>
            <pc:sldMk cId="2101183669" sldId="495"/>
            <ac:spMk id="4" creationId="{185813CB-9FAE-BFE0-99F7-D887C6794568}"/>
          </ac:spMkLst>
        </pc:spChg>
        <pc:spChg chg="add mod">
          <ac:chgData name="Al Friend" userId="e5ed79da-d858-46d4-9eed-a7a24903f2de" providerId="ADAL" clId="{84C4C289-AD5C-4B25-AD63-E6DEBE2994A4}" dt="2024-11-14T14:51:54.267" v="93" actId="14100"/>
          <ac:spMkLst>
            <pc:docMk/>
            <pc:sldMk cId="2101183669" sldId="495"/>
            <ac:spMk id="5" creationId="{EB0E0EEA-3A4A-497B-97CE-13740A7D5F02}"/>
          </ac:spMkLst>
        </pc:spChg>
      </pc:sldChg>
      <pc:sldChg chg="modAnim">
        <pc:chgData name="Al Friend" userId="e5ed79da-d858-46d4-9eed-a7a24903f2de" providerId="ADAL" clId="{84C4C289-AD5C-4B25-AD63-E6DEBE2994A4}" dt="2024-11-14T14:46:16.097" v="53"/>
        <pc:sldMkLst>
          <pc:docMk/>
          <pc:sldMk cId="4224193016" sldId="49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4106518413" sldId="504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92980821" sldId="690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224960931" sldId="691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317975627" sldId="693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21259202" sldId="757"/>
        </pc:sldMkLst>
      </pc:sldChg>
      <pc:sldChg chg="delSp modSp add delAnim">
        <pc:chgData name="Al Friend" userId="e5ed79da-d858-46d4-9eed-a7a24903f2de" providerId="ADAL" clId="{84C4C289-AD5C-4B25-AD63-E6DEBE2994A4}" dt="2024-11-20T10:31:38.024" v="387" actId="6549"/>
        <pc:sldMkLst>
          <pc:docMk/>
          <pc:sldMk cId="2528529756" sldId="788"/>
        </pc:sldMkLst>
        <pc:spChg chg="mod">
          <ac:chgData name="Al Friend" userId="e5ed79da-d858-46d4-9eed-a7a24903f2de" providerId="ADAL" clId="{84C4C289-AD5C-4B25-AD63-E6DEBE2994A4}" dt="2024-11-20T10:31:38.024" v="387" actId="6549"/>
          <ac:spMkLst>
            <pc:docMk/>
            <pc:sldMk cId="2528529756" sldId="788"/>
            <ac:spMk id="2" creationId="{2CE87805-17F2-4B70-B505-57FB17E1FEE3}"/>
          </ac:spMkLst>
        </pc:spChg>
        <pc:spChg chg="del">
          <ac:chgData name="Al Friend" userId="e5ed79da-d858-46d4-9eed-a7a24903f2de" providerId="ADAL" clId="{84C4C289-AD5C-4B25-AD63-E6DEBE2994A4}" dt="2024-11-20T10:21:59.921" v="386" actId="478"/>
          <ac:spMkLst>
            <pc:docMk/>
            <pc:sldMk cId="2528529756" sldId="788"/>
            <ac:spMk id="6" creationId="{5366CDA6-6C94-40DA-8A51-D801FBC2F3F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1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210634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Integer	5 / 2 = 2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Real		5 / 2.0 = 2.5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Real		5.0 / 2 = 2.5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Integer	55 % 10 = 5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Real		55.5 % 10.5 = 5.0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DDEEB2-F4A6-36DC-6DE4-A7AE9B44D0E7}"/>
              </a:ext>
            </a:extLst>
          </p:cNvPr>
          <p:cNvGrpSpPr/>
          <p:nvPr/>
        </p:nvGrpSpPr>
        <p:grpSpPr>
          <a:xfrm>
            <a:off x="7041729" y="5899924"/>
            <a:ext cx="2995179" cy="651392"/>
            <a:chOff x="8953584" y="2095792"/>
            <a:chExt cx="2846903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FC0D31B-7D0B-2959-CABE-FBDFD04F7A51}"/>
                </a:ext>
              </a:extLst>
            </p:cNvPr>
            <p:cNvCxnSpPr>
              <a:cxnSpLocks/>
            </p:cNvCxnSpPr>
            <p:nvPr/>
          </p:nvCxnSpPr>
          <p:spPr>
            <a:xfrm>
              <a:off x="9226118" y="2095792"/>
              <a:ext cx="230182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CBFBF8-1050-BA5B-44FE-BC9ECB7DC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2E25E-CA42-EA14-48F4-9E54E806D430}"/>
                </a:ext>
              </a:extLst>
            </p:cNvPr>
            <p:cNvSpPr txBox="1"/>
            <p:nvPr/>
          </p:nvSpPr>
          <p:spPr>
            <a:xfrm>
              <a:off x="8953584" y="2223964"/>
              <a:ext cx="2846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Treated as integers</a:t>
              </a:r>
            </a:p>
          </p:txBody>
        </p:sp>
      </p:grp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45C06407-0957-1801-EEA6-86E62B80EA83}"/>
              </a:ext>
            </a:extLst>
          </p:cNvPr>
          <p:cNvSpPr/>
          <p:nvPr/>
        </p:nvSpPr>
        <p:spPr>
          <a:xfrm>
            <a:off x="3513182" y="400129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15783"/>
              <a:gd name="adj6" fmla="val -321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Modulus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7F9EEF-0373-6E08-6F91-F43D69DA4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948-7824-39EF-8AC9-BA40B5B4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0AEE-B347-F644-1ADA-3E9D608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 			5 / 2 = 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			5 / 2.0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			5.0 / 2 = 2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			55 % 10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			55.5 % 10.5 = </a:t>
            </a:r>
          </a:p>
        </p:txBody>
      </p:sp>
    </p:spTree>
    <p:extLst>
      <p:ext uri="{BB962C8B-B14F-4D97-AF65-F5344CB8AC3E}">
        <p14:creationId xmlns:p14="http://schemas.microsoft.com/office/powerpoint/2010/main" val="38984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5AC33D0-2627-4CDD-9847-0B1415F26097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 flipH="1">
            <a:off x="4232476" y="2658769"/>
            <a:ext cx="255101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>
                <a:solidFill>
                  <a:srgbClr val="7030A0"/>
                </a:solidFill>
              </a:rPr>
              <a:t>Decimal places 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B0E0EEA-3A4A-497B-97CE-13740A7D5F02}"/>
              </a:ext>
            </a:extLst>
          </p:cNvPr>
          <p:cNvSpPr/>
          <p:nvPr/>
        </p:nvSpPr>
        <p:spPr>
          <a:xfrm>
            <a:off x="7417443" y="1027906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102889"/>
              <a:gd name="adj6" fmla="val -24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Field or computed value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068456" y="5345578"/>
            <a:ext cx="10055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columns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 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(query)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722817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column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old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Column from view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090739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3470</Words>
  <Application>Microsoft Office PowerPoint</Application>
  <PresentationFormat>Widescreen</PresentationFormat>
  <Paragraphs>1183</Paragraphs>
  <Slides>95</Slides>
  <Notes>72</Notes>
  <HiddenSlides>40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Division</vt:lpstr>
      <vt:lpstr>Division</vt:lpstr>
      <vt:lpstr>Casting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GROUP BY – Example</vt:lpstr>
      <vt:lpstr>GROUP BY – Example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272</cp:revision>
  <cp:lastPrinted>2021-06-18T08:15:49Z</cp:lastPrinted>
  <dcterms:created xsi:type="dcterms:W3CDTF">2020-11-23T14:36:09Z</dcterms:created>
  <dcterms:modified xsi:type="dcterms:W3CDTF">2024-11-20T22:08:36Z</dcterms:modified>
</cp:coreProperties>
</file>