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9"/>
  </p:notesMasterIdLst>
  <p:sldIdLst>
    <p:sldId id="262" r:id="rId5"/>
    <p:sldId id="696" r:id="rId6"/>
    <p:sldId id="424" r:id="rId7"/>
    <p:sldId id="587" r:id="rId8"/>
    <p:sldId id="651" r:id="rId9"/>
    <p:sldId id="721" r:id="rId10"/>
    <p:sldId id="734" r:id="rId11"/>
    <p:sldId id="735" r:id="rId12"/>
    <p:sldId id="578" r:id="rId13"/>
    <p:sldId id="582" r:id="rId14"/>
    <p:sldId id="438" r:id="rId15"/>
    <p:sldId id="618" r:id="rId16"/>
    <p:sldId id="590" r:id="rId17"/>
    <p:sldId id="697" r:id="rId18"/>
    <p:sldId id="620" r:id="rId19"/>
    <p:sldId id="698" r:id="rId20"/>
    <p:sldId id="726" r:id="rId21"/>
    <p:sldId id="722" r:id="rId22"/>
    <p:sldId id="699" r:id="rId23"/>
    <p:sldId id="668" r:id="rId24"/>
    <p:sldId id="727" r:id="rId25"/>
    <p:sldId id="583" r:id="rId26"/>
    <p:sldId id="592" r:id="rId27"/>
    <p:sldId id="700" r:id="rId28"/>
    <p:sldId id="593" r:id="rId29"/>
    <p:sldId id="701" r:id="rId30"/>
    <p:sldId id="581" r:id="rId31"/>
    <p:sldId id="594" r:id="rId32"/>
    <p:sldId id="702" r:id="rId33"/>
    <p:sldId id="703" r:id="rId34"/>
    <p:sldId id="704" r:id="rId35"/>
    <p:sldId id="580" r:id="rId36"/>
    <p:sldId id="724" r:id="rId37"/>
    <p:sldId id="725" r:id="rId38"/>
    <p:sldId id="597" r:id="rId39"/>
    <p:sldId id="626" r:id="rId40"/>
    <p:sldId id="598" r:id="rId41"/>
    <p:sldId id="688" r:id="rId42"/>
    <p:sldId id="737" r:id="rId43"/>
    <p:sldId id="683" r:id="rId44"/>
    <p:sldId id="718" r:id="rId45"/>
    <p:sldId id="601" r:id="rId46"/>
    <p:sldId id="705" r:id="rId47"/>
    <p:sldId id="685" r:id="rId48"/>
    <p:sldId id="706" r:id="rId49"/>
    <p:sldId id="584" r:id="rId50"/>
    <p:sldId id="604" r:id="rId51"/>
    <p:sldId id="653" r:id="rId52"/>
    <p:sldId id="719" r:id="rId53"/>
    <p:sldId id="720" r:id="rId54"/>
    <p:sldId id="652" r:id="rId55"/>
    <p:sldId id="654" r:id="rId56"/>
    <p:sldId id="655" r:id="rId57"/>
    <p:sldId id="656" r:id="rId58"/>
    <p:sldId id="695" r:id="rId59"/>
    <p:sldId id="693" r:id="rId60"/>
    <p:sldId id="707" r:id="rId61"/>
    <p:sldId id="736" r:id="rId62"/>
    <p:sldId id="599" r:id="rId63"/>
    <p:sldId id="627" r:id="rId64"/>
    <p:sldId id="602" r:id="rId65"/>
    <p:sldId id="628" r:id="rId66"/>
    <p:sldId id="723" r:id="rId67"/>
    <p:sldId id="614" r:id="rId68"/>
    <p:sldId id="635" r:id="rId69"/>
    <p:sldId id="738" r:id="rId70"/>
    <p:sldId id="739" r:id="rId71"/>
    <p:sldId id="577" r:id="rId72"/>
    <p:sldId id="585" r:id="rId73"/>
    <p:sldId id="606" r:id="rId74"/>
    <p:sldId id="728" r:id="rId75"/>
    <p:sldId id="670" r:id="rId76"/>
    <p:sldId id="729" r:id="rId77"/>
    <p:sldId id="435" r:id="rId78"/>
    <p:sldId id="637" r:id="rId79"/>
    <p:sldId id="586" r:id="rId80"/>
    <p:sldId id="638" r:id="rId81"/>
    <p:sldId id="607" r:id="rId82"/>
    <p:sldId id="639" r:id="rId83"/>
    <p:sldId id="608" r:id="rId84"/>
    <p:sldId id="640" r:id="rId85"/>
    <p:sldId id="610" r:id="rId86"/>
    <p:sldId id="641" r:id="rId87"/>
    <p:sldId id="609" r:id="rId88"/>
    <p:sldId id="642" r:id="rId89"/>
    <p:sldId id="611" r:id="rId90"/>
    <p:sldId id="643" r:id="rId91"/>
    <p:sldId id="672" r:id="rId92"/>
    <p:sldId id="673" r:id="rId93"/>
    <p:sldId id="674" r:id="rId94"/>
    <p:sldId id="675" r:id="rId95"/>
    <p:sldId id="708" r:id="rId96"/>
    <p:sldId id="676" r:id="rId97"/>
    <p:sldId id="709" r:id="rId98"/>
    <p:sldId id="605" r:id="rId99"/>
    <p:sldId id="644" r:id="rId100"/>
    <p:sldId id="682" r:id="rId101"/>
    <p:sldId id="579" r:id="rId102"/>
    <p:sldId id="615" r:id="rId103"/>
    <p:sldId id="730" r:id="rId104"/>
    <p:sldId id="690" r:id="rId105"/>
    <p:sldId id="731" r:id="rId106"/>
    <p:sldId id="658" r:id="rId107"/>
    <p:sldId id="692" r:id="rId108"/>
    <p:sldId id="657" r:id="rId109"/>
    <p:sldId id="732" r:id="rId110"/>
    <p:sldId id="660" r:id="rId111"/>
    <p:sldId id="733" r:id="rId112"/>
    <p:sldId id="662" r:id="rId113"/>
    <p:sldId id="717" r:id="rId114"/>
    <p:sldId id="661" r:id="rId115"/>
    <p:sldId id="715" r:id="rId116"/>
    <p:sldId id="616" r:id="rId117"/>
    <p:sldId id="714" r:id="rId118"/>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262"/>
            <p14:sldId id="696"/>
            <p14:sldId id="424"/>
            <p14:sldId id="587"/>
            <p14:sldId id="651"/>
            <p14:sldId id="721"/>
            <p14:sldId id="734"/>
            <p14:sldId id="735"/>
          </p14:sldIdLst>
        </p14:section>
        <p14:section name="HTML Implementation" id="{350ACDBC-9BDA-49C7-9EF4-AAF3785F20C4}">
          <p14:sldIdLst>
            <p14:sldId id="578"/>
            <p14:sldId id="582"/>
            <p14:sldId id="438"/>
            <p14:sldId id="618"/>
            <p14:sldId id="590"/>
            <p14:sldId id="697"/>
            <p14:sldId id="620"/>
            <p14:sldId id="698"/>
            <p14:sldId id="726"/>
            <p14:sldId id="722"/>
            <p14:sldId id="699"/>
          </p14:sldIdLst>
        </p14:section>
        <p14:section name="Comments" id="{0DD34863-47C8-42D5-8E3F-D5EAF7C8354F}">
          <p14:sldIdLst>
            <p14:sldId id="668"/>
            <p14:sldId id="727"/>
          </p14:sldIdLst>
        </p14:section>
        <p14:section name="h1 &amp; p" id="{B3B6EE58-C444-44B4-B93E-2E85D3E09B5F}">
          <p14:sldIdLst>
            <p14:sldId id="583"/>
            <p14:sldId id="592"/>
            <p14:sldId id="700"/>
            <p14:sldId id="593"/>
            <p14:sldId id="701"/>
          </p14:sldIdLst>
        </p14:section>
        <p14:section name="Lists" id="{646B5BE7-1B9D-4B8D-9975-855357EB12FF}">
          <p14:sldIdLst>
            <p14:sldId id="581"/>
            <p14:sldId id="594"/>
            <p14:sldId id="702"/>
            <p14:sldId id="703"/>
            <p14:sldId id="704"/>
          </p14:sldIdLst>
        </p14:section>
        <p14:section name="Attributes" id="{31F7DD21-1094-42B4-B54F-21BF9FD745F0}">
          <p14:sldIdLst>
            <p14:sldId id="580"/>
            <p14:sldId id="724"/>
            <p14:sldId id="725"/>
            <p14:sldId id="597"/>
            <p14:sldId id="626"/>
            <p14:sldId id="598"/>
            <p14:sldId id="688"/>
          </p14:sldIdLst>
        </p14:section>
        <p14:section name="Media" id="{8808C947-B08F-4C4E-B96C-0BEC038318F3}">
          <p14:sldIdLst>
            <p14:sldId id="737"/>
            <p14:sldId id="683"/>
            <p14:sldId id="718"/>
            <p14:sldId id="601"/>
            <p14:sldId id="705"/>
            <p14:sldId id="685"/>
            <p14:sldId id="706"/>
          </p14:sldIdLst>
        </p14:section>
        <p14:section name="Links &amp; Div" id="{43E15EC7-3697-4021-8E40-B47C02043F49}">
          <p14:sldIdLst>
            <p14:sldId id="584"/>
            <p14:sldId id="604"/>
            <p14:sldId id="653"/>
            <p14:sldId id="719"/>
            <p14:sldId id="720"/>
            <p14:sldId id="652"/>
            <p14:sldId id="654"/>
            <p14:sldId id="655"/>
            <p14:sldId id="656"/>
            <p14:sldId id="695"/>
            <p14:sldId id="693"/>
            <p14:sldId id="707"/>
            <p14:sldId id="736"/>
          </p14:sldIdLst>
        </p14:section>
        <p14:section name="MIME Types" id="{1D383A19-75C5-4490-9385-A5F21A1B95C0}">
          <p14:sldIdLst>
            <p14:sldId id="599"/>
            <p14:sldId id="627"/>
            <p14:sldId id="602"/>
            <p14:sldId id="628"/>
          </p14:sldIdLst>
        </p14:section>
        <p14:section name="Element Types" id="{110A8216-82D8-46BB-80B9-872702B65082}">
          <p14:sldIdLst>
            <p14:sldId id="723"/>
            <p14:sldId id="614"/>
            <p14:sldId id="635"/>
            <p14:sldId id="738"/>
            <p14:sldId id="739"/>
          </p14:sldIdLst>
        </p14:section>
        <p14:section name="CSS Implementation" id="{65ABD011-9DFD-41B7-AEC4-43DE6340DB7C}">
          <p14:sldIdLst>
            <p14:sldId id="577"/>
            <p14:sldId id="585"/>
            <p14:sldId id="606"/>
            <p14:sldId id="728"/>
            <p14:sldId id="670"/>
            <p14:sldId id="729"/>
            <p14:sldId id="435"/>
            <p14:sldId id="637"/>
            <p14:sldId id="586"/>
            <p14:sldId id="638"/>
          </p14:sldIdLst>
        </p14:section>
        <p14:section name="CSS Properties" id="{7E1FD482-8783-4693-A748-5D1275CF236E}">
          <p14:sldIdLst>
            <p14:sldId id="607"/>
            <p14:sldId id="639"/>
            <p14:sldId id="608"/>
            <p14:sldId id="640"/>
            <p14:sldId id="610"/>
            <p14:sldId id="641"/>
            <p14:sldId id="609"/>
            <p14:sldId id="642"/>
            <p14:sldId id="611"/>
            <p14:sldId id="643"/>
            <p14:sldId id="672"/>
            <p14:sldId id="673"/>
          </p14:sldIdLst>
        </p14:section>
        <p14:section name="Class &amp; ID" id="{A97ACADD-88C9-41E1-951F-B5C60DB5E936}">
          <p14:sldIdLst>
            <p14:sldId id="674"/>
            <p14:sldId id="675"/>
            <p14:sldId id="708"/>
            <p14:sldId id="676"/>
            <p14:sldId id="709"/>
          </p14:sldIdLst>
        </p14:section>
        <p14:section name="External CSS" id="{94528133-0A6A-4CB8-8B30-A15682F1CCC7}">
          <p14:sldIdLst>
            <p14:sldId id="605"/>
            <p14:sldId id="644"/>
          </p14:sldIdLst>
        </p14:section>
        <p14:section name="Favicon" id="{AF0B2D02-80E9-4D3E-8FC6-ABB2E9CC2D45}">
          <p14:sldIdLst>
            <p14:sldId id="682"/>
          </p14:sldIdLst>
        </p14:section>
        <p14:section name="JS Implementation" id="{F5E5805E-23ED-4ABE-B983-FB1C38A50460}">
          <p14:sldIdLst>
            <p14:sldId id="579"/>
            <p14:sldId id="615"/>
            <p14:sldId id="730"/>
            <p14:sldId id="690"/>
            <p14:sldId id="731"/>
          </p14:sldIdLst>
        </p14:section>
        <p14:section name="Events" id="{1083E686-FEEA-4817-8F45-CEC37B259875}">
          <p14:sldIdLst>
            <p14:sldId id="658"/>
            <p14:sldId id="692"/>
          </p14:sldIdLst>
        </p14:section>
        <p14:section name="Using ID" id="{4FFF0F35-3232-49CE-85FD-FDB9CE94FB70}">
          <p14:sldIdLst>
            <p14:sldId id="657"/>
            <p14:sldId id="732"/>
            <p14:sldId id="660"/>
            <p14:sldId id="733"/>
          </p14:sldIdLst>
        </p14:section>
        <p14:section name="Using this" id="{DFE7B7A3-E6EC-40FD-8C31-076C92ECEAE3}">
          <p14:sldIdLst>
            <p14:sldId id="662"/>
            <p14:sldId id="717"/>
            <p14:sldId id="661"/>
            <p14:sldId id="715"/>
          </p14:sldIdLst>
        </p14:section>
        <p14:section name="External JS" id="{C1CC7B59-D93C-410A-8109-EEB25339853F}">
          <p14:sldIdLst>
            <p14:sldId id="616"/>
            <p14:sldId id="714"/>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 Friend" initials="AF" lastIdx="1" clrIdx="0">
    <p:extLst>
      <p:ext uri="{19B8F6BF-5375-455C-9EA6-DF929625EA0E}">
        <p15:presenceInfo xmlns:p15="http://schemas.microsoft.com/office/powerpoint/2012/main" userId="S-1-5-21-1186014672-3240467572-3005593719-4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3691"/>
    <a:srgbClr val="0086B3"/>
    <a:srgbClr val="A71D5D"/>
    <a:srgbClr val="B5BABF"/>
    <a:srgbClr val="660066"/>
    <a:srgbClr val="0000F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7E394-7D65-4D4B-8544-493527FAA342}" v="11" dt="2025-03-07T21:20:34.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50" autoAdjust="0"/>
  </p:normalViewPr>
  <p:slideViewPr>
    <p:cSldViewPr snapToGrid="0" showGuides="1">
      <p:cViewPr varScale="1">
        <p:scale>
          <a:sx n="67" d="100"/>
          <a:sy n="67" d="100"/>
        </p:scale>
        <p:origin x="807" y="54"/>
      </p:cViewPr>
      <p:guideLst>
        <p:guide orient="horz" pos="2183"/>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commentAuthors" Target="commentAuthors.xml"/><Relationship Id="rId125"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D137E394-7D65-4D4B-8544-493527FAA342}"/>
    <pc:docChg chg="undo redo custSel addSld delSld modSld sldOrd modSection">
      <pc:chgData name="Al Friend" userId="e5ed79da-d858-46d4-9eed-a7a24903f2de" providerId="ADAL" clId="{D137E394-7D65-4D4B-8544-493527FAA342}" dt="2025-03-07T21:28:43.885" v="821"/>
      <pc:docMkLst>
        <pc:docMk/>
      </pc:docMkLst>
      <pc:sldChg chg="modSp mod modAnim">
        <pc:chgData name="Al Friend" userId="e5ed79da-d858-46d4-9eed-a7a24903f2de" providerId="ADAL" clId="{D137E394-7D65-4D4B-8544-493527FAA342}" dt="2025-02-23T11:19:28.102" v="179" actId="255"/>
        <pc:sldMkLst>
          <pc:docMk/>
          <pc:sldMk cId="3436181646" sldId="577"/>
        </pc:sldMkLst>
        <pc:spChg chg="mod">
          <ac:chgData name="Al Friend" userId="e5ed79da-d858-46d4-9eed-a7a24903f2de" providerId="ADAL" clId="{D137E394-7D65-4D4B-8544-493527FAA342}" dt="2025-02-23T11:19:28.102" v="179" actId="255"/>
          <ac:spMkLst>
            <pc:docMk/>
            <pc:sldMk cId="3436181646" sldId="577"/>
            <ac:spMk id="3" creationId="{00000000-0000-0000-0000-000000000000}"/>
          </ac:spMkLst>
        </pc:spChg>
      </pc:sldChg>
      <pc:sldChg chg="modSp mod">
        <pc:chgData name="Al Friend" userId="e5ed79da-d858-46d4-9eed-a7a24903f2de" providerId="ADAL" clId="{D137E394-7D65-4D4B-8544-493527FAA342}" dt="2025-02-23T11:16:56.538" v="167" actId="1076"/>
        <pc:sldMkLst>
          <pc:docMk/>
          <pc:sldMk cId="635434407" sldId="586"/>
        </pc:sldMkLst>
        <pc:spChg chg="mod">
          <ac:chgData name="Al Friend" userId="e5ed79da-d858-46d4-9eed-a7a24903f2de" providerId="ADAL" clId="{D137E394-7D65-4D4B-8544-493527FAA342}" dt="2025-02-23T11:16:56.538" v="167" actId="1076"/>
          <ac:spMkLst>
            <pc:docMk/>
            <pc:sldMk cId="635434407" sldId="586"/>
            <ac:spMk id="5" creationId="{C69CB3A0-6E4B-3882-F612-9C18B4A7CC89}"/>
          </ac:spMkLst>
        </pc:spChg>
      </pc:sldChg>
      <pc:sldChg chg="modNotesTx">
        <pc:chgData name="Al Friend" userId="e5ed79da-d858-46d4-9eed-a7a24903f2de" providerId="ADAL" clId="{D137E394-7D65-4D4B-8544-493527FAA342}" dt="2025-03-05T22:13:59.608" v="353" actId="20577"/>
        <pc:sldMkLst>
          <pc:docMk/>
          <pc:sldMk cId="198833087" sldId="590"/>
        </pc:sldMkLst>
      </pc:sldChg>
      <pc:sldChg chg="modSp del mod modAnim modShow">
        <pc:chgData name="Al Friend" userId="e5ed79da-d858-46d4-9eed-a7a24903f2de" providerId="ADAL" clId="{D137E394-7D65-4D4B-8544-493527FAA342}" dt="2025-03-05T22:24:54.451" v="377" actId="2696"/>
        <pc:sldMkLst>
          <pc:docMk/>
          <pc:sldMk cId="3440640343" sldId="591"/>
        </pc:sldMkLst>
      </pc:sldChg>
      <pc:sldChg chg="modSp mod">
        <pc:chgData name="Al Friend" userId="e5ed79da-d858-46d4-9eed-a7a24903f2de" providerId="ADAL" clId="{D137E394-7D65-4D4B-8544-493527FAA342}" dt="2025-02-23T11:12:31.553" v="166" actId="1037"/>
        <pc:sldMkLst>
          <pc:docMk/>
          <pc:sldMk cId="3857459598" sldId="601"/>
        </pc:sldMkLst>
        <pc:spChg chg="mod">
          <ac:chgData name="Al Friend" userId="e5ed79da-d858-46d4-9eed-a7a24903f2de" providerId="ADAL" clId="{D137E394-7D65-4D4B-8544-493527FAA342}" dt="2025-02-23T11:12:31.553" v="166" actId="1037"/>
          <ac:spMkLst>
            <pc:docMk/>
            <pc:sldMk cId="3857459598" sldId="601"/>
            <ac:spMk id="3" creationId="{3E3CB916-EC6A-94CC-FEC7-964D87472488}"/>
          </ac:spMkLst>
        </pc:spChg>
        <pc:spChg chg="mod">
          <ac:chgData name="Al Friend" userId="e5ed79da-d858-46d4-9eed-a7a24903f2de" providerId="ADAL" clId="{D137E394-7D65-4D4B-8544-493527FAA342}" dt="2025-02-23T11:12:00.844" v="162" actId="1037"/>
          <ac:spMkLst>
            <pc:docMk/>
            <pc:sldMk cId="3857459598" sldId="601"/>
            <ac:spMk id="13" creationId="{9FD08280-246B-F431-CC37-33C0C86742F1}"/>
          </ac:spMkLst>
        </pc:spChg>
      </pc:sldChg>
      <pc:sldChg chg="modSp mod modNotesTx">
        <pc:chgData name="Al Friend" userId="e5ed79da-d858-46d4-9eed-a7a24903f2de" providerId="ADAL" clId="{D137E394-7D65-4D4B-8544-493527FAA342}" dt="2025-03-07T21:15:25.495" v="751" actId="20577"/>
        <pc:sldMkLst>
          <pc:docMk/>
          <pc:sldMk cId="2668073734" sldId="604"/>
        </pc:sldMkLst>
        <pc:spChg chg="mod">
          <ac:chgData name="Al Friend" userId="e5ed79da-d858-46d4-9eed-a7a24903f2de" providerId="ADAL" clId="{D137E394-7D65-4D4B-8544-493527FAA342}" dt="2025-02-24T20:43:43.859" v="295" actId="20577"/>
          <ac:spMkLst>
            <pc:docMk/>
            <pc:sldMk cId="2668073734" sldId="604"/>
            <ac:spMk id="2" creationId="{2CE87805-17F2-4B70-B505-57FB17E1FEE3}"/>
          </ac:spMkLst>
        </pc:spChg>
      </pc:sldChg>
      <pc:sldChg chg="modSp mod">
        <pc:chgData name="Al Friend" userId="e5ed79da-d858-46d4-9eed-a7a24903f2de" providerId="ADAL" clId="{D137E394-7D65-4D4B-8544-493527FAA342}" dt="2025-02-24T20:43:52.560" v="313" actId="20577"/>
        <pc:sldMkLst>
          <pc:docMk/>
          <pc:sldMk cId="3880825237" sldId="653"/>
        </pc:sldMkLst>
        <pc:spChg chg="mod">
          <ac:chgData name="Al Friend" userId="e5ed79da-d858-46d4-9eed-a7a24903f2de" providerId="ADAL" clId="{D137E394-7D65-4D4B-8544-493527FAA342}" dt="2025-02-24T20:43:52.560" v="313" actId="20577"/>
          <ac:spMkLst>
            <pc:docMk/>
            <pc:sldMk cId="3880825237" sldId="653"/>
            <ac:spMk id="2" creationId="{2CE87805-17F2-4B70-B505-57FB17E1FEE3}"/>
          </ac:spMkLst>
        </pc:spChg>
      </pc:sldChg>
      <pc:sldChg chg="addSp modSp mod modAnim modNotesTx">
        <pc:chgData name="Al Friend" userId="e5ed79da-d858-46d4-9eed-a7a24903f2de" providerId="ADAL" clId="{D137E394-7D65-4D4B-8544-493527FAA342}" dt="2025-03-07T21:05:34.822" v="671" actId="20577"/>
        <pc:sldMkLst>
          <pc:docMk/>
          <pc:sldMk cId="2018415999" sldId="683"/>
        </pc:sldMkLst>
        <pc:spChg chg="add mod">
          <ac:chgData name="Al Friend" userId="e5ed79da-d858-46d4-9eed-a7a24903f2de" providerId="ADAL" clId="{D137E394-7D65-4D4B-8544-493527FAA342}" dt="2025-02-14T09:23:54.194" v="123" actId="1038"/>
          <ac:spMkLst>
            <pc:docMk/>
            <pc:sldMk cId="2018415999" sldId="683"/>
            <ac:spMk id="5" creationId="{49F32B99-3A38-C7B0-6D33-FBC0A6D02794}"/>
          </ac:spMkLst>
        </pc:spChg>
        <pc:spChg chg="mod">
          <ac:chgData name="Al Friend" userId="e5ed79da-d858-46d4-9eed-a7a24903f2de" providerId="ADAL" clId="{D137E394-7D65-4D4B-8544-493527FAA342}" dt="2025-02-14T09:18:16.172" v="54" actId="1076"/>
          <ac:spMkLst>
            <pc:docMk/>
            <pc:sldMk cId="2018415999" sldId="683"/>
            <ac:spMk id="7" creationId="{1342D735-268B-473E-915A-328FF6C9A167}"/>
          </ac:spMkLst>
        </pc:spChg>
        <pc:spChg chg="mod">
          <ac:chgData name="Al Friend" userId="e5ed79da-d858-46d4-9eed-a7a24903f2de" providerId="ADAL" clId="{D137E394-7D65-4D4B-8544-493527FAA342}" dt="2025-02-14T09:18:34.135" v="57" actId="1076"/>
          <ac:spMkLst>
            <pc:docMk/>
            <pc:sldMk cId="2018415999" sldId="683"/>
            <ac:spMk id="9" creationId="{F3B639B4-E5C5-8DD1-DB2C-5DF574EC16F0}"/>
          </ac:spMkLst>
        </pc:spChg>
        <pc:spChg chg="mod">
          <ac:chgData name="Al Friend" userId="e5ed79da-d858-46d4-9eed-a7a24903f2de" providerId="ADAL" clId="{D137E394-7D65-4D4B-8544-493527FAA342}" dt="2025-02-14T09:23:42.661" v="111" actId="14100"/>
          <ac:spMkLst>
            <pc:docMk/>
            <pc:sldMk cId="2018415999" sldId="683"/>
            <ac:spMk id="13" creationId="{9FD08280-246B-F431-CC37-33C0C86742F1}"/>
          </ac:spMkLst>
        </pc:spChg>
      </pc:sldChg>
      <pc:sldChg chg="modSp mod">
        <pc:chgData name="Al Friend" userId="e5ed79da-d858-46d4-9eed-a7a24903f2de" providerId="ADAL" clId="{D137E394-7D65-4D4B-8544-493527FAA342}" dt="2025-02-23T11:12:18.649" v="165" actId="1038"/>
        <pc:sldMkLst>
          <pc:docMk/>
          <pc:sldMk cId="582524217" sldId="685"/>
        </pc:sldMkLst>
        <pc:spChg chg="mod">
          <ac:chgData name="Al Friend" userId="e5ed79da-d858-46d4-9eed-a7a24903f2de" providerId="ADAL" clId="{D137E394-7D65-4D4B-8544-493527FAA342}" dt="2025-02-23T11:11:19.815" v="140" actId="1038"/>
          <ac:spMkLst>
            <pc:docMk/>
            <pc:sldMk cId="582524217" sldId="685"/>
            <ac:spMk id="3" creationId="{3E3CB916-EC6A-94CC-FEC7-964D87472488}"/>
          </ac:spMkLst>
        </pc:spChg>
        <pc:spChg chg="mod">
          <ac:chgData name="Al Friend" userId="e5ed79da-d858-46d4-9eed-a7a24903f2de" providerId="ADAL" clId="{D137E394-7D65-4D4B-8544-493527FAA342}" dt="2025-02-23T11:12:18.649" v="165" actId="1038"/>
          <ac:spMkLst>
            <pc:docMk/>
            <pc:sldMk cId="582524217" sldId="685"/>
            <ac:spMk id="13" creationId="{9FD08280-246B-F431-CC37-33C0C86742F1}"/>
          </ac:spMkLst>
        </pc:spChg>
      </pc:sldChg>
      <pc:sldChg chg="modSp">
        <pc:chgData name="Al Friend" userId="e5ed79da-d858-46d4-9eed-a7a24903f2de" providerId="ADAL" clId="{D137E394-7D65-4D4B-8544-493527FAA342}" dt="2025-02-14T09:02:09.732" v="20" actId="20577"/>
        <pc:sldMkLst>
          <pc:docMk/>
          <pc:sldMk cId="1112589254" sldId="693"/>
        </pc:sldMkLst>
        <pc:spChg chg="mod">
          <ac:chgData name="Al Friend" userId="e5ed79da-d858-46d4-9eed-a7a24903f2de" providerId="ADAL" clId="{D137E394-7D65-4D4B-8544-493527FAA342}" dt="2025-02-14T09:02:09.732" v="20" actId="20577"/>
          <ac:spMkLst>
            <pc:docMk/>
            <pc:sldMk cId="1112589254" sldId="693"/>
            <ac:spMk id="3" creationId="{E4EE7085-4C5B-409B-8843-A8A3D3CB6E90}"/>
          </ac:spMkLst>
        </pc:spChg>
      </pc:sldChg>
      <pc:sldChg chg="delSp add mod delAnim modShow modNotesTx">
        <pc:chgData name="Al Friend" userId="e5ed79da-d858-46d4-9eed-a7a24903f2de" providerId="ADAL" clId="{D137E394-7D65-4D4B-8544-493527FAA342}" dt="2025-02-14T09:20:44.779" v="91" actId="478"/>
        <pc:sldMkLst>
          <pc:docMk/>
          <pc:sldMk cId="4287617604" sldId="718"/>
        </pc:sldMkLst>
      </pc:sldChg>
      <pc:sldChg chg="addSp delSp modSp mod delAnim modAnim">
        <pc:chgData name="Al Friend" userId="e5ed79da-d858-46d4-9eed-a7a24903f2de" providerId="ADAL" clId="{D137E394-7D65-4D4B-8544-493527FAA342}" dt="2025-02-24T20:43:35.515" v="286" actId="20577"/>
        <pc:sldMkLst>
          <pc:docMk/>
          <pc:sldMk cId="3027323023" sldId="719"/>
        </pc:sldMkLst>
        <pc:spChg chg="mod">
          <ac:chgData name="Al Friend" userId="e5ed79da-d858-46d4-9eed-a7a24903f2de" providerId="ADAL" clId="{D137E394-7D65-4D4B-8544-493527FAA342}" dt="2025-02-24T20:43:35.515" v="286" actId="20577"/>
          <ac:spMkLst>
            <pc:docMk/>
            <pc:sldMk cId="3027323023" sldId="719"/>
            <ac:spMk id="2" creationId="{2CE87805-17F2-4B70-B505-57FB17E1FEE3}"/>
          </ac:spMkLst>
        </pc:spChg>
        <pc:spChg chg="mod">
          <ac:chgData name="Al Friend" userId="e5ed79da-d858-46d4-9eed-a7a24903f2de" providerId="ADAL" clId="{D137E394-7D65-4D4B-8544-493527FAA342}" dt="2025-02-24T20:42:23.814" v="277" actId="14100"/>
          <ac:spMkLst>
            <pc:docMk/>
            <pc:sldMk cId="3027323023" sldId="719"/>
            <ac:spMk id="3" creationId="{792D4BAF-FFFF-18CA-9398-B042225845BE}"/>
          </ac:spMkLst>
        </pc:spChg>
        <pc:spChg chg="add mod">
          <ac:chgData name="Al Friend" userId="e5ed79da-d858-46d4-9eed-a7a24903f2de" providerId="ADAL" clId="{D137E394-7D65-4D4B-8544-493527FAA342}" dt="2025-02-24T20:42:12.833" v="275" actId="14100"/>
          <ac:spMkLst>
            <pc:docMk/>
            <pc:sldMk cId="3027323023" sldId="719"/>
            <ac:spMk id="7" creationId="{E509B8F2-A1EA-77FE-D4CF-81DBA3F111E2}"/>
          </ac:spMkLst>
        </pc:spChg>
        <pc:spChg chg="mod">
          <ac:chgData name="Al Friend" userId="e5ed79da-d858-46d4-9eed-a7a24903f2de" providerId="ADAL" clId="{D137E394-7D65-4D4B-8544-493527FAA342}" dt="2025-02-24T20:39:41.277" v="231" actId="1076"/>
          <ac:spMkLst>
            <pc:docMk/>
            <pc:sldMk cId="3027323023" sldId="719"/>
            <ac:spMk id="9" creationId="{F3B639B4-E5C5-8DD1-DB2C-5DF574EC16F0}"/>
          </ac:spMkLst>
        </pc:spChg>
      </pc:sldChg>
      <pc:sldChg chg="addSp delSp modSp add mod delAnim modAnim modShow modNotesTx">
        <pc:chgData name="Al Friend" userId="e5ed79da-d858-46d4-9eed-a7a24903f2de" providerId="ADAL" clId="{D137E394-7D65-4D4B-8544-493527FAA342}" dt="2025-02-24T20:44:26.473" v="320" actId="478"/>
        <pc:sldMkLst>
          <pc:docMk/>
          <pc:sldMk cId="2510288721" sldId="720"/>
        </pc:sldMkLst>
        <pc:spChg chg="add mod">
          <ac:chgData name="Al Friend" userId="e5ed79da-d858-46d4-9eed-a7a24903f2de" providerId="ADAL" clId="{D137E394-7D65-4D4B-8544-493527FAA342}" dt="2025-02-24T20:44:10.795" v="317"/>
          <ac:spMkLst>
            <pc:docMk/>
            <pc:sldMk cId="2510288721" sldId="720"/>
            <ac:spMk id="4" creationId="{EC43E1CD-FD80-30FE-114E-FBCC7060A95A}"/>
          </ac:spMkLst>
        </pc:spChg>
      </pc:sldChg>
      <pc:sldChg chg="addSp modSp new mod modShow">
        <pc:chgData name="Al Friend" userId="e5ed79da-d858-46d4-9eed-a7a24903f2de" providerId="ADAL" clId="{D137E394-7D65-4D4B-8544-493527FAA342}" dt="2025-03-05T21:01:34.217" v="330" actId="1076"/>
        <pc:sldMkLst>
          <pc:docMk/>
          <pc:sldMk cId="3735496612" sldId="721"/>
        </pc:sldMkLst>
        <pc:spChg chg="add mod">
          <ac:chgData name="Al Friend" userId="e5ed79da-d858-46d4-9eed-a7a24903f2de" providerId="ADAL" clId="{D137E394-7D65-4D4B-8544-493527FAA342}" dt="2025-03-05T21:01:34.217" v="330" actId="1076"/>
          <ac:spMkLst>
            <pc:docMk/>
            <pc:sldMk cId="3735496612" sldId="721"/>
            <ac:spMk id="3" creationId="{57BCED83-83D0-7E02-95C0-F76E44817BCB}"/>
          </ac:spMkLst>
        </pc:spChg>
      </pc:sldChg>
      <pc:sldChg chg="add">
        <pc:chgData name="Al Friend" userId="e5ed79da-d858-46d4-9eed-a7a24903f2de" providerId="ADAL" clId="{D137E394-7D65-4D4B-8544-493527FAA342}" dt="2025-03-05T22:12:11.312" v="331" actId="2890"/>
        <pc:sldMkLst>
          <pc:docMk/>
          <pc:sldMk cId="885332941" sldId="722"/>
        </pc:sldMkLst>
      </pc:sldChg>
      <pc:sldChg chg="addSp modSp new mod modShow">
        <pc:chgData name="Al Friend" userId="e5ed79da-d858-46d4-9eed-a7a24903f2de" providerId="ADAL" clId="{D137E394-7D65-4D4B-8544-493527FAA342}" dt="2025-03-05T22:18:33.313" v="360" actId="729"/>
        <pc:sldMkLst>
          <pc:docMk/>
          <pc:sldMk cId="3744827709" sldId="723"/>
        </pc:sldMkLst>
        <pc:spChg chg="add mod">
          <ac:chgData name="Al Friend" userId="e5ed79da-d858-46d4-9eed-a7a24903f2de" providerId="ADAL" clId="{D137E394-7D65-4D4B-8544-493527FAA342}" dt="2025-03-05T22:18:30.888" v="359" actId="1076"/>
          <ac:spMkLst>
            <pc:docMk/>
            <pc:sldMk cId="3744827709" sldId="723"/>
            <ac:spMk id="3" creationId="{EF29476D-D802-F1A4-B4C7-C80E5B9D04B2}"/>
          </ac:spMkLst>
        </pc:spChg>
      </pc:sldChg>
      <pc:sldChg chg="addSp modSp new mod modShow">
        <pc:chgData name="Al Friend" userId="e5ed79da-d858-46d4-9eed-a7a24903f2de" providerId="ADAL" clId="{D137E394-7D65-4D4B-8544-493527FAA342}" dt="2025-03-05T22:20:13.286" v="364" actId="729"/>
        <pc:sldMkLst>
          <pc:docMk/>
          <pc:sldMk cId="539056645" sldId="724"/>
        </pc:sldMkLst>
        <pc:picChg chg="add mod">
          <ac:chgData name="Al Friend" userId="e5ed79da-d858-46d4-9eed-a7a24903f2de" providerId="ADAL" clId="{D137E394-7D65-4D4B-8544-493527FAA342}" dt="2025-03-05T22:20:05.866" v="363" actId="1076"/>
          <ac:picMkLst>
            <pc:docMk/>
            <pc:sldMk cId="539056645" sldId="724"/>
            <ac:picMk id="1026" creationId="{28C43D2A-294C-69BD-67E0-FF7876B8DC0A}"/>
          </ac:picMkLst>
        </pc:picChg>
      </pc:sldChg>
      <pc:sldChg chg="addSp modSp new mod modShow">
        <pc:chgData name="Al Friend" userId="e5ed79da-d858-46d4-9eed-a7a24903f2de" providerId="ADAL" clId="{D137E394-7D65-4D4B-8544-493527FAA342}" dt="2025-03-05T22:22:05.723" v="371" actId="729"/>
        <pc:sldMkLst>
          <pc:docMk/>
          <pc:sldMk cId="1179807589" sldId="725"/>
        </pc:sldMkLst>
        <pc:spChg chg="add mod">
          <ac:chgData name="Al Friend" userId="e5ed79da-d858-46d4-9eed-a7a24903f2de" providerId="ADAL" clId="{D137E394-7D65-4D4B-8544-493527FAA342}" dt="2025-03-05T22:22:01.898" v="370" actId="1076"/>
          <ac:spMkLst>
            <pc:docMk/>
            <pc:sldMk cId="1179807589" sldId="725"/>
            <ac:spMk id="3" creationId="{FC049014-3B9C-B76A-4345-A6DF0513875D}"/>
          </ac:spMkLst>
        </pc:spChg>
      </pc:sldChg>
      <pc:sldChg chg="addSp modSp new mod modShow">
        <pc:chgData name="Al Friend" userId="e5ed79da-d858-46d4-9eed-a7a24903f2de" providerId="ADAL" clId="{D137E394-7D65-4D4B-8544-493527FAA342}" dt="2025-03-05T22:25:00.547" v="378" actId="729"/>
        <pc:sldMkLst>
          <pc:docMk/>
          <pc:sldMk cId="36422815" sldId="726"/>
        </pc:sldMkLst>
      </pc:sldChg>
      <pc:sldChg chg="modSp add mod">
        <pc:chgData name="Al Friend" userId="e5ed79da-d858-46d4-9eed-a7a24903f2de" providerId="ADAL" clId="{D137E394-7D65-4D4B-8544-493527FAA342}" dt="2025-03-07T19:12:09.401" v="387" actId="5793"/>
        <pc:sldMkLst>
          <pc:docMk/>
          <pc:sldMk cId="2484010391" sldId="734"/>
        </pc:sldMkLst>
        <pc:spChg chg="mod">
          <ac:chgData name="Al Friend" userId="e5ed79da-d858-46d4-9eed-a7a24903f2de" providerId="ADAL" clId="{D137E394-7D65-4D4B-8544-493527FAA342}" dt="2025-03-07T19:12:09.401" v="387" actId="5793"/>
          <ac:spMkLst>
            <pc:docMk/>
            <pc:sldMk cId="2484010391" sldId="734"/>
            <ac:spMk id="3" creationId="{BDD65495-5AB8-98B5-1875-A57C049B55A8}"/>
          </ac:spMkLst>
        </pc:spChg>
      </pc:sldChg>
      <pc:sldChg chg="addSp delSp modSp new mod ord modClrScheme modShow chgLayout">
        <pc:chgData name="Al Friend" userId="e5ed79da-d858-46d4-9eed-a7a24903f2de" providerId="ADAL" clId="{D137E394-7D65-4D4B-8544-493527FAA342}" dt="2025-03-07T20:55:21.671" v="653"/>
        <pc:sldMkLst>
          <pc:docMk/>
          <pc:sldMk cId="3365597942" sldId="735"/>
        </pc:sldMkLst>
        <pc:spChg chg="del">
          <ac:chgData name="Al Friend" userId="e5ed79da-d858-46d4-9eed-a7a24903f2de" providerId="ADAL" clId="{D137E394-7D65-4D4B-8544-493527FAA342}" dt="2025-03-07T20:38:53.231" v="390" actId="700"/>
          <ac:spMkLst>
            <pc:docMk/>
            <pc:sldMk cId="3365597942" sldId="735"/>
            <ac:spMk id="2" creationId="{C8597BCE-06F5-0656-BC7D-8814E064A060}"/>
          </ac:spMkLst>
        </pc:spChg>
        <pc:spChg chg="del">
          <ac:chgData name="Al Friend" userId="e5ed79da-d858-46d4-9eed-a7a24903f2de" providerId="ADAL" clId="{D137E394-7D65-4D4B-8544-493527FAA342}" dt="2025-03-07T20:38:53.231" v="390" actId="700"/>
          <ac:spMkLst>
            <pc:docMk/>
            <pc:sldMk cId="3365597942" sldId="735"/>
            <ac:spMk id="3" creationId="{8C6E708D-83BC-6130-264B-383DED781D53}"/>
          </ac:spMkLst>
        </pc:spChg>
        <pc:spChg chg="add mod">
          <ac:chgData name="Al Friend" userId="e5ed79da-d858-46d4-9eed-a7a24903f2de" providerId="ADAL" clId="{D137E394-7D65-4D4B-8544-493527FAA342}" dt="2025-03-07T20:48:16.400" v="522" actId="113"/>
          <ac:spMkLst>
            <pc:docMk/>
            <pc:sldMk cId="3365597942" sldId="735"/>
            <ac:spMk id="5" creationId="{BD27B542-01CD-53D0-7A2D-85451742D6A0}"/>
          </ac:spMkLst>
        </pc:spChg>
        <pc:spChg chg="add">
          <ac:chgData name="Al Friend" userId="e5ed79da-d858-46d4-9eed-a7a24903f2de" providerId="ADAL" clId="{D137E394-7D65-4D4B-8544-493527FAA342}" dt="2025-03-07T20:44:13.005" v="433"/>
          <ac:spMkLst>
            <pc:docMk/>
            <pc:sldMk cId="3365597942" sldId="735"/>
            <ac:spMk id="6" creationId="{D75A8DD2-D4D3-8FC9-790C-9F8B41A89AEF}"/>
          </ac:spMkLst>
        </pc:spChg>
      </pc:sldChg>
      <pc:sldChg chg="modSp add mod">
        <pc:chgData name="Al Friend" userId="e5ed79da-d858-46d4-9eed-a7a24903f2de" providerId="ADAL" clId="{D137E394-7D65-4D4B-8544-493527FAA342}" dt="2025-03-07T20:54:13.241" v="651" actId="20577"/>
        <pc:sldMkLst>
          <pc:docMk/>
          <pc:sldMk cId="2352268124" sldId="736"/>
        </pc:sldMkLst>
        <pc:spChg chg="mod">
          <ac:chgData name="Al Friend" userId="e5ed79da-d858-46d4-9eed-a7a24903f2de" providerId="ADAL" clId="{D137E394-7D65-4D4B-8544-493527FAA342}" dt="2025-03-07T20:54:13.241" v="651" actId="20577"/>
          <ac:spMkLst>
            <pc:docMk/>
            <pc:sldMk cId="2352268124" sldId="736"/>
            <ac:spMk id="5" creationId="{1DB29888-40A1-2071-D217-C0EA487D93AA}"/>
          </ac:spMkLst>
        </pc:spChg>
      </pc:sldChg>
      <pc:sldChg chg="addSp delSp new del mod">
        <pc:chgData name="Al Friend" userId="e5ed79da-d858-46d4-9eed-a7a24903f2de" providerId="ADAL" clId="{D137E394-7D65-4D4B-8544-493527FAA342}" dt="2025-03-07T20:43:04.506" v="422" actId="680"/>
        <pc:sldMkLst>
          <pc:docMk/>
          <pc:sldMk cId="3905374536" sldId="736"/>
        </pc:sldMkLst>
        <pc:spChg chg="add del">
          <ac:chgData name="Al Friend" userId="e5ed79da-d858-46d4-9eed-a7a24903f2de" providerId="ADAL" clId="{D137E394-7D65-4D4B-8544-493527FAA342}" dt="2025-03-07T20:43:04.073" v="421" actId="22"/>
          <ac:spMkLst>
            <pc:docMk/>
            <pc:sldMk cId="3905374536" sldId="736"/>
            <ac:spMk id="3" creationId="{DD8736C1-C238-6F93-9F32-A3870658FD6B}"/>
          </ac:spMkLst>
        </pc:spChg>
      </pc:sldChg>
      <pc:sldChg chg="addSp delSp modSp new mod modClrScheme modShow chgLayout">
        <pc:chgData name="Al Friend" userId="e5ed79da-d858-46d4-9eed-a7a24903f2de" providerId="ADAL" clId="{D137E394-7D65-4D4B-8544-493527FAA342}" dt="2025-03-07T21:20:43.720" v="791" actId="1076"/>
        <pc:sldMkLst>
          <pc:docMk/>
          <pc:sldMk cId="3215554981" sldId="737"/>
        </pc:sldMkLst>
        <pc:spChg chg="del">
          <ac:chgData name="Al Friend" userId="e5ed79da-d858-46d4-9eed-a7a24903f2de" providerId="ADAL" clId="{D137E394-7D65-4D4B-8544-493527FAA342}" dt="2025-03-07T21:16:36.580" v="753" actId="700"/>
          <ac:spMkLst>
            <pc:docMk/>
            <pc:sldMk cId="3215554981" sldId="737"/>
            <ac:spMk id="2" creationId="{CBF51EC9-8D3F-816F-0270-D0C307569245}"/>
          </ac:spMkLst>
        </pc:spChg>
        <pc:spChg chg="add del mod ord">
          <ac:chgData name="Al Friend" userId="e5ed79da-d858-46d4-9eed-a7a24903f2de" providerId="ADAL" clId="{D137E394-7D65-4D4B-8544-493527FAA342}" dt="2025-03-07T21:16:42.513" v="754" actId="700"/>
          <ac:spMkLst>
            <pc:docMk/>
            <pc:sldMk cId="3215554981" sldId="737"/>
            <ac:spMk id="3" creationId="{5619D1FA-E284-76B9-8BE2-E2311422E7D6}"/>
          </ac:spMkLst>
        </pc:spChg>
        <pc:spChg chg="add mod">
          <ac:chgData name="Al Friend" userId="e5ed79da-d858-46d4-9eed-a7a24903f2de" providerId="ADAL" clId="{D137E394-7D65-4D4B-8544-493527FAA342}" dt="2025-03-07T21:20:43.720" v="791" actId="1076"/>
          <ac:spMkLst>
            <pc:docMk/>
            <pc:sldMk cId="3215554981" sldId="737"/>
            <ac:spMk id="5" creationId="{07A8CEB5-1FB2-36AF-74FB-FB39F8996991}"/>
          </ac:spMkLst>
        </pc:spChg>
        <pc:spChg chg="add">
          <ac:chgData name="Al Friend" userId="e5ed79da-d858-46d4-9eed-a7a24903f2de" providerId="ADAL" clId="{D137E394-7D65-4D4B-8544-493527FAA342}" dt="2025-03-07T21:20:29.746" v="786"/>
          <ac:spMkLst>
            <pc:docMk/>
            <pc:sldMk cId="3215554981" sldId="737"/>
            <ac:spMk id="6" creationId="{D7BE1BFB-CE62-BB28-EDC4-1CF99FF52EDD}"/>
          </ac:spMkLst>
        </pc:spChg>
      </pc:sldChg>
      <pc:sldChg chg="addSp delSp modSp new mod modClrScheme modShow chgLayout">
        <pc:chgData name="Al Friend" userId="e5ed79da-d858-46d4-9eed-a7a24903f2de" providerId="ADAL" clId="{D137E394-7D65-4D4B-8544-493527FAA342}" dt="2025-03-07T21:27:22.491" v="805" actId="729"/>
        <pc:sldMkLst>
          <pc:docMk/>
          <pc:sldMk cId="805061912" sldId="738"/>
        </pc:sldMkLst>
        <pc:spChg chg="del">
          <ac:chgData name="Al Friend" userId="e5ed79da-d858-46d4-9eed-a7a24903f2de" providerId="ADAL" clId="{D137E394-7D65-4D4B-8544-493527FAA342}" dt="2025-03-07T21:25:34.271" v="793" actId="700"/>
          <ac:spMkLst>
            <pc:docMk/>
            <pc:sldMk cId="805061912" sldId="738"/>
            <ac:spMk id="2" creationId="{20E37521-F6C6-E7BF-F580-1B9A89C7C7E2}"/>
          </ac:spMkLst>
        </pc:spChg>
        <pc:spChg chg="add mod">
          <ac:chgData name="Al Friend" userId="e5ed79da-d858-46d4-9eed-a7a24903f2de" providerId="ADAL" clId="{D137E394-7D65-4D4B-8544-493527FAA342}" dt="2025-03-07T21:26:19.922" v="804" actId="20577"/>
          <ac:spMkLst>
            <pc:docMk/>
            <pc:sldMk cId="805061912" sldId="738"/>
            <ac:spMk id="4" creationId="{3AE13BDE-D3BF-D0D1-A3F8-3FD4B3A1AC17}"/>
          </ac:spMkLst>
        </pc:spChg>
      </pc:sldChg>
      <pc:sldChg chg="modSp add mod">
        <pc:chgData name="Al Friend" userId="e5ed79da-d858-46d4-9eed-a7a24903f2de" providerId="ADAL" clId="{D137E394-7D65-4D4B-8544-493527FAA342}" dt="2025-03-07T21:28:43.885" v="821"/>
        <pc:sldMkLst>
          <pc:docMk/>
          <pc:sldMk cId="1470957824" sldId="739"/>
        </pc:sldMkLst>
        <pc:spChg chg="mod">
          <ac:chgData name="Al Friend" userId="e5ed79da-d858-46d4-9eed-a7a24903f2de" providerId="ADAL" clId="{D137E394-7D65-4D4B-8544-493527FAA342}" dt="2025-03-07T21:28:43.885" v="821"/>
          <ac:spMkLst>
            <pc:docMk/>
            <pc:sldMk cId="1470957824" sldId="739"/>
            <ac:spMk id="4" creationId="{BEF4F597-80FA-BD06-597E-51EE9BAFA317}"/>
          </ac:spMkLst>
        </pc:spChg>
      </pc:sldChg>
    </pc:docChg>
  </pc:docChgLst>
  <pc:docChgLst>
    <pc:chgData name="Al Friend" userId="e5ed79da-d858-46d4-9eed-a7a24903f2de" providerId="ADAL" clId="{ADDE55C9-7F92-4D14-8550-C32340EDAD76}"/>
    <pc:docChg chg="undo custSel addSld delSld modSld sldOrd modSection">
      <pc:chgData name="Al Friend" userId="e5ed79da-d858-46d4-9eed-a7a24903f2de" providerId="ADAL" clId="{ADDE55C9-7F92-4D14-8550-C32340EDAD76}" dt="2025-03-06T13:55:22.503" v="1777" actId="1038"/>
      <pc:docMkLst>
        <pc:docMk/>
      </pc:docMkLst>
      <pc:sldChg chg="modSp">
        <pc:chgData name="Al Friend" userId="e5ed79da-d858-46d4-9eed-a7a24903f2de" providerId="ADAL" clId="{ADDE55C9-7F92-4D14-8550-C32340EDAD76}" dt="2025-02-11T10:05:35.362" v="136" actId="20577"/>
        <pc:sldMkLst>
          <pc:docMk/>
          <pc:sldMk cId="3662892889" sldId="438"/>
        </pc:sldMkLst>
        <pc:spChg chg="mod">
          <ac:chgData name="Al Friend" userId="e5ed79da-d858-46d4-9eed-a7a24903f2de" providerId="ADAL" clId="{ADDE55C9-7F92-4D14-8550-C32340EDAD76}" dt="2025-02-11T10:05:35.362" v="136" actId="20577"/>
          <ac:spMkLst>
            <pc:docMk/>
            <pc:sldMk cId="3662892889" sldId="438"/>
            <ac:spMk id="13" creationId="{9FD08280-246B-F431-CC37-33C0C86742F1}"/>
          </ac:spMkLst>
        </pc:spChg>
        <pc:spChg chg="mod">
          <ac:chgData name="Al Friend" userId="e5ed79da-d858-46d4-9eed-a7a24903f2de" providerId="ADAL" clId="{ADDE55C9-7F92-4D14-8550-C32340EDAD76}" dt="2025-02-11T09:05:49.229" v="13" actId="20577"/>
          <ac:spMkLst>
            <pc:docMk/>
            <pc:sldMk cId="3662892889" sldId="438"/>
            <ac:spMk id="25" creationId="{05F5ADFE-C399-4090-C356-DD81EB05E487}"/>
          </ac:spMkLst>
        </pc:spChg>
      </pc:sldChg>
      <pc:sldChg chg="modAnim">
        <pc:chgData name="Al Friend" userId="e5ed79da-d858-46d4-9eed-a7a24903f2de" providerId="ADAL" clId="{ADDE55C9-7F92-4D14-8550-C32340EDAD76}" dt="2025-02-12T10:46:27.890" v="201"/>
        <pc:sldMkLst>
          <pc:docMk/>
          <pc:sldMk cId="3345722851" sldId="583"/>
        </pc:sldMkLst>
      </pc:sldChg>
      <pc:sldChg chg="modSp">
        <pc:chgData name="Al Friend" userId="e5ed79da-d858-46d4-9eed-a7a24903f2de" providerId="ADAL" clId="{ADDE55C9-7F92-4D14-8550-C32340EDAD76}" dt="2025-02-11T10:16:38.181" v="168" actId="14100"/>
        <pc:sldMkLst>
          <pc:docMk/>
          <pc:sldMk cId="198833087" sldId="590"/>
        </pc:sldMkLst>
        <pc:spChg chg="mod">
          <ac:chgData name="Al Friend" userId="e5ed79da-d858-46d4-9eed-a7a24903f2de" providerId="ADAL" clId="{ADDE55C9-7F92-4D14-8550-C32340EDAD76}" dt="2025-02-11T10:16:38.181" v="168" actId="14100"/>
          <ac:spMkLst>
            <pc:docMk/>
            <pc:sldMk cId="198833087" sldId="590"/>
            <ac:spMk id="8" creationId="{A8565748-C074-FE77-934D-D3AC59B31B88}"/>
          </ac:spMkLst>
        </pc:spChg>
      </pc:sldChg>
      <pc:sldChg chg="modSp modAnim">
        <pc:chgData name="Al Friend" userId="e5ed79da-d858-46d4-9eed-a7a24903f2de" providerId="ADAL" clId="{ADDE55C9-7F92-4D14-8550-C32340EDAD76}" dt="2025-03-06T13:09:52.331" v="1040" actId="20577"/>
        <pc:sldMkLst>
          <pc:docMk/>
          <pc:sldMk cId="423025982" sldId="592"/>
        </pc:sldMkLst>
        <pc:spChg chg="mod">
          <ac:chgData name="Al Friend" userId="e5ed79da-d858-46d4-9eed-a7a24903f2de" providerId="ADAL" clId="{ADDE55C9-7F92-4D14-8550-C32340EDAD76}" dt="2025-03-06T13:09:52.331" v="1040" actId="20577"/>
          <ac:spMkLst>
            <pc:docMk/>
            <pc:sldMk cId="423025982" sldId="592"/>
            <ac:spMk id="3" creationId="{E4EE7085-4C5B-409B-8843-A8A3D3CB6E90}"/>
          </ac:spMkLst>
        </pc:spChg>
        <pc:spChg chg="mod">
          <ac:chgData name="Al Friend" userId="e5ed79da-d858-46d4-9eed-a7a24903f2de" providerId="ADAL" clId="{ADDE55C9-7F92-4D14-8550-C32340EDAD76}" dt="2025-02-12T10:54:14.511" v="202" actId="20577"/>
          <ac:spMkLst>
            <pc:docMk/>
            <pc:sldMk cId="423025982" sldId="592"/>
            <ac:spMk id="12" creationId="{C162C72F-3D0C-5FDC-1DB1-10726EE94C61}"/>
          </ac:spMkLst>
        </pc:spChg>
      </pc:sldChg>
      <pc:sldChg chg="modSp modAnim">
        <pc:chgData name="Al Friend" userId="e5ed79da-d858-46d4-9eed-a7a24903f2de" providerId="ADAL" clId="{ADDE55C9-7F92-4D14-8550-C32340EDAD76}" dt="2025-03-06T13:10:07.760" v="1052" actId="20577"/>
        <pc:sldMkLst>
          <pc:docMk/>
          <pc:sldMk cId="3108039371" sldId="593"/>
        </pc:sldMkLst>
        <pc:spChg chg="mod">
          <ac:chgData name="Al Friend" userId="e5ed79da-d858-46d4-9eed-a7a24903f2de" providerId="ADAL" clId="{ADDE55C9-7F92-4D14-8550-C32340EDAD76}" dt="2025-03-06T13:10:07.760" v="1052" actId="20577"/>
          <ac:spMkLst>
            <pc:docMk/>
            <pc:sldMk cId="3108039371" sldId="593"/>
            <ac:spMk id="3" creationId="{E4EE7085-4C5B-409B-8843-A8A3D3CB6E90}"/>
          </ac:spMkLst>
        </pc:spChg>
      </pc:sldChg>
      <pc:sldChg chg="addSp modSp modAnim modNotesTx">
        <pc:chgData name="Al Friend" userId="e5ed79da-d858-46d4-9eed-a7a24903f2de" providerId="ADAL" clId="{ADDE55C9-7F92-4D14-8550-C32340EDAD76}" dt="2025-03-06T13:31:31.038" v="1089" actId="6549"/>
        <pc:sldMkLst>
          <pc:docMk/>
          <pc:sldMk cId="688383044" sldId="594"/>
        </pc:sldMkLst>
        <pc:spChg chg="mod">
          <ac:chgData name="Al Friend" userId="e5ed79da-d858-46d4-9eed-a7a24903f2de" providerId="ADAL" clId="{ADDE55C9-7F92-4D14-8550-C32340EDAD76}" dt="2025-03-06T13:10:30.368" v="1075" actId="20577"/>
          <ac:spMkLst>
            <pc:docMk/>
            <pc:sldMk cId="688383044" sldId="594"/>
            <ac:spMk id="3" creationId="{E4EE7085-4C5B-409B-8843-A8A3D3CB6E90}"/>
          </ac:spMkLst>
        </pc:spChg>
        <pc:spChg chg="add mod">
          <ac:chgData name="Al Friend" userId="e5ed79da-d858-46d4-9eed-a7a24903f2de" providerId="ADAL" clId="{ADDE55C9-7F92-4D14-8550-C32340EDAD76}" dt="2025-02-11T09:09:34.043" v="71" actId="20577"/>
          <ac:spMkLst>
            <pc:docMk/>
            <pc:sldMk cId="688383044" sldId="594"/>
            <ac:spMk id="7" creationId="{80230E19-D62F-47E5-887D-7F68027F8C5B}"/>
          </ac:spMkLst>
        </pc:spChg>
      </pc:sldChg>
      <pc:sldChg chg="modAnim modNotesTx">
        <pc:chgData name="Al Friend" userId="e5ed79da-d858-46d4-9eed-a7a24903f2de" providerId="ADAL" clId="{ADDE55C9-7F92-4D14-8550-C32340EDAD76}" dt="2025-02-13T11:03:27.254" v="304" actId="20577"/>
        <pc:sldMkLst>
          <pc:docMk/>
          <pc:sldMk cId="3344140655" sldId="597"/>
        </pc:sldMkLst>
      </pc:sldChg>
      <pc:sldChg chg="modAnim">
        <pc:chgData name="Al Friend" userId="e5ed79da-d858-46d4-9eed-a7a24903f2de" providerId="ADAL" clId="{ADDE55C9-7F92-4D14-8550-C32340EDAD76}" dt="2025-02-12T11:41:59.281" v="215"/>
        <pc:sldMkLst>
          <pc:docMk/>
          <pc:sldMk cId="3150860710" sldId="598"/>
        </pc:sldMkLst>
      </pc:sldChg>
      <pc:sldChg chg="modSp">
        <pc:chgData name="Al Friend" userId="e5ed79da-d858-46d4-9eed-a7a24903f2de" providerId="ADAL" clId="{ADDE55C9-7F92-4D14-8550-C32340EDAD76}" dt="2025-02-24T16:05:13.974" v="313" actId="20577"/>
        <pc:sldMkLst>
          <pc:docMk/>
          <pc:sldMk cId="2668073734" sldId="604"/>
        </pc:sldMkLst>
        <pc:spChg chg="mod">
          <ac:chgData name="Al Friend" userId="e5ed79da-d858-46d4-9eed-a7a24903f2de" providerId="ADAL" clId="{ADDE55C9-7F92-4D14-8550-C32340EDAD76}" dt="2025-02-24T16:05:13.974" v="313" actId="20577"/>
          <ac:spMkLst>
            <pc:docMk/>
            <pc:sldMk cId="2668073734" sldId="604"/>
            <ac:spMk id="2" creationId="{2CE87805-17F2-4B70-B505-57FB17E1FEE3}"/>
          </ac:spMkLst>
        </pc:spChg>
      </pc:sldChg>
      <pc:sldChg chg="modSp">
        <pc:chgData name="Al Friend" userId="e5ed79da-d858-46d4-9eed-a7a24903f2de" providerId="ADAL" clId="{ADDE55C9-7F92-4D14-8550-C32340EDAD76}" dt="2025-03-06T13:40:54.947" v="1321" actId="207"/>
        <pc:sldMkLst>
          <pc:docMk/>
          <pc:sldMk cId="1186426816" sldId="605"/>
        </pc:sldMkLst>
        <pc:spChg chg="mod">
          <ac:chgData name="Al Friend" userId="e5ed79da-d858-46d4-9eed-a7a24903f2de" providerId="ADAL" clId="{ADDE55C9-7F92-4D14-8550-C32340EDAD76}" dt="2025-03-06T13:40:54.947" v="1321" actId="207"/>
          <ac:spMkLst>
            <pc:docMk/>
            <pc:sldMk cId="1186426816" sldId="605"/>
            <ac:spMk id="9" creationId="{F3B639B4-E5C5-8DD1-DB2C-5DF574EC16F0}"/>
          </ac:spMkLst>
        </pc:spChg>
      </pc:sldChg>
      <pc:sldChg chg="modSp">
        <pc:chgData name="Al Friend" userId="e5ed79da-d858-46d4-9eed-a7a24903f2de" providerId="ADAL" clId="{ADDE55C9-7F92-4D14-8550-C32340EDAD76}" dt="2025-03-06T13:35:57.371" v="1193" actId="108"/>
        <pc:sldMkLst>
          <pc:docMk/>
          <pc:sldMk cId="591086402" sldId="606"/>
        </pc:sldMkLst>
        <pc:spChg chg="mod">
          <ac:chgData name="Al Friend" userId="e5ed79da-d858-46d4-9eed-a7a24903f2de" providerId="ADAL" clId="{ADDE55C9-7F92-4D14-8550-C32340EDAD76}" dt="2025-03-06T13:35:57.371" v="1193" actId="108"/>
          <ac:spMkLst>
            <pc:docMk/>
            <pc:sldMk cId="591086402" sldId="606"/>
            <ac:spMk id="3" creationId="{E4EE7085-4C5B-409B-8843-A8A3D3CB6E90}"/>
          </ac:spMkLst>
        </pc:spChg>
        <pc:spChg chg="mod">
          <ac:chgData name="Al Friend" userId="e5ed79da-d858-46d4-9eed-a7a24903f2de" providerId="ADAL" clId="{ADDE55C9-7F92-4D14-8550-C32340EDAD76}" dt="2025-03-06T13:35:13.452" v="1182" actId="1076"/>
          <ac:spMkLst>
            <pc:docMk/>
            <pc:sldMk cId="591086402" sldId="606"/>
            <ac:spMk id="4" creationId="{7E004AEC-A620-D3A6-BB25-1E37B9C157D1}"/>
          </ac:spMkLst>
        </pc:spChg>
      </pc:sldChg>
      <pc:sldChg chg="addSp delSp modSp delAnim modAnim">
        <pc:chgData name="Al Friend" userId="e5ed79da-d858-46d4-9eed-a7a24903f2de" providerId="ADAL" clId="{ADDE55C9-7F92-4D14-8550-C32340EDAD76}" dt="2025-03-04T10:07:49.848" v="623"/>
        <pc:sldMkLst>
          <pc:docMk/>
          <pc:sldMk cId="2770719884" sldId="608"/>
        </pc:sldMkLst>
        <pc:spChg chg="mod">
          <ac:chgData name="Al Friend" userId="e5ed79da-d858-46d4-9eed-a7a24903f2de" providerId="ADAL" clId="{ADDE55C9-7F92-4D14-8550-C32340EDAD76}" dt="2025-03-03T10:53:09.228" v="426" actId="20577"/>
          <ac:spMkLst>
            <pc:docMk/>
            <pc:sldMk cId="2770719884" sldId="608"/>
            <ac:spMk id="3" creationId="{E4EE7085-4C5B-409B-8843-A8A3D3CB6E90}"/>
          </ac:spMkLst>
        </pc:spChg>
        <pc:spChg chg="mod">
          <ac:chgData name="Al Friend" userId="e5ed79da-d858-46d4-9eed-a7a24903f2de" providerId="ADAL" clId="{ADDE55C9-7F92-4D14-8550-C32340EDAD76}" dt="2025-03-03T10:55:02.421" v="480" actId="20577"/>
          <ac:spMkLst>
            <pc:docMk/>
            <pc:sldMk cId="2770719884" sldId="608"/>
            <ac:spMk id="6" creationId="{846F0BC1-93C4-76E6-513C-BB541397C46A}"/>
          </ac:spMkLst>
        </pc:spChg>
        <pc:spChg chg="add mod">
          <ac:chgData name="Al Friend" userId="e5ed79da-d858-46d4-9eed-a7a24903f2de" providerId="ADAL" clId="{ADDE55C9-7F92-4D14-8550-C32340EDAD76}" dt="2025-03-03T10:54:18.788" v="475" actId="14100"/>
          <ac:spMkLst>
            <pc:docMk/>
            <pc:sldMk cId="2770719884" sldId="608"/>
            <ac:spMk id="7" creationId="{5283248B-1223-4E62-AADD-FFEB379DAE43}"/>
          </ac:spMkLst>
        </pc:spChg>
      </pc:sldChg>
      <pc:sldChg chg="modAnim">
        <pc:chgData name="Al Friend" userId="e5ed79da-d858-46d4-9eed-a7a24903f2de" providerId="ADAL" clId="{ADDE55C9-7F92-4D14-8550-C32340EDAD76}" dt="2025-03-04T10:22:03.491" v="625"/>
        <pc:sldMkLst>
          <pc:docMk/>
          <pc:sldMk cId="1358941159" sldId="609"/>
        </pc:sldMkLst>
      </pc:sldChg>
      <pc:sldChg chg="modSp modAnim">
        <pc:chgData name="Al Friend" userId="e5ed79da-d858-46d4-9eed-a7a24903f2de" providerId="ADAL" clId="{ADDE55C9-7F92-4D14-8550-C32340EDAD76}" dt="2025-03-04T10:21:58.302" v="624"/>
        <pc:sldMkLst>
          <pc:docMk/>
          <pc:sldMk cId="1076303626" sldId="610"/>
        </pc:sldMkLst>
        <pc:spChg chg="mod">
          <ac:chgData name="Al Friend" userId="e5ed79da-d858-46d4-9eed-a7a24903f2de" providerId="ADAL" clId="{ADDE55C9-7F92-4D14-8550-C32340EDAD76}" dt="2025-03-03T10:55:15.628" v="489" actId="20577"/>
          <ac:spMkLst>
            <pc:docMk/>
            <pc:sldMk cId="1076303626" sldId="610"/>
            <ac:spMk id="6" creationId="{846F0BC1-93C4-76E6-513C-BB541397C46A}"/>
          </ac:spMkLst>
        </pc:spChg>
      </pc:sldChg>
      <pc:sldChg chg="modSp">
        <pc:chgData name="Al Friend" userId="e5ed79da-d858-46d4-9eed-a7a24903f2de" providerId="ADAL" clId="{ADDE55C9-7F92-4D14-8550-C32340EDAD76}" dt="2025-03-03T10:55:43.724" v="495" actId="20577"/>
        <pc:sldMkLst>
          <pc:docMk/>
          <pc:sldMk cId="2713855778" sldId="611"/>
        </pc:sldMkLst>
        <pc:spChg chg="mod">
          <ac:chgData name="Al Friend" userId="e5ed79da-d858-46d4-9eed-a7a24903f2de" providerId="ADAL" clId="{ADDE55C9-7F92-4D14-8550-C32340EDAD76}" dt="2025-03-03T10:55:43.724" v="495" actId="20577"/>
          <ac:spMkLst>
            <pc:docMk/>
            <pc:sldMk cId="2713855778" sldId="611"/>
            <ac:spMk id="6" creationId="{846F0BC1-93C4-76E6-513C-BB541397C46A}"/>
          </ac:spMkLst>
        </pc:spChg>
      </pc:sldChg>
      <pc:sldChg chg="modSp">
        <pc:chgData name="Al Friend" userId="e5ed79da-d858-46d4-9eed-a7a24903f2de" providerId="ADAL" clId="{ADDE55C9-7F92-4D14-8550-C32340EDAD76}" dt="2025-03-06T13:41:25.558" v="1323" actId="207"/>
        <pc:sldMkLst>
          <pc:docMk/>
          <pc:sldMk cId="3040414332" sldId="615"/>
        </pc:sldMkLst>
        <pc:spChg chg="mod">
          <ac:chgData name="Al Friend" userId="e5ed79da-d858-46d4-9eed-a7a24903f2de" providerId="ADAL" clId="{ADDE55C9-7F92-4D14-8550-C32340EDAD76}" dt="2025-03-06T13:41:25.558" v="1323" actId="207"/>
          <ac:spMkLst>
            <pc:docMk/>
            <pc:sldMk cId="3040414332" sldId="615"/>
            <ac:spMk id="3" creationId="{E4EE7085-4C5B-409B-8843-A8A3D3CB6E90}"/>
          </ac:spMkLst>
        </pc:spChg>
        <pc:spChg chg="mod">
          <ac:chgData name="Al Friend" userId="e5ed79da-d858-46d4-9eed-a7a24903f2de" providerId="ADAL" clId="{ADDE55C9-7F92-4D14-8550-C32340EDAD76}" dt="2025-03-06T13:39:44.720" v="1298" actId="20577"/>
          <ac:spMkLst>
            <pc:docMk/>
            <pc:sldMk cId="3040414332" sldId="615"/>
            <ac:spMk id="5" creationId="{8DABB334-DBFD-0EA0-51E4-058AC7E3EF68}"/>
          </ac:spMkLst>
        </pc:spChg>
      </pc:sldChg>
      <pc:sldChg chg="modSp">
        <pc:chgData name="Al Friend" userId="e5ed79da-d858-46d4-9eed-a7a24903f2de" providerId="ADAL" clId="{ADDE55C9-7F92-4D14-8550-C32340EDAD76}" dt="2025-03-06T13:08:02.684" v="979" actId="20577"/>
        <pc:sldMkLst>
          <pc:docMk/>
          <pc:sldMk cId="3166914341" sldId="620"/>
        </pc:sldMkLst>
        <pc:spChg chg="mod">
          <ac:chgData name="Al Friend" userId="e5ed79da-d858-46d4-9eed-a7a24903f2de" providerId="ADAL" clId="{ADDE55C9-7F92-4D14-8550-C32340EDAD76}" dt="2025-03-06T13:08:02.684" v="979" actId="20577"/>
          <ac:spMkLst>
            <pc:docMk/>
            <pc:sldMk cId="3166914341" sldId="620"/>
            <ac:spMk id="3" creationId="{E4EE7085-4C5B-409B-8843-A8A3D3CB6E90}"/>
          </ac:spMkLst>
        </pc:spChg>
      </pc:sldChg>
      <pc:sldChg chg="modSp del">
        <pc:chgData name="Al Friend" userId="e5ed79da-d858-46d4-9eed-a7a24903f2de" providerId="ADAL" clId="{ADDE55C9-7F92-4D14-8550-C32340EDAD76}" dt="2025-03-06T13:36:23.020" v="1199" actId="2696"/>
        <pc:sldMkLst>
          <pc:docMk/>
          <pc:sldMk cId="2877814569" sldId="636"/>
        </pc:sldMkLst>
        <pc:spChg chg="mod">
          <ac:chgData name="Al Friend" userId="e5ed79da-d858-46d4-9eed-a7a24903f2de" providerId="ADAL" clId="{ADDE55C9-7F92-4D14-8550-C32340EDAD76}" dt="2025-03-06T13:34:21.511" v="1171" actId="20577"/>
          <ac:spMkLst>
            <pc:docMk/>
            <pc:sldMk cId="2877814569" sldId="636"/>
            <ac:spMk id="3" creationId="{E4EE7085-4C5B-409B-8843-A8A3D3CB6E90}"/>
          </ac:spMkLst>
        </pc:spChg>
      </pc:sldChg>
      <pc:sldChg chg="addSp delSp modSp modAnim">
        <pc:chgData name="Al Friend" userId="e5ed79da-d858-46d4-9eed-a7a24903f2de" providerId="ADAL" clId="{ADDE55C9-7F92-4D14-8550-C32340EDAD76}" dt="2025-03-03T10:52:45.647" v="425" actId="6549"/>
        <pc:sldMkLst>
          <pc:docMk/>
          <pc:sldMk cId="1783338755" sldId="640"/>
        </pc:sldMkLst>
        <pc:spChg chg="add mod">
          <ac:chgData name="Al Friend" userId="e5ed79da-d858-46d4-9eed-a7a24903f2de" providerId="ADAL" clId="{ADDE55C9-7F92-4D14-8550-C32340EDAD76}" dt="2025-03-03T10:52:45.647" v="425" actId="6549"/>
          <ac:spMkLst>
            <pc:docMk/>
            <pc:sldMk cId="1783338755" sldId="640"/>
            <ac:spMk id="4" creationId="{10C57D7A-4DB3-44EB-994E-9E66F06F823A}"/>
          </ac:spMkLst>
        </pc:spChg>
      </pc:sldChg>
      <pc:sldChg chg="modSp">
        <pc:chgData name="Al Friend" userId="e5ed79da-d858-46d4-9eed-a7a24903f2de" providerId="ADAL" clId="{ADDE55C9-7F92-4D14-8550-C32340EDAD76}" dt="2025-02-26T11:12:11.385" v="383" actId="20577"/>
        <pc:sldMkLst>
          <pc:docMk/>
          <pc:sldMk cId="2394524004" sldId="655"/>
        </pc:sldMkLst>
        <pc:spChg chg="mod">
          <ac:chgData name="Al Friend" userId="e5ed79da-d858-46d4-9eed-a7a24903f2de" providerId="ADAL" clId="{ADDE55C9-7F92-4D14-8550-C32340EDAD76}" dt="2025-02-26T11:12:11.385" v="383" actId="20577"/>
          <ac:spMkLst>
            <pc:docMk/>
            <pc:sldMk cId="2394524004" sldId="655"/>
            <ac:spMk id="11" creationId="{821D6020-4B73-D6F2-FA4B-E6BCC25A75DE}"/>
          </ac:spMkLst>
        </pc:spChg>
      </pc:sldChg>
      <pc:sldChg chg="modSp">
        <pc:chgData name="Al Friend" userId="e5ed79da-d858-46d4-9eed-a7a24903f2de" providerId="ADAL" clId="{ADDE55C9-7F92-4D14-8550-C32340EDAD76}" dt="2025-02-26T11:12:32.968" v="385" actId="20577"/>
        <pc:sldMkLst>
          <pc:docMk/>
          <pc:sldMk cId="2725393319" sldId="656"/>
        </pc:sldMkLst>
        <pc:spChg chg="mod">
          <ac:chgData name="Al Friend" userId="e5ed79da-d858-46d4-9eed-a7a24903f2de" providerId="ADAL" clId="{ADDE55C9-7F92-4D14-8550-C32340EDAD76}" dt="2025-02-26T11:12:32.968" v="385" actId="20577"/>
          <ac:spMkLst>
            <pc:docMk/>
            <pc:sldMk cId="2725393319" sldId="656"/>
            <ac:spMk id="11" creationId="{821D6020-4B73-D6F2-FA4B-E6BCC25A75DE}"/>
          </ac:spMkLst>
        </pc:spChg>
      </pc:sldChg>
      <pc:sldChg chg="modSp modAnim">
        <pc:chgData name="Al Friend" userId="e5ed79da-d858-46d4-9eed-a7a24903f2de" providerId="ADAL" clId="{ADDE55C9-7F92-4D14-8550-C32340EDAD76}" dt="2025-03-06T13:51:26.787" v="1547" actId="1037"/>
        <pc:sldMkLst>
          <pc:docMk/>
          <pc:sldMk cId="2200346297" sldId="657"/>
        </pc:sldMkLst>
        <pc:spChg chg="mod">
          <ac:chgData name="Al Friend" userId="e5ed79da-d858-46d4-9eed-a7a24903f2de" providerId="ADAL" clId="{ADDE55C9-7F92-4D14-8550-C32340EDAD76}" dt="2025-03-06T13:50:31.901" v="1464" actId="6549"/>
          <ac:spMkLst>
            <pc:docMk/>
            <pc:sldMk cId="2200346297" sldId="657"/>
            <ac:spMk id="3" creationId="{E4EE7085-4C5B-409B-8843-A8A3D3CB6E90}"/>
          </ac:spMkLst>
        </pc:spChg>
        <pc:spChg chg="mod">
          <ac:chgData name="Al Friend" userId="e5ed79da-d858-46d4-9eed-a7a24903f2de" providerId="ADAL" clId="{ADDE55C9-7F92-4D14-8550-C32340EDAD76}" dt="2025-03-06T13:50:45.293" v="1500" actId="1037"/>
          <ac:spMkLst>
            <pc:docMk/>
            <pc:sldMk cId="2200346297" sldId="657"/>
            <ac:spMk id="6" creationId="{79AEB255-B695-D4B5-9FA6-F301F036190F}"/>
          </ac:spMkLst>
        </pc:spChg>
        <pc:spChg chg="mod">
          <ac:chgData name="Al Friend" userId="e5ed79da-d858-46d4-9eed-a7a24903f2de" providerId="ADAL" clId="{ADDE55C9-7F92-4D14-8550-C32340EDAD76}" dt="2025-03-06T13:51:26.787" v="1547" actId="1037"/>
          <ac:spMkLst>
            <pc:docMk/>
            <pc:sldMk cId="2200346297" sldId="657"/>
            <ac:spMk id="7" creationId="{08586166-BD81-4FDA-3E69-E11AC298DEB7}"/>
          </ac:spMkLst>
        </pc:spChg>
      </pc:sldChg>
      <pc:sldChg chg="modSp">
        <pc:chgData name="Al Friend" userId="e5ed79da-d858-46d4-9eed-a7a24903f2de" providerId="ADAL" clId="{ADDE55C9-7F92-4D14-8550-C32340EDAD76}" dt="2025-03-06T13:53:21.168" v="1726" actId="1035"/>
        <pc:sldMkLst>
          <pc:docMk/>
          <pc:sldMk cId="4094022289" sldId="660"/>
        </pc:sldMkLst>
        <pc:spChg chg="mod">
          <ac:chgData name="Al Friend" userId="e5ed79da-d858-46d4-9eed-a7a24903f2de" providerId="ADAL" clId="{ADDE55C9-7F92-4D14-8550-C32340EDAD76}" dt="2025-03-06T13:52:24.682" v="1594" actId="403"/>
          <ac:spMkLst>
            <pc:docMk/>
            <pc:sldMk cId="4094022289" sldId="660"/>
            <ac:spMk id="3" creationId="{E4EE7085-4C5B-409B-8843-A8A3D3CB6E90}"/>
          </ac:spMkLst>
        </pc:spChg>
        <pc:spChg chg="mod">
          <ac:chgData name="Al Friend" userId="e5ed79da-d858-46d4-9eed-a7a24903f2de" providerId="ADAL" clId="{ADDE55C9-7F92-4D14-8550-C32340EDAD76}" dt="2025-03-06T13:52:53.884" v="1713" actId="1037"/>
          <ac:spMkLst>
            <pc:docMk/>
            <pc:sldMk cId="4094022289" sldId="660"/>
            <ac:spMk id="5" creationId="{8DABB334-DBFD-0EA0-51E4-058AC7E3EF68}"/>
          </ac:spMkLst>
        </pc:spChg>
        <pc:spChg chg="mod">
          <ac:chgData name="Al Friend" userId="e5ed79da-d858-46d4-9eed-a7a24903f2de" providerId="ADAL" clId="{ADDE55C9-7F92-4D14-8550-C32340EDAD76}" dt="2025-03-06T13:52:45.798" v="1685" actId="1038"/>
          <ac:spMkLst>
            <pc:docMk/>
            <pc:sldMk cId="4094022289" sldId="660"/>
            <ac:spMk id="6" creationId="{5EE51122-47E4-494D-30CD-CEFF13FC63C6}"/>
          </ac:spMkLst>
        </pc:spChg>
        <pc:spChg chg="mod">
          <ac:chgData name="Al Friend" userId="e5ed79da-d858-46d4-9eed-a7a24903f2de" providerId="ADAL" clId="{ADDE55C9-7F92-4D14-8550-C32340EDAD76}" dt="2025-03-06T13:53:21.168" v="1726" actId="1035"/>
          <ac:spMkLst>
            <pc:docMk/>
            <pc:sldMk cId="4094022289" sldId="660"/>
            <ac:spMk id="7" creationId="{B6FACACF-8A3A-2BAC-3730-9144E2326A61}"/>
          </ac:spMkLst>
        </pc:spChg>
        <pc:spChg chg="mod">
          <ac:chgData name="Al Friend" userId="e5ed79da-d858-46d4-9eed-a7a24903f2de" providerId="ADAL" clId="{ADDE55C9-7F92-4D14-8550-C32340EDAD76}" dt="2025-03-06T13:52:32.189" v="1620" actId="1038"/>
          <ac:spMkLst>
            <pc:docMk/>
            <pc:sldMk cId="4094022289" sldId="660"/>
            <ac:spMk id="8" creationId="{536E2715-41EB-D0C4-559B-C1C823ED39BA}"/>
          </ac:spMkLst>
        </pc:spChg>
      </pc:sldChg>
      <pc:sldChg chg="modSp modAnim">
        <pc:chgData name="Al Friend" userId="e5ed79da-d858-46d4-9eed-a7a24903f2de" providerId="ADAL" clId="{ADDE55C9-7F92-4D14-8550-C32340EDAD76}" dt="2025-03-06T13:55:22.503" v="1777" actId="1038"/>
        <pc:sldMkLst>
          <pc:docMk/>
          <pc:sldMk cId="1902020781" sldId="662"/>
        </pc:sldMkLst>
        <pc:spChg chg="mod">
          <ac:chgData name="Al Friend" userId="e5ed79da-d858-46d4-9eed-a7a24903f2de" providerId="ADAL" clId="{ADDE55C9-7F92-4D14-8550-C32340EDAD76}" dt="2025-03-06T13:55:06.560" v="1765" actId="20577"/>
          <ac:spMkLst>
            <pc:docMk/>
            <pc:sldMk cId="1902020781" sldId="662"/>
            <ac:spMk id="3" creationId="{E4EE7085-4C5B-409B-8843-A8A3D3CB6E90}"/>
          </ac:spMkLst>
        </pc:spChg>
        <pc:spChg chg="mod">
          <ac:chgData name="Al Friend" userId="e5ed79da-d858-46d4-9eed-a7a24903f2de" providerId="ADAL" clId="{ADDE55C9-7F92-4D14-8550-C32340EDAD76}" dt="2025-03-06T13:55:03.285" v="1761" actId="1076"/>
          <ac:spMkLst>
            <pc:docMk/>
            <pc:sldMk cId="1902020781" sldId="662"/>
            <ac:spMk id="5" creationId="{392A5C60-2427-408C-67FA-290AFC4E1C9B}"/>
          </ac:spMkLst>
        </pc:spChg>
        <pc:spChg chg="mod">
          <ac:chgData name="Al Friend" userId="e5ed79da-d858-46d4-9eed-a7a24903f2de" providerId="ADAL" clId="{ADDE55C9-7F92-4D14-8550-C32340EDAD76}" dt="2025-03-06T13:55:22.503" v="1777" actId="1038"/>
          <ac:spMkLst>
            <pc:docMk/>
            <pc:sldMk cId="1902020781" sldId="662"/>
            <ac:spMk id="6" creationId="{79AEB255-B695-D4B5-9FA6-F301F036190F}"/>
          </ac:spMkLst>
        </pc:spChg>
        <pc:spChg chg="mod">
          <ac:chgData name="Al Friend" userId="e5ed79da-d858-46d4-9eed-a7a24903f2de" providerId="ADAL" clId="{ADDE55C9-7F92-4D14-8550-C32340EDAD76}" dt="2025-03-06T13:54:55.673" v="1759" actId="1076"/>
          <ac:spMkLst>
            <pc:docMk/>
            <pc:sldMk cId="1902020781" sldId="662"/>
            <ac:spMk id="7" creationId="{08586166-BD81-4FDA-3E69-E11AC298DEB7}"/>
          </ac:spMkLst>
        </pc:spChg>
      </pc:sldChg>
      <pc:sldChg chg="modSp">
        <pc:chgData name="Al Friend" userId="e5ed79da-d858-46d4-9eed-a7a24903f2de" providerId="ADAL" clId="{ADDE55C9-7F92-4D14-8550-C32340EDAD76}" dt="2025-03-06T13:09:06.862" v="1024" actId="1037"/>
        <pc:sldMkLst>
          <pc:docMk/>
          <pc:sldMk cId="253679378" sldId="668"/>
        </pc:sldMkLst>
        <pc:spChg chg="mod">
          <ac:chgData name="Al Friend" userId="e5ed79da-d858-46d4-9eed-a7a24903f2de" providerId="ADAL" clId="{ADDE55C9-7F92-4D14-8550-C32340EDAD76}" dt="2025-03-06T13:09:06.862" v="1024" actId="1037"/>
          <ac:spMkLst>
            <pc:docMk/>
            <pc:sldMk cId="253679378" sldId="668"/>
            <ac:spMk id="4" creationId="{973BE903-2B4C-5BCA-8CFF-AD26E80D1A76}"/>
          </ac:spMkLst>
        </pc:spChg>
        <pc:spChg chg="mod">
          <ac:chgData name="Al Friend" userId="e5ed79da-d858-46d4-9eed-a7a24903f2de" providerId="ADAL" clId="{ADDE55C9-7F92-4D14-8550-C32340EDAD76}" dt="2025-03-06T13:09:06.862" v="1024" actId="1037"/>
          <ac:spMkLst>
            <pc:docMk/>
            <pc:sldMk cId="253679378" sldId="668"/>
            <ac:spMk id="9" creationId="{F3B639B4-E5C5-8DD1-DB2C-5DF574EC16F0}"/>
          </ac:spMkLst>
        </pc:spChg>
        <pc:spChg chg="mod">
          <ac:chgData name="Al Friend" userId="e5ed79da-d858-46d4-9eed-a7a24903f2de" providerId="ADAL" clId="{ADDE55C9-7F92-4D14-8550-C32340EDAD76}" dt="2025-03-06T13:09:06.862" v="1024" actId="1037"/>
          <ac:spMkLst>
            <pc:docMk/>
            <pc:sldMk cId="253679378" sldId="668"/>
            <ac:spMk id="16" creationId="{F4918470-EB76-45D1-B4CD-960C3376CE78}"/>
          </ac:spMkLst>
        </pc:spChg>
        <pc:spChg chg="mod">
          <ac:chgData name="Al Friend" userId="e5ed79da-d858-46d4-9eed-a7a24903f2de" providerId="ADAL" clId="{ADDE55C9-7F92-4D14-8550-C32340EDAD76}" dt="2025-03-06T13:09:06.862" v="1024" actId="1037"/>
          <ac:spMkLst>
            <pc:docMk/>
            <pc:sldMk cId="253679378" sldId="668"/>
            <ac:spMk id="26" creationId="{85960A6D-F115-45F2-8011-33EEE35AF6EB}"/>
          </ac:spMkLst>
        </pc:spChg>
      </pc:sldChg>
      <pc:sldChg chg="modSp">
        <pc:chgData name="Al Friend" userId="e5ed79da-d858-46d4-9eed-a7a24903f2de" providerId="ADAL" clId="{ADDE55C9-7F92-4D14-8550-C32340EDAD76}" dt="2025-03-06T13:37:55.917" v="1223" actId="108"/>
        <pc:sldMkLst>
          <pc:docMk/>
          <pc:sldMk cId="253530342" sldId="670"/>
        </pc:sldMkLst>
        <pc:spChg chg="mod">
          <ac:chgData name="Al Friend" userId="e5ed79da-d858-46d4-9eed-a7a24903f2de" providerId="ADAL" clId="{ADDE55C9-7F92-4D14-8550-C32340EDAD76}" dt="2025-03-06T13:37:55.917" v="1223" actId="108"/>
          <ac:spMkLst>
            <pc:docMk/>
            <pc:sldMk cId="253530342" sldId="670"/>
            <ac:spMk id="3" creationId="{E4EE7085-4C5B-409B-8843-A8A3D3CB6E90}"/>
          </ac:spMkLst>
        </pc:spChg>
      </pc:sldChg>
      <pc:sldChg chg="del">
        <pc:chgData name="Al Friend" userId="e5ed79da-d858-46d4-9eed-a7a24903f2de" providerId="ADAL" clId="{ADDE55C9-7F92-4D14-8550-C32340EDAD76}" dt="2025-03-06T13:38:39.199" v="1270" actId="2696"/>
        <pc:sldMkLst>
          <pc:docMk/>
          <pc:sldMk cId="3041984750" sldId="671"/>
        </pc:sldMkLst>
      </pc:sldChg>
      <pc:sldChg chg="ord">
        <pc:chgData name="Al Friend" userId="e5ed79da-d858-46d4-9eed-a7a24903f2de" providerId="ADAL" clId="{ADDE55C9-7F92-4D14-8550-C32340EDAD76}" dt="2025-03-06T10:57:16.540" v="627"/>
        <pc:sldMkLst>
          <pc:docMk/>
          <pc:sldMk cId="3007690463" sldId="674"/>
        </pc:sldMkLst>
      </pc:sldChg>
      <pc:sldChg chg="addSp modSp ord modAnim">
        <pc:chgData name="Al Friend" userId="e5ed79da-d858-46d4-9eed-a7a24903f2de" providerId="ADAL" clId="{ADDE55C9-7F92-4D14-8550-C32340EDAD76}" dt="2025-03-06T10:57:16.540" v="627"/>
        <pc:sldMkLst>
          <pc:docMk/>
          <pc:sldMk cId="1508832930" sldId="675"/>
        </pc:sldMkLst>
        <pc:spChg chg="add mod">
          <ac:chgData name="Al Friend" userId="e5ed79da-d858-46d4-9eed-a7a24903f2de" providerId="ADAL" clId="{ADDE55C9-7F92-4D14-8550-C32340EDAD76}" dt="2025-03-04T09:24:51.931" v="560" actId="1036"/>
          <ac:spMkLst>
            <pc:docMk/>
            <pc:sldMk cId="1508832930" sldId="675"/>
            <ac:spMk id="11" creationId="{75875090-A387-4580-B69F-35EFDE4E48EB}"/>
          </ac:spMkLst>
        </pc:spChg>
        <pc:spChg chg="add mod">
          <ac:chgData name="Al Friend" userId="e5ed79da-d858-46d4-9eed-a7a24903f2de" providerId="ADAL" clId="{ADDE55C9-7F92-4D14-8550-C32340EDAD76}" dt="2025-03-04T09:24:56.464" v="567" actId="1036"/>
          <ac:spMkLst>
            <pc:docMk/>
            <pc:sldMk cId="1508832930" sldId="675"/>
            <ac:spMk id="12" creationId="{73582D96-E5E4-4E68-81C6-4DD002666F40}"/>
          </ac:spMkLst>
        </pc:spChg>
      </pc:sldChg>
      <pc:sldChg chg="addSp modSp ord modAnim">
        <pc:chgData name="Al Friend" userId="e5ed79da-d858-46d4-9eed-a7a24903f2de" providerId="ADAL" clId="{ADDE55C9-7F92-4D14-8550-C32340EDAD76}" dt="2025-03-06T10:57:16.540" v="627"/>
        <pc:sldMkLst>
          <pc:docMk/>
          <pc:sldMk cId="705246658" sldId="676"/>
        </pc:sldMkLst>
        <pc:spChg chg="mod">
          <ac:chgData name="Al Friend" userId="e5ed79da-d858-46d4-9eed-a7a24903f2de" providerId="ADAL" clId="{ADDE55C9-7F92-4D14-8550-C32340EDAD76}" dt="2025-03-04T09:22:31.262" v="549" actId="20577"/>
          <ac:spMkLst>
            <pc:docMk/>
            <pc:sldMk cId="705246658" sldId="676"/>
            <ac:spMk id="4" creationId="{19362E45-FBA8-4F0C-9D8E-A4A4CFD14F53}"/>
          </ac:spMkLst>
        </pc:spChg>
        <pc:spChg chg="mod">
          <ac:chgData name="Al Friend" userId="e5ed79da-d858-46d4-9eed-a7a24903f2de" providerId="ADAL" clId="{ADDE55C9-7F92-4D14-8550-C32340EDAD76}" dt="2025-03-04T09:25:28.398" v="573" actId="20577"/>
          <ac:spMkLst>
            <pc:docMk/>
            <pc:sldMk cId="705246658" sldId="676"/>
            <ac:spMk id="6" creationId="{8CEED167-685E-4FFD-8142-9EC45A19F237}"/>
          </ac:spMkLst>
        </pc:spChg>
        <pc:spChg chg="add mod">
          <ac:chgData name="Al Friend" userId="e5ed79da-d858-46d4-9eed-a7a24903f2de" providerId="ADAL" clId="{ADDE55C9-7F92-4D14-8550-C32340EDAD76}" dt="2025-03-04T09:25:02.231" v="571" actId="1035"/>
          <ac:spMkLst>
            <pc:docMk/>
            <pc:sldMk cId="705246658" sldId="676"/>
            <ac:spMk id="9" creationId="{9AF0E16B-36B1-4FCD-8F1E-2EED2F7CABE0}"/>
          </ac:spMkLst>
        </pc:spChg>
        <pc:spChg chg="mod">
          <ac:chgData name="Al Friend" userId="e5ed79da-d858-46d4-9eed-a7a24903f2de" providerId="ADAL" clId="{ADDE55C9-7F92-4D14-8550-C32340EDAD76}" dt="2025-03-04T09:25:39.684" v="618" actId="1035"/>
          <ac:spMkLst>
            <pc:docMk/>
            <pc:sldMk cId="705246658" sldId="676"/>
            <ac:spMk id="11" creationId="{9099339E-EBA5-47EC-8872-56D0B015D8F4}"/>
          </ac:spMkLst>
        </pc:spChg>
      </pc:sldChg>
      <pc:sldChg chg="modSp">
        <pc:chgData name="Al Friend" userId="e5ed79da-d858-46d4-9eed-a7a24903f2de" providerId="ADAL" clId="{ADDE55C9-7F92-4D14-8550-C32340EDAD76}" dt="2025-03-06T13:39:20.985" v="1276" actId="1036"/>
        <pc:sldMkLst>
          <pc:docMk/>
          <pc:sldMk cId="2612136954" sldId="682"/>
        </pc:sldMkLst>
        <pc:spChg chg="mod">
          <ac:chgData name="Al Friend" userId="e5ed79da-d858-46d4-9eed-a7a24903f2de" providerId="ADAL" clId="{ADDE55C9-7F92-4D14-8550-C32340EDAD76}" dt="2025-03-06T13:39:20.985" v="1276" actId="1036"/>
          <ac:spMkLst>
            <pc:docMk/>
            <pc:sldMk cId="2612136954" sldId="682"/>
            <ac:spMk id="6" creationId="{2C15AECF-4B06-E905-B45D-505334569749}"/>
          </ac:spMkLst>
        </pc:spChg>
        <pc:spChg chg="mod">
          <ac:chgData name="Al Friend" userId="e5ed79da-d858-46d4-9eed-a7a24903f2de" providerId="ADAL" clId="{ADDE55C9-7F92-4D14-8550-C32340EDAD76}" dt="2025-03-06T13:39:17.104" v="1272" actId="1076"/>
          <ac:spMkLst>
            <pc:docMk/>
            <pc:sldMk cId="2612136954" sldId="682"/>
            <ac:spMk id="9" creationId="{F3B639B4-E5C5-8DD1-DB2C-5DF574EC16F0}"/>
          </ac:spMkLst>
        </pc:spChg>
      </pc:sldChg>
      <pc:sldChg chg="del">
        <pc:chgData name="Al Friend" userId="e5ed79da-d858-46d4-9eed-a7a24903f2de" providerId="ADAL" clId="{ADDE55C9-7F92-4D14-8550-C32340EDAD76}" dt="2025-03-06T13:09:41.279" v="1032" actId="2696"/>
        <pc:sldMkLst>
          <pc:docMk/>
          <pc:sldMk cId="4043814412" sldId="689"/>
        </pc:sldMkLst>
      </pc:sldChg>
      <pc:sldChg chg="modSp">
        <pc:chgData name="Al Friend" userId="e5ed79da-d858-46d4-9eed-a7a24903f2de" providerId="ADAL" clId="{ADDE55C9-7F92-4D14-8550-C32340EDAD76}" dt="2025-03-06T13:43:15.547" v="1381" actId="1035"/>
        <pc:sldMkLst>
          <pc:docMk/>
          <pc:sldMk cId="1679318685" sldId="690"/>
        </pc:sldMkLst>
        <pc:spChg chg="mod">
          <ac:chgData name="Al Friend" userId="e5ed79da-d858-46d4-9eed-a7a24903f2de" providerId="ADAL" clId="{ADDE55C9-7F92-4D14-8550-C32340EDAD76}" dt="2025-03-06T13:43:03.740" v="1358" actId="207"/>
          <ac:spMkLst>
            <pc:docMk/>
            <pc:sldMk cId="1679318685" sldId="690"/>
            <ac:spMk id="3" creationId="{E4EE7085-4C5B-409B-8843-A8A3D3CB6E90}"/>
          </ac:spMkLst>
        </pc:spChg>
        <pc:spChg chg="mod">
          <ac:chgData name="Al Friend" userId="e5ed79da-d858-46d4-9eed-a7a24903f2de" providerId="ADAL" clId="{ADDE55C9-7F92-4D14-8550-C32340EDAD76}" dt="2025-03-06T13:43:10.332" v="1365" actId="1036"/>
          <ac:spMkLst>
            <pc:docMk/>
            <pc:sldMk cId="1679318685" sldId="690"/>
            <ac:spMk id="5" creationId="{8DABB334-DBFD-0EA0-51E4-058AC7E3EF68}"/>
          </ac:spMkLst>
        </pc:spChg>
        <pc:spChg chg="mod">
          <ac:chgData name="Al Friend" userId="e5ed79da-d858-46d4-9eed-a7a24903f2de" providerId="ADAL" clId="{ADDE55C9-7F92-4D14-8550-C32340EDAD76}" dt="2025-03-06T13:43:15.547" v="1381" actId="1035"/>
          <ac:spMkLst>
            <pc:docMk/>
            <pc:sldMk cId="1679318685" sldId="690"/>
            <ac:spMk id="16" creationId="{16C0CA64-60AB-42EE-B3B3-C7A61FAF8EBD}"/>
          </ac:spMkLst>
        </pc:spChg>
      </pc:sldChg>
      <pc:sldChg chg="modSp">
        <pc:chgData name="Al Friend" userId="e5ed79da-d858-46d4-9eed-a7a24903f2de" providerId="ADAL" clId="{ADDE55C9-7F92-4D14-8550-C32340EDAD76}" dt="2025-03-06T13:33:43.355" v="1138" actId="6549"/>
        <pc:sldMkLst>
          <pc:docMk/>
          <pc:sldMk cId="1112589254" sldId="693"/>
        </pc:sldMkLst>
        <pc:spChg chg="mod">
          <ac:chgData name="Al Friend" userId="e5ed79da-d858-46d4-9eed-a7a24903f2de" providerId="ADAL" clId="{ADDE55C9-7F92-4D14-8550-C32340EDAD76}" dt="2025-03-06T13:33:43.355" v="1138" actId="6549"/>
          <ac:spMkLst>
            <pc:docMk/>
            <pc:sldMk cId="1112589254" sldId="693"/>
            <ac:spMk id="3" creationId="{E4EE7085-4C5B-409B-8843-A8A3D3CB6E90}"/>
          </ac:spMkLst>
        </pc:spChg>
      </pc:sldChg>
      <pc:sldChg chg="modSp">
        <pc:chgData name="Al Friend" userId="e5ed79da-d858-46d4-9eed-a7a24903f2de" providerId="ADAL" clId="{ADDE55C9-7F92-4D14-8550-C32340EDAD76}" dt="2025-02-26T11:44:16.472" v="386" actId="207"/>
        <pc:sldMkLst>
          <pc:docMk/>
          <pc:sldMk cId="1305800651" sldId="695"/>
        </pc:sldMkLst>
        <pc:spChg chg="mod">
          <ac:chgData name="Al Friend" userId="e5ed79da-d858-46d4-9eed-a7a24903f2de" providerId="ADAL" clId="{ADDE55C9-7F92-4D14-8550-C32340EDAD76}" dt="2025-02-26T11:44:16.472" v="386" actId="207"/>
          <ac:spMkLst>
            <pc:docMk/>
            <pc:sldMk cId="1305800651" sldId="695"/>
            <ac:spMk id="11" creationId="{D316DDA1-AD1B-4B69-807D-C5333507DEF6}"/>
          </ac:spMkLst>
        </pc:spChg>
      </pc:sldChg>
      <pc:sldChg chg="modSp">
        <pc:chgData name="Al Friend" userId="e5ed79da-d858-46d4-9eed-a7a24903f2de" providerId="ADAL" clId="{ADDE55C9-7F92-4D14-8550-C32340EDAD76}" dt="2025-02-11T09:45:30.374" v="135" actId="1076"/>
        <pc:sldMkLst>
          <pc:docMk/>
          <pc:sldMk cId="1614055692" sldId="696"/>
        </pc:sldMkLst>
        <pc:spChg chg="mod">
          <ac:chgData name="Al Friend" userId="e5ed79da-d858-46d4-9eed-a7a24903f2de" providerId="ADAL" clId="{ADDE55C9-7F92-4D14-8550-C32340EDAD76}" dt="2025-02-11T09:45:30.374" v="135" actId="1076"/>
          <ac:spMkLst>
            <pc:docMk/>
            <pc:sldMk cId="1614055692" sldId="696"/>
            <ac:spMk id="2" creationId="{6FC72537-E14E-16B8-EEAC-97DE98761E6A}"/>
          </ac:spMkLst>
        </pc:spChg>
        <pc:graphicFrameChg chg="mod">
          <ac:chgData name="Al Friend" userId="e5ed79da-d858-46d4-9eed-a7a24903f2de" providerId="ADAL" clId="{ADDE55C9-7F92-4D14-8550-C32340EDAD76}" dt="2025-02-11T09:45:12.153" v="134" actId="20577"/>
          <ac:graphicFrameMkLst>
            <pc:docMk/>
            <pc:sldMk cId="1614055692" sldId="696"/>
            <ac:graphicFrameMk id="5" creationId="{9989D4CB-4A08-4EE2-C4CD-E73D854CC4B1}"/>
          </ac:graphicFrameMkLst>
        </pc:graphicFrameChg>
      </pc:sldChg>
      <pc:sldChg chg="modSp">
        <pc:chgData name="Al Friend" userId="e5ed79da-d858-46d4-9eed-a7a24903f2de" providerId="ADAL" clId="{ADDE55C9-7F92-4D14-8550-C32340EDAD76}" dt="2025-03-06T13:08:12.253" v="991" actId="20577"/>
        <pc:sldMkLst>
          <pc:docMk/>
          <pc:sldMk cId="345680707" sldId="698"/>
        </pc:sldMkLst>
        <pc:spChg chg="mod">
          <ac:chgData name="Al Friend" userId="e5ed79da-d858-46d4-9eed-a7a24903f2de" providerId="ADAL" clId="{ADDE55C9-7F92-4D14-8550-C32340EDAD76}" dt="2025-03-06T13:08:12.253" v="991" actId="20577"/>
          <ac:spMkLst>
            <pc:docMk/>
            <pc:sldMk cId="345680707" sldId="698"/>
            <ac:spMk id="3" creationId="{F7AE7B05-8122-4131-6F8D-DAA0647F8833}"/>
          </ac:spMkLst>
        </pc:spChg>
      </pc:sldChg>
      <pc:sldChg chg="modSp">
        <pc:chgData name="Al Friend" userId="e5ed79da-d858-46d4-9eed-a7a24903f2de" providerId="ADAL" clId="{ADDE55C9-7F92-4D14-8550-C32340EDAD76}" dt="2025-03-06T13:07:42.503" v="965" actId="20577"/>
        <pc:sldMkLst>
          <pc:docMk/>
          <pc:sldMk cId="3176792364" sldId="699"/>
        </pc:sldMkLst>
        <pc:spChg chg="mod">
          <ac:chgData name="Al Friend" userId="e5ed79da-d858-46d4-9eed-a7a24903f2de" providerId="ADAL" clId="{ADDE55C9-7F92-4D14-8550-C32340EDAD76}" dt="2025-03-06T13:07:42.503" v="965" actId="20577"/>
          <ac:spMkLst>
            <pc:docMk/>
            <pc:sldMk cId="3176792364" sldId="699"/>
            <ac:spMk id="3" creationId="{1E41C2BE-032B-BF28-707D-DE8622357620}"/>
          </ac:spMkLst>
        </pc:spChg>
      </pc:sldChg>
      <pc:sldChg chg="modSp">
        <pc:chgData name="Al Friend" userId="e5ed79da-d858-46d4-9eed-a7a24903f2de" providerId="ADAL" clId="{ADDE55C9-7F92-4D14-8550-C32340EDAD76}" dt="2025-03-06T13:09:57.648" v="1046" actId="20577"/>
        <pc:sldMkLst>
          <pc:docMk/>
          <pc:sldMk cId="1651859272" sldId="700"/>
        </pc:sldMkLst>
        <pc:spChg chg="mod">
          <ac:chgData name="Al Friend" userId="e5ed79da-d858-46d4-9eed-a7a24903f2de" providerId="ADAL" clId="{ADDE55C9-7F92-4D14-8550-C32340EDAD76}" dt="2025-03-06T13:09:57.648" v="1046" actId="20577"/>
          <ac:spMkLst>
            <pc:docMk/>
            <pc:sldMk cId="1651859272" sldId="700"/>
            <ac:spMk id="3" creationId="{BE5DCA96-8BA3-0A4C-DA7D-72FACF046397}"/>
          </ac:spMkLst>
        </pc:spChg>
        <pc:spChg chg="mod">
          <ac:chgData name="Al Friend" userId="e5ed79da-d858-46d4-9eed-a7a24903f2de" providerId="ADAL" clId="{ADDE55C9-7F92-4D14-8550-C32340EDAD76}" dt="2025-02-11T09:07:17.645" v="34" actId="1076"/>
          <ac:spMkLst>
            <pc:docMk/>
            <pc:sldMk cId="1651859272" sldId="700"/>
            <ac:spMk id="12" creationId="{A7BB9C64-0E8A-9C84-11D3-6909F8B082B5}"/>
          </ac:spMkLst>
        </pc:spChg>
      </pc:sldChg>
      <pc:sldChg chg="modSp">
        <pc:chgData name="Al Friend" userId="e5ed79da-d858-46d4-9eed-a7a24903f2de" providerId="ADAL" clId="{ADDE55C9-7F92-4D14-8550-C32340EDAD76}" dt="2025-03-06T13:10:12.923" v="1058" actId="20577"/>
        <pc:sldMkLst>
          <pc:docMk/>
          <pc:sldMk cId="2881105807" sldId="701"/>
        </pc:sldMkLst>
        <pc:spChg chg="mod">
          <ac:chgData name="Al Friend" userId="e5ed79da-d858-46d4-9eed-a7a24903f2de" providerId="ADAL" clId="{ADDE55C9-7F92-4D14-8550-C32340EDAD76}" dt="2025-03-06T13:10:12.923" v="1058" actId="20577"/>
          <ac:spMkLst>
            <pc:docMk/>
            <pc:sldMk cId="2881105807" sldId="701"/>
            <ac:spMk id="3" creationId="{6B4213D3-326A-0CA6-3C37-3A1ED58F72F0}"/>
          </ac:spMkLst>
        </pc:spChg>
      </pc:sldChg>
      <pc:sldChg chg="modSp">
        <pc:chgData name="Al Friend" userId="e5ed79da-d858-46d4-9eed-a7a24903f2de" providerId="ADAL" clId="{ADDE55C9-7F92-4D14-8550-C32340EDAD76}" dt="2025-03-06T13:10:56.471" v="1088" actId="20577"/>
        <pc:sldMkLst>
          <pc:docMk/>
          <pc:sldMk cId="58558700" sldId="702"/>
        </pc:sldMkLst>
        <pc:spChg chg="mod">
          <ac:chgData name="Al Friend" userId="e5ed79da-d858-46d4-9eed-a7a24903f2de" providerId="ADAL" clId="{ADDE55C9-7F92-4D14-8550-C32340EDAD76}" dt="2025-03-06T13:10:56.471" v="1088" actId="20577"/>
          <ac:spMkLst>
            <pc:docMk/>
            <pc:sldMk cId="58558700" sldId="702"/>
            <ac:spMk id="3" creationId="{9E856256-A93B-3C9A-4707-EC6B25CA6634}"/>
          </ac:spMkLst>
        </pc:spChg>
      </pc:sldChg>
      <pc:sldChg chg="addSp modSp modAnim">
        <pc:chgData name="Al Friend" userId="e5ed79da-d858-46d4-9eed-a7a24903f2de" providerId="ADAL" clId="{ADDE55C9-7F92-4D14-8550-C32340EDAD76}" dt="2025-03-06T13:31:45.726" v="1102" actId="20577"/>
        <pc:sldMkLst>
          <pc:docMk/>
          <pc:sldMk cId="4238892912" sldId="703"/>
        </pc:sldMkLst>
        <pc:spChg chg="mod">
          <ac:chgData name="Al Friend" userId="e5ed79da-d858-46d4-9eed-a7a24903f2de" providerId="ADAL" clId="{ADDE55C9-7F92-4D14-8550-C32340EDAD76}" dt="2025-03-06T13:31:45.726" v="1102" actId="20577"/>
          <ac:spMkLst>
            <pc:docMk/>
            <pc:sldMk cId="4238892912" sldId="703"/>
            <ac:spMk id="3" creationId="{0FE956FC-C93B-D24C-2356-B1E2CD9E87CA}"/>
          </ac:spMkLst>
        </pc:spChg>
        <pc:spChg chg="add mod">
          <ac:chgData name="Al Friend" userId="e5ed79da-d858-46d4-9eed-a7a24903f2de" providerId="ADAL" clId="{ADDE55C9-7F92-4D14-8550-C32340EDAD76}" dt="2025-02-11T09:09:48.945" v="79" actId="20577"/>
          <ac:spMkLst>
            <pc:docMk/>
            <pc:sldMk cId="4238892912" sldId="703"/>
            <ac:spMk id="7" creationId="{C31E0BA4-5F52-426A-B1C6-6EDA37363139}"/>
          </ac:spMkLst>
        </pc:spChg>
      </pc:sldChg>
      <pc:sldChg chg="modSp modNotesTx">
        <pc:chgData name="Al Friend" userId="e5ed79da-d858-46d4-9eed-a7a24903f2de" providerId="ADAL" clId="{ADDE55C9-7F92-4D14-8550-C32340EDAD76}" dt="2025-03-06T13:31:56.128" v="1115" actId="20577"/>
        <pc:sldMkLst>
          <pc:docMk/>
          <pc:sldMk cId="3617555993" sldId="704"/>
        </pc:sldMkLst>
        <pc:spChg chg="mod">
          <ac:chgData name="Al Friend" userId="e5ed79da-d858-46d4-9eed-a7a24903f2de" providerId="ADAL" clId="{ADDE55C9-7F92-4D14-8550-C32340EDAD76}" dt="2025-03-06T13:31:56.128" v="1115" actId="20577"/>
          <ac:spMkLst>
            <pc:docMk/>
            <pc:sldMk cId="3617555993" sldId="704"/>
            <ac:spMk id="3" creationId="{D4AF1C00-BB20-0266-0E3B-C8C7831E86D0}"/>
          </ac:spMkLst>
        </pc:spChg>
      </pc:sldChg>
      <pc:sldChg chg="modSp">
        <pc:chgData name="Al Friend" userId="e5ed79da-d858-46d4-9eed-a7a24903f2de" providerId="ADAL" clId="{ADDE55C9-7F92-4D14-8550-C32340EDAD76}" dt="2025-03-06T13:33:53.620" v="1151" actId="20577"/>
        <pc:sldMkLst>
          <pc:docMk/>
          <pc:sldMk cId="3929401111" sldId="707"/>
        </pc:sldMkLst>
        <pc:spChg chg="mod">
          <ac:chgData name="Al Friend" userId="e5ed79da-d858-46d4-9eed-a7a24903f2de" providerId="ADAL" clId="{ADDE55C9-7F92-4D14-8550-C32340EDAD76}" dt="2025-03-06T13:33:53.620" v="1151" actId="20577"/>
          <ac:spMkLst>
            <pc:docMk/>
            <pc:sldMk cId="3929401111" sldId="707"/>
            <ac:spMk id="3" creationId="{B45CD6D6-9A75-9590-22EF-A4DD7AEEBB99}"/>
          </ac:spMkLst>
        </pc:spChg>
      </pc:sldChg>
      <pc:sldChg chg="ord">
        <pc:chgData name="Al Friend" userId="e5ed79da-d858-46d4-9eed-a7a24903f2de" providerId="ADAL" clId="{ADDE55C9-7F92-4D14-8550-C32340EDAD76}" dt="2025-03-06T10:57:16.540" v="627"/>
        <pc:sldMkLst>
          <pc:docMk/>
          <pc:sldMk cId="370583516" sldId="708"/>
        </pc:sldMkLst>
      </pc:sldChg>
      <pc:sldChg chg="modSp ord">
        <pc:chgData name="Al Friend" userId="e5ed79da-d858-46d4-9eed-a7a24903f2de" providerId="ADAL" clId="{ADDE55C9-7F92-4D14-8550-C32340EDAD76}" dt="2025-03-06T10:57:16.540" v="627"/>
        <pc:sldMkLst>
          <pc:docMk/>
          <pc:sldMk cId="1831466012" sldId="709"/>
        </pc:sldMkLst>
        <pc:spChg chg="mod">
          <ac:chgData name="Al Friend" userId="e5ed79da-d858-46d4-9eed-a7a24903f2de" providerId="ADAL" clId="{ADDE55C9-7F92-4D14-8550-C32340EDAD76}" dt="2025-03-04T09:26:49.532" v="621" actId="20577"/>
          <ac:spMkLst>
            <pc:docMk/>
            <pc:sldMk cId="1831466012" sldId="709"/>
            <ac:spMk id="6" creationId="{8CEED167-685E-4FFD-8142-9EC45A19F237}"/>
          </ac:spMkLst>
        </pc:spChg>
      </pc:sldChg>
      <pc:sldChg chg="del">
        <pc:chgData name="Al Friend" userId="e5ed79da-d858-46d4-9eed-a7a24903f2de" providerId="ADAL" clId="{ADDE55C9-7F92-4D14-8550-C32340EDAD76}" dt="2025-03-06T13:50:54.849" v="1502" actId="2696"/>
        <pc:sldMkLst>
          <pc:docMk/>
          <pc:sldMk cId="534538911" sldId="710"/>
        </pc:sldMkLst>
      </pc:sldChg>
      <pc:sldChg chg="modSp del">
        <pc:chgData name="Al Friend" userId="e5ed79da-d858-46d4-9eed-a7a24903f2de" providerId="ADAL" clId="{ADDE55C9-7F92-4D14-8550-C32340EDAD76}" dt="2025-03-06T13:41:33.862" v="1324" actId="2696"/>
        <pc:sldMkLst>
          <pc:docMk/>
          <pc:sldMk cId="4146707863" sldId="712"/>
        </pc:sldMkLst>
        <pc:spChg chg="mod">
          <ac:chgData name="Al Friend" userId="e5ed79da-d858-46d4-9eed-a7a24903f2de" providerId="ADAL" clId="{ADDE55C9-7F92-4D14-8550-C32340EDAD76}" dt="2025-03-06T13:40:43.857" v="1320" actId="207"/>
          <ac:spMkLst>
            <pc:docMk/>
            <pc:sldMk cId="4146707863" sldId="712"/>
            <ac:spMk id="3" creationId="{E4EE7085-4C5B-409B-8843-A8A3D3CB6E90}"/>
          </ac:spMkLst>
        </pc:spChg>
      </pc:sldChg>
      <pc:sldChg chg="modSp del">
        <pc:chgData name="Al Friend" userId="e5ed79da-d858-46d4-9eed-a7a24903f2de" providerId="ADAL" clId="{ADDE55C9-7F92-4D14-8550-C32340EDAD76}" dt="2025-03-06T13:43:43.188" v="1386" actId="2696"/>
        <pc:sldMkLst>
          <pc:docMk/>
          <pc:sldMk cId="2055632254" sldId="713"/>
        </pc:sldMkLst>
        <pc:spChg chg="mod">
          <ac:chgData name="Al Friend" userId="e5ed79da-d858-46d4-9eed-a7a24903f2de" providerId="ADAL" clId="{ADDE55C9-7F92-4D14-8550-C32340EDAD76}" dt="2025-03-06T13:41:57.781" v="1352" actId="20577"/>
          <ac:spMkLst>
            <pc:docMk/>
            <pc:sldMk cId="2055632254" sldId="713"/>
            <ac:spMk id="3" creationId="{E4EE7085-4C5B-409B-8843-A8A3D3CB6E90}"/>
          </ac:spMkLst>
        </pc:spChg>
      </pc:sldChg>
      <pc:sldChg chg="del">
        <pc:chgData name="Al Friend" userId="e5ed79da-d858-46d4-9eed-a7a24903f2de" providerId="ADAL" clId="{ADDE55C9-7F92-4D14-8550-C32340EDAD76}" dt="2025-03-06T13:53:54.932" v="1734" actId="2696"/>
        <pc:sldMkLst>
          <pc:docMk/>
          <pc:sldMk cId="3786283648" sldId="716"/>
        </pc:sldMkLst>
      </pc:sldChg>
      <pc:sldChg chg="modSp add ord modAnim">
        <pc:chgData name="Al Friend" userId="e5ed79da-d858-46d4-9eed-a7a24903f2de" providerId="ADAL" clId="{ADDE55C9-7F92-4D14-8550-C32340EDAD76}" dt="2025-03-06T13:33:20.766" v="1123" actId="20577"/>
        <pc:sldMkLst>
          <pc:docMk/>
          <pc:sldMk cId="3027323023" sldId="719"/>
        </pc:sldMkLst>
        <pc:spChg chg="mod">
          <ac:chgData name="Al Friend" userId="e5ed79da-d858-46d4-9eed-a7a24903f2de" providerId="ADAL" clId="{ADDE55C9-7F92-4D14-8550-C32340EDAD76}" dt="2025-02-24T16:05:23.416" v="320" actId="20577"/>
          <ac:spMkLst>
            <pc:docMk/>
            <pc:sldMk cId="3027323023" sldId="719"/>
            <ac:spMk id="2" creationId="{2CE87805-17F2-4B70-B505-57FB17E1FEE3}"/>
          </ac:spMkLst>
        </pc:spChg>
        <pc:spChg chg="mod">
          <ac:chgData name="Al Friend" userId="e5ed79da-d858-46d4-9eed-a7a24903f2de" providerId="ADAL" clId="{ADDE55C9-7F92-4D14-8550-C32340EDAD76}" dt="2025-03-06T13:33:20.766" v="1123" actId="20577"/>
          <ac:spMkLst>
            <pc:docMk/>
            <pc:sldMk cId="3027323023" sldId="719"/>
            <ac:spMk id="9" creationId="{F3B639B4-E5C5-8DD1-DB2C-5DF574EC16F0}"/>
          </ac:spMkLst>
        </pc:spChg>
      </pc:sldChg>
      <pc:sldChg chg="modSp modAnim">
        <pc:chgData name="Al Friend" userId="e5ed79da-d858-46d4-9eed-a7a24903f2de" providerId="ADAL" clId="{ADDE55C9-7F92-4D14-8550-C32340EDAD76}" dt="2025-03-06T12:21:03.188" v="932" actId="20577"/>
        <pc:sldMkLst>
          <pc:docMk/>
          <pc:sldMk cId="885332941" sldId="722"/>
        </pc:sldMkLst>
        <pc:spChg chg="mod">
          <ac:chgData name="Al Friend" userId="e5ed79da-d858-46d4-9eed-a7a24903f2de" providerId="ADAL" clId="{ADDE55C9-7F92-4D14-8550-C32340EDAD76}" dt="2025-03-06T12:21:03.188" v="932" actId="20577"/>
          <ac:spMkLst>
            <pc:docMk/>
            <pc:sldMk cId="885332941" sldId="722"/>
            <ac:spMk id="3" creationId="{08518578-400F-0399-6AC9-E40D92427D5D}"/>
          </ac:spMkLst>
        </pc:spChg>
      </pc:sldChg>
      <pc:sldChg chg="addSp delSp modSp ord modAnim modNotesTx">
        <pc:chgData name="Al Friend" userId="e5ed79da-d858-46d4-9eed-a7a24903f2de" providerId="ADAL" clId="{ADDE55C9-7F92-4D14-8550-C32340EDAD76}" dt="2025-03-06T12:21:35.281" v="960" actId="20577"/>
        <pc:sldMkLst>
          <pc:docMk/>
          <pc:sldMk cId="36422815" sldId="726"/>
        </pc:sldMkLst>
        <pc:spChg chg="add mod">
          <ac:chgData name="Al Friend" userId="e5ed79da-d858-46d4-9eed-a7a24903f2de" providerId="ADAL" clId="{ADDE55C9-7F92-4D14-8550-C32340EDAD76}" dt="2025-03-06T12:06:30.902" v="638" actId="20577"/>
          <ac:spMkLst>
            <pc:docMk/>
            <pc:sldMk cId="36422815" sldId="726"/>
            <ac:spMk id="2" creationId="{69B21E73-87ED-4DFC-B27E-5C4EE62E5022}"/>
          </ac:spMkLst>
        </pc:spChg>
        <pc:spChg chg="del mod">
          <ac:chgData name="Al Friend" userId="e5ed79da-d858-46d4-9eed-a7a24903f2de" providerId="ADAL" clId="{ADDE55C9-7F92-4D14-8550-C32340EDAD76}" dt="2025-03-06T12:07:38.537" v="652" actId="478"/>
          <ac:spMkLst>
            <pc:docMk/>
            <pc:sldMk cId="36422815" sldId="726"/>
            <ac:spMk id="3" creationId="{430E35B7-2625-501A-E2B4-CE528A28A82B}"/>
          </ac:spMkLst>
        </pc:spChg>
        <pc:spChg chg="add mod">
          <ac:chgData name="Al Friend" userId="e5ed79da-d858-46d4-9eed-a7a24903f2de" providerId="ADAL" clId="{ADDE55C9-7F92-4D14-8550-C32340EDAD76}" dt="2025-03-06T12:20:38.500" v="917" actId="20577"/>
          <ac:spMkLst>
            <pc:docMk/>
            <pc:sldMk cId="36422815" sldId="726"/>
            <ac:spMk id="4" creationId="{5BC5F89B-0DE1-4E16-BB8C-3F9E307C8F7C}"/>
          </ac:spMkLst>
        </pc:spChg>
        <pc:spChg chg="add mod">
          <ac:chgData name="Al Friend" userId="e5ed79da-d858-46d4-9eed-a7a24903f2de" providerId="ADAL" clId="{ADDE55C9-7F92-4D14-8550-C32340EDAD76}" dt="2025-03-06T12:21:35.281" v="960" actId="20577"/>
          <ac:spMkLst>
            <pc:docMk/>
            <pc:sldMk cId="36422815" sldId="726"/>
            <ac:spMk id="5" creationId="{4EC9B7F7-BF15-4F0B-AA7B-76851AE81E77}"/>
          </ac:spMkLst>
        </pc:spChg>
      </pc:sldChg>
      <pc:sldChg chg="delSp add modTransition delAnim modAnim modNotesTx">
        <pc:chgData name="Al Friend" userId="e5ed79da-d858-46d4-9eed-a7a24903f2de" providerId="ADAL" clId="{ADDE55C9-7F92-4D14-8550-C32340EDAD76}" dt="2025-03-06T13:09:36.160" v="1031"/>
        <pc:sldMkLst>
          <pc:docMk/>
          <pc:sldMk cId="3926580161" sldId="727"/>
        </pc:sldMkLst>
        <pc:spChg chg="del">
          <ac:chgData name="Al Friend" userId="e5ed79da-d858-46d4-9eed-a7a24903f2de" providerId="ADAL" clId="{ADDE55C9-7F92-4D14-8550-C32340EDAD76}" dt="2025-03-06T13:09:24.711" v="1027" actId="478"/>
          <ac:spMkLst>
            <pc:docMk/>
            <pc:sldMk cId="3926580161" sldId="727"/>
            <ac:spMk id="4" creationId="{973BE903-2B4C-5BCA-8CFF-AD26E80D1A76}"/>
          </ac:spMkLst>
        </pc:spChg>
        <pc:spChg chg="del">
          <ac:chgData name="Al Friend" userId="e5ed79da-d858-46d4-9eed-a7a24903f2de" providerId="ADAL" clId="{ADDE55C9-7F92-4D14-8550-C32340EDAD76}" dt="2025-03-06T13:09:25.760" v="1028" actId="478"/>
          <ac:spMkLst>
            <pc:docMk/>
            <pc:sldMk cId="3926580161" sldId="727"/>
            <ac:spMk id="26" creationId="{85960A6D-F115-45F2-8011-33EEE35AF6EB}"/>
          </ac:spMkLst>
        </pc:spChg>
        <pc:spChg chg="del">
          <ac:chgData name="Al Friend" userId="e5ed79da-d858-46d4-9eed-a7a24903f2de" providerId="ADAL" clId="{ADDE55C9-7F92-4D14-8550-C32340EDAD76}" dt="2025-03-06T13:09:26.810" v="1029" actId="478"/>
          <ac:spMkLst>
            <pc:docMk/>
            <pc:sldMk cId="3926580161" sldId="727"/>
            <ac:spMk id="27" creationId="{9093D7F2-CA72-4F66-A626-CAA4603DF486}"/>
          </ac:spMkLst>
        </pc:spChg>
      </pc:sldChg>
      <pc:sldChg chg="delSp add modTransition delAnim modAnim modNotesTx">
        <pc:chgData name="Al Friend" userId="e5ed79da-d858-46d4-9eed-a7a24903f2de" providerId="ADAL" clId="{ADDE55C9-7F92-4D14-8550-C32340EDAD76}" dt="2025-03-06T13:36:15.948" v="1198" actId="6549"/>
        <pc:sldMkLst>
          <pc:docMk/>
          <pc:sldMk cId="4048871411" sldId="728"/>
        </pc:sldMkLst>
        <pc:spChg chg="del">
          <ac:chgData name="Al Friend" userId="e5ed79da-d858-46d4-9eed-a7a24903f2de" providerId="ADAL" clId="{ADDE55C9-7F92-4D14-8550-C32340EDAD76}" dt="2025-03-06T13:36:11.516" v="1196" actId="478"/>
          <ac:spMkLst>
            <pc:docMk/>
            <pc:sldMk cId="4048871411" sldId="728"/>
            <ac:spMk id="4" creationId="{7E004AEC-A620-D3A6-BB25-1E37B9C157D1}"/>
          </ac:spMkLst>
        </pc:spChg>
      </pc:sldChg>
      <pc:sldChg chg="modSp add modTransition modAnim">
        <pc:chgData name="Al Friend" userId="e5ed79da-d858-46d4-9eed-a7a24903f2de" providerId="ADAL" clId="{ADDE55C9-7F92-4D14-8550-C32340EDAD76}" dt="2025-03-06T13:38:33.928" v="1269"/>
        <pc:sldMkLst>
          <pc:docMk/>
          <pc:sldMk cId="3313487111" sldId="729"/>
        </pc:sldMkLst>
        <pc:spChg chg="mod">
          <ac:chgData name="Al Friend" userId="e5ed79da-d858-46d4-9eed-a7a24903f2de" providerId="ADAL" clId="{ADDE55C9-7F92-4D14-8550-C32340EDAD76}" dt="2025-03-06T13:38:29.265" v="1268" actId="20577"/>
          <ac:spMkLst>
            <pc:docMk/>
            <pc:sldMk cId="3313487111" sldId="729"/>
            <ac:spMk id="3" creationId="{E4EE7085-4C5B-409B-8843-A8A3D3CB6E90}"/>
          </ac:spMkLst>
        </pc:spChg>
      </pc:sldChg>
      <pc:sldChg chg="delSp modSp add modTransition delAnim modAnim modNotesTx">
        <pc:chgData name="Al Friend" userId="e5ed79da-d858-46d4-9eed-a7a24903f2de" providerId="ADAL" clId="{ADDE55C9-7F92-4D14-8550-C32340EDAD76}" dt="2025-03-06T13:40:38.995" v="1318" actId="207"/>
        <pc:sldMkLst>
          <pc:docMk/>
          <pc:sldMk cId="574578226" sldId="730"/>
        </pc:sldMkLst>
        <pc:spChg chg="mod">
          <ac:chgData name="Al Friend" userId="e5ed79da-d858-46d4-9eed-a7a24903f2de" providerId="ADAL" clId="{ADDE55C9-7F92-4D14-8550-C32340EDAD76}" dt="2025-03-06T13:40:38.995" v="1318" actId="207"/>
          <ac:spMkLst>
            <pc:docMk/>
            <pc:sldMk cId="574578226" sldId="730"/>
            <ac:spMk id="3" creationId="{E4EE7085-4C5B-409B-8843-A8A3D3CB6E90}"/>
          </ac:spMkLst>
        </pc:spChg>
        <pc:spChg chg="mod">
          <ac:chgData name="Al Friend" userId="e5ed79da-d858-46d4-9eed-a7a24903f2de" providerId="ADAL" clId="{ADDE55C9-7F92-4D14-8550-C32340EDAD76}" dt="2025-03-06T13:40:18.828" v="1316" actId="20577"/>
          <ac:spMkLst>
            <pc:docMk/>
            <pc:sldMk cId="574578226" sldId="730"/>
            <ac:spMk id="4" creationId="{C40978C1-2FE4-9664-9E88-60E85F4313AC}"/>
          </ac:spMkLst>
        </pc:spChg>
        <pc:spChg chg="del">
          <ac:chgData name="Al Friend" userId="e5ed79da-d858-46d4-9eed-a7a24903f2de" providerId="ADAL" clId="{ADDE55C9-7F92-4D14-8550-C32340EDAD76}" dt="2025-03-06T13:39:56.166" v="1301" actId="478"/>
          <ac:spMkLst>
            <pc:docMk/>
            <pc:sldMk cId="574578226" sldId="730"/>
            <ac:spMk id="5" creationId="{8DABB334-DBFD-0EA0-51E4-058AC7E3EF68}"/>
          </ac:spMkLst>
        </pc:spChg>
      </pc:sldChg>
      <pc:sldChg chg="add modTransition modAnim modNotesTx">
        <pc:chgData name="Al Friend" userId="e5ed79da-d858-46d4-9eed-a7a24903f2de" providerId="ADAL" clId="{ADDE55C9-7F92-4D14-8550-C32340EDAD76}" dt="2025-03-06T13:43:37.208" v="1385"/>
        <pc:sldMkLst>
          <pc:docMk/>
          <pc:sldMk cId="995853938" sldId="731"/>
        </pc:sldMkLst>
      </pc:sldChg>
      <pc:sldChg chg="delSp add modTransition delAnim modAnim modNotesTx">
        <pc:chgData name="Al Friend" userId="e5ed79da-d858-46d4-9eed-a7a24903f2de" providerId="ADAL" clId="{ADDE55C9-7F92-4D14-8550-C32340EDAD76}" dt="2025-03-06T13:51:12.374" v="1508"/>
        <pc:sldMkLst>
          <pc:docMk/>
          <pc:sldMk cId="127369670" sldId="732"/>
        </pc:sldMkLst>
        <pc:spChg chg="del">
          <ac:chgData name="Al Friend" userId="e5ed79da-d858-46d4-9eed-a7a24903f2de" providerId="ADAL" clId="{ADDE55C9-7F92-4D14-8550-C32340EDAD76}" dt="2025-03-06T13:51:02.842" v="1504" actId="478"/>
          <ac:spMkLst>
            <pc:docMk/>
            <pc:sldMk cId="127369670" sldId="732"/>
            <ac:spMk id="6" creationId="{79AEB255-B695-D4B5-9FA6-F301F036190F}"/>
          </ac:spMkLst>
        </pc:spChg>
        <pc:spChg chg="del">
          <ac:chgData name="Al Friend" userId="e5ed79da-d858-46d4-9eed-a7a24903f2de" providerId="ADAL" clId="{ADDE55C9-7F92-4D14-8550-C32340EDAD76}" dt="2025-03-06T13:51:04.400" v="1505" actId="478"/>
          <ac:spMkLst>
            <pc:docMk/>
            <pc:sldMk cId="127369670" sldId="732"/>
            <ac:spMk id="7" creationId="{08586166-BD81-4FDA-3E69-E11AC298DEB7}"/>
          </ac:spMkLst>
        </pc:spChg>
      </pc:sldChg>
      <pc:sldChg chg="addSp delSp add del modTransition addAnim delAnim modAnim modNotesTx">
        <pc:chgData name="Al Friend" userId="e5ed79da-d858-46d4-9eed-a7a24903f2de" providerId="ADAL" clId="{ADDE55C9-7F92-4D14-8550-C32340EDAD76}" dt="2025-03-06T13:50:21.234" v="1449"/>
        <pc:sldMkLst>
          <pc:docMk/>
          <pc:sldMk cId="4287978302" sldId="732"/>
        </pc:sldMkLst>
        <pc:spChg chg="add del">
          <ac:chgData name="Al Friend" userId="e5ed79da-d858-46d4-9eed-a7a24903f2de" providerId="ADAL" clId="{ADDE55C9-7F92-4D14-8550-C32340EDAD76}" dt="2025-03-06T13:50:20.585" v="1447" actId="478"/>
          <ac:spMkLst>
            <pc:docMk/>
            <pc:sldMk cId="4287978302" sldId="732"/>
            <ac:spMk id="6" creationId="{79AEB255-B695-D4B5-9FA6-F301F036190F}"/>
          </ac:spMkLst>
        </pc:spChg>
        <pc:spChg chg="add del">
          <ac:chgData name="Al Friend" userId="e5ed79da-d858-46d4-9eed-a7a24903f2de" providerId="ADAL" clId="{ADDE55C9-7F92-4D14-8550-C32340EDAD76}" dt="2025-03-06T13:50:20.316" v="1446" actId="478"/>
          <ac:spMkLst>
            <pc:docMk/>
            <pc:sldMk cId="4287978302" sldId="732"/>
            <ac:spMk id="7" creationId="{08586166-BD81-4FDA-3E69-E11AC298DEB7}"/>
          </ac:spMkLst>
        </pc:spChg>
      </pc:sldChg>
      <pc:sldChg chg="delSp add modTransition delAnim modAnim">
        <pc:chgData name="Al Friend" userId="e5ed79da-d858-46d4-9eed-a7a24903f2de" providerId="ADAL" clId="{ADDE55C9-7F92-4D14-8550-C32340EDAD76}" dt="2025-03-06T13:53:58.620" v="1735"/>
        <pc:sldMkLst>
          <pc:docMk/>
          <pc:sldMk cId="1586207070" sldId="733"/>
        </pc:sldMkLst>
        <pc:spChg chg="del">
          <ac:chgData name="Al Friend" userId="e5ed79da-d858-46d4-9eed-a7a24903f2de" providerId="ADAL" clId="{ADDE55C9-7F92-4D14-8550-C32340EDAD76}" dt="2025-03-06T13:53:34.596" v="1729" actId="478"/>
          <ac:spMkLst>
            <pc:docMk/>
            <pc:sldMk cId="1586207070" sldId="733"/>
            <ac:spMk id="5" creationId="{8DABB334-DBFD-0EA0-51E4-058AC7E3EF68}"/>
          </ac:spMkLst>
        </pc:spChg>
        <pc:spChg chg="del">
          <ac:chgData name="Al Friend" userId="e5ed79da-d858-46d4-9eed-a7a24903f2de" providerId="ADAL" clId="{ADDE55C9-7F92-4D14-8550-C32340EDAD76}" dt="2025-03-06T13:53:46.973" v="1732" actId="478"/>
          <ac:spMkLst>
            <pc:docMk/>
            <pc:sldMk cId="1586207070" sldId="733"/>
            <ac:spMk id="6" creationId="{5EE51122-47E4-494D-30CD-CEFF13FC63C6}"/>
          </ac:spMkLst>
        </pc:spChg>
        <pc:spChg chg="del">
          <ac:chgData name="Al Friend" userId="e5ed79da-d858-46d4-9eed-a7a24903f2de" providerId="ADAL" clId="{ADDE55C9-7F92-4D14-8550-C32340EDAD76}" dt="2025-03-06T13:53:45.690" v="1731" actId="478"/>
          <ac:spMkLst>
            <pc:docMk/>
            <pc:sldMk cId="1586207070" sldId="733"/>
            <ac:spMk id="7" creationId="{B6FACACF-8A3A-2BAC-3730-9144E2326A61}"/>
          </ac:spMkLst>
        </pc:spChg>
        <pc:spChg chg="del">
          <ac:chgData name="Al Friend" userId="e5ed79da-d858-46d4-9eed-a7a24903f2de" providerId="ADAL" clId="{ADDE55C9-7F92-4D14-8550-C32340EDAD76}" dt="2025-03-06T13:53:44.786" v="1730" actId="478"/>
          <ac:spMkLst>
            <pc:docMk/>
            <pc:sldMk cId="1586207070" sldId="733"/>
            <ac:spMk id="8" creationId="{536E2715-41EB-D0C4-559B-C1C823ED39BA}"/>
          </ac:spMkLst>
        </pc:spChg>
        <pc:spChg chg="del">
          <ac:chgData name="Al Friend" userId="e5ed79da-d858-46d4-9eed-a7a24903f2de" providerId="ADAL" clId="{ADDE55C9-7F92-4D14-8550-C32340EDAD76}" dt="2025-03-06T13:53:47.859" v="1733" actId="478"/>
          <ac:spMkLst>
            <pc:docMk/>
            <pc:sldMk cId="1586207070" sldId="733"/>
            <ac:spMk id="11" creationId="{C4F07DAF-F3C1-45BB-9FC5-DE71962A8A1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4">
        <dgm:presLayoutVars>
          <dgm:chMax val="1"/>
          <dgm:bulletEnabled val="1"/>
        </dgm:presLayoutVars>
      </dgm:prSet>
      <dgm:spPr/>
    </dgm:pt>
    <dgm:pt modelId="{19C32B8D-512E-49A1-A0E6-109384C61E4D}" type="pres">
      <dgm:prSet presAssocID="{13A3E740-D063-442F-85E3-8C13FFBDAFFB}" presName="descendantText" presStyleLbl="alignAcc1" presStyleIdx="0" presStyleCnt="4">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4">
        <dgm:presLayoutVars>
          <dgm:chMax val="1"/>
          <dgm:bulletEnabled val="1"/>
        </dgm:presLayoutVars>
      </dgm:prSet>
      <dgm:spPr/>
    </dgm:pt>
    <dgm:pt modelId="{0DFDFC6D-8604-4378-B6A3-6A6720006C95}" type="pres">
      <dgm:prSet presAssocID="{711BDD39-3FCE-427A-B0DC-2C28CEED9EDF}" presName="descendantText" presStyleLbl="alignAcc1" presStyleIdx="1" presStyleCnt="4">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4">
        <dgm:presLayoutVars>
          <dgm:chMax val="1"/>
          <dgm:bulletEnabled val="1"/>
        </dgm:presLayoutVars>
      </dgm:prSet>
      <dgm:spPr/>
    </dgm:pt>
    <dgm:pt modelId="{56AFEC8A-7D45-4965-A718-64DE087BA59E}" type="pres">
      <dgm:prSet presAssocID="{4C2AC2DB-DA7B-4EE8-A271-F42910EF38FA}" presName="descendantText" presStyleLbl="alignAcc1" presStyleIdx="2" presStyleCnt="4">
        <dgm:presLayoutVars>
          <dgm:bulletEnabled val="1"/>
        </dgm:presLayoutVars>
      </dgm:prSet>
      <dgm:spPr/>
    </dgm:pt>
    <dgm:pt modelId="{E061B53C-41F2-4FB1-8AB8-871078ECF09F}" type="pres">
      <dgm:prSet presAssocID="{E3247148-B6B0-4C23-B610-041B2044E035}"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4">
        <dgm:presLayoutVars>
          <dgm:chMax val="1"/>
          <dgm:bulletEnabled val="1"/>
        </dgm:presLayoutVars>
      </dgm:prSet>
      <dgm:spPr/>
    </dgm:pt>
    <dgm:pt modelId="{90709722-0E94-45E4-BEDD-48CB660682DD}" type="pres">
      <dgm:prSet presAssocID="{780589F0-2154-4E4C-8595-8806E5EF917A}" presName="descendantText" presStyleLbl="alignAcc1" presStyleIdx="3" presStyleCnt="4">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87E11D6-6F89-470A-86BE-C608C2106AF6}" type="sibTrans" cxnId="{4AB28759-DCAB-43B1-B5BE-36D4FCDBAA0B}">
      <dgm:prSet/>
      <dgm:spPr/>
      <dgm:t>
        <a:bodyPr/>
        <a:lstStyle/>
        <a:p>
          <a:endParaRPr lang="en-US"/>
        </a:p>
      </dgm:t>
    </dgm:pt>
    <dgm:pt modelId="{3413E62F-FACB-412C-9FEF-2E9D080F65F5}" type="parTrans" cxnId="{4AB28759-DCAB-43B1-B5BE-36D4FCDBAA0B}">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SDD</a:t>
          </a:r>
        </a:p>
      </dsp:txBody>
      <dsp:txXfrm rot="-5400000">
        <a:off x="1" y="419726"/>
        <a:ext cx="838822" cy="359495"/>
      </dsp:txXfrm>
    </dsp:sp>
    <dsp:sp modelId="{19C32B8D-512E-49A1-A0E6-109384C61E4D}">
      <dsp:nvSpPr>
        <dsp:cNvPr id="0" name=""/>
        <dsp:cNvSpPr/>
      </dsp:nvSpPr>
      <dsp:spPr>
        <a:xfrm rot="5400000">
          <a:off x="4083797" y="-324466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838822" y="38338"/>
        <a:ext cx="7230834" cy="702860"/>
      </dsp:txXfrm>
    </dsp:sp>
    <dsp:sp modelId="{AAD30B60-88C6-4919-B6DD-9F480459E84E}">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DDD</a:t>
          </a:r>
        </a:p>
      </dsp:txBody>
      <dsp:txXfrm rot="-5400000">
        <a:off x="1" y="1470522"/>
        <a:ext cx="838822" cy="359495"/>
      </dsp:txXfrm>
    </dsp:sp>
    <dsp:sp modelId="{0DFDFC6D-8604-4378-B6A3-6A6720006C95}">
      <dsp:nvSpPr>
        <dsp:cNvPr id="0" name=""/>
        <dsp:cNvSpPr/>
      </dsp:nvSpPr>
      <dsp:spPr>
        <a:xfrm rot="5400000">
          <a:off x="4083797" y="-2193863"/>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838822" y="1089135"/>
        <a:ext cx="7230834" cy="702860"/>
      </dsp:txXfrm>
    </dsp:sp>
    <dsp:sp modelId="{3451A250-69C4-4911-A975-CCB8D5F6053B}">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WDD</a:t>
          </a:r>
        </a:p>
      </dsp:txBody>
      <dsp:txXfrm rot="-5400000">
        <a:off x="1" y="2521319"/>
        <a:ext cx="838822" cy="359495"/>
      </dsp:txXfrm>
    </dsp:sp>
    <dsp:sp modelId="{56AFEC8A-7D45-4965-A718-64DE087BA59E}">
      <dsp:nvSpPr>
        <dsp:cNvPr id="0" name=""/>
        <dsp:cNvSpPr/>
      </dsp:nvSpPr>
      <dsp:spPr>
        <a:xfrm rot="5400000">
          <a:off x="4083797" y="-1143067"/>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838822" y="2139931"/>
        <a:ext cx="7230834" cy="702860"/>
      </dsp:txXfrm>
    </dsp:sp>
    <dsp:sp modelId="{056CCBB6-5CE0-4348-89C6-99FB2D3AB62B}">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C/Sys</a:t>
          </a:r>
        </a:p>
      </dsp:txBody>
      <dsp:txXfrm rot="-5400000">
        <a:off x="1" y="3572115"/>
        <a:ext cx="838822" cy="359495"/>
      </dsp:txXfrm>
    </dsp:sp>
    <dsp:sp modelId="{90709722-0E94-45E4-BEDD-48CB660682DD}">
      <dsp:nvSpPr>
        <dsp:cNvPr id="0" name=""/>
        <dsp:cNvSpPr/>
      </dsp:nvSpPr>
      <dsp:spPr>
        <a:xfrm rot="5400000">
          <a:off x="4083797" y="-9227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838822" y="3190728"/>
        <a:ext cx="7230834" cy="70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07/03/2025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CDF05-886D-C379-3B46-035136275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F52D6-6F85-D1EE-E2D5-F72B04C23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DA0F7-D51A-F480-8258-6D164AF39DF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622CDCF-EAA2-4376-794F-9257F417159E}"/>
              </a:ext>
            </a:extLst>
          </p:cNvPr>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2138629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https://html.spec.whatwg.org/multipage/semantics.html#the-head-element</a:t>
            </a:r>
          </a:p>
          <a:p>
            <a:endParaRPr lang="en-GB" dirty="0"/>
          </a:p>
          <a:p>
            <a:r>
              <a:rPr lang="en-GB" dirty="0"/>
              <a:t>https://html.spec.whatwg.org/multipage/sections.html#the-body-element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1061550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722A8-906D-DE72-C2B9-02915DD763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593B1F-C4F3-B26F-0630-896184D62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F42518-BCDE-642F-B235-18A7E5EDE91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2756B38-E934-29B5-7BFC-B69A6278E3E6}"/>
              </a:ext>
            </a:extLst>
          </p:cNvPr>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404284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https://html.spec.whatwg.org/multipage/semantics.html#the-meta-element</a:t>
            </a:r>
          </a:p>
          <a:p>
            <a:r>
              <a:rPr lang="en-GB" dirty="0"/>
              <a:t>Not part of N5 spec</a:t>
            </a:r>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563065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8357B-791F-FB12-1E61-0B3B220636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40CDF8-D79C-4068-93D0-52EC2346E8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D89470-F538-EDC2-2B29-8EEE37076543}"/>
              </a:ext>
            </a:extLst>
          </p:cNvPr>
          <p:cNvSpPr>
            <a:spLocks noGrp="1"/>
          </p:cNvSpPr>
          <p:nvPr>
            <p:ph type="body" idx="1"/>
          </p:nvPr>
        </p:nvSpPr>
        <p:spPr/>
        <p:txBody>
          <a:bodyPr/>
          <a:lstStyle/>
          <a:p>
            <a:r>
              <a:rPr lang="en-GB" dirty="0"/>
              <a:t>https://html.spec.whatwg.org/multipage/semantics.html#the-title-element</a:t>
            </a:r>
          </a:p>
        </p:txBody>
      </p:sp>
      <p:sp>
        <p:nvSpPr>
          <p:cNvPr id="4" name="Slide Number Placeholder 3">
            <a:extLst>
              <a:ext uri="{FF2B5EF4-FFF2-40B4-BE49-F238E27FC236}">
                <a16:creationId xmlns:a16="http://schemas.microsoft.com/office/drawing/2014/main" id="{578B1830-8B67-4DE7-711D-85653333B3E6}"/>
              </a:ext>
            </a:extLst>
          </p:cNvPr>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49225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945AF-74CE-BDCA-801B-43700287D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DA83B-DC7E-E30E-B1C2-0C4354BC1D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C8A98-0DBE-5149-0DE0-612689B52D20}"/>
              </a:ext>
            </a:extLst>
          </p:cNvPr>
          <p:cNvSpPr>
            <a:spLocks noGrp="1"/>
          </p:cNvSpPr>
          <p:nvPr>
            <p:ph type="body" idx="1"/>
          </p:nvPr>
        </p:nvSpPr>
        <p:spPr/>
        <p:txBody>
          <a:bodyPr/>
          <a:lstStyle/>
          <a:p>
            <a:r>
              <a:rPr lang="en-GB" dirty="0"/>
              <a:t>https://html.spec.whatwg.org/multipage/semantics.html#the-title-element</a:t>
            </a:r>
          </a:p>
        </p:txBody>
      </p:sp>
      <p:sp>
        <p:nvSpPr>
          <p:cNvPr id="4" name="Slide Number Placeholder 3">
            <a:extLst>
              <a:ext uri="{FF2B5EF4-FFF2-40B4-BE49-F238E27FC236}">
                <a16:creationId xmlns:a16="http://schemas.microsoft.com/office/drawing/2014/main" id="{324B10C7-7324-95FF-605F-F86EB6980773}"/>
              </a:ext>
            </a:extLst>
          </p:cNvPr>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1712188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https://www.w3.org/Style/Examples/011/firstcss</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3386429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193349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https://html.spec.whatwg.org/multipage/sections.html#the-h1,-h2,-h3,-h4,-h5,-and-h6-elements</a:t>
            </a:r>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1991866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76B89-DE1D-141A-E31F-D54FA42DE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9F6CB-BD15-CAA2-DDCF-4674DFDA7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CC531-0789-174F-BD89-D8787AFB00B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E37465A-63E7-3FB7-E6E9-15A0B2496188}"/>
              </a:ext>
            </a:extLst>
          </p:cNvPr>
          <p:cNvSpPr>
            <a:spLocks noGrp="1"/>
          </p:cNvSpPr>
          <p:nvPr>
            <p:ph type="sldNum" sz="quarter" idx="5"/>
          </p:nvPr>
        </p:nvSpPr>
        <p:spPr/>
        <p:txBody>
          <a:bodyPr/>
          <a:lstStyle/>
          <a:p>
            <a:fld id="{B71FE5B5-A979-4370-A255-218EAB36A5F4}" type="slidenum">
              <a:rPr lang="en-GB" smtClean="0"/>
              <a:t>24</a:t>
            </a:fld>
            <a:endParaRPr lang="en-GB"/>
          </a:p>
        </p:txBody>
      </p:sp>
    </p:spTree>
    <p:extLst>
      <p:ext uri="{BB962C8B-B14F-4D97-AF65-F5344CB8AC3E}">
        <p14:creationId xmlns:p14="http://schemas.microsoft.com/office/powerpoint/2010/main" val="320151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https://html.spec.whatwg.org/multipage/grouping-content.html#the-p-element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317671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D05E9-B590-B707-A990-F16D7C204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C407E3-ADD8-C1FB-5C57-87240B5CF0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93B19F-4D4D-6277-9F7F-D3D62161A86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5A7E889-1F27-B8FF-DF93-95DE6F5107CA}"/>
              </a:ext>
            </a:extLst>
          </p:cNvPr>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453883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https://html.spec.whatwg.org/multipage/grouping-content.html#the-ol-element</a:t>
            </a:r>
          </a:p>
          <a:p>
            <a:r>
              <a:rPr lang="en-GB" dirty="0"/>
              <a:t>https://html.spec.whatwg.org/multipage/grouping-content.html#the-li-element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2054366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39D2-7315-5915-38B0-AC90B4F9EE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2568C2-027F-C91A-439D-9F315AA449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3BC536-F73C-2841-4269-D01784FB045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70FC554-A5C8-AB71-FFB9-663D9A38A20B}"/>
              </a:ext>
            </a:extLst>
          </p:cNvPr>
          <p:cNvSpPr>
            <a:spLocks noGrp="1"/>
          </p:cNvSpPr>
          <p:nvPr>
            <p:ph type="sldNum" sz="quarter" idx="5"/>
          </p:nvPr>
        </p:nvSpPr>
        <p:spPr/>
        <p:txBody>
          <a:bodyPr/>
          <a:lstStyle/>
          <a:p>
            <a:fld id="{B71FE5B5-A979-4370-A255-218EAB36A5F4}" type="slidenum">
              <a:rPr lang="en-GB" smtClean="0"/>
              <a:t>29</a:t>
            </a:fld>
            <a:endParaRPr lang="en-GB"/>
          </a:p>
        </p:txBody>
      </p:sp>
    </p:spTree>
    <p:extLst>
      <p:ext uri="{BB962C8B-B14F-4D97-AF65-F5344CB8AC3E}">
        <p14:creationId xmlns:p14="http://schemas.microsoft.com/office/powerpoint/2010/main" val="1080521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72FD0-8B1D-8A18-8F35-2C6DBDE3D0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91F0A0-EA12-4EB3-D465-AFFAE503F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342CD6-F922-2152-B6F1-A9789D862BB9}"/>
              </a:ext>
            </a:extLst>
          </p:cNvPr>
          <p:cNvSpPr>
            <a:spLocks noGrp="1"/>
          </p:cNvSpPr>
          <p:nvPr>
            <p:ph type="body" idx="1"/>
          </p:nvPr>
        </p:nvSpPr>
        <p:spPr/>
        <p:txBody>
          <a:bodyPr/>
          <a:lstStyle/>
          <a:p>
            <a:r>
              <a:rPr lang="en-GB" dirty="0"/>
              <a:t>https://html.spec.whatwg.org/multipage/grouping-content.html#the-ol-element</a:t>
            </a:r>
          </a:p>
          <a:p>
            <a:endParaRPr lang="en-GB" dirty="0"/>
          </a:p>
          <a:p>
            <a:r>
              <a:rPr lang="en-GB" dirty="0"/>
              <a:t>https://html.spec.whatwg.org/multipage/grouping-content.html#the-li-element</a:t>
            </a:r>
          </a:p>
        </p:txBody>
      </p:sp>
      <p:sp>
        <p:nvSpPr>
          <p:cNvPr id="4" name="Slide Number Placeholder 3">
            <a:extLst>
              <a:ext uri="{FF2B5EF4-FFF2-40B4-BE49-F238E27FC236}">
                <a16:creationId xmlns:a16="http://schemas.microsoft.com/office/drawing/2014/main" id="{E20F67E3-A7CD-0B9E-91CE-A4A358BA1E24}"/>
              </a:ext>
            </a:extLst>
          </p:cNvPr>
          <p:cNvSpPr>
            <a:spLocks noGrp="1"/>
          </p:cNvSpPr>
          <p:nvPr>
            <p:ph type="sldNum" sz="quarter" idx="5"/>
          </p:nvPr>
        </p:nvSpPr>
        <p:spPr/>
        <p:txBody>
          <a:bodyPr/>
          <a:lstStyle/>
          <a:p>
            <a:fld id="{B71FE5B5-A979-4370-A255-218EAB36A5F4}" type="slidenum">
              <a:rPr lang="en-GB" smtClean="0"/>
              <a:t>30</a:t>
            </a:fld>
            <a:endParaRPr lang="en-GB"/>
          </a:p>
        </p:txBody>
      </p:sp>
    </p:spTree>
    <p:extLst>
      <p:ext uri="{BB962C8B-B14F-4D97-AF65-F5344CB8AC3E}">
        <p14:creationId xmlns:p14="http://schemas.microsoft.com/office/powerpoint/2010/main" val="1857804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07DD7-7FA6-3F4A-EA6A-EA26F8315F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C7BA6A-2D0C-DB95-97F6-5714F60AD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A58195-3376-F20C-8FC2-A64491861C0B}"/>
              </a:ext>
            </a:extLst>
          </p:cNvPr>
          <p:cNvSpPr>
            <a:spLocks noGrp="1"/>
          </p:cNvSpPr>
          <p:nvPr>
            <p:ph type="body" idx="1"/>
          </p:nvPr>
        </p:nvSpPr>
        <p:spPr/>
        <p:txBody>
          <a:bodyPr/>
          <a:lstStyle/>
          <a:p>
            <a:r>
              <a:rPr lang="en-GB" dirty="0"/>
              <a:t>Use W3C HTML validator</a:t>
            </a:r>
          </a:p>
        </p:txBody>
      </p:sp>
      <p:sp>
        <p:nvSpPr>
          <p:cNvPr id="4" name="Slide Number Placeholder 3">
            <a:extLst>
              <a:ext uri="{FF2B5EF4-FFF2-40B4-BE49-F238E27FC236}">
                <a16:creationId xmlns:a16="http://schemas.microsoft.com/office/drawing/2014/main" id="{BE478A08-D6F1-67AD-A2CC-5CE979A1FD90}"/>
              </a:ext>
            </a:extLst>
          </p:cNvPr>
          <p:cNvSpPr>
            <a:spLocks noGrp="1"/>
          </p:cNvSpPr>
          <p:nvPr>
            <p:ph type="sldNum" sz="quarter" idx="5"/>
          </p:nvPr>
        </p:nvSpPr>
        <p:spPr/>
        <p:txBody>
          <a:bodyPr/>
          <a:lstStyle/>
          <a:p>
            <a:fld id="{B71FE5B5-A979-4370-A255-218EAB36A5F4}" type="slidenum">
              <a:rPr lang="en-GB" smtClean="0"/>
              <a:t>31</a:t>
            </a:fld>
            <a:endParaRPr lang="en-GB"/>
          </a:p>
        </p:txBody>
      </p:sp>
    </p:spTree>
    <p:extLst>
      <p:ext uri="{BB962C8B-B14F-4D97-AF65-F5344CB8AC3E}">
        <p14:creationId xmlns:p14="http://schemas.microsoft.com/office/powerpoint/2010/main" val="2204129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32</a:t>
            </a:fld>
            <a:endParaRPr lang="en-GB"/>
          </a:p>
        </p:txBody>
      </p:sp>
    </p:spTree>
    <p:extLst>
      <p:ext uri="{BB962C8B-B14F-4D97-AF65-F5344CB8AC3E}">
        <p14:creationId xmlns:p14="http://schemas.microsoft.com/office/powerpoint/2010/main" val="2482322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https://www.w3.org/Style/Examples/011/firstcs</a:t>
            </a:r>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4074380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4241576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https://html.spec.whatwg.org/multipage/indices.html#attributes-3</a:t>
            </a:r>
          </a:p>
          <a:p>
            <a:r>
              <a:rPr lang="en-GB" dirty="0"/>
              <a:t>https://developer.mozilla.org/en-US/docs/Web/HTML/Attributes</a:t>
            </a:r>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164092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22778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a:t>
            </a:fld>
            <a:endParaRPr lang="en-GB"/>
          </a:p>
        </p:txBody>
      </p:sp>
    </p:spTree>
    <p:extLst>
      <p:ext uri="{BB962C8B-B14F-4D97-AF65-F5344CB8AC3E}">
        <p14:creationId xmlns:p14="http://schemas.microsoft.com/office/powerpoint/2010/main" val="1814238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https://html.spec.whatwg.org/multipage/embedded-content.html#the-img-element</a:t>
            </a:r>
          </a:p>
          <a:p>
            <a:r>
              <a:rPr lang="en-GB" dirty="0"/>
              <a:t>Add to webpage before getting image – see alt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No</a:t>
            </a:r>
            <a:r>
              <a:rPr lang="en-GB" dirty="0"/>
              <a:t> </a:t>
            </a:r>
            <a:r>
              <a:rPr lang="en-GB" dirty="0">
                <a:latin typeface="Consolas" panose="020B0609020204030204" pitchFamily="49" charset="0"/>
              </a:rPr>
              <a:t>type</a:t>
            </a:r>
            <a:r>
              <a:rPr lang="en-GB" dirty="0"/>
              <a:t> attribute!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src</a:t>
            </a:r>
            <a:r>
              <a:rPr lang="en-GB" dirty="0"/>
              <a:t>: source URL</a:t>
            </a:r>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495002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AF95A-C85E-9BC3-6C45-844E3EDE9F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E8DED9-9832-4BF6-C4A2-A7FBC1B24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442B5E-DC5E-D0F1-A177-541C64F279C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AD1B14D-1BB4-CAD2-0E85-28F71F528538}"/>
              </a:ext>
            </a:extLst>
          </p:cNvPr>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1284097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https://html.spec.whatwg.org/multipage/media.html#the-audio-element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042741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C0B41-76EF-2370-ECE4-1257BA4D0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ADC00D-B1D3-4BF6-119D-242030C97A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48104A-DDE7-7A87-C9B6-E46BF2F8702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BA0E9BA-BD34-15A9-EA9D-83B7A2B602D3}"/>
              </a:ext>
            </a:extLst>
          </p:cNvPr>
          <p:cNvSpPr>
            <a:spLocks noGrp="1"/>
          </p:cNvSpPr>
          <p:nvPr>
            <p:ph type="sldNum" sz="quarter" idx="5"/>
          </p:nvPr>
        </p:nvSpPr>
        <p:spPr/>
        <p:txBody>
          <a:bodyPr/>
          <a:lstStyle/>
          <a:p>
            <a:fld id="{B71FE5B5-A979-4370-A255-218EAB36A5F4}" type="slidenum">
              <a:rPr lang="en-GB" smtClean="0"/>
              <a:t>43</a:t>
            </a:fld>
            <a:endParaRPr lang="en-GB"/>
          </a:p>
        </p:txBody>
      </p:sp>
    </p:spTree>
    <p:extLst>
      <p:ext uri="{BB962C8B-B14F-4D97-AF65-F5344CB8AC3E}">
        <p14:creationId xmlns:p14="http://schemas.microsoft.com/office/powerpoint/2010/main" val="613205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https://html.spec.whatwg.org/multipage/media.html#the-video-element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181949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454DD-9419-3003-4853-9C6CECD0F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8B714-CB36-12AB-6224-8AC7D899E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A9F90C-14DA-FEB7-EC31-681BDAD868F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B5A333D-5B82-F432-471C-CE82B1EB5F24}"/>
              </a:ext>
            </a:extLst>
          </p:cNvPr>
          <p:cNvSpPr>
            <a:spLocks noGrp="1"/>
          </p:cNvSpPr>
          <p:nvPr>
            <p:ph type="sldNum" sz="quarter" idx="5"/>
          </p:nvPr>
        </p:nvSpPr>
        <p:spPr/>
        <p:txBody>
          <a:bodyPr/>
          <a:lstStyle/>
          <a:p>
            <a:fld id="{B71FE5B5-A979-4370-A255-218EAB36A5F4}" type="slidenum">
              <a:rPr lang="en-GB" smtClean="0"/>
              <a:t>45</a:t>
            </a:fld>
            <a:endParaRPr lang="en-GB"/>
          </a:p>
        </p:txBody>
      </p:sp>
    </p:spTree>
    <p:extLst>
      <p:ext uri="{BB962C8B-B14F-4D97-AF65-F5344CB8AC3E}">
        <p14:creationId xmlns:p14="http://schemas.microsoft.com/office/powerpoint/2010/main" val="3390852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https://html.spec.whatwg.org/multipage/text-level-semantics.html#the-a-element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FFFFFF"/>
                </a:solidFill>
                <a:effectLst/>
                <a:latin typeface="Courier New" panose="02070309020205020404" pitchFamily="49" charset="0"/>
              </a:rPr>
              <a:t>target="_blank"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CiscoSansTT"/>
              </a:rPr>
              <a:t>download="cat.gif"  the target of the link should be downloaded rather than navigated to</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13231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48</a:t>
            </a:fld>
            <a:endParaRPr lang="en-GB"/>
          </a:p>
        </p:txBody>
      </p:sp>
    </p:spTree>
    <p:extLst>
      <p:ext uri="{BB962C8B-B14F-4D97-AF65-F5344CB8AC3E}">
        <p14:creationId xmlns:p14="http://schemas.microsoft.com/office/powerpoint/2010/main" val="1939761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https://html.spec.whatwg.org/multipage/text-level-semantics.html#the-a-element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191988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98678-78F1-AE3A-6104-542DD9578B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2D6FD9-C2C7-6D54-D595-B5D706D15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E91AD-C665-87DF-AF28-BDE1DFA3246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2C9BA79-E381-6B33-6C4A-A07742DAC929}"/>
              </a:ext>
            </a:extLst>
          </p:cNvPr>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418276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4281979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https://www.w3.org/TR/WD-html40-970917/htmlweb.html</a:t>
            </a:r>
          </a:p>
        </p:txBody>
      </p:sp>
      <p:sp>
        <p:nvSpPr>
          <p:cNvPr id="4" name="Slide Number Placeholder 3"/>
          <p:cNvSpPr>
            <a:spLocks noGrp="1"/>
          </p:cNvSpPr>
          <p:nvPr>
            <p:ph type="sldNum" sz="quarter" idx="5"/>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620952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28428760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https://www.w3.org/TR/WD-html40-970917/htmlweb.html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Up then down: </a:t>
            </a:r>
            <a:r>
              <a:rPr lang="en-US" altLang="en-US" sz="1200" dirty="0">
                <a:solidFill>
                  <a:srgbClr val="FF0000"/>
                </a:solidFill>
                <a:latin typeface="Consolas" panose="020B0609020204030204" pitchFamily="49" charset="0"/>
              </a:rPr>
              <a:t>../</a:t>
            </a:r>
            <a:r>
              <a:rPr lang="en-US" altLang="en-US" sz="1200" dirty="0">
                <a:latin typeface="Consolas" panose="020B0609020204030204" pitchFamily="49" charset="0"/>
              </a:rPr>
              <a:t>animals/cat.html</a:t>
            </a:r>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2499963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28435073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index.html – relative addresses for style and lamb? style.css &amp; media/lamb.jpg</a:t>
            </a:r>
          </a:p>
          <a:p>
            <a:r>
              <a:rPr lang="en-GB" dirty="0"/>
              <a:t>dogs.html – relative addresses for style and wolf? ../style.css &amp; ../media/</a:t>
            </a:r>
            <a:r>
              <a:rPr lang="en-GB"/>
              <a:t>wolf.gif</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33781706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 </a:t>
            </a:r>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90234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6BC43-DD7A-9D00-755C-C192529FC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C7FB63-0A38-18C4-862F-452AEED999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66B3AF-8544-2D15-7F26-99709B6DA4B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AC0755B-FD08-3E81-DD26-19C4EB662C92}"/>
              </a:ext>
            </a:extLst>
          </p:cNvPr>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40500314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https://developer.mozilla.org/en-US/docs/Web/HTTP/Basics_of_HTTP/MIME_types/Common_types</a:t>
            </a:r>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38118688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4215886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https://developer.mozilla.org/en-US/docs/Web/HTTP/Basics_of_HTTP/MIME_types/Common_types</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2365412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a:t>
            </a:r>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169267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40513548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https://html.spec.whatwg.org/multipage/#toc-semantics</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1950941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5685019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15275190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https://html.spec.whatwg.org/multipage/semantics.html#the-style-element</a:t>
            </a:r>
          </a:p>
          <a:p>
            <a:r>
              <a:rPr lang="en-GB" dirty="0"/>
              <a:t>https://meiert.com/en/indices/css-properties/</a:t>
            </a:r>
          </a:p>
          <a:p>
            <a:r>
              <a:rPr lang="en-GB" dirty="0"/>
              <a:t>https://www.w3.org/TR/CSS/#properties</a:t>
            </a:r>
          </a:p>
        </p:txBody>
      </p:sp>
      <p:sp>
        <p:nvSpPr>
          <p:cNvPr id="4" name="Slide Number Placeholder 3"/>
          <p:cNvSpPr>
            <a:spLocks noGrp="1"/>
          </p:cNvSpPr>
          <p:nvPr>
            <p:ph type="sldNum" sz="quarter" idx="5"/>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5464077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3687165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12042722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18457472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34465513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384364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https://www.w3.org/Style/Examples/011/firstcss</a:t>
            </a:r>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23804172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18926753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23652136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https://www.w3.org/TR/css-fonts-3/#font-family-prop</a:t>
            </a:r>
          </a:p>
        </p:txBody>
      </p:sp>
      <p:sp>
        <p:nvSpPr>
          <p:cNvPr id="4" name="Slide Number Placeholder 3"/>
          <p:cNvSpPr>
            <a:spLocks noGrp="1"/>
          </p:cNvSpPr>
          <p:nvPr>
            <p:ph type="sldNum" sz="quarter" idx="5"/>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39000241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1953535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https://www.w3.org/TR/css-fonts-3/#font-size-prop</a:t>
            </a:r>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11440375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81</a:t>
            </a:fld>
            <a:endParaRPr lang="en-GB"/>
          </a:p>
        </p:txBody>
      </p:sp>
    </p:spTree>
    <p:extLst>
      <p:ext uri="{BB962C8B-B14F-4D97-AF65-F5344CB8AC3E}">
        <p14:creationId xmlns:p14="http://schemas.microsoft.com/office/powerpoint/2010/main" val="27999100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https://www.w3.org/TR/css-color-3/#color0</a:t>
            </a:r>
          </a:p>
        </p:txBody>
      </p:sp>
      <p:sp>
        <p:nvSpPr>
          <p:cNvPr id="4" name="Slide Number Placeholder 3"/>
          <p:cNvSpPr>
            <a:spLocks noGrp="1"/>
          </p:cNvSpPr>
          <p:nvPr>
            <p:ph type="sldNum" sz="quarter" idx="5"/>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32325185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12989624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https://www.w3.org/TR/css-color-3/#color0</a:t>
            </a:r>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15261411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3442771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2178833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https://www.w3.org/TR/css-backgrounds-3/#the-background-color</a:t>
            </a:r>
          </a:p>
        </p:txBody>
      </p:sp>
      <p:sp>
        <p:nvSpPr>
          <p:cNvPr id="4" name="Slide Number Placeholder 3"/>
          <p:cNvSpPr>
            <a:spLocks noGrp="1"/>
          </p:cNvSpPr>
          <p:nvPr>
            <p:ph type="sldNum" sz="quarter" idx="5"/>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14088881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38339169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part of N5 but useful for </a:t>
            </a:r>
            <a:r>
              <a:rPr lang="en-GB"/>
              <a:t>resizing images.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18401308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6014510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10043005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25454479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42454329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30885145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6686943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https://html.spec.whatwg.org/multipage/semantics.html#the-link-element</a:t>
            </a:r>
          </a:p>
          <a:p>
            <a:endParaRPr lang="en-GB" dirty="0"/>
          </a:p>
          <a:p>
            <a:r>
              <a:rPr lang="en-GB" dirty="0" err="1"/>
              <a:t>rel</a:t>
            </a:r>
            <a:r>
              <a:rPr lang="en-GB" dirty="0"/>
              <a:t> attribute is required</a:t>
            </a:r>
          </a:p>
        </p:txBody>
      </p:sp>
      <p:sp>
        <p:nvSpPr>
          <p:cNvPr id="4" name="Slide Number Placeholder 3"/>
          <p:cNvSpPr>
            <a:spLocks noGrp="1"/>
          </p:cNvSpPr>
          <p:nvPr>
            <p:ph type="sldNum" sz="quarter" idx="5"/>
          </p:nvPr>
        </p:nvSpPr>
        <p:spPr/>
        <p:txBody>
          <a:bodyPr/>
          <a:lstStyle/>
          <a:p>
            <a:fld id="{B71FE5B5-A979-4370-A255-218EAB36A5F4}" type="slidenum">
              <a:rPr lang="en-GB" smtClean="0"/>
              <a:t>95</a:t>
            </a:fld>
            <a:endParaRPr lang="en-GB"/>
          </a:p>
        </p:txBody>
      </p:sp>
    </p:spTree>
    <p:extLst>
      <p:ext uri="{BB962C8B-B14F-4D97-AF65-F5344CB8AC3E}">
        <p14:creationId xmlns:p14="http://schemas.microsoft.com/office/powerpoint/2010/main" val="106514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https://html.spec.whatwg.org/multipage/semantics.html#the-html-element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A71D5D"/>
                </a:solidFill>
                <a:latin typeface="Consolas" panose="020B0609020204030204" pitchFamily="49" charset="0"/>
              </a:rPr>
              <a:t>&lt;!DOCTYPE</a:t>
            </a:r>
            <a:r>
              <a:rPr lang="en-US" altLang="en-US" sz="1200" dirty="0">
                <a:solidFill>
                  <a:srgbClr val="000000"/>
                </a:solidFill>
                <a:latin typeface="Consolas" panose="020B0609020204030204" pitchFamily="49" charset="0"/>
              </a:rPr>
              <a:t> html</a:t>
            </a:r>
            <a:r>
              <a:rPr lang="en-US" altLang="en-US" sz="1200" dirty="0">
                <a:solidFill>
                  <a:srgbClr val="A71D5D"/>
                </a:solidFill>
                <a:latin typeface="Consolas" panose="020B0609020204030204" pitchFamily="49" charset="0"/>
              </a:rPr>
              <a:t>&gt;</a:t>
            </a:r>
            <a:r>
              <a:rPr lang="en-GB" altLang="en-US" sz="1200" dirty="0">
                <a:solidFill>
                  <a:srgbClr val="A71D5D"/>
                </a:solidFill>
                <a:latin typeface="Consolas" panose="020B0609020204030204" pitchFamily="49" charset="0"/>
              </a:rPr>
              <a:t> = HTML 5</a:t>
            </a:r>
            <a:endParaRPr lang="en-US" altLang="en-US" sz="120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29727518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96</a:t>
            </a:fld>
            <a:endParaRPr lang="en-GB"/>
          </a:p>
        </p:txBody>
      </p:sp>
    </p:spTree>
    <p:extLst>
      <p:ext uri="{BB962C8B-B14F-4D97-AF65-F5344CB8AC3E}">
        <p14:creationId xmlns:p14="http://schemas.microsoft.com/office/powerpoint/2010/main" val="32163678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https://html.spec.whatwg.org/multipage/links.html#rel-icon</a:t>
            </a:r>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17730794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 handlers: https://html.spec.whatwg.org/multipage/indices.html#attributes-3</a:t>
            </a:r>
          </a:p>
        </p:txBody>
      </p:sp>
      <p:sp>
        <p:nvSpPr>
          <p:cNvPr id="4" name="Slide Number Placeholder 3"/>
          <p:cNvSpPr>
            <a:spLocks noGrp="1"/>
          </p:cNvSpPr>
          <p:nvPr>
            <p:ph type="sldNum" sz="quarter" idx="5"/>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24983788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https://html.spec.whatwg.org/multipage/scripting.html#the-script-element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99</a:t>
            </a:fld>
            <a:endParaRPr lang="en-GB"/>
          </a:p>
        </p:txBody>
      </p:sp>
    </p:spTree>
    <p:extLst>
      <p:ext uri="{BB962C8B-B14F-4D97-AF65-F5344CB8AC3E}">
        <p14:creationId xmlns:p14="http://schemas.microsoft.com/office/powerpoint/2010/main" val="9407538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236932627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https://html.spec.whatwg.org/multipage/scripting.html#the-script-element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8186650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15443211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https://html.spec.whatwg.org/multipage/indices.html#attributes-3</a:t>
            </a:r>
          </a:p>
        </p:txBody>
      </p:sp>
      <p:sp>
        <p:nvSpPr>
          <p:cNvPr id="4" name="Slide Number Placeholder 3"/>
          <p:cNvSpPr>
            <a:spLocks noGrp="1"/>
          </p:cNvSpPr>
          <p:nvPr>
            <p:ph type="sldNum" sz="quarter" idx="5"/>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28401521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33175825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https://html.spec.whatwg.org/multipage/scripting.html#the-script-element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105</a:t>
            </a:fld>
            <a:endParaRPr lang="en-GB"/>
          </a:p>
        </p:txBody>
      </p:sp>
    </p:spTree>
    <p:extLst>
      <p:ext uri="{BB962C8B-B14F-4D97-AF65-F5344CB8AC3E}">
        <p14:creationId xmlns:p14="http://schemas.microsoft.com/office/powerpoint/2010/main" val="68178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EE4E-AC6B-4C9D-A2F9-F59ADE63BD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38EB70-A9B6-A04E-C969-90755CE50C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E6C00-95E4-4F8D-9352-2DE63293C0A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BFB916-5449-11A8-218E-DFFBBEDC44B4}"/>
              </a:ext>
            </a:extLst>
          </p:cNvPr>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2672368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36010744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https://www.w3schools.com/jsref/prop_style_color.asp</a:t>
            </a:r>
          </a:p>
        </p:txBody>
      </p:sp>
      <p:sp>
        <p:nvSpPr>
          <p:cNvPr id="4" name="Slide Number Placeholder 3"/>
          <p:cNvSpPr>
            <a:spLocks noGrp="1"/>
          </p:cNvSpPr>
          <p:nvPr>
            <p:ph type="sldNum" sz="quarter" idx="5"/>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7428988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https://www.w3schools.com/jsref/prop_style_color.asp</a:t>
            </a:r>
          </a:p>
        </p:txBody>
      </p:sp>
      <p:sp>
        <p:nvSpPr>
          <p:cNvPr id="4" name="Slide Number Placeholder 3"/>
          <p:cNvSpPr>
            <a:spLocks noGrp="1"/>
          </p:cNvSpPr>
          <p:nvPr>
            <p:ph type="sldNum" sz="quarter" idx="5"/>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13427442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20465538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42830029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https://www.w3schools.com/jsref/prop_style_color.asp</a:t>
            </a:r>
          </a:p>
        </p:txBody>
      </p:sp>
      <p:sp>
        <p:nvSpPr>
          <p:cNvPr id="4" name="Slide Number Placeholder 3"/>
          <p:cNvSpPr>
            <a:spLocks noGrp="1"/>
          </p:cNvSpPr>
          <p:nvPr>
            <p:ph type="sldNum" sz="quarter" idx="5"/>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12746226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98005991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https://html.spec.whatwg.org/multipage/semantics.html#the-link-element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290629427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67226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07/03/2025</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07/03/2025</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N5 Computing Science</a:t>
            </a:r>
          </a:p>
        </p:txBody>
      </p:sp>
      <p:sp>
        <p:nvSpPr>
          <p:cNvPr id="3" name="Subtitle 2"/>
          <p:cNvSpPr>
            <a:spLocks noGrp="1"/>
          </p:cNvSpPr>
          <p:nvPr>
            <p:ph type="subTitle" idx="1"/>
          </p:nvPr>
        </p:nvSpPr>
        <p:spPr/>
        <p:txBody>
          <a:bodyPr/>
          <a:lstStyle/>
          <a:p>
            <a:r>
              <a:rPr lang="en-GB" dirty="0"/>
              <a:t>Web Design and Development</a:t>
            </a:r>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lnSpcReduction="10000"/>
          </a:bodyPr>
          <a:lstStyle/>
          <a:p>
            <a:r>
              <a:rPr lang="en-GB" sz="3600" dirty="0"/>
              <a:t>Describe, exemplify and implement HTML code:</a:t>
            </a:r>
          </a:p>
          <a:p>
            <a:pPr lvl="1"/>
            <a:r>
              <a:rPr lang="en-GB" sz="3200" dirty="0"/>
              <a:t>html</a:t>
            </a:r>
          </a:p>
          <a:p>
            <a:pPr lvl="1"/>
            <a:r>
              <a:rPr lang="en-GB" sz="3200" dirty="0"/>
              <a:t>head</a:t>
            </a:r>
          </a:p>
          <a:p>
            <a:pPr lvl="1"/>
            <a:r>
              <a:rPr lang="en-GB" sz="3200" dirty="0"/>
              <a:t>title</a:t>
            </a:r>
          </a:p>
          <a:p>
            <a:pPr lvl="1"/>
            <a:r>
              <a:rPr lang="en-GB" sz="3200" dirty="0"/>
              <a:t>body</a:t>
            </a:r>
          </a:p>
          <a:p>
            <a:r>
              <a:rPr lang="en-GB" sz="3600" dirty="0"/>
              <a:t>Read and explain code that makes use of the above HTML.</a:t>
            </a:r>
            <a:endParaRPr lang="en-GB" dirty="0"/>
          </a:p>
        </p:txBody>
      </p:sp>
    </p:spTree>
    <p:extLst>
      <p:ext uri="{BB962C8B-B14F-4D97-AF65-F5344CB8AC3E}">
        <p14:creationId xmlns:p14="http://schemas.microsoft.com/office/powerpoint/2010/main" val="259621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Script (Internal JavaScript)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200" dirty="0">
                <a:solidFill>
                  <a:srgbClr val="B5BABF"/>
                </a:solidFill>
                <a:latin typeface="Consolas" panose="020B0609020204030204" pitchFamily="49" charset="0"/>
              </a:rPr>
              <a:t>1</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a:t>
            </a:r>
            <a:r>
              <a:rPr lang="en-GB" sz="4200" dirty="0">
                <a:solidFill>
                  <a:srgbClr val="FF0000"/>
                </a:solidFill>
                <a:latin typeface="Consolas" panose="020B0609020204030204" pitchFamily="49" charset="0"/>
              </a:rPr>
              <a:t>script</a:t>
            </a:r>
            <a:r>
              <a:rPr lang="en-GB" sz="4200" dirty="0">
                <a:solidFill>
                  <a:srgbClr val="A71D5D"/>
                </a:solidFill>
                <a:latin typeface="Consolas" panose="020B0609020204030204" pitchFamily="49" charset="0"/>
              </a:rPr>
              <a:t>&gt;</a:t>
            </a:r>
          </a:p>
          <a:p>
            <a:pPr marL="0" indent="0">
              <a:buNone/>
            </a:pPr>
            <a:r>
              <a:rPr lang="en-GB" sz="4200" dirty="0">
                <a:solidFill>
                  <a:srgbClr val="B5BABF"/>
                </a:solidFill>
                <a:latin typeface="Consolas" panose="020B0609020204030204" pitchFamily="49" charset="0"/>
              </a:rPr>
              <a:t>2</a:t>
            </a:r>
            <a:r>
              <a:rPr lang="en-GB" sz="4200" dirty="0">
                <a:solidFill>
                  <a:srgbClr val="A71D5D"/>
                </a:solidFill>
                <a:latin typeface="Consolas" panose="020B0609020204030204" pitchFamily="49" charset="0"/>
              </a:rPr>
              <a:t>     </a:t>
            </a:r>
          </a:p>
          <a:p>
            <a:pPr marL="0" indent="0">
              <a:buNone/>
            </a:pPr>
            <a:r>
              <a:rPr lang="en-GB" sz="4200" dirty="0">
                <a:solidFill>
                  <a:srgbClr val="B5BABF"/>
                </a:solidFill>
                <a:latin typeface="Consolas" panose="020B0609020204030204" pitchFamily="49" charset="0"/>
              </a:rPr>
              <a:t>3</a:t>
            </a:r>
            <a:r>
              <a:rPr lang="en-GB" sz="4200" dirty="0">
                <a:solidFill>
                  <a:srgbClr val="A71D5D"/>
                </a:solidFill>
                <a:latin typeface="Consolas" panose="020B0609020204030204" pitchFamily="49" charset="0"/>
              </a:rPr>
              <a:t>   &lt;/</a:t>
            </a:r>
            <a:r>
              <a:rPr lang="en-GB" sz="4200" dirty="0">
                <a:solidFill>
                  <a:srgbClr val="FF0000"/>
                </a:solidFill>
                <a:latin typeface="Consolas" panose="020B0609020204030204" pitchFamily="49" charset="0"/>
              </a:rPr>
              <a:t>script</a:t>
            </a:r>
            <a:r>
              <a:rPr lang="en-GB" sz="4200" dirty="0">
                <a:solidFill>
                  <a:srgbClr val="A71D5D"/>
                </a:solidFill>
                <a:latin typeface="Consolas" panose="020B0609020204030204" pitchFamily="49" charset="0"/>
              </a:rPr>
              <a:t>&gt;</a:t>
            </a:r>
          </a:p>
          <a:p>
            <a:pPr marL="0" indent="0">
              <a:lnSpc>
                <a:spcPct val="120000"/>
              </a:lnSpc>
              <a:buNone/>
            </a:pPr>
            <a:r>
              <a:rPr lang="en-GB" sz="4200" dirty="0">
                <a:solidFill>
                  <a:srgbClr val="B5BABF"/>
                </a:solidFill>
                <a:latin typeface="Consolas" panose="020B0609020204030204" pitchFamily="49" charset="0"/>
              </a:rPr>
              <a:t>4</a:t>
            </a:r>
            <a:r>
              <a:rPr lang="en-GB" sz="4200" dirty="0">
                <a:solidFill>
                  <a:srgbClr val="A71D5D"/>
                </a:solidFill>
                <a:latin typeface="Consolas" panose="020B0609020204030204" pitchFamily="49" charset="0"/>
              </a:rPr>
              <a:t> &lt;/body&gt;</a:t>
            </a:r>
          </a:p>
        </p:txBody>
      </p:sp>
      <p:sp>
        <p:nvSpPr>
          <p:cNvPr id="4" name="TextBox 3">
            <a:extLst>
              <a:ext uri="{FF2B5EF4-FFF2-40B4-BE49-F238E27FC236}">
                <a16:creationId xmlns:a16="http://schemas.microsoft.com/office/drawing/2014/main" id="{C40978C1-2FE4-9664-9E88-60E85F4313AC}"/>
              </a:ext>
            </a:extLst>
          </p:cNvPr>
          <p:cNvSpPr txBox="1"/>
          <p:nvPr/>
        </p:nvSpPr>
        <p:spPr>
          <a:xfrm>
            <a:off x="315287" y="5846544"/>
            <a:ext cx="11561499" cy="646331"/>
          </a:xfrm>
          <a:prstGeom prst="rect">
            <a:avLst/>
          </a:prstGeom>
          <a:noFill/>
        </p:spPr>
        <p:txBody>
          <a:bodyPr wrap="none" rtlCol="0">
            <a:spAutoFit/>
          </a:bodyPr>
          <a:lstStyle/>
          <a:p>
            <a:pPr algn="ctr"/>
            <a:r>
              <a:rPr lang="en-GB" sz="3600" dirty="0">
                <a:solidFill>
                  <a:srgbClr val="7030A0"/>
                </a:solidFill>
              </a:rPr>
              <a:t>Include </a:t>
            </a:r>
            <a:r>
              <a:rPr lang="en-GB" sz="3600" dirty="0">
                <a:solidFill>
                  <a:srgbClr val="A71D5D"/>
                </a:solidFill>
                <a:latin typeface="Consolas" panose="020B0609020204030204" pitchFamily="49" charset="0"/>
              </a:rPr>
              <a:t>        </a:t>
            </a:r>
            <a:r>
              <a:rPr lang="en-GB" sz="3600" dirty="0">
                <a:solidFill>
                  <a:srgbClr val="7030A0"/>
                </a:solidFill>
              </a:rPr>
              <a:t> element just before the end tag of </a:t>
            </a:r>
            <a:r>
              <a:rPr lang="en-GB" sz="3600" dirty="0">
                <a:solidFill>
                  <a:srgbClr val="A71D5D"/>
                </a:solidFill>
                <a:latin typeface="Consolas" panose="020B0609020204030204" pitchFamily="49" charset="0"/>
              </a:rPr>
              <a:t>     </a:t>
            </a:r>
          </a:p>
        </p:txBody>
      </p:sp>
    </p:spTree>
    <p:extLst>
      <p:ext uri="{BB962C8B-B14F-4D97-AF65-F5344CB8AC3E}">
        <p14:creationId xmlns:p14="http://schemas.microsoft.com/office/powerpoint/2010/main" val="5745782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Comments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rmAutofit/>
          </a:bodyPr>
          <a:lstStyle/>
          <a:p>
            <a:pPr marL="0" indent="0">
              <a:lnSpc>
                <a:spcPct val="120000"/>
              </a:lnSpc>
              <a:buNone/>
            </a:pPr>
            <a:r>
              <a:rPr lang="en-GB" sz="4000" dirty="0">
                <a:solidFill>
                  <a:srgbClr val="B5BABF"/>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&lt;script&gt;</a:t>
            </a:r>
          </a:p>
          <a:p>
            <a:pPr marL="0" indent="0">
              <a:buNone/>
            </a:pPr>
            <a:r>
              <a:rPr lang="en-GB" sz="4000" dirty="0">
                <a:solidFill>
                  <a:srgbClr val="B5BABF"/>
                </a:solidFill>
                <a:latin typeface="Consolas" panose="020B0609020204030204" pitchFamily="49" charset="0"/>
              </a:rPr>
              <a:t>2     </a:t>
            </a:r>
            <a:r>
              <a:rPr lang="en-GB" sz="4000" dirty="0">
                <a:solidFill>
                  <a:srgbClr val="FF0000"/>
                </a:solidFill>
                <a:latin typeface="Consolas" panose="020B0609020204030204" pitchFamily="49" charset="0"/>
              </a:rPr>
              <a:t>//</a:t>
            </a:r>
            <a:r>
              <a:rPr lang="en-GB" sz="4000" dirty="0">
                <a:solidFill>
                  <a:schemeClr val="bg1">
                    <a:lumMod val="50000"/>
                  </a:schemeClr>
                </a:solidFill>
                <a:latin typeface="Consolas" panose="020B0609020204030204" pitchFamily="49" charset="0"/>
              </a:rPr>
              <a:t> </a:t>
            </a:r>
            <a:r>
              <a:rPr lang="en-GB" sz="4000" dirty="0">
                <a:solidFill>
                  <a:srgbClr val="0000FF"/>
                </a:solidFill>
                <a:latin typeface="Consolas" panose="020B0609020204030204" pitchFamily="49" charset="0"/>
              </a:rPr>
              <a:t>Single line comment</a:t>
            </a:r>
          </a:p>
          <a:p>
            <a:pPr marL="0" indent="0">
              <a:buNone/>
            </a:pPr>
            <a:r>
              <a:rPr lang="en-GB" sz="4000" dirty="0">
                <a:solidFill>
                  <a:srgbClr val="B5BABF"/>
                </a:solidFill>
                <a:latin typeface="Consolas" panose="020B0609020204030204" pitchFamily="49" charset="0"/>
              </a:rPr>
              <a:t>3     </a:t>
            </a:r>
            <a:r>
              <a:rPr lang="en-GB" sz="4000" dirty="0">
                <a:solidFill>
                  <a:srgbClr val="FF0000"/>
                </a:solidFill>
                <a:latin typeface="Consolas" panose="020B0609020204030204" pitchFamily="49" charset="0"/>
              </a:rPr>
              <a:t>/*</a:t>
            </a:r>
          </a:p>
          <a:p>
            <a:pPr marL="0" indent="0">
              <a:buNone/>
            </a:pPr>
            <a:r>
              <a:rPr lang="en-GB" sz="4000" dirty="0">
                <a:solidFill>
                  <a:srgbClr val="B5BABF"/>
                </a:solidFill>
                <a:latin typeface="Consolas" panose="020B0609020204030204" pitchFamily="49" charset="0"/>
              </a:rPr>
              <a:t>4        </a:t>
            </a:r>
            <a:r>
              <a:rPr lang="en-GB" sz="4000" dirty="0">
                <a:solidFill>
                  <a:srgbClr val="0000FF"/>
                </a:solidFill>
                <a:latin typeface="Consolas" panose="020B0609020204030204" pitchFamily="49" charset="0"/>
              </a:rPr>
              <a:t>Multiline comment</a:t>
            </a:r>
          </a:p>
          <a:p>
            <a:pPr marL="0" indent="0">
              <a:buNone/>
            </a:pPr>
            <a:r>
              <a:rPr lang="en-GB" sz="4000" dirty="0">
                <a:solidFill>
                  <a:srgbClr val="B5BABF"/>
                </a:solidFill>
                <a:latin typeface="Consolas" panose="020B0609020204030204" pitchFamily="49" charset="0"/>
              </a:rPr>
              <a:t>5     </a:t>
            </a:r>
            <a:r>
              <a:rPr lang="en-GB" sz="4000" dirty="0">
                <a:solidFill>
                  <a:srgbClr val="FF0000"/>
                </a:solidFill>
                <a:latin typeface="Consolas" panose="020B0609020204030204" pitchFamily="49" charset="0"/>
              </a:rPr>
              <a:t>*/</a:t>
            </a: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4687259" y="3315514"/>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16" name="Callout: Bent Line with No Border 15">
            <a:extLst>
              <a:ext uri="{FF2B5EF4-FFF2-40B4-BE49-F238E27FC236}">
                <a16:creationId xmlns:a16="http://schemas.microsoft.com/office/drawing/2014/main" id="{16C0CA64-60AB-42EE-B3B3-C7A61FAF8EBD}"/>
              </a:ext>
            </a:extLst>
          </p:cNvPr>
          <p:cNvSpPr/>
          <p:nvPr/>
        </p:nvSpPr>
        <p:spPr>
          <a:xfrm>
            <a:off x="4687259" y="4768325"/>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spTree>
    <p:extLst>
      <p:ext uri="{BB962C8B-B14F-4D97-AF65-F5344CB8AC3E}">
        <p14:creationId xmlns:p14="http://schemas.microsoft.com/office/powerpoint/2010/main" val="16793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2000"/>
                                        <p:tgtEl>
                                          <p:spTgt spid="3">
                                            <p:txEl>
                                              <p:pRg st="3" end="3"/>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1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1000"/>
                                        <p:tgtEl>
                                          <p:spTgt spid="5"/>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6"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Comments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rmAutofit/>
          </a:bodyPr>
          <a:lstStyle/>
          <a:p>
            <a:pPr marL="0" indent="0">
              <a:lnSpc>
                <a:spcPct val="120000"/>
              </a:lnSpc>
              <a:buNone/>
            </a:pPr>
            <a:r>
              <a:rPr lang="en-GB" sz="4000" dirty="0">
                <a:solidFill>
                  <a:srgbClr val="B5BABF"/>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&lt;script&gt;</a:t>
            </a:r>
          </a:p>
          <a:p>
            <a:pPr marL="0" indent="0">
              <a:buNone/>
            </a:pPr>
            <a:r>
              <a:rPr lang="en-GB" sz="4000" dirty="0">
                <a:solidFill>
                  <a:srgbClr val="B5BABF"/>
                </a:solidFill>
                <a:latin typeface="Consolas" panose="020B0609020204030204" pitchFamily="49" charset="0"/>
              </a:rPr>
              <a:t>2     </a:t>
            </a:r>
            <a:r>
              <a:rPr lang="en-GB" sz="4000" dirty="0">
                <a:solidFill>
                  <a:srgbClr val="FF0000"/>
                </a:solidFill>
                <a:latin typeface="Consolas" panose="020B0609020204030204" pitchFamily="49" charset="0"/>
              </a:rPr>
              <a:t>//</a:t>
            </a:r>
            <a:r>
              <a:rPr lang="en-GB" sz="4000" dirty="0">
                <a:solidFill>
                  <a:schemeClr val="bg1">
                    <a:lumMod val="50000"/>
                  </a:schemeClr>
                </a:solidFill>
                <a:latin typeface="Consolas" panose="020B0609020204030204" pitchFamily="49" charset="0"/>
              </a:rPr>
              <a:t> </a:t>
            </a:r>
            <a:r>
              <a:rPr lang="en-GB" sz="4000" dirty="0">
                <a:solidFill>
                  <a:srgbClr val="0000FF"/>
                </a:solidFill>
                <a:latin typeface="Consolas" panose="020B0609020204030204" pitchFamily="49" charset="0"/>
              </a:rPr>
              <a:t>Single line comment</a:t>
            </a:r>
          </a:p>
          <a:p>
            <a:pPr marL="0" indent="0">
              <a:buNone/>
            </a:pPr>
            <a:r>
              <a:rPr lang="en-GB" sz="4000" dirty="0">
                <a:solidFill>
                  <a:srgbClr val="B5BABF"/>
                </a:solidFill>
                <a:latin typeface="Consolas" panose="020B0609020204030204" pitchFamily="49" charset="0"/>
              </a:rPr>
              <a:t>3     </a:t>
            </a:r>
            <a:r>
              <a:rPr lang="en-GB" sz="4000" dirty="0">
                <a:solidFill>
                  <a:srgbClr val="FF0000"/>
                </a:solidFill>
                <a:latin typeface="Consolas" panose="020B0609020204030204" pitchFamily="49" charset="0"/>
              </a:rPr>
              <a:t>/*</a:t>
            </a:r>
          </a:p>
          <a:p>
            <a:pPr marL="0" indent="0">
              <a:buNone/>
            </a:pPr>
            <a:r>
              <a:rPr lang="en-GB" sz="4000" dirty="0">
                <a:solidFill>
                  <a:srgbClr val="B5BABF"/>
                </a:solidFill>
                <a:latin typeface="Consolas" panose="020B0609020204030204" pitchFamily="49" charset="0"/>
              </a:rPr>
              <a:t>4        </a:t>
            </a:r>
            <a:r>
              <a:rPr lang="en-GB" sz="4000" dirty="0">
                <a:solidFill>
                  <a:srgbClr val="0000FF"/>
                </a:solidFill>
                <a:latin typeface="Consolas" panose="020B0609020204030204" pitchFamily="49" charset="0"/>
              </a:rPr>
              <a:t>Multiline comment</a:t>
            </a:r>
          </a:p>
          <a:p>
            <a:pPr marL="0" indent="0">
              <a:buNone/>
            </a:pPr>
            <a:r>
              <a:rPr lang="en-GB" sz="4000" dirty="0">
                <a:solidFill>
                  <a:srgbClr val="B5BABF"/>
                </a:solidFill>
                <a:latin typeface="Consolas" panose="020B0609020204030204" pitchFamily="49" charset="0"/>
              </a:rPr>
              <a:t>5     </a:t>
            </a:r>
            <a:r>
              <a:rPr lang="en-GB" sz="4000" dirty="0">
                <a:solidFill>
                  <a:srgbClr val="FF0000"/>
                </a:solidFill>
                <a:latin typeface="Consolas" panose="020B0609020204030204" pitchFamily="49" charset="0"/>
              </a:rPr>
              <a:t>*/</a:t>
            </a: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4687259" y="3315514"/>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16" name="Callout: Bent Line with No Border 15">
            <a:extLst>
              <a:ext uri="{FF2B5EF4-FFF2-40B4-BE49-F238E27FC236}">
                <a16:creationId xmlns:a16="http://schemas.microsoft.com/office/drawing/2014/main" id="{16C0CA64-60AB-42EE-B3B3-C7A61FAF8EBD}"/>
              </a:ext>
            </a:extLst>
          </p:cNvPr>
          <p:cNvSpPr/>
          <p:nvPr/>
        </p:nvSpPr>
        <p:spPr>
          <a:xfrm>
            <a:off x="4687259" y="4768325"/>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spTree>
    <p:extLst>
      <p:ext uri="{BB962C8B-B14F-4D97-AF65-F5344CB8AC3E}">
        <p14:creationId xmlns:p14="http://schemas.microsoft.com/office/powerpoint/2010/main" val="9958539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Elements with Events - Overview</a:t>
            </a: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6781435" y="2024967"/>
            <a:ext cx="4067796" cy="862642"/>
          </a:xfrm>
          <a:prstGeom prst="callout2">
            <a:avLst>
              <a:gd name="adj1" fmla="val 49217"/>
              <a:gd name="adj2" fmla="val -30"/>
              <a:gd name="adj3" fmla="val 49464"/>
              <a:gd name="adj4" fmla="val -6709"/>
              <a:gd name="adj5" fmla="val 112093"/>
              <a:gd name="adj6" fmla="val -667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Run when event triggered</a:t>
            </a:r>
          </a:p>
        </p:txBody>
      </p:sp>
      <p:sp>
        <p:nvSpPr>
          <p:cNvPr id="9" name="TextBox 8">
            <a:extLst>
              <a:ext uri="{FF2B5EF4-FFF2-40B4-BE49-F238E27FC236}">
                <a16:creationId xmlns:a16="http://schemas.microsoft.com/office/drawing/2014/main" id="{F3B639B4-E5C5-8DD1-DB2C-5DF574EC16F0}"/>
              </a:ext>
            </a:extLst>
          </p:cNvPr>
          <p:cNvSpPr txBox="1"/>
          <p:nvPr/>
        </p:nvSpPr>
        <p:spPr>
          <a:xfrm>
            <a:off x="1960894" y="2887609"/>
            <a:ext cx="8270213" cy="769441"/>
          </a:xfrm>
          <a:prstGeom prst="rect">
            <a:avLst/>
          </a:prstGeom>
          <a:noFill/>
        </p:spPr>
        <p:txBody>
          <a:bodyPr wrap="none" rtlCol="0">
            <a:spAutoFit/>
          </a:bodyPr>
          <a:lstStyle/>
          <a:p>
            <a:r>
              <a:rPr lang="en-GB" sz="4400" dirty="0">
                <a:latin typeface="Consolas" panose="020B0609020204030204" pitchFamily="49" charset="0"/>
              </a:rPr>
              <a:t>&lt;tag </a:t>
            </a:r>
            <a:r>
              <a:rPr lang="en-GB" sz="4400" dirty="0" err="1">
                <a:solidFill>
                  <a:srgbClr val="FF0000"/>
                </a:solidFill>
                <a:latin typeface="Consolas" panose="020B0609020204030204" pitchFamily="49" charset="0"/>
              </a:rPr>
              <a:t>onEvent</a:t>
            </a:r>
            <a:r>
              <a:rPr lang="en-GB" sz="4400" dirty="0">
                <a:solidFill>
                  <a:srgbClr val="0000FF"/>
                </a:solidFill>
                <a:latin typeface="Consolas" panose="020B0609020204030204" pitchFamily="49" charset="0"/>
              </a:rPr>
              <a:t>=</a:t>
            </a:r>
            <a:r>
              <a:rPr lang="en-GB" sz="4400" dirty="0">
                <a:latin typeface="Consolas" panose="020B0609020204030204" pitchFamily="49" charset="0"/>
              </a:rPr>
              <a:t>"</a:t>
            </a:r>
            <a:r>
              <a:rPr lang="en-GB" sz="4400" dirty="0">
                <a:solidFill>
                  <a:srgbClr val="FF0000"/>
                </a:solidFill>
                <a:latin typeface="Consolas" panose="020B0609020204030204" pitchFamily="49" charset="0"/>
              </a:rPr>
              <a:t>JavaScript</a:t>
            </a:r>
            <a:r>
              <a:rPr lang="en-GB" sz="4400" dirty="0">
                <a:latin typeface="Consolas" panose="020B0609020204030204" pitchFamily="49" charset="0"/>
              </a:rPr>
              <a:t>"&gt;</a:t>
            </a:r>
            <a:endParaRPr lang="en-GB" sz="4400" dirty="0"/>
          </a:p>
        </p:txBody>
      </p:sp>
      <p:sp>
        <p:nvSpPr>
          <p:cNvPr id="24" name="Callout: Bent Line with No Border 23">
            <a:extLst>
              <a:ext uri="{FF2B5EF4-FFF2-40B4-BE49-F238E27FC236}">
                <a16:creationId xmlns:a16="http://schemas.microsoft.com/office/drawing/2014/main" id="{535B09F3-DD14-0BE1-83EE-674A2D878E89}"/>
              </a:ext>
            </a:extLst>
          </p:cNvPr>
          <p:cNvSpPr/>
          <p:nvPr/>
        </p:nvSpPr>
        <p:spPr>
          <a:xfrm flipH="1">
            <a:off x="1030577" y="3831956"/>
            <a:ext cx="2414411"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Event handler</a:t>
            </a:r>
          </a:p>
        </p:txBody>
      </p:sp>
      <p:sp>
        <p:nvSpPr>
          <p:cNvPr id="25" name="TextBox 24">
            <a:extLst>
              <a:ext uri="{FF2B5EF4-FFF2-40B4-BE49-F238E27FC236}">
                <a16:creationId xmlns:a16="http://schemas.microsoft.com/office/drawing/2014/main" id="{05F5ADFE-C399-4090-C356-DD81EB05E487}"/>
              </a:ext>
            </a:extLst>
          </p:cNvPr>
          <p:cNvSpPr txBox="1"/>
          <p:nvPr/>
        </p:nvSpPr>
        <p:spPr>
          <a:xfrm>
            <a:off x="1962690" y="5292546"/>
            <a:ext cx="8266623" cy="1200329"/>
          </a:xfrm>
          <a:prstGeom prst="rect">
            <a:avLst/>
          </a:prstGeom>
          <a:noFill/>
        </p:spPr>
        <p:txBody>
          <a:bodyPr wrap="none" rtlCol="0">
            <a:spAutoFit/>
          </a:bodyPr>
          <a:lstStyle/>
          <a:p>
            <a:pPr algn="ctr"/>
            <a:r>
              <a:rPr lang="en-GB" sz="3600" dirty="0">
                <a:solidFill>
                  <a:srgbClr val="7030A0"/>
                </a:solidFill>
              </a:rPr>
              <a:t>Event handlers are specified in the start tag</a:t>
            </a:r>
          </a:p>
          <a:p>
            <a:pPr algn="ctr"/>
            <a:r>
              <a:rPr lang="en-GB" sz="3600" dirty="0">
                <a:solidFill>
                  <a:srgbClr val="7030A0"/>
                </a:solidFill>
              </a:rPr>
              <a:t>Multiple event handlers allowed</a:t>
            </a:r>
          </a:p>
        </p:txBody>
      </p:sp>
    </p:spTree>
    <p:extLst>
      <p:ext uri="{BB962C8B-B14F-4D97-AF65-F5344CB8AC3E}">
        <p14:creationId xmlns:p14="http://schemas.microsoft.com/office/powerpoint/2010/main" val="206348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2000"/>
                                        <p:tgtEl>
                                          <p:spTgt spid="2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xEl>
                                              <p:pRg st="1" end="1"/>
                                            </p:txEl>
                                          </p:spTgt>
                                        </p:tgtEl>
                                        <p:attrNameLst>
                                          <p:attrName>style.visibility</p:attrName>
                                        </p:attrNameLst>
                                      </p:cBhvr>
                                      <p:to>
                                        <p:strVal val="visible"/>
                                      </p:to>
                                    </p:set>
                                    <p:animEffect transition="in" filter="wipe(left)">
                                      <p:cBhvr>
                                        <p:cTn id="27" dur="20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p:bldP spid="24" grpId="0" animBg="1"/>
      <p:bldP spid="25" grpId="0" build="p"/>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Elements with Events - Overview</a:t>
            </a:r>
          </a:p>
        </p:txBody>
      </p:sp>
      <p:sp>
        <p:nvSpPr>
          <p:cNvPr id="9" name="TextBox 8">
            <a:extLst>
              <a:ext uri="{FF2B5EF4-FFF2-40B4-BE49-F238E27FC236}">
                <a16:creationId xmlns:a16="http://schemas.microsoft.com/office/drawing/2014/main" id="{F3B639B4-E5C5-8DD1-DB2C-5DF574EC16F0}"/>
              </a:ext>
            </a:extLst>
          </p:cNvPr>
          <p:cNvSpPr txBox="1"/>
          <p:nvPr/>
        </p:nvSpPr>
        <p:spPr>
          <a:xfrm>
            <a:off x="1960894" y="2887609"/>
            <a:ext cx="8270213" cy="769441"/>
          </a:xfrm>
          <a:prstGeom prst="rect">
            <a:avLst/>
          </a:prstGeom>
          <a:noFill/>
        </p:spPr>
        <p:txBody>
          <a:bodyPr wrap="none" rtlCol="0">
            <a:spAutoFit/>
          </a:bodyPr>
          <a:lstStyle/>
          <a:p>
            <a:r>
              <a:rPr lang="en-GB" sz="4400" dirty="0">
                <a:latin typeface="Consolas" panose="020B0609020204030204" pitchFamily="49" charset="0"/>
              </a:rPr>
              <a:t>&lt;tag </a:t>
            </a:r>
            <a:r>
              <a:rPr lang="en-GB" sz="4400" dirty="0" err="1">
                <a:solidFill>
                  <a:srgbClr val="FF0000"/>
                </a:solidFill>
                <a:latin typeface="Consolas" panose="020B0609020204030204" pitchFamily="49" charset="0"/>
              </a:rPr>
              <a:t>onEvent</a:t>
            </a:r>
            <a:r>
              <a:rPr lang="en-GB" sz="4400" dirty="0">
                <a:solidFill>
                  <a:srgbClr val="0000FF"/>
                </a:solidFill>
                <a:latin typeface="Consolas" panose="020B0609020204030204" pitchFamily="49" charset="0"/>
              </a:rPr>
              <a:t>=</a:t>
            </a:r>
            <a:r>
              <a:rPr lang="en-GB" sz="4400" dirty="0">
                <a:latin typeface="Consolas" panose="020B0609020204030204" pitchFamily="49" charset="0"/>
              </a:rPr>
              <a:t>"</a:t>
            </a:r>
            <a:r>
              <a:rPr lang="en-GB" sz="4400" dirty="0">
                <a:solidFill>
                  <a:srgbClr val="FF0000"/>
                </a:solidFill>
                <a:latin typeface="Consolas" panose="020B0609020204030204" pitchFamily="49" charset="0"/>
              </a:rPr>
              <a:t>JavaScript</a:t>
            </a:r>
            <a:r>
              <a:rPr lang="en-GB" sz="4400" dirty="0">
                <a:latin typeface="Consolas" panose="020B0609020204030204" pitchFamily="49" charset="0"/>
              </a:rPr>
              <a:t>"&gt;</a:t>
            </a:r>
            <a:endParaRPr lang="en-GB" sz="4400" dirty="0"/>
          </a:p>
        </p:txBody>
      </p:sp>
    </p:spTree>
    <p:extLst>
      <p:ext uri="{BB962C8B-B14F-4D97-AF65-F5344CB8AC3E}">
        <p14:creationId xmlns:p14="http://schemas.microsoft.com/office/powerpoint/2010/main" val="37063188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Using ID</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419099" y="2563091"/>
            <a:ext cx="11353802" cy="3613872"/>
          </a:xfrm>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A71D5D"/>
                </a:solidFill>
                <a:latin typeface="Consolas" panose="020B0609020204030204" pitchFamily="49" charset="0"/>
              </a:rPr>
              <a:t>&lt;p</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id</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"news" </a:t>
            </a:r>
            <a:r>
              <a:rPr lang="en-US" altLang="en-US" sz="4400" dirty="0" err="1">
                <a:solidFill>
                  <a:srgbClr val="0086B3"/>
                </a:solidFill>
                <a:latin typeface="Consolas" panose="020B0609020204030204" pitchFamily="49" charset="0"/>
              </a:rPr>
              <a:t>onmouseover</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"red()"</a:t>
            </a:r>
            <a:r>
              <a:rPr lang="en-US" altLang="en-US" sz="44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By Element ID</a:t>
            </a:r>
            <a:r>
              <a:rPr lang="en-US" altLang="en-US" sz="4400" dirty="0">
                <a:solidFill>
                  <a:srgbClr val="A71D5D"/>
                </a:solidFill>
                <a:latin typeface="Consolas" panose="020B0609020204030204" pitchFamily="49" charset="0"/>
              </a:rPr>
              <a:t>&lt;/p&gt;</a:t>
            </a:r>
            <a:endParaRPr lang="en-US" altLang="en-US" sz="60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79AEB255-B695-D4B5-9FA6-F301F036190F}"/>
              </a:ext>
            </a:extLst>
          </p:cNvPr>
          <p:cNvSpPr/>
          <p:nvPr/>
        </p:nvSpPr>
        <p:spPr>
          <a:xfrm flipH="1">
            <a:off x="3442207" y="1624492"/>
            <a:ext cx="2414411" cy="862642"/>
          </a:xfrm>
          <a:prstGeom prst="callout2">
            <a:avLst>
              <a:gd name="adj1" fmla="val 49217"/>
              <a:gd name="adj2" fmla="val -30"/>
              <a:gd name="adj3" fmla="val 49740"/>
              <a:gd name="adj4" fmla="val -12980"/>
              <a:gd name="adj5" fmla="val 134806"/>
              <a:gd name="adj6" fmla="val -133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Event handler</a:t>
            </a:r>
          </a:p>
        </p:txBody>
      </p:sp>
      <p:sp>
        <p:nvSpPr>
          <p:cNvPr id="7" name="Callout: Bent Line with No Border 6">
            <a:extLst>
              <a:ext uri="{FF2B5EF4-FFF2-40B4-BE49-F238E27FC236}">
                <a16:creationId xmlns:a16="http://schemas.microsoft.com/office/drawing/2014/main" id="{08586166-BD81-4FDA-3E69-E11AC298DEB7}"/>
              </a:ext>
            </a:extLst>
          </p:cNvPr>
          <p:cNvSpPr/>
          <p:nvPr/>
        </p:nvSpPr>
        <p:spPr>
          <a:xfrm flipH="1">
            <a:off x="6240160" y="4134705"/>
            <a:ext cx="2474317" cy="862642"/>
          </a:xfrm>
          <a:prstGeom prst="callout2">
            <a:avLst>
              <a:gd name="adj1" fmla="val 49217"/>
              <a:gd name="adj2" fmla="val -30"/>
              <a:gd name="adj3" fmla="val 49740"/>
              <a:gd name="adj4" fmla="val -12980"/>
              <a:gd name="adj5" fmla="val -74670"/>
              <a:gd name="adj6" fmla="val -1201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 to call</a:t>
            </a:r>
          </a:p>
        </p:txBody>
      </p:sp>
    </p:spTree>
    <p:extLst>
      <p:ext uri="{BB962C8B-B14F-4D97-AF65-F5344CB8AC3E}">
        <p14:creationId xmlns:p14="http://schemas.microsoft.com/office/powerpoint/2010/main" val="22003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Using ID</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419099" y="2563091"/>
            <a:ext cx="11353802" cy="3613872"/>
          </a:xfrm>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A71D5D"/>
                </a:solidFill>
                <a:latin typeface="Consolas" panose="020B0609020204030204" pitchFamily="49" charset="0"/>
              </a:rPr>
              <a:t>&lt;p</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id</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"news" </a:t>
            </a:r>
            <a:r>
              <a:rPr lang="en-US" altLang="en-US" sz="4400" dirty="0" err="1">
                <a:solidFill>
                  <a:srgbClr val="0086B3"/>
                </a:solidFill>
                <a:latin typeface="Consolas" panose="020B0609020204030204" pitchFamily="49" charset="0"/>
              </a:rPr>
              <a:t>onmouseover</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"red()"</a:t>
            </a:r>
            <a:r>
              <a:rPr lang="en-US" altLang="en-US" sz="44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By Element ID</a:t>
            </a:r>
            <a:r>
              <a:rPr lang="en-US" altLang="en-US" sz="4400" dirty="0">
                <a:solidFill>
                  <a:srgbClr val="A71D5D"/>
                </a:solidFill>
                <a:latin typeface="Consolas" panose="020B0609020204030204" pitchFamily="49" charset="0"/>
              </a:rPr>
              <a:t>&lt;/p&gt;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273696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a:xfrm>
            <a:off x="838200" y="345597"/>
            <a:ext cx="10515600" cy="1325563"/>
          </a:xfrm>
        </p:spPr>
        <p:txBody>
          <a:bodyPr/>
          <a:lstStyle/>
          <a:p>
            <a:r>
              <a:rPr lang="en-GB" dirty="0"/>
              <a:t>JavaScript – </a:t>
            </a:r>
            <a:r>
              <a:rPr lang="en-GB" dirty="0" err="1"/>
              <a:t>getElementById</a:t>
            </a:r>
            <a:endParaRPr lang="en-GB" dirty="0"/>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690688"/>
            <a:ext cx="10764000" cy="4351338"/>
          </a:xfrm>
        </p:spPr>
        <p:txBody>
          <a:bodyPr>
            <a:no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000000"/>
                </a:solidFill>
                <a:latin typeface="Consolas" panose="020B0609020204030204" pitchFamily="49" charset="0"/>
              </a:rPr>
              <a:t>function </a:t>
            </a:r>
            <a:r>
              <a:rPr lang="en-US" altLang="en-US" sz="4000" dirty="0">
                <a:solidFill>
                  <a:srgbClr val="0086B3"/>
                </a:solidFill>
                <a:latin typeface="Consolas" panose="020B0609020204030204" pitchFamily="49" charset="0"/>
              </a:rPr>
              <a:t>red</a:t>
            </a:r>
            <a:r>
              <a:rPr lang="en-US" altLang="en-US" sz="4000" dirty="0">
                <a:solidFill>
                  <a:srgbClr val="000000"/>
                </a:solidFill>
                <a:latin typeface="Consolas" panose="020B0609020204030204" pitchFamily="49" charset="0"/>
              </a:rPr>
              <a:t>() {</a:t>
            </a:r>
          </a:p>
          <a:p>
            <a:pPr marL="0" indent="0">
              <a:buNone/>
            </a:pPr>
            <a:r>
              <a:rPr lang="en-US" altLang="en-US" sz="4000" dirty="0">
                <a:solidFill>
                  <a:srgbClr val="B2B2B2"/>
                </a:solidFill>
                <a:latin typeface="Consolas" panose="020B0609020204030204" pitchFamily="49" charset="0"/>
              </a:rPr>
              <a:t>2 </a:t>
            </a:r>
            <a:r>
              <a:rPr lang="en-US" altLang="en-US" sz="4000" dirty="0" err="1">
                <a:solidFill>
                  <a:srgbClr val="000000"/>
                </a:solidFill>
                <a:latin typeface="Consolas" panose="020B0609020204030204" pitchFamily="49" charset="0"/>
              </a:rPr>
              <a:t>document.</a:t>
            </a:r>
            <a:r>
              <a:rPr lang="en-US" altLang="en-US" sz="4000" dirty="0" err="1">
                <a:solidFill>
                  <a:srgbClr val="0086B3"/>
                </a:solidFill>
                <a:latin typeface="Consolas" panose="020B0609020204030204" pitchFamily="49" charset="0"/>
              </a:rPr>
              <a:t>getElementById</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'news'</a:t>
            </a:r>
            <a:r>
              <a:rPr lang="en-US" altLang="en-US" sz="4000" dirty="0">
                <a:solidFill>
                  <a:srgbClr val="000000"/>
                </a:solidFill>
                <a:latin typeface="Consolas" panose="020B0609020204030204" pitchFamily="49" charset="0"/>
              </a:rPr>
              <a:t>)</a:t>
            </a:r>
          </a:p>
          <a:p>
            <a:pPr marL="0" indent="0">
              <a:buNone/>
            </a:pP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style.color</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'red'</a:t>
            </a:r>
            <a:r>
              <a:rPr lang="en-US" altLang="en-US" sz="4000" dirty="0">
                <a:solidFill>
                  <a:srgbClr val="000000"/>
                </a:solidFill>
                <a:latin typeface="Consolas" panose="020B0609020204030204" pitchFamily="49" charset="0"/>
              </a:rPr>
              <a:t>; </a:t>
            </a:r>
            <a:br>
              <a:rPr lang="en-US" altLang="en-US" sz="4000" dirty="0">
                <a:solidFill>
                  <a:srgbClr val="000000"/>
                </a:solidFill>
                <a:latin typeface="Consolas" panose="020B0609020204030204" pitchFamily="49" charset="0"/>
              </a:rPr>
            </a:b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&lt;/script&gt;</a:t>
            </a:r>
            <a:endParaRPr lang="en-GB" sz="3600" dirty="0">
              <a:latin typeface="Consolas" panose="020B0609020204030204" pitchFamily="49" charset="0"/>
            </a:endParaRP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7018256" y="1211150"/>
            <a:ext cx="2817481" cy="862642"/>
          </a:xfrm>
          <a:prstGeom prst="callout2">
            <a:avLst>
              <a:gd name="adj1" fmla="val 49953"/>
              <a:gd name="adj2" fmla="val -312"/>
              <a:gd name="adj3" fmla="val 49740"/>
              <a:gd name="adj4" fmla="val -12980"/>
              <a:gd name="adj5" fmla="val 80598"/>
              <a:gd name="adj6" fmla="val -3315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Curly brackets</a:t>
            </a:r>
          </a:p>
        </p:txBody>
      </p:sp>
      <p:sp>
        <p:nvSpPr>
          <p:cNvPr id="6" name="Callout: Bent Line with No Border 5">
            <a:extLst>
              <a:ext uri="{FF2B5EF4-FFF2-40B4-BE49-F238E27FC236}">
                <a16:creationId xmlns:a16="http://schemas.microsoft.com/office/drawing/2014/main" id="{5EE51122-47E4-494D-30CD-CEFF13FC63C6}"/>
              </a:ext>
            </a:extLst>
          </p:cNvPr>
          <p:cNvSpPr/>
          <p:nvPr/>
        </p:nvSpPr>
        <p:spPr>
          <a:xfrm>
            <a:off x="9496666" y="3543192"/>
            <a:ext cx="653221" cy="862642"/>
          </a:xfrm>
          <a:prstGeom prst="callout2">
            <a:avLst>
              <a:gd name="adj1" fmla="val 49953"/>
              <a:gd name="adj2" fmla="val -312"/>
              <a:gd name="adj3" fmla="val 50292"/>
              <a:gd name="adj4" fmla="val -40581"/>
              <a:gd name="adj5" fmla="val -34787"/>
              <a:gd name="adj6" fmla="val -411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ID</a:t>
            </a:r>
          </a:p>
        </p:txBody>
      </p:sp>
      <p:sp>
        <p:nvSpPr>
          <p:cNvPr id="7" name="Callout: Bent Line with No Border 6">
            <a:extLst>
              <a:ext uri="{FF2B5EF4-FFF2-40B4-BE49-F238E27FC236}">
                <a16:creationId xmlns:a16="http://schemas.microsoft.com/office/drawing/2014/main" id="{B6FACACF-8A3A-2BAC-3730-9144E2326A61}"/>
              </a:ext>
            </a:extLst>
          </p:cNvPr>
          <p:cNvSpPr/>
          <p:nvPr/>
        </p:nvSpPr>
        <p:spPr>
          <a:xfrm>
            <a:off x="8982929" y="4245193"/>
            <a:ext cx="1877864" cy="862642"/>
          </a:xfrm>
          <a:prstGeom prst="callout2">
            <a:avLst>
              <a:gd name="adj1" fmla="val 49953"/>
              <a:gd name="adj2" fmla="val -312"/>
              <a:gd name="adj3" fmla="val 50200"/>
              <a:gd name="adj4" fmla="val -20461"/>
              <a:gd name="adj5" fmla="val -38099"/>
              <a:gd name="adj6" fmla="val -1986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sp>
        <p:nvSpPr>
          <p:cNvPr id="8" name="Callout: Bent Line with No Border 7">
            <a:extLst>
              <a:ext uri="{FF2B5EF4-FFF2-40B4-BE49-F238E27FC236}">
                <a16:creationId xmlns:a16="http://schemas.microsoft.com/office/drawing/2014/main" id="{536E2715-41EB-D0C4-559B-C1C823ED39BA}"/>
              </a:ext>
            </a:extLst>
          </p:cNvPr>
          <p:cNvSpPr/>
          <p:nvPr/>
        </p:nvSpPr>
        <p:spPr>
          <a:xfrm flipH="1">
            <a:off x="4858997" y="4272290"/>
            <a:ext cx="2042393" cy="862642"/>
          </a:xfrm>
          <a:prstGeom prst="callout2">
            <a:avLst>
              <a:gd name="adj1" fmla="val 49953"/>
              <a:gd name="adj2" fmla="val -312"/>
              <a:gd name="adj3" fmla="val 50108"/>
              <a:gd name="adj4" fmla="val -15549"/>
              <a:gd name="adj5" fmla="val -42516"/>
              <a:gd name="adj6" fmla="val -1520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Single quote</a:t>
            </a:r>
          </a:p>
        </p:txBody>
      </p:sp>
      <p:sp>
        <p:nvSpPr>
          <p:cNvPr id="11" name="TextBox 10">
            <a:extLst>
              <a:ext uri="{FF2B5EF4-FFF2-40B4-BE49-F238E27FC236}">
                <a16:creationId xmlns:a16="http://schemas.microsoft.com/office/drawing/2014/main" id="{C4F07DAF-F3C1-45BB-9FC5-DE71962A8A1C}"/>
              </a:ext>
            </a:extLst>
          </p:cNvPr>
          <p:cNvSpPr txBox="1"/>
          <p:nvPr/>
        </p:nvSpPr>
        <p:spPr>
          <a:xfrm>
            <a:off x="2419432" y="5846544"/>
            <a:ext cx="7353231" cy="646331"/>
          </a:xfrm>
          <a:prstGeom prst="rect">
            <a:avLst/>
          </a:prstGeom>
          <a:noFill/>
        </p:spPr>
        <p:txBody>
          <a:bodyPr wrap="none" rtlCol="0">
            <a:spAutoFit/>
          </a:bodyPr>
          <a:lstStyle/>
          <a:p>
            <a:pPr algn="ctr"/>
            <a:r>
              <a:rPr lang="en-GB" sz="3600" dirty="0">
                <a:solidFill>
                  <a:srgbClr val="7030A0"/>
                </a:solidFill>
              </a:rPr>
              <a:t>ID used – Only works on one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0940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1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left)">
                                      <p:cBhvr>
                                        <p:cTn id="42"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11"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a:xfrm>
            <a:off x="838200" y="345597"/>
            <a:ext cx="10515600" cy="1325563"/>
          </a:xfrm>
        </p:spPr>
        <p:txBody>
          <a:bodyPr/>
          <a:lstStyle/>
          <a:p>
            <a:r>
              <a:rPr lang="en-GB" dirty="0"/>
              <a:t>JavaScript – </a:t>
            </a:r>
            <a:r>
              <a:rPr lang="en-GB" dirty="0" err="1"/>
              <a:t>getElementById</a:t>
            </a:r>
            <a:endParaRPr lang="en-GB" dirty="0"/>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690688"/>
            <a:ext cx="10764000" cy="4351338"/>
          </a:xfrm>
        </p:spPr>
        <p:txBody>
          <a:bodyPr>
            <a:no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000000"/>
                </a:solidFill>
                <a:latin typeface="Consolas" panose="020B0609020204030204" pitchFamily="49" charset="0"/>
              </a:rPr>
              <a:t>function </a:t>
            </a:r>
            <a:r>
              <a:rPr lang="en-US" altLang="en-US" sz="4000" dirty="0">
                <a:solidFill>
                  <a:srgbClr val="0086B3"/>
                </a:solidFill>
                <a:latin typeface="Consolas" panose="020B0609020204030204" pitchFamily="49" charset="0"/>
              </a:rPr>
              <a:t>red</a:t>
            </a:r>
            <a:r>
              <a:rPr lang="en-US" altLang="en-US" sz="4000" dirty="0">
                <a:solidFill>
                  <a:srgbClr val="000000"/>
                </a:solidFill>
                <a:latin typeface="Consolas" panose="020B0609020204030204" pitchFamily="49" charset="0"/>
              </a:rPr>
              <a:t>() {</a:t>
            </a:r>
          </a:p>
          <a:p>
            <a:pPr marL="0" indent="0">
              <a:buNone/>
            </a:pPr>
            <a:r>
              <a:rPr lang="en-US" altLang="en-US" sz="4000" dirty="0">
                <a:solidFill>
                  <a:srgbClr val="B2B2B2"/>
                </a:solidFill>
                <a:latin typeface="Consolas" panose="020B0609020204030204" pitchFamily="49" charset="0"/>
              </a:rPr>
              <a:t>2 </a:t>
            </a:r>
            <a:r>
              <a:rPr lang="en-US" altLang="en-US" sz="4000" dirty="0" err="1">
                <a:solidFill>
                  <a:srgbClr val="000000"/>
                </a:solidFill>
                <a:latin typeface="Consolas" panose="020B0609020204030204" pitchFamily="49" charset="0"/>
              </a:rPr>
              <a:t>document.</a:t>
            </a:r>
            <a:r>
              <a:rPr lang="en-US" altLang="en-US" sz="4000" dirty="0" err="1">
                <a:solidFill>
                  <a:srgbClr val="0086B3"/>
                </a:solidFill>
                <a:latin typeface="Consolas" panose="020B0609020204030204" pitchFamily="49" charset="0"/>
              </a:rPr>
              <a:t>getElementById</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'news'</a:t>
            </a:r>
            <a:r>
              <a:rPr lang="en-US" altLang="en-US" sz="4000" dirty="0">
                <a:solidFill>
                  <a:srgbClr val="000000"/>
                </a:solidFill>
                <a:latin typeface="Consolas" panose="020B0609020204030204" pitchFamily="49" charset="0"/>
              </a:rPr>
              <a:t>)</a:t>
            </a:r>
          </a:p>
          <a:p>
            <a:pPr marL="0" indent="0">
              <a:buNone/>
            </a:pP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style.color</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'red'</a:t>
            </a:r>
            <a:r>
              <a:rPr lang="en-US" altLang="en-US" sz="4000" dirty="0">
                <a:solidFill>
                  <a:srgbClr val="000000"/>
                </a:solidFill>
                <a:latin typeface="Consolas" panose="020B0609020204030204" pitchFamily="49" charset="0"/>
              </a:rPr>
              <a:t>; </a:t>
            </a:r>
            <a:br>
              <a:rPr lang="en-US" altLang="en-US" sz="4000" dirty="0">
                <a:solidFill>
                  <a:srgbClr val="000000"/>
                </a:solidFill>
                <a:latin typeface="Consolas" panose="020B0609020204030204" pitchFamily="49" charset="0"/>
              </a:rPr>
            </a:b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&lt;/script&gt;</a:t>
            </a:r>
            <a:endParaRPr lang="en-GB" sz="3600" dirty="0">
              <a:latin typeface="Consolas" panose="020B0609020204030204" pitchFamily="49" charset="0"/>
            </a:endParaRPr>
          </a:p>
        </p:txBody>
      </p:sp>
    </p:spTree>
    <p:extLst>
      <p:ext uri="{BB962C8B-B14F-4D97-AF65-F5344CB8AC3E}">
        <p14:creationId xmlns:p14="http://schemas.microsoft.com/office/powerpoint/2010/main" val="1586207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Using this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695067" y="3043506"/>
            <a:ext cx="10801865" cy="3163273"/>
          </a:xfrm>
        </p:spPr>
        <p:txBody>
          <a:bodyPr>
            <a:normAutofit/>
          </a:bodyPr>
          <a:lstStyle/>
          <a:p>
            <a:pPr marL="0" indent="0">
              <a:lnSpc>
                <a:spcPct val="120000"/>
              </a:lnSpc>
              <a:buNone/>
            </a:pPr>
            <a:r>
              <a:rPr lang="en-GB" sz="4200" dirty="0">
                <a:solidFill>
                  <a:srgbClr val="A71D5D"/>
                </a:solidFill>
                <a:latin typeface="Consolas" panose="020B0609020204030204" pitchFamily="49" charset="0"/>
              </a:rPr>
              <a:t>&lt;p </a:t>
            </a:r>
            <a:r>
              <a:rPr lang="en-GB" sz="4200" dirty="0" err="1">
                <a:solidFill>
                  <a:srgbClr val="0086B3"/>
                </a:solidFill>
                <a:latin typeface="Consolas" panose="020B0609020204030204" pitchFamily="49" charset="0"/>
              </a:rPr>
              <a:t>onmouseout</a:t>
            </a:r>
            <a:r>
              <a:rPr lang="en-GB" sz="4200" dirty="0">
                <a:latin typeface="Consolas" panose="020B0609020204030204" pitchFamily="49" charset="0"/>
              </a:rPr>
              <a:t>=</a:t>
            </a:r>
            <a:r>
              <a:rPr lang="en-GB" sz="4200" dirty="0">
                <a:solidFill>
                  <a:srgbClr val="183691"/>
                </a:solidFill>
                <a:latin typeface="Consolas" panose="020B0609020204030204" pitchFamily="49" charset="0"/>
              </a:rPr>
              <a:t>"green(this)"</a:t>
            </a:r>
            <a:r>
              <a:rPr lang="en-GB" sz="4200" dirty="0">
                <a:solidFill>
                  <a:srgbClr val="A71D5D"/>
                </a:solidFill>
                <a:latin typeface="Consolas" panose="020B0609020204030204" pitchFamily="49" charset="0"/>
              </a:rPr>
              <a:t>&gt;</a:t>
            </a:r>
            <a:r>
              <a:rPr lang="en-GB" sz="4200" dirty="0">
                <a:latin typeface="Consolas" panose="020B0609020204030204" pitchFamily="49" charset="0"/>
              </a:rPr>
              <a:t>Text</a:t>
            </a:r>
            <a:r>
              <a:rPr lang="en-GB" sz="4200" dirty="0">
                <a:solidFill>
                  <a:srgbClr val="A71D5D"/>
                </a:solidFill>
                <a:latin typeface="Consolas" panose="020B0609020204030204" pitchFamily="49" charset="0"/>
              </a:rPr>
              <a:t>&lt;/p&gt;</a:t>
            </a:r>
          </a:p>
        </p:txBody>
      </p:sp>
      <p:sp>
        <p:nvSpPr>
          <p:cNvPr id="6" name="Callout: Bent Line with No Border 5">
            <a:extLst>
              <a:ext uri="{FF2B5EF4-FFF2-40B4-BE49-F238E27FC236}">
                <a16:creationId xmlns:a16="http://schemas.microsoft.com/office/drawing/2014/main" id="{79AEB255-B695-D4B5-9FA6-F301F036190F}"/>
              </a:ext>
            </a:extLst>
          </p:cNvPr>
          <p:cNvSpPr/>
          <p:nvPr/>
        </p:nvSpPr>
        <p:spPr>
          <a:xfrm flipH="1">
            <a:off x="426333" y="4881660"/>
            <a:ext cx="2414411" cy="862642"/>
          </a:xfrm>
          <a:prstGeom prst="callout2">
            <a:avLst>
              <a:gd name="adj1" fmla="val 49217"/>
              <a:gd name="adj2" fmla="val -30"/>
              <a:gd name="adj3" fmla="val 49740"/>
              <a:gd name="adj4" fmla="val -12980"/>
              <a:gd name="adj5" fmla="val -132488"/>
              <a:gd name="adj6" fmla="val -1258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Event handler</a:t>
            </a:r>
          </a:p>
        </p:txBody>
      </p:sp>
      <p:sp>
        <p:nvSpPr>
          <p:cNvPr id="7" name="Callout: Bent Line with No Border 6">
            <a:extLst>
              <a:ext uri="{FF2B5EF4-FFF2-40B4-BE49-F238E27FC236}">
                <a16:creationId xmlns:a16="http://schemas.microsoft.com/office/drawing/2014/main" id="{08586166-BD81-4FDA-3E69-E11AC298DEB7}"/>
              </a:ext>
            </a:extLst>
          </p:cNvPr>
          <p:cNvSpPr/>
          <p:nvPr/>
        </p:nvSpPr>
        <p:spPr>
          <a:xfrm>
            <a:off x="6283164" y="4019018"/>
            <a:ext cx="2712553" cy="862642"/>
          </a:xfrm>
          <a:prstGeom prst="callout2">
            <a:avLst>
              <a:gd name="adj1" fmla="val 49217"/>
              <a:gd name="adj2" fmla="val -30"/>
              <a:gd name="adj3" fmla="val 49740"/>
              <a:gd name="adj4" fmla="val -12980"/>
              <a:gd name="adj5" fmla="val -11575"/>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to call</a:t>
            </a:r>
          </a:p>
        </p:txBody>
      </p:sp>
      <p:sp>
        <p:nvSpPr>
          <p:cNvPr id="5" name="Callout: Bent Line with No Border 4">
            <a:extLst>
              <a:ext uri="{FF2B5EF4-FFF2-40B4-BE49-F238E27FC236}">
                <a16:creationId xmlns:a16="http://schemas.microsoft.com/office/drawing/2014/main" id="{392A5C60-2427-408C-67FA-290AFC4E1C9B}"/>
              </a:ext>
            </a:extLst>
          </p:cNvPr>
          <p:cNvSpPr/>
          <p:nvPr/>
        </p:nvSpPr>
        <p:spPr>
          <a:xfrm flipH="1">
            <a:off x="2022393" y="1952813"/>
            <a:ext cx="4841732" cy="862642"/>
          </a:xfrm>
          <a:prstGeom prst="callout2">
            <a:avLst>
              <a:gd name="adj1" fmla="val 49217"/>
              <a:gd name="adj2" fmla="val -30"/>
              <a:gd name="adj3" fmla="val 49740"/>
              <a:gd name="adj4" fmla="val -12980"/>
              <a:gd name="adj5" fmla="val 134806"/>
              <a:gd name="adj6" fmla="val -133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Pass all info about </a:t>
            </a:r>
            <a:r>
              <a:rPr lang="en-GB" sz="2800" b="1" i="1" dirty="0">
                <a:solidFill>
                  <a:srgbClr val="FF0000"/>
                </a:solidFill>
              </a:rPr>
              <a:t>this</a:t>
            </a:r>
            <a:r>
              <a:rPr lang="en-GB" sz="2800" b="1" dirty="0">
                <a:solidFill>
                  <a:schemeClr val="tx1"/>
                </a:solidFill>
              </a:rPr>
              <a:t> </a:t>
            </a:r>
            <a:r>
              <a:rPr lang="en-GB" sz="2800" b="1" dirty="0">
                <a:solidFill>
                  <a:srgbClr val="7030A0"/>
                </a:solidFill>
              </a:rPr>
              <a:t>element</a:t>
            </a:r>
          </a:p>
        </p:txBody>
      </p:sp>
    </p:spTree>
    <p:extLst>
      <p:ext uri="{BB962C8B-B14F-4D97-AF65-F5344CB8AC3E}">
        <p14:creationId xmlns:p14="http://schemas.microsoft.com/office/powerpoint/2010/main" val="190202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Elements</a:t>
            </a: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175044" y="2022002"/>
            <a:ext cx="2314379" cy="862642"/>
          </a:xfrm>
          <a:prstGeom prst="callout2">
            <a:avLst>
              <a:gd name="adj1" fmla="val 49217"/>
              <a:gd name="adj2" fmla="val -30"/>
              <a:gd name="adj3" fmla="val 49740"/>
              <a:gd name="adj4" fmla="val -12980"/>
              <a:gd name="adj5" fmla="val 110147"/>
              <a:gd name="adj6" fmla="val -248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Forward slash</a:t>
            </a:r>
          </a:p>
        </p:txBody>
      </p:sp>
      <p:sp>
        <p:nvSpPr>
          <p:cNvPr id="9" name="TextBox 8">
            <a:extLst>
              <a:ext uri="{FF2B5EF4-FFF2-40B4-BE49-F238E27FC236}">
                <a16:creationId xmlns:a16="http://schemas.microsoft.com/office/drawing/2014/main" id="{F3B639B4-E5C5-8DD1-DB2C-5DF574EC16F0}"/>
              </a:ext>
            </a:extLst>
          </p:cNvPr>
          <p:cNvSpPr txBox="1"/>
          <p:nvPr/>
        </p:nvSpPr>
        <p:spPr>
          <a:xfrm>
            <a:off x="3187201" y="2929979"/>
            <a:ext cx="5782352" cy="769441"/>
          </a:xfrm>
          <a:prstGeom prst="rect">
            <a:avLst/>
          </a:prstGeom>
          <a:noFill/>
        </p:spPr>
        <p:txBody>
          <a:bodyPr wrap="none" rtlCol="0">
            <a:spAutoFit/>
          </a:bodyPr>
          <a:lstStyle/>
          <a:p>
            <a:r>
              <a:rPr lang="en-GB" sz="4400" dirty="0">
                <a:solidFill>
                  <a:srgbClr val="7030A0"/>
                </a:solidFill>
                <a:latin typeface="Consolas" panose="020B0609020204030204" pitchFamily="49" charset="0"/>
              </a:rPr>
              <a:t>&lt;</a:t>
            </a:r>
            <a:r>
              <a:rPr lang="en-GB" sz="4400" dirty="0">
                <a:solidFill>
                  <a:srgbClr val="0000FF"/>
                </a:solidFill>
                <a:latin typeface="Consolas" panose="020B0609020204030204" pitchFamily="49" charset="0"/>
              </a:rPr>
              <a:t>tag</a:t>
            </a:r>
            <a:r>
              <a:rPr lang="en-GB" sz="4400" dirty="0">
                <a:solidFill>
                  <a:srgbClr val="7030A0"/>
                </a:solidFill>
                <a:latin typeface="Consolas" panose="020B0609020204030204" pitchFamily="49" charset="0"/>
              </a:rPr>
              <a:t>&gt;</a:t>
            </a:r>
            <a:r>
              <a:rPr lang="en-GB" sz="4400" dirty="0">
                <a:latin typeface="Consolas" panose="020B0609020204030204" pitchFamily="49" charset="0"/>
              </a:rPr>
              <a:t>Content</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r>
              <a:rPr lang="en-GB" sz="4400" dirty="0">
                <a:solidFill>
                  <a:srgbClr val="0000FF"/>
                </a:solidFill>
                <a:latin typeface="Consolas" panose="020B0609020204030204" pitchFamily="49" charset="0"/>
              </a:rPr>
              <a:t>tag</a:t>
            </a:r>
            <a:r>
              <a:rPr lang="en-GB" sz="4400" dirty="0">
                <a:solidFill>
                  <a:srgbClr val="7030A0"/>
                </a:solidFill>
                <a:latin typeface="Consolas" panose="020B0609020204030204" pitchFamily="49" charset="0"/>
              </a:rPr>
              <a:t>&gt;</a:t>
            </a:r>
            <a:endParaRPr lang="en-GB" sz="4400" dirty="0">
              <a:solidFill>
                <a:srgbClr val="7030A0"/>
              </a:solidFill>
            </a:endParaRPr>
          </a:p>
        </p:txBody>
      </p:sp>
      <p:sp>
        <p:nvSpPr>
          <p:cNvPr id="13" name="Callout: Bent Line with No Border 12">
            <a:extLst>
              <a:ext uri="{FF2B5EF4-FFF2-40B4-BE49-F238E27FC236}">
                <a16:creationId xmlns:a16="http://schemas.microsoft.com/office/drawing/2014/main" id="{9FD08280-246B-F431-CC37-33C0C86742F1}"/>
              </a:ext>
            </a:extLst>
          </p:cNvPr>
          <p:cNvSpPr/>
          <p:nvPr/>
        </p:nvSpPr>
        <p:spPr>
          <a:xfrm flipH="1">
            <a:off x="368300" y="2168937"/>
            <a:ext cx="241441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Angle bracket</a:t>
            </a:r>
          </a:p>
        </p:txBody>
      </p:sp>
      <p:grpSp>
        <p:nvGrpSpPr>
          <p:cNvPr id="14" name="Group 13">
            <a:extLst>
              <a:ext uri="{FF2B5EF4-FFF2-40B4-BE49-F238E27FC236}">
                <a16:creationId xmlns:a16="http://schemas.microsoft.com/office/drawing/2014/main" id="{E0CEAD7D-8280-9923-1CD0-D9EECFCB98A3}"/>
              </a:ext>
            </a:extLst>
          </p:cNvPr>
          <p:cNvGrpSpPr/>
          <p:nvPr/>
        </p:nvGrpSpPr>
        <p:grpSpPr>
          <a:xfrm>
            <a:off x="3220821" y="3897529"/>
            <a:ext cx="1669564" cy="710147"/>
            <a:chOff x="8269092" y="2149231"/>
            <a:chExt cx="3751389" cy="710147"/>
          </a:xfrm>
        </p:grpSpPr>
        <p:cxnSp>
          <p:nvCxnSpPr>
            <p:cNvPr id="17" name="Straight Connector 16">
              <a:extLst>
                <a:ext uri="{FF2B5EF4-FFF2-40B4-BE49-F238E27FC236}">
                  <a16:creationId xmlns:a16="http://schemas.microsoft.com/office/drawing/2014/main" id="{DAD23AD0-2AE3-265A-E131-D974E66576BF}"/>
                </a:ext>
              </a:extLst>
            </p:cNvPr>
            <p:cNvCxnSpPr>
              <a:cxnSpLocks/>
            </p:cNvCxnSpPr>
            <p:nvPr/>
          </p:nvCxnSpPr>
          <p:spPr>
            <a:xfrm>
              <a:off x="8269096" y="2149231"/>
              <a:ext cx="37513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AF3E671-F974-7C13-9B1E-41CED983996F}"/>
                </a:ext>
              </a:extLst>
            </p:cNvPr>
            <p:cNvCxnSpPr>
              <a:cxnSpLocks/>
            </p:cNvCxnSpPr>
            <p:nvPr/>
          </p:nvCxnSpPr>
          <p:spPr>
            <a:xfrm flipV="1">
              <a:off x="10144788" y="2156158"/>
              <a:ext cx="0" cy="180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7C0B5F-945B-B128-9CF3-E22CEDD81E76}"/>
                </a:ext>
              </a:extLst>
            </p:cNvPr>
            <p:cNvSpPr txBox="1"/>
            <p:nvPr/>
          </p:nvSpPr>
          <p:spPr>
            <a:xfrm>
              <a:off x="8269092" y="2336158"/>
              <a:ext cx="3751382" cy="523220"/>
            </a:xfrm>
            <a:prstGeom prst="rect">
              <a:avLst/>
            </a:prstGeom>
            <a:noFill/>
          </p:spPr>
          <p:txBody>
            <a:bodyPr wrap="square" rtlCol="0">
              <a:spAutoFit/>
            </a:bodyPr>
            <a:lstStyle/>
            <a:p>
              <a:pPr algn="ctr"/>
              <a:r>
                <a:rPr lang="en-GB" sz="2800" b="1" dirty="0">
                  <a:solidFill>
                    <a:srgbClr val="7030A0"/>
                  </a:solidFill>
                </a:rPr>
                <a:t>Start tag</a:t>
              </a:r>
            </a:p>
          </p:txBody>
        </p:sp>
      </p:grpSp>
      <p:grpSp>
        <p:nvGrpSpPr>
          <p:cNvPr id="20" name="Group 19">
            <a:extLst>
              <a:ext uri="{FF2B5EF4-FFF2-40B4-BE49-F238E27FC236}">
                <a16:creationId xmlns:a16="http://schemas.microsoft.com/office/drawing/2014/main" id="{AE726079-09D1-7A89-7724-A8E88E28B7A8}"/>
              </a:ext>
            </a:extLst>
          </p:cNvPr>
          <p:cNvGrpSpPr/>
          <p:nvPr/>
        </p:nvGrpSpPr>
        <p:grpSpPr>
          <a:xfrm>
            <a:off x="7134124" y="3897529"/>
            <a:ext cx="1669564" cy="710147"/>
            <a:chOff x="8269092" y="2149231"/>
            <a:chExt cx="3751389" cy="710147"/>
          </a:xfrm>
        </p:grpSpPr>
        <p:cxnSp>
          <p:nvCxnSpPr>
            <p:cNvPr id="21" name="Straight Connector 20">
              <a:extLst>
                <a:ext uri="{FF2B5EF4-FFF2-40B4-BE49-F238E27FC236}">
                  <a16:creationId xmlns:a16="http://schemas.microsoft.com/office/drawing/2014/main" id="{80A312F9-0BE1-4315-8FE7-E34A25810412}"/>
                </a:ext>
              </a:extLst>
            </p:cNvPr>
            <p:cNvCxnSpPr>
              <a:cxnSpLocks/>
            </p:cNvCxnSpPr>
            <p:nvPr/>
          </p:nvCxnSpPr>
          <p:spPr>
            <a:xfrm>
              <a:off x="8269096" y="2149231"/>
              <a:ext cx="37513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F8615FB-3E41-B23C-4114-38D88C5E6789}"/>
                </a:ext>
              </a:extLst>
            </p:cNvPr>
            <p:cNvCxnSpPr>
              <a:cxnSpLocks/>
            </p:cNvCxnSpPr>
            <p:nvPr/>
          </p:nvCxnSpPr>
          <p:spPr>
            <a:xfrm flipV="1">
              <a:off x="10144788" y="2156158"/>
              <a:ext cx="0" cy="180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632EFE-66DC-6228-2BF4-A7592BFD23C0}"/>
                </a:ext>
              </a:extLst>
            </p:cNvPr>
            <p:cNvSpPr txBox="1"/>
            <p:nvPr/>
          </p:nvSpPr>
          <p:spPr>
            <a:xfrm>
              <a:off x="8269092" y="2336158"/>
              <a:ext cx="3751382" cy="523220"/>
            </a:xfrm>
            <a:prstGeom prst="rect">
              <a:avLst/>
            </a:prstGeom>
            <a:noFill/>
          </p:spPr>
          <p:txBody>
            <a:bodyPr wrap="square" rtlCol="0">
              <a:spAutoFit/>
            </a:bodyPr>
            <a:lstStyle/>
            <a:p>
              <a:pPr algn="ctr"/>
              <a:r>
                <a:rPr lang="en-GB" sz="2800" b="1" dirty="0">
                  <a:solidFill>
                    <a:srgbClr val="7030A0"/>
                  </a:solidFill>
                </a:rPr>
                <a:t>End tag</a:t>
              </a:r>
            </a:p>
          </p:txBody>
        </p:sp>
      </p:grpSp>
      <p:sp>
        <p:nvSpPr>
          <p:cNvPr id="24" name="Callout: Bent Line with No Border 23">
            <a:extLst>
              <a:ext uri="{FF2B5EF4-FFF2-40B4-BE49-F238E27FC236}">
                <a16:creationId xmlns:a16="http://schemas.microsoft.com/office/drawing/2014/main" id="{535B09F3-DD14-0BE1-83EE-674A2D878E89}"/>
              </a:ext>
            </a:extLst>
          </p:cNvPr>
          <p:cNvSpPr/>
          <p:nvPr/>
        </p:nvSpPr>
        <p:spPr>
          <a:xfrm flipH="1">
            <a:off x="3187201" y="4794602"/>
            <a:ext cx="2414411" cy="862642"/>
          </a:xfrm>
          <a:prstGeom prst="callout2">
            <a:avLst>
              <a:gd name="adj1" fmla="val 49217"/>
              <a:gd name="adj2" fmla="val -30"/>
              <a:gd name="adj3" fmla="val 49740"/>
              <a:gd name="adj4" fmla="val -12980"/>
              <a:gd name="adj5" fmla="val -136597"/>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Displayed</a:t>
            </a:r>
          </a:p>
        </p:txBody>
      </p:sp>
      <p:sp>
        <p:nvSpPr>
          <p:cNvPr id="25" name="TextBox 24">
            <a:extLst>
              <a:ext uri="{FF2B5EF4-FFF2-40B4-BE49-F238E27FC236}">
                <a16:creationId xmlns:a16="http://schemas.microsoft.com/office/drawing/2014/main" id="{05F5ADFE-C399-4090-C356-DD81EB05E487}"/>
              </a:ext>
            </a:extLst>
          </p:cNvPr>
          <p:cNvSpPr txBox="1"/>
          <p:nvPr/>
        </p:nvSpPr>
        <p:spPr>
          <a:xfrm>
            <a:off x="1155097" y="5807488"/>
            <a:ext cx="9881872" cy="646331"/>
          </a:xfrm>
          <a:prstGeom prst="rect">
            <a:avLst/>
          </a:prstGeom>
          <a:noFill/>
        </p:spPr>
        <p:txBody>
          <a:bodyPr wrap="none" rtlCol="0">
            <a:spAutoFit/>
          </a:bodyPr>
          <a:lstStyle/>
          <a:p>
            <a:pPr algn="ctr"/>
            <a:r>
              <a:rPr lang="en-GB" sz="3600" dirty="0">
                <a:solidFill>
                  <a:srgbClr val="7030A0"/>
                </a:solidFill>
              </a:rPr>
              <a:t>The content of an element can be another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6289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outVertical)">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20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p:bldP spid="13" grpId="0" animBg="1"/>
      <p:bldP spid="24" grpId="0" animBg="1"/>
      <p:bldP spid="25" grpId="0" build="p"/>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Using this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3006436"/>
            <a:ext cx="10515600" cy="3163273"/>
          </a:xfrm>
        </p:spPr>
        <p:txBody>
          <a:bodyPr>
            <a:normAutofit/>
          </a:bodyPr>
          <a:lstStyle/>
          <a:p>
            <a:pPr marL="0" indent="0">
              <a:lnSpc>
                <a:spcPct val="120000"/>
              </a:lnSpc>
              <a:buNone/>
            </a:pPr>
            <a:r>
              <a:rPr lang="en-GB" sz="4200" dirty="0">
                <a:solidFill>
                  <a:srgbClr val="B5BABF"/>
                </a:solidFill>
                <a:latin typeface="Consolas" panose="020B0609020204030204" pitchFamily="49" charset="0"/>
              </a:rPr>
              <a:t>29</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&lt;p </a:t>
            </a:r>
            <a:r>
              <a:rPr lang="en-GB" sz="4200" dirty="0" err="1">
                <a:solidFill>
                  <a:srgbClr val="0086B3"/>
                </a:solidFill>
                <a:latin typeface="Consolas" panose="020B0609020204030204" pitchFamily="49" charset="0"/>
              </a:rPr>
              <a:t>onmouseout</a:t>
            </a:r>
            <a:r>
              <a:rPr lang="en-GB" sz="4200" dirty="0">
                <a:latin typeface="Consolas" panose="020B0609020204030204" pitchFamily="49" charset="0"/>
              </a:rPr>
              <a:t>=</a:t>
            </a:r>
            <a:r>
              <a:rPr lang="en-GB" sz="4200" dirty="0">
                <a:solidFill>
                  <a:srgbClr val="183691"/>
                </a:solidFill>
                <a:latin typeface="Consolas" panose="020B0609020204030204" pitchFamily="49" charset="0"/>
              </a:rPr>
              <a:t>"green(this)"</a:t>
            </a:r>
            <a:r>
              <a:rPr lang="en-GB" sz="4200" dirty="0">
                <a:solidFill>
                  <a:srgbClr val="A71D5D"/>
                </a:solidFill>
                <a:latin typeface="Consolas" panose="020B0609020204030204" pitchFamily="49" charset="0"/>
              </a:rPr>
              <a:t>&gt;</a:t>
            </a:r>
          </a:p>
          <a:p>
            <a:pPr marL="0" indent="0">
              <a:lnSpc>
                <a:spcPct val="120000"/>
              </a:lnSpc>
              <a:buNone/>
            </a:pPr>
            <a:r>
              <a:rPr lang="en-GB" sz="4200" dirty="0">
                <a:latin typeface="Consolas" panose="020B0609020204030204" pitchFamily="49" charset="0"/>
              </a:rPr>
              <a:t>     This</a:t>
            </a:r>
            <a:r>
              <a:rPr lang="en-GB" sz="4200" dirty="0">
                <a:solidFill>
                  <a:srgbClr val="A71D5D"/>
                </a:solidFill>
                <a:latin typeface="Consolas" panose="020B0609020204030204" pitchFamily="49" charset="0"/>
              </a:rPr>
              <a:t>&lt;/p&gt;</a:t>
            </a:r>
          </a:p>
        </p:txBody>
      </p:sp>
    </p:spTree>
    <p:extLst>
      <p:ext uri="{BB962C8B-B14F-4D97-AF65-F5344CB8AC3E}">
        <p14:creationId xmlns:p14="http://schemas.microsoft.com/office/powerpoint/2010/main" val="30431161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a:xfrm>
            <a:off x="838200" y="345597"/>
            <a:ext cx="10515600" cy="1325563"/>
          </a:xfrm>
        </p:spPr>
        <p:txBody>
          <a:bodyPr/>
          <a:lstStyle/>
          <a:p>
            <a:r>
              <a:rPr lang="en-GB" dirty="0"/>
              <a:t>JavaScript – this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690688"/>
            <a:ext cx="10764000" cy="4351338"/>
          </a:xfrm>
        </p:spPr>
        <p:txBody>
          <a:bodyPr>
            <a:normAutofit/>
          </a:bodyPr>
          <a:lstStyle/>
          <a:p>
            <a:pPr marL="0" lvl="0" indent="0" eaLnBrk="0" fontAlgn="base" hangingPunct="0">
              <a:lnSpc>
                <a:spcPct val="100000"/>
              </a:lnSpc>
              <a:spcBef>
                <a:spcPct val="0"/>
              </a:spcBef>
              <a:spcAft>
                <a:spcPct val="0"/>
              </a:spcAft>
              <a:buNone/>
            </a:pPr>
            <a:r>
              <a:rPr lang="en-GB" sz="4200" dirty="0">
                <a:solidFill>
                  <a:srgbClr val="B5BABF"/>
                </a:solidFill>
                <a:latin typeface="Consolas" panose="020B0609020204030204" pitchFamily="49" charset="0"/>
              </a:rPr>
              <a:t>40</a:t>
            </a:r>
            <a:r>
              <a:rPr lang="en-GB" sz="4200" dirty="0">
                <a:latin typeface="Consolas" panose="020B0609020204030204" pitchFamily="49" charset="0"/>
              </a:rPr>
              <a:t> </a:t>
            </a:r>
            <a:r>
              <a:rPr lang="en-US" altLang="en-US" sz="4200" dirty="0">
                <a:solidFill>
                  <a:srgbClr val="A71D5D"/>
                </a:solidFill>
                <a:latin typeface="Consolas" panose="020B0609020204030204" pitchFamily="49" charset="0"/>
              </a:rPr>
              <a:t>function</a:t>
            </a:r>
            <a:r>
              <a:rPr lang="en-US" altLang="en-US" sz="4200" dirty="0">
                <a:solidFill>
                  <a:srgbClr val="000000"/>
                </a:solidFill>
                <a:latin typeface="Consolas" panose="020B0609020204030204" pitchFamily="49" charset="0"/>
              </a:rPr>
              <a:t> </a:t>
            </a:r>
            <a:r>
              <a:rPr lang="en-US" altLang="en-US" sz="4200" dirty="0">
                <a:solidFill>
                  <a:srgbClr val="0086B3"/>
                </a:solidFill>
                <a:latin typeface="Consolas" panose="020B0609020204030204" pitchFamily="49" charset="0"/>
              </a:rPr>
              <a:t>green</a:t>
            </a:r>
            <a:r>
              <a:rPr lang="en-US" altLang="en-US" sz="4200" dirty="0">
                <a:solidFill>
                  <a:srgbClr val="000000"/>
                </a:solidFill>
                <a:latin typeface="Consolas" panose="020B0609020204030204" pitchFamily="49" charset="0"/>
              </a:rPr>
              <a:t>(element) {</a:t>
            </a:r>
            <a:br>
              <a:rPr lang="en-US" altLang="en-US" sz="4200" dirty="0">
                <a:solidFill>
                  <a:srgbClr val="000000"/>
                </a:solidFill>
                <a:latin typeface="Consolas" panose="020B0609020204030204" pitchFamily="49" charset="0"/>
              </a:rPr>
            </a:br>
            <a:r>
              <a:rPr lang="en-US" altLang="en-US" sz="4200" dirty="0">
                <a:solidFill>
                  <a:srgbClr val="B5BABF"/>
                </a:solidFill>
                <a:latin typeface="Consolas" panose="020B0609020204030204" pitchFamily="49" charset="0"/>
              </a:rPr>
              <a:t>41</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element.style.color</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'green'</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r>
              <a:rPr lang="en-US" altLang="en-US" sz="4200" dirty="0">
                <a:solidFill>
                  <a:srgbClr val="B5BABF"/>
                </a:solidFill>
                <a:latin typeface="Consolas" panose="020B0609020204030204" pitchFamily="49" charset="0"/>
              </a:rPr>
              <a:t>42</a:t>
            </a:r>
            <a:r>
              <a:rPr lang="en-US" altLang="en-US" sz="4200" dirty="0">
                <a:solidFill>
                  <a:srgbClr val="000000"/>
                </a:solidFill>
                <a:latin typeface="Consolas" panose="020B0609020204030204" pitchFamily="49" charset="0"/>
              </a:rPr>
              <a:t> }</a:t>
            </a:r>
            <a:br>
              <a:rPr lang="en-US" altLang="en-US" sz="4200" dirty="0">
                <a:solidFill>
                  <a:srgbClr val="000000"/>
                </a:solidFill>
                <a:latin typeface="Consolas" panose="020B0609020204030204" pitchFamily="49" charset="0"/>
              </a:rPr>
            </a:br>
            <a:r>
              <a:rPr lang="en-GB" sz="4200" dirty="0">
                <a:solidFill>
                  <a:srgbClr val="B5BABF"/>
                </a:solidFill>
                <a:latin typeface="Consolas" panose="020B0609020204030204" pitchFamily="49" charset="0"/>
              </a:rPr>
              <a:t>43</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&lt;/script&gt; </a:t>
            </a:r>
          </a:p>
        </p:txBody>
      </p:sp>
      <p:sp>
        <p:nvSpPr>
          <p:cNvPr id="4" name="TextBox 3">
            <a:extLst>
              <a:ext uri="{FF2B5EF4-FFF2-40B4-BE49-F238E27FC236}">
                <a16:creationId xmlns:a16="http://schemas.microsoft.com/office/drawing/2014/main" id="{C40978C1-2FE4-9664-9E88-60E85F4313AC}"/>
              </a:ext>
            </a:extLst>
          </p:cNvPr>
          <p:cNvSpPr txBox="1"/>
          <p:nvPr/>
        </p:nvSpPr>
        <p:spPr>
          <a:xfrm>
            <a:off x="2050483" y="5846544"/>
            <a:ext cx="8091126" cy="646331"/>
          </a:xfrm>
          <a:prstGeom prst="rect">
            <a:avLst/>
          </a:prstGeom>
          <a:noFill/>
        </p:spPr>
        <p:txBody>
          <a:bodyPr wrap="none" rtlCol="0">
            <a:spAutoFit/>
          </a:bodyPr>
          <a:lstStyle/>
          <a:p>
            <a:pPr algn="ctr"/>
            <a:r>
              <a:rPr lang="en-GB" sz="3600" dirty="0">
                <a:solidFill>
                  <a:srgbClr val="7030A0"/>
                </a:solidFill>
              </a:rPr>
              <a:t>ID </a:t>
            </a:r>
            <a:r>
              <a:rPr lang="en-GB" sz="3600" i="1" dirty="0">
                <a:solidFill>
                  <a:srgbClr val="FF0000"/>
                </a:solidFill>
              </a:rPr>
              <a:t>not</a:t>
            </a:r>
            <a:r>
              <a:rPr lang="en-GB" sz="3600" dirty="0">
                <a:solidFill>
                  <a:srgbClr val="7030A0"/>
                </a:solidFill>
              </a:rPr>
              <a:t> used – Will work on many elements</a:t>
            </a:r>
            <a:endParaRPr lang="en-GB" sz="3600" dirty="0">
              <a:solidFill>
                <a:srgbClr val="7030A0"/>
              </a:solidFill>
              <a:latin typeface="Consolas" panose="020B0609020204030204" pitchFamily="49" charset="0"/>
            </a:endParaRP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7519229" y="733003"/>
            <a:ext cx="2817481" cy="862642"/>
          </a:xfrm>
          <a:prstGeom prst="callout2">
            <a:avLst>
              <a:gd name="adj1" fmla="val 49953"/>
              <a:gd name="adj2" fmla="val -312"/>
              <a:gd name="adj3" fmla="val 50292"/>
              <a:gd name="adj4" fmla="val -12538"/>
              <a:gd name="adj5" fmla="val 129927"/>
              <a:gd name="adj6" fmla="val -1207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Parameter</a:t>
            </a:r>
          </a:p>
        </p:txBody>
      </p:sp>
      <p:sp>
        <p:nvSpPr>
          <p:cNvPr id="6" name="Callout: Bent Line with No Border 5">
            <a:extLst>
              <a:ext uri="{FF2B5EF4-FFF2-40B4-BE49-F238E27FC236}">
                <a16:creationId xmlns:a16="http://schemas.microsoft.com/office/drawing/2014/main" id="{D3409B56-26BC-458F-B639-D1C16939C9D7}"/>
              </a:ext>
            </a:extLst>
          </p:cNvPr>
          <p:cNvSpPr/>
          <p:nvPr/>
        </p:nvSpPr>
        <p:spPr>
          <a:xfrm>
            <a:off x="5682192" y="3579176"/>
            <a:ext cx="3671358" cy="862642"/>
          </a:xfrm>
          <a:prstGeom prst="callout2">
            <a:avLst>
              <a:gd name="adj1" fmla="val 49953"/>
              <a:gd name="adj2" fmla="val -312"/>
              <a:gd name="adj3" fmla="val 50292"/>
              <a:gd name="adj4" fmla="val -12763"/>
              <a:gd name="adj5" fmla="val -72045"/>
              <a:gd name="adj6" fmla="val -2640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Parameter being used</a:t>
            </a:r>
          </a:p>
        </p:txBody>
      </p:sp>
    </p:spTree>
    <p:extLst>
      <p:ext uri="{BB962C8B-B14F-4D97-AF65-F5344CB8AC3E}">
        <p14:creationId xmlns:p14="http://schemas.microsoft.com/office/powerpoint/2010/main" val="2549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animBg="1"/>
      <p:bldP spid="6"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a:xfrm>
            <a:off x="838200" y="345597"/>
            <a:ext cx="10515600" cy="1325563"/>
          </a:xfrm>
        </p:spPr>
        <p:txBody>
          <a:bodyPr/>
          <a:lstStyle/>
          <a:p>
            <a:r>
              <a:rPr lang="en-GB" dirty="0"/>
              <a:t>JavaScript – this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690688"/>
            <a:ext cx="10764000" cy="4351338"/>
          </a:xfrm>
        </p:spPr>
        <p:txBody>
          <a:bodyPr>
            <a:normAutofit/>
          </a:bodyPr>
          <a:lstStyle/>
          <a:p>
            <a:pPr marL="0" lvl="0" indent="0" eaLnBrk="0" fontAlgn="base" hangingPunct="0">
              <a:lnSpc>
                <a:spcPct val="100000"/>
              </a:lnSpc>
              <a:spcBef>
                <a:spcPct val="0"/>
              </a:spcBef>
              <a:spcAft>
                <a:spcPct val="0"/>
              </a:spcAft>
              <a:buNone/>
            </a:pPr>
            <a:r>
              <a:rPr lang="en-GB" sz="4200" dirty="0">
                <a:solidFill>
                  <a:srgbClr val="B5BABF"/>
                </a:solidFill>
                <a:latin typeface="Consolas" panose="020B0609020204030204" pitchFamily="49" charset="0"/>
              </a:rPr>
              <a:t>40</a:t>
            </a:r>
            <a:r>
              <a:rPr lang="en-GB" sz="4200" dirty="0">
                <a:latin typeface="Consolas" panose="020B0609020204030204" pitchFamily="49" charset="0"/>
              </a:rPr>
              <a:t> </a:t>
            </a:r>
            <a:r>
              <a:rPr lang="en-US" altLang="en-US" sz="4200" dirty="0">
                <a:solidFill>
                  <a:srgbClr val="A71D5D"/>
                </a:solidFill>
                <a:latin typeface="Consolas" panose="020B0609020204030204" pitchFamily="49" charset="0"/>
              </a:rPr>
              <a:t>function</a:t>
            </a:r>
            <a:r>
              <a:rPr lang="en-US" altLang="en-US" sz="4200" dirty="0">
                <a:solidFill>
                  <a:srgbClr val="000000"/>
                </a:solidFill>
                <a:latin typeface="Consolas" panose="020B0609020204030204" pitchFamily="49" charset="0"/>
              </a:rPr>
              <a:t> </a:t>
            </a:r>
            <a:r>
              <a:rPr lang="en-US" altLang="en-US" sz="4200" dirty="0">
                <a:solidFill>
                  <a:srgbClr val="0086B3"/>
                </a:solidFill>
                <a:latin typeface="Consolas" panose="020B0609020204030204" pitchFamily="49" charset="0"/>
              </a:rPr>
              <a:t>green</a:t>
            </a:r>
            <a:r>
              <a:rPr lang="en-US" altLang="en-US" sz="4200" dirty="0">
                <a:solidFill>
                  <a:srgbClr val="000000"/>
                </a:solidFill>
                <a:latin typeface="Consolas" panose="020B0609020204030204" pitchFamily="49" charset="0"/>
              </a:rPr>
              <a:t>(element) {</a:t>
            </a:r>
            <a:br>
              <a:rPr lang="en-US" altLang="en-US" sz="4200" dirty="0">
                <a:solidFill>
                  <a:srgbClr val="000000"/>
                </a:solidFill>
                <a:latin typeface="Consolas" panose="020B0609020204030204" pitchFamily="49" charset="0"/>
              </a:rPr>
            </a:br>
            <a:r>
              <a:rPr lang="en-US" altLang="en-US" sz="4200" dirty="0">
                <a:solidFill>
                  <a:srgbClr val="B5BABF"/>
                </a:solidFill>
                <a:latin typeface="Consolas" panose="020B0609020204030204" pitchFamily="49" charset="0"/>
              </a:rPr>
              <a:t>41</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element.style.color</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'green'</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r>
              <a:rPr lang="en-US" altLang="en-US" sz="4200" dirty="0">
                <a:solidFill>
                  <a:srgbClr val="B5BABF"/>
                </a:solidFill>
                <a:latin typeface="Consolas" panose="020B0609020204030204" pitchFamily="49" charset="0"/>
              </a:rPr>
              <a:t>42</a:t>
            </a:r>
            <a:r>
              <a:rPr lang="en-US" altLang="en-US" sz="4200" dirty="0">
                <a:solidFill>
                  <a:srgbClr val="000000"/>
                </a:solidFill>
                <a:latin typeface="Consolas" panose="020B0609020204030204" pitchFamily="49" charset="0"/>
              </a:rPr>
              <a:t> }</a:t>
            </a:r>
            <a:br>
              <a:rPr lang="en-US" altLang="en-US" sz="4200" dirty="0">
                <a:solidFill>
                  <a:srgbClr val="000000"/>
                </a:solidFill>
                <a:latin typeface="Consolas" panose="020B0609020204030204" pitchFamily="49" charset="0"/>
              </a:rPr>
            </a:br>
            <a:r>
              <a:rPr lang="en-GB" sz="4200" dirty="0">
                <a:solidFill>
                  <a:srgbClr val="B5BABF"/>
                </a:solidFill>
                <a:latin typeface="Consolas" panose="020B0609020204030204" pitchFamily="49" charset="0"/>
              </a:rPr>
              <a:t>43</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&lt;/script&gt; </a:t>
            </a:r>
          </a:p>
        </p:txBody>
      </p:sp>
    </p:spTree>
    <p:extLst>
      <p:ext uri="{BB962C8B-B14F-4D97-AF65-F5344CB8AC3E}">
        <p14:creationId xmlns:p14="http://schemas.microsoft.com/office/powerpoint/2010/main" val="683743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Link (External JavaScript)</a:t>
            </a:r>
          </a:p>
        </p:txBody>
      </p:sp>
      <p:sp>
        <p:nvSpPr>
          <p:cNvPr id="9" name="TextBox 8">
            <a:extLst>
              <a:ext uri="{FF2B5EF4-FFF2-40B4-BE49-F238E27FC236}">
                <a16:creationId xmlns:a16="http://schemas.microsoft.com/office/drawing/2014/main" id="{F3B639B4-E5C5-8DD1-DB2C-5DF574EC16F0}"/>
              </a:ext>
            </a:extLst>
          </p:cNvPr>
          <p:cNvSpPr txBox="1"/>
          <p:nvPr/>
        </p:nvSpPr>
        <p:spPr>
          <a:xfrm>
            <a:off x="821819" y="3044279"/>
            <a:ext cx="10447091" cy="769441"/>
          </a:xfrm>
          <a:prstGeom prst="rect">
            <a:avLst/>
          </a:prstGeom>
          <a:noFill/>
        </p:spPr>
        <p:txBody>
          <a:bodyPr wrap="non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&lt;script</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"script.js"</a:t>
            </a:r>
            <a:r>
              <a:rPr lang="en-US" altLang="en-US" sz="4400" dirty="0">
                <a:solidFill>
                  <a:srgbClr val="A71D5D"/>
                </a:solidFill>
                <a:latin typeface="Consolas" panose="020B0609020204030204" pitchFamily="49" charset="0"/>
              </a:rPr>
              <a:t>&gt;&lt;/script&gt;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8D098F65-D43C-73ED-E7AB-CF19F2AAA6CC}"/>
              </a:ext>
            </a:extLst>
          </p:cNvPr>
          <p:cNvSpPr txBox="1"/>
          <p:nvPr/>
        </p:nvSpPr>
        <p:spPr>
          <a:xfrm>
            <a:off x="695181" y="5944914"/>
            <a:ext cx="10801676" cy="646331"/>
          </a:xfrm>
          <a:prstGeom prst="rect">
            <a:avLst/>
          </a:prstGeom>
          <a:noFill/>
        </p:spPr>
        <p:txBody>
          <a:bodyPr wrap="none" rtlCol="0">
            <a:spAutoFit/>
          </a:bodyPr>
          <a:lstStyle/>
          <a:p>
            <a:pPr algn="ctr"/>
            <a:r>
              <a:rPr lang="en-GB" sz="3600" dirty="0">
                <a:solidFill>
                  <a:srgbClr val="7030A0"/>
                </a:solidFill>
              </a:rPr>
              <a:t>Include </a:t>
            </a:r>
            <a:r>
              <a:rPr lang="en-GB" sz="3600" dirty="0">
                <a:solidFill>
                  <a:srgbClr val="A71D5D"/>
                </a:solidFill>
                <a:latin typeface="Consolas" panose="020B0609020204030204" pitchFamily="49" charset="0"/>
              </a:rPr>
              <a:t>script</a:t>
            </a:r>
            <a:r>
              <a:rPr lang="en-GB" sz="3600" dirty="0">
                <a:solidFill>
                  <a:srgbClr val="7030A0"/>
                </a:solidFill>
              </a:rPr>
              <a:t> element just before the end tag of </a:t>
            </a:r>
            <a:r>
              <a:rPr lang="en-GB" sz="3600" dirty="0">
                <a:solidFill>
                  <a:srgbClr val="A71D5D"/>
                </a:solidFill>
                <a:latin typeface="Consolas" panose="020B0609020204030204" pitchFamily="49" charset="0"/>
              </a:rPr>
              <a:t>body</a:t>
            </a:r>
          </a:p>
        </p:txBody>
      </p:sp>
      <p:sp>
        <p:nvSpPr>
          <p:cNvPr id="6" name="Callout: Bent Line with No Border 5">
            <a:extLst>
              <a:ext uri="{FF2B5EF4-FFF2-40B4-BE49-F238E27FC236}">
                <a16:creationId xmlns:a16="http://schemas.microsoft.com/office/drawing/2014/main" id="{2C15AECF-4B06-E905-B45D-505334569749}"/>
              </a:ext>
            </a:extLst>
          </p:cNvPr>
          <p:cNvSpPr/>
          <p:nvPr/>
        </p:nvSpPr>
        <p:spPr>
          <a:xfrm flipH="1">
            <a:off x="2913321" y="2181637"/>
            <a:ext cx="2461548" cy="862642"/>
          </a:xfrm>
          <a:prstGeom prst="callout2">
            <a:avLst>
              <a:gd name="adj1" fmla="val 49217"/>
              <a:gd name="adj2" fmla="val -30"/>
              <a:gd name="adj3" fmla="val 49740"/>
              <a:gd name="adj4" fmla="val -12980"/>
              <a:gd name="adj5" fmla="val 111895"/>
              <a:gd name="adj6" fmla="val -199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URL of JS code</a:t>
            </a:r>
          </a:p>
        </p:txBody>
      </p:sp>
    </p:spTree>
    <p:extLst>
      <p:ext uri="{BB962C8B-B14F-4D97-AF65-F5344CB8AC3E}">
        <p14:creationId xmlns:p14="http://schemas.microsoft.com/office/powerpoint/2010/main" val="32519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5" grpId="0" build="p"/>
      <p:bldP spid="6"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Link (External JavaScript)</a:t>
            </a:r>
          </a:p>
        </p:txBody>
      </p:sp>
      <p:sp>
        <p:nvSpPr>
          <p:cNvPr id="9" name="TextBox 8">
            <a:extLst>
              <a:ext uri="{FF2B5EF4-FFF2-40B4-BE49-F238E27FC236}">
                <a16:creationId xmlns:a16="http://schemas.microsoft.com/office/drawing/2014/main" id="{F3B639B4-E5C5-8DD1-DB2C-5DF574EC16F0}"/>
              </a:ext>
            </a:extLst>
          </p:cNvPr>
          <p:cNvSpPr txBox="1"/>
          <p:nvPr/>
        </p:nvSpPr>
        <p:spPr>
          <a:xfrm>
            <a:off x="821819" y="3044279"/>
            <a:ext cx="10447091" cy="769441"/>
          </a:xfrm>
          <a:prstGeom prst="rect">
            <a:avLst/>
          </a:prstGeom>
          <a:noFill/>
        </p:spPr>
        <p:txBody>
          <a:bodyPr wrap="non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&lt;script</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"script.js"</a:t>
            </a:r>
            <a:r>
              <a:rPr lang="en-US" altLang="en-US" sz="4400" dirty="0">
                <a:solidFill>
                  <a:srgbClr val="A71D5D"/>
                </a:solidFill>
                <a:latin typeface="Consolas" panose="020B0609020204030204" pitchFamily="49" charset="0"/>
              </a:rPr>
              <a:t>&gt;&lt;/script&gt;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8D098F65-D43C-73ED-E7AB-CF19F2AAA6CC}"/>
              </a:ext>
            </a:extLst>
          </p:cNvPr>
          <p:cNvSpPr txBox="1"/>
          <p:nvPr/>
        </p:nvSpPr>
        <p:spPr>
          <a:xfrm>
            <a:off x="441911" y="5944914"/>
            <a:ext cx="11308224" cy="646331"/>
          </a:xfrm>
          <a:prstGeom prst="rect">
            <a:avLst/>
          </a:prstGeom>
          <a:noFill/>
        </p:spPr>
        <p:txBody>
          <a:bodyPr wrap="none" rtlCol="0">
            <a:spAutoFit/>
          </a:bodyPr>
          <a:lstStyle/>
          <a:p>
            <a:pPr algn="ctr"/>
            <a:r>
              <a:rPr lang="en-GB" sz="3600" dirty="0">
                <a:solidFill>
                  <a:srgbClr val="7030A0"/>
                </a:solidFill>
              </a:rPr>
              <a:t>Include </a:t>
            </a:r>
            <a:r>
              <a:rPr lang="en-GB" sz="3600" dirty="0">
                <a:solidFill>
                  <a:srgbClr val="A71D5D"/>
                </a:solidFill>
                <a:latin typeface="Consolas" panose="020B0609020204030204" pitchFamily="49" charset="0"/>
              </a:rPr>
              <a:t>      </a:t>
            </a:r>
            <a:r>
              <a:rPr lang="en-GB" sz="3600" dirty="0">
                <a:solidFill>
                  <a:srgbClr val="7030A0"/>
                </a:solidFill>
              </a:rPr>
              <a:t> element just before the end tag of </a:t>
            </a:r>
            <a:r>
              <a:rPr lang="en-GB" sz="3600" dirty="0">
                <a:solidFill>
                  <a:srgbClr val="A71D5D"/>
                </a:solidFill>
                <a:latin typeface="Consolas" panose="020B0609020204030204" pitchFamily="49" charset="0"/>
              </a:rPr>
              <a:t>      </a:t>
            </a:r>
          </a:p>
        </p:txBody>
      </p:sp>
    </p:spTree>
    <p:extLst>
      <p:ext uri="{BB962C8B-B14F-4D97-AF65-F5344CB8AC3E}">
        <p14:creationId xmlns:p14="http://schemas.microsoft.com/office/powerpoint/2010/main" val="395951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Elements</a:t>
            </a:r>
          </a:p>
        </p:txBody>
      </p:sp>
      <p:sp>
        <p:nvSpPr>
          <p:cNvPr id="9" name="TextBox 8">
            <a:extLst>
              <a:ext uri="{FF2B5EF4-FFF2-40B4-BE49-F238E27FC236}">
                <a16:creationId xmlns:a16="http://schemas.microsoft.com/office/drawing/2014/main" id="{F3B639B4-E5C5-8DD1-DB2C-5DF574EC16F0}"/>
              </a:ext>
            </a:extLst>
          </p:cNvPr>
          <p:cNvSpPr txBox="1"/>
          <p:nvPr/>
        </p:nvSpPr>
        <p:spPr>
          <a:xfrm>
            <a:off x="3187201" y="2929979"/>
            <a:ext cx="5782352" cy="769441"/>
          </a:xfrm>
          <a:prstGeom prst="rect">
            <a:avLst/>
          </a:prstGeom>
          <a:noFill/>
        </p:spPr>
        <p:txBody>
          <a:bodyPr wrap="none" rtlCol="0">
            <a:spAutoFit/>
          </a:bodyPr>
          <a:lstStyle/>
          <a:p>
            <a:r>
              <a:rPr lang="en-GB" sz="4400" dirty="0">
                <a:solidFill>
                  <a:srgbClr val="7030A0"/>
                </a:solidFill>
                <a:latin typeface="Consolas" panose="020B0609020204030204" pitchFamily="49" charset="0"/>
              </a:rPr>
              <a:t>&lt;</a:t>
            </a:r>
            <a:r>
              <a:rPr lang="en-GB" sz="4400" dirty="0">
                <a:solidFill>
                  <a:srgbClr val="0000FF"/>
                </a:solidFill>
                <a:latin typeface="Consolas" panose="020B0609020204030204" pitchFamily="49" charset="0"/>
              </a:rPr>
              <a:t>tag</a:t>
            </a:r>
            <a:r>
              <a:rPr lang="en-GB" sz="4400" dirty="0">
                <a:solidFill>
                  <a:srgbClr val="7030A0"/>
                </a:solidFill>
                <a:latin typeface="Consolas" panose="020B0609020204030204" pitchFamily="49" charset="0"/>
              </a:rPr>
              <a:t>&gt;</a:t>
            </a:r>
            <a:r>
              <a:rPr lang="en-GB" sz="4400" dirty="0">
                <a:latin typeface="Consolas" panose="020B0609020204030204" pitchFamily="49" charset="0"/>
              </a:rPr>
              <a:t>Content</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r>
              <a:rPr lang="en-GB" sz="4400" dirty="0">
                <a:solidFill>
                  <a:srgbClr val="0000FF"/>
                </a:solidFill>
                <a:latin typeface="Consolas" panose="020B0609020204030204" pitchFamily="49" charset="0"/>
              </a:rPr>
              <a:t>tag</a:t>
            </a:r>
            <a:r>
              <a:rPr lang="en-GB" sz="4400" dirty="0">
                <a:solidFill>
                  <a:srgbClr val="7030A0"/>
                </a:solidFill>
                <a:latin typeface="Consolas" panose="020B0609020204030204" pitchFamily="49" charset="0"/>
              </a:rPr>
              <a:t>&gt;</a:t>
            </a:r>
            <a:endParaRPr lang="en-GB" sz="4400" dirty="0">
              <a:solidFill>
                <a:srgbClr val="7030A0"/>
              </a:solidFill>
            </a:endParaRPr>
          </a:p>
        </p:txBody>
      </p:sp>
    </p:spTree>
    <p:extLst>
      <p:ext uri="{BB962C8B-B14F-4D97-AF65-F5344CB8AC3E}">
        <p14:creationId xmlns:p14="http://schemas.microsoft.com/office/powerpoint/2010/main" val="215427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Basic Webpage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&lt;!DOCTYPE</a:t>
            </a:r>
            <a:r>
              <a:rPr lang="en-US" altLang="en-US" sz="4000" dirty="0">
                <a:solidFill>
                  <a:srgbClr val="000000"/>
                </a:solidFill>
                <a:latin typeface="Consolas" panose="020B0609020204030204" pitchFamily="49" charset="0"/>
              </a:rPr>
              <a:t> html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&lt;html</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lang</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en-gb</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&lt;/html&gt;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6942766" y="1326836"/>
            <a:ext cx="3331790" cy="862642"/>
          </a:xfrm>
          <a:prstGeom prst="callout2">
            <a:avLst>
              <a:gd name="adj1" fmla="val 49217"/>
              <a:gd name="adj2" fmla="val -30"/>
              <a:gd name="adj3" fmla="val 49740"/>
              <a:gd name="adj4" fmla="val -12980"/>
              <a:gd name="adj5" fmla="val 95960"/>
              <a:gd name="adj6" fmla="val -3564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Info for web browser</a:t>
            </a:r>
          </a:p>
        </p:txBody>
      </p:sp>
      <p:sp>
        <p:nvSpPr>
          <p:cNvPr id="8" name="Callout: Bent Line with No Border 7">
            <a:extLst>
              <a:ext uri="{FF2B5EF4-FFF2-40B4-BE49-F238E27FC236}">
                <a16:creationId xmlns:a16="http://schemas.microsoft.com/office/drawing/2014/main" id="{A8565748-C074-FE77-934D-D3AC59B31B88}"/>
              </a:ext>
            </a:extLst>
          </p:cNvPr>
          <p:cNvSpPr/>
          <p:nvPr/>
        </p:nvSpPr>
        <p:spPr>
          <a:xfrm>
            <a:off x="4924536" y="3933825"/>
            <a:ext cx="6429264" cy="862642"/>
          </a:xfrm>
          <a:prstGeom prst="callout2">
            <a:avLst>
              <a:gd name="adj1" fmla="val 48794"/>
              <a:gd name="adj2" fmla="val -30"/>
              <a:gd name="adj3" fmla="val -56054"/>
              <a:gd name="adj4" fmla="val -15473"/>
              <a:gd name="adj5" fmla="val -56558"/>
              <a:gd name="adj6" fmla="val -2625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Webpage content goes between the tags</a:t>
            </a:r>
          </a:p>
        </p:txBody>
      </p:sp>
      <p:sp>
        <p:nvSpPr>
          <p:cNvPr id="6" name="Callout: Bent Line with No Border 5">
            <a:extLst>
              <a:ext uri="{FF2B5EF4-FFF2-40B4-BE49-F238E27FC236}">
                <a16:creationId xmlns:a16="http://schemas.microsoft.com/office/drawing/2014/main" id="{0B9706FA-D9B8-431C-954F-A958BF8962DE}"/>
              </a:ext>
            </a:extLst>
          </p:cNvPr>
          <p:cNvSpPr/>
          <p:nvPr/>
        </p:nvSpPr>
        <p:spPr>
          <a:xfrm>
            <a:off x="7511389" y="3071183"/>
            <a:ext cx="3115185" cy="862642"/>
          </a:xfrm>
          <a:prstGeom prst="callout2">
            <a:avLst>
              <a:gd name="adj1" fmla="val 49217"/>
              <a:gd name="adj2" fmla="val -30"/>
              <a:gd name="adj3" fmla="val 50972"/>
              <a:gd name="adj4" fmla="val -31589"/>
              <a:gd name="adj5" fmla="val 4612"/>
              <a:gd name="adj6" fmla="val -380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Web page language</a:t>
            </a:r>
          </a:p>
        </p:txBody>
      </p:sp>
    </p:spTree>
    <p:extLst>
      <p:ext uri="{BB962C8B-B14F-4D97-AF65-F5344CB8AC3E}">
        <p14:creationId xmlns:p14="http://schemas.microsoft.com/office/powerpoint/2010/main" val="19883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25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1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3508D98-1755-219A-AEBD-0F29A05DF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47D3A-6C3F-0947-B19F-0FEF396E5CB8}"/>
              </a:ext>
            </a:extLst>
          </p:cNvPr>
          <p:cNvSpPr>
            <a:spLocks noGrp="1"/>
          </p:cNvSpPr>
          <p:nvPr>
            <p:ph type="title"/>
          </p:nvPr>
        </p:nvSpPr>
        <p:spPr/>
        <p:txBody>
          <a:bodyPr/>
          <a:lstStyle/>
          <a:p>
            <a:r>
              <a:rPr lang="en-GB" dirty="0"/>
              <a:t>Basic Webpage</a:t>
            </a:r>
          </a:p>
        </p:txBody>
      </p:sp>
      <p:sp>
        <p:nvSpPr>
          <p:cNvPr id="3" name="Content Placeholder 2">
            <a:extLst>
              <a:ext uri="{FF2B5EF4-FFF2-40B4-BE49-F238E27FC236}">
                <a16:creationId xmlns:a16="http://schemas.microsoft.com/office/drawing/2014/main" id="{39D6655D-58C8-D9BC-0756-DE37F4EC8DC8}"/>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&lt;!DOCTYPE</a:t>
            </a:r>
            <a:r>
              <a:rPr lang="en-US" altLang="en-US" sz="4000" dirty="0">
                <a:solidFill>
                  <a:srgbClr val="000000"/>
                </a:solidFill>
                <a:latin typeface="Consolas" panose="020B0609020204030204" pitchFamily="49" charset="0"/>
              </a:rPr>
              <a:t> html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&lt;html</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lang</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en-gb</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&lt;/html&gt;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50385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and Body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&lt;html</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lang</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en-gb</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&lt;head&gt;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&lt;/head&gt;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&lt;body&gt;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6 </a:t>
            </a:r>
            <a:r>
              <a:rPr lang="en-US" altLang="en-US" sz="4000" dirty="0">
                <a:solidFill>
                  <a:srgbClr val="A71D5D"/>
                </a:solidFill>
                <a:latin typeface="Consolas" panose="020B0609020204030204" pitchFamily="49" charset="0"/>
              </a:rPr>
              <a:t>&lt;/html&gt;</a:t>
            </a:r>
            <a:endParaRPr lang="en-US" altLang="en-US" sz="5400" dirty="0">
              <a:latin typeface="Arial" panose="020B0604020202020204" pitchFamily="34" charset="0"/>
            </a:endParaRPr>
          </a:p>
        </p:txBody>
      </p:sp>
      <p:grpSp>
        <p:nvGrpSpPr>
          <p:cNvPr id="6" name="Group 5">
            <a:extLst>
              <a:ext uri="{FF2B5EF4-FFF2-40B4-BE49-F238E27FC236}">
                <a16:creationId xmlns:a16="http://schemas.microsoft.com/office/drawing/2014/main" id="{AD56F3FA-9FE3-9C0D-CE53-A04FF5567FB3}"/>
              </a:ext>
            </a:extLst>
          </p:cNvPr>
          <p:cNvGrpSpPr/>
          <p:nvPr/>
        </p:nvGrpSpPr>
        <p:grpSpPr>
          <a:xfrm>
            <a:off x="4216738" y="2661336"/>
            <a:ext cx="5937269" cy="997579"/>
            <a:chOff x="3844205" y="3151907"/>
            <a:chExt cx="5937269" cy="997579"/>
          </a:xfrm>
        </p:grpSpPr>
        <p:sp>
          <p:nvSpPr>
            <p:cNvPr id="10" name="TextBox 9">
              <a:extLst>
                <a:ext uri="{FF2B5EF4-FFF2-40B4-BE49-F238E27FC236}">
                  <a16:creationId xmlns:a16="http://schemas.microsoft.com/office/drawing/2014/main" id="{DF4BA8FF-524A-4C13-87BF-68801971FA28}"/>
                </a:ext>
              </a:extLst>
            </p:cNvPr>
            <p:cNvSpPr txBox="1"/>
            <p:nvPr/>
          </p:nvSpPr>
          <p:spPr>
            <a:xfrm>
              <a:off x="4426802" y="3327530"/>
              <a:ext cx="5354672" cy="646331"/>
            </a:xfrm>
            <a:prstGeom prst="rect">
              <a:avLst/>
            </a:prstGeom>
            <a:noFill/>
          </p:spPr>
          <p:txBody>
            <a:bodyPr wrap="none" rtlCol="0">
              <a:spAutoFit/>
            </a:bodyPr>
            <a:lstStyle/>
            <a:p>
              <a:r>
                <a:rPr lang="en-GB" sz="3600" dirty="0">
                  <a:solidFill>
                    <a:srgbClr val="7030A0"/>
                  </a:solidFill>
                </a:rPr>
                <a:t>Information about the page</a:t>
              </a:r>
              <a:endParaRPr lang="en-GB" sz="3600" dirty="0">
                <a:solidFill>
                  <a:srgbClr val="7030A0"/>
                </a:solidFill>
                <a:latin typeface="Consolas" panose="020B0609020204030204" pitchFamily="49" charset="0"/>
              </a:endParaRPr>
            </a:p>
          </p:txBody>
        </p:sp>
        <p:sp>
          <p:nvSpPr>
            <p:cNvPr id="7" name="Right Brace 6">
              <a:extLst>
                <a:ext uri="{FF2B5EF4-FFF2-40B4-BE49-F238E27FC236}">
                  <a16:creationId xmlns:a16="http://schemas.microsoft.com/office/drawing/2014/main" id="{7ECB6FE7-865C-4C6B-D8D8-D3BF1F50ED91}"/>
                </a:ext>
              </a:extLst>
            </p:cNvPr>
            <p:cNvSpPr/>
            <p:nvPr/>
          </p:nvSpPr>
          <p:spPr>
            <a:xfrm>
              <a:off x="3844205" y="3151907"/>
              <a:ext cx="372533" cy="997579"/>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645257CB-2BDB-58D5-850C-3B4CFF74A430}"/>
              </a:ext>
            </a:extLst>
          </p:cNvPr>
          <p:cNvGrpSpPr/>
          <p:nvPr/>
        </p:nvGrpSpPr>
        <p:grpSpPr>
          <a:xfrm>
            <a:off x="4216738" y="3875988"/>
            <a:ext cx="5937269" cy="997579"/>
            <a:chOff x="3844205" y="3151907"/>
            <a:chExt cx="5937269" cy="997579"/>
          </a:xfrm>
        </p:grpSpPr>
        <p:sp>
          <p:nvSpPr>
            <p:cNvPr id="9" name="TextBox 8">
              <a:extLst>
                <a:ext uri="{FF2B5EF4-FFF2-40B4-BE49-F238E27FC236}">
                  <a16:creationId xmlns:a16="http://schemas.microsoft.com/office/drawing/2014/main" id="{57CE272A-A610-21B9-0F6F-927DE561CD09}"/>
                </a:ext>
              </a:extLst>
            </p:cNvPr>
            <p:cNvSpPr txBox="1"/>
            <p:nvPr/>
          </p:nvSpPr>
          <p:spPr>
            <a:xfrm>
              <a:off x="4426802" y="3327530"/>
              <a:ext cx="5354672" cy="646331"/>
            </a:xfrm>
            <a:prstGeom prst="rect">
              <a:avLst/>
            </a:prstGeom>
            <a:noFill/>
          </p:spPr>
          <p:txBody>
            <a:bodyPr wrap="square" rtlCol="0">
              <a:spAutoFit/>
            </a:bodyPr>
            <a:lstStyle/>
            <a:p>
              <a:r>
                <a:rPr lang="en-GB" sz="3600" dirty="0">
                  <a:solidFill>
                    <a:srgbClr val="7030A0"/>
                  </a:solidFill>
                </a:rPr>
                <a:t>Visible content</a:t>
              </a:r>
              <a:endParaRPr lang="en-GB" sz="3600" dirty="0">
                <a:solidFill>
                  <a:srgbClr val="7030A0"/>
                </a:solidFill>
                <a:latin typeface="Consolas" panose="020B0609020204030204" pitchFamily="49" charset="0"/>
              </a:endParaRPr>
            </a:p>
          </p:txBody>
        </p:sp>
        <p:sp>
          <p:nvSpPr>
            <p:cNvPr id="11" name="Right Brace 10">
              <a:extLst>
                <a:ext uri="{FF2B5EF4-FFF2-40B4-BE49-F238E27FC236}">
                  <a16:creationId xmlns:a16="http://schemas.microsoft.com/office/drawing/2014/main" id="{EF9E1D51-A369-884E-6487-93BB8CF5630C}"/>
                </a:ext>
              </a:extLst>
            </p:cNvPr>
            <p:cNvSpPr/>
            <p:nvPr/>
          </p:nvSpPr>
          <p:spPr>
            <a:xfrm>
              <a:off x="3844205" y="3151907"/>
              <a:ext cx="372533" cy="997579"/>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16691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1000"/>
                                        <p:tgtEl>
                                          <p:spTgt spid="3">
                                            <p:txEl>
                                              <p:pRg st="3" end="3"/>
                                            </p:txEl>
                                          </p:spTgt>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left)">
                                      <p:cBhvr>
                                        <p:cTn id="4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947D80A-49F4-19B1-C6E6-E8A0B82FC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946189-27FA-66F6-8DA2-3AA81F6F31ED}"/>
              </a:ext>
            </a:extLst>
          </p:cNvPr>
          <p:cNvSpPr>
            <a:spLocks noGrp="1"/>
          </p:cNvSpPr>
          <p:nvPr>
            <p:ph type="title"/>
          </p:nvPr>
        </p:nvSpPr>
        <p:spPr/>
        <p:txBody>
          <a:bodyPr/>
          <a:lstStyle/>
          <a:p>
            <a:r>
              <a:rPr lang="en-GB" dirty="0"/>
              <a:t>Head and Body</a:t>
            </a:r>
          </a:p>
        </p:txBody>
      </p:sp>
      <p:sp>
        <p:nvSpPr>
          <p:cNvPr id="3" name="Content Placeholder 2">
            <a:extLst>
              <a:ext uri="{FF2B5EF4-FFF2-40B4-BE49-F238E27FC236}">
                <a16:creationId xmlns:a16="http://schemas.microsoft.com/office/drawing/2014/main" id="{F7AE7B05-8122-4131-6F8D-DAA0647F8833}"/>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&lt;html</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lang</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en-gb</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&lt;head&gt;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&lt;/head&gt;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&lt;body&gt;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6 </a:t>
            </a:r>
            <a:r>
              <a:rPr lang="en-US" altLang="en-US" sz="4000" dirty="0">
                <a:solidFill>
                  <a:srgbClr val="A71D5D"/>
                </a:solidFill>
                <a:latin typeface="Consolas" panose="020B0609020204030204" pitchFamily="49" charset="0"/>
              </a:rPr>
              <a:t>&lt;/html&gt;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4568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1E73-87ED-4DFC-B27E-5C4EE62E5022}"/>
              </a:ext>
            </a:extLst>
          </p:cNvPr>
          <p:cNvSpPr>
            <a:spLocks noGrp="1"/>
          </p:cNvSpPr>
          <p:nvPr>
            <p:ph type="title"/>
          </p:nvPr>
        </p:nvSpPr>
        <p:spPr/>
        <p:txBody>
          <a:bodyPr/>
          <a:lstStyle/>
          <a:p>
            <a:r>
              <a:rPr lang="en-GB" dirty="0"/>
              <a:t>Head - Meta</a:t>
            </a:r>
          </a:p>
        </p:txBody>
      </p:sp>
      <p:sp>
        <p:nvSpPr>
          <p:cNvPr id="4" name="Content Placeholder 3">
            <a:extLst>
              <a:ext uri="{FF2B5EF4-FFF2-40B4-BE49-F238E27FC236}">
                <a16:creationId xmlns:a16="http://schemas.microsoft.com/office/drawing/2014/main" id="{5BC5F89B-0DE1-4E16-BB8C-3F9E307C8F7C}"/>
              </a:ext>
            </a:extLst>
          </p:cNvPr>
          <p:cNvSpPr>
            <a:spLocks noGrp="1"/>
          </p:cNvSpPr>
          <p:nvPr>
            <p:ph idx="1"/>
          </p:nvPr>
        </p:nvSpPr>
        <p:spPr>
          <a:xfrm>
            <a:off x="838200" y="1825625"/>
            <a:ext cx="11049000" cy="4351338"/>
          </a:xfrm>
        </p:spPr>
        <p:txBody>
          <a:bodyPr>
            <a:normAutofit lnSpcReduction="10000"/>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a:t>
            </a:r>
            <a:r>
              <a:rPr lang="en-US" altLang="en-US" sz="4000" dirty="0">
                <a:solidFill>
                  <a:srgbClr val="A71D5D"/>
                </a:solidFill>
                <a:latin typeface="Consolas" panose="020B0609020204030204" pitchFamily="49" charset="0"/>
              </a:rPr>
              <a:t> &lt;head&gt;</a:t>
            </a:r>
          </a:p>
          <a:p>
            <a:pPr marL="0" lvl="0" indent="0" eaLnBrk="0" fontAlgn="base" hangingPunct="0">
              <a:lnSpc>
                <a:spcPct val="100000"/>
              </a:lnSpc>
              <a:spcBef>
                <a:spcPct val="0"/>
              </a:spcBef>
              <a:spcAft>
                <a:spcPct val="0"/>
              </a:spcAft>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&lt;meta</a:t>
            </a:r>
            <a:r>
              <a:rPr lang="en-GB" sz="4000" dirty="0">
                <a:latin typeface="Consolas" panose="020B0609020204030204" pitchFamily="49" charset="0"/>
              </a:rPr>
              <a:t> charset="UTF-8"</a:t>
            </a:r>
            <a:r>
              <a:rPr lang="en-GB" sz="40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&lt;meta</a:t>
            </a:r>
            <a:r>
              <a:rPr lang="en-GB" sz="4000" dirty="0">
                <a:latin typeface="Consolas" panose="020B0609020204030204" pitchFamily="49" charset="0"/>
              </a:rPr>
              <a:t> name="description" </a:t>
            </a:r>
          </a:p>
          <a:p>
            <a:pPr marL="0" lvl="0" indent="0" eaLnBrk="0" fontAlgn="base" hangingPunct="0">
              <a:lnSpc>
                <a:spcPct val="100000"/>
              </a:lnSpc>
              <a:spcBef>
                <a:spcPct val="0"/>
              </a:spcBef>
              <a:spcAft>
                <a:spcPct val="0"/>
              </a:spcAft>
              <a:buNone/>
            </a:pPr>
            <a:r>
              <a:rPr lang="en-GB" sz="4000" dirty="0">
                <a:latin typeface="Consolas" panose="020B0609020204030204" pitchFamily="49" charset="0"/>
              </a:rPr>
              <a:t>            content="Cat pics"</a:t>
            </a:r>
            <a:r>
              <a:rPr lang="en-GB" sz="40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&lt;meta</a:t>
            </a:r>
            <a:r>
              <a:rPr lang="en-GB" sz="4000" dirty="0">
                <a:latin typeface="Consolas" panose="020B0609020204030204" pitchFamily="49" charset="0"/>
              </a:rPr>
              <a:t> name="author" </a:t>
            </a:r>
          </a:p>
          <a:p>
            <a:pPr marL="0" lvl="0" indent="0" eaLnBrk="0" fontAlgn="base" hangingPunct="0">
              <a:lnSpc>
                <a:spcPct val="100000"/>
              </a:lnSpc>
              <a:spcBef>
                <a:spcPct val="0"/>
              </a:spcBef>
              <a:spcAft>
                <a:spcPct val="0"/>
              </a:spcAft>
              <a:buNone/>
            </a:pPr>
            <a:r>
              <a:rPr lang="en-GB" sz="4000" dirty="0">
                <a:latin typeface="Consolas" panose="020B0609020204030204" pitchFamily="49" charset="0"/>
              </a:rPr>
              <a:t>            content="Garfield"</a:t>
            </a:r>
            <a:r>
              <a:rPr lang="en-GB" sz="4000" dirty="0">
                <a:solidFill>
                  <a:srgbClr val="A71D5D"/>
                </a:solidFill>
                <a:latin typeface="Consolas" panose="020B0609020204030204" pitchFamily="49" charset="0"/>
              </a:rPr>
              <a:t>&gt;</a:t>
            </a:r>
            <a:endParaRPr lang="en-US" altLang="en-US" sz="4000"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a:t>
            </a:r>
            <a:r>
              <a:rPr lang="en-US" altLang="en-US" sz="4000" dirty="0">
                <a:solidFill>
                  <a:srgbClr val="A71D5D"/>
                </a:solidFill>
                <a:latin typeface="Consolas" panose="020B0609020204030204" pitchFamily="49" charset="0"/>
              </a:rPr>
              <a:t> &lt;/head&gt;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4EC9B7F7-BF15-4F0B-AA7B-76851AE81E77}"/>
              </a:ext>
            </a:extLst>
          </p:cNvPr>
          <p:cNvSpPr txBox="1"/>
          <p:nvPr/>
        </p:nvSpPr>
        <p:spPr>
          <a:xfrm>
            <a:off x="3344995" y="5988734"/>
            <a:ext cx="5502019" cy="646331"/>
          </a:xfrm>
          <a:prstGeom prst="rect">
            <a:avLst/>
          </a:prstGeom>
          <a:noFill/>
        </p:spPr>
        <p:txBody>
          <a:bodyPr wrap="none" rtlCol="0">
            <a:spAutoFit/>
          </a:bodyPr>
          <a:lstStyle/>
          <a:p>
            <a:pPr algn="ctr"/>
            <a:r>
              <a:rPr lang="en-GB" sz="3600" dirty="0">
                <a:solidFill>
                  <a:srgbClr val="7030A0"/>
                </a:solidFill>
              </a:rPr>
              <a:t>Information about the page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42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0A3E1-4D15-3F0A-75F9-3F3973FD8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537492-1FF5-509B-8C03-0048FE2E058C}"/>
              </a:ext>
            </a:extLst>
          </p:cNvPr>
          <p:cNvSpPr>
            <a:spLocks noGrp="1"/>
          </p:cNvSpPr>
          <p:nvPr>
            <p:ph type="title"/>
          </p:nvPr>
        </p:nvSpPr>
        <p:spPr/>
        <p:txBody>
          <a:bodyPr/>
          <a:lstStyle/>
          <a:p>
            <a:r>
              <a:rPr lang="en-GB" dirty="0"/>
              <a:t>Head - Title	</a:t>
            </a:r>
          </a:p>
        </p:txBody>
      </p:sp>
      <p:sp>
        <p:nvSpPr>
          <p:cNvPr id="3" name="Content Placeholder 2">
            <a:extLst>
              <a:ext uri="{FF2B5EF4-FFF2-40B4-BE49-F238E27FC236}">
                <a16:creationId xmlns:a16="http://schemas.microsoft.com/office/drawing/2014/main" id="{08518578-400F-0399-6AC9-E40D92427D5D}"/>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&lt;title&gt;</a:t>
            </a:r>
            <a:r>
              <a:rPr lang="en-US" altLang="en-US" sz="4000" dirty="0">
                <a:solidFill>
                  <a:srgbClr val="000000"/>
                </a:solidFill>
                <a:latin typeface="Consolas" panose="020B0609020204030204" pitchFamily="49" charset="0"/>
              </a:rPr>
              <a:t>My first page</a:t>
            </a:r>
            <a:r>
              <a:rPr lang="en-US" altLang="en-US" sz="4000" dirty="0">
                <a:solidFill>
                  <a:srgbClr val="A71D5D"/>
                </a:solidFill>
                <a:latin typeface="Consolas" panose="020B0609020204030204" pitchFamily="49" charset="0"/>
              </a:rPr>
              <a:t>&lt;/title&gt;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&lt;/head&gt;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339F1A49-1F70-0B39-A704-AFFFF6FD6A9B}"/>
              </a:ext>
            </a:extLst>
          </p:cNvPr>
          <p:cNvSpPr txBox="1"/>
          <p:nvPr/>
        </p:nvSpPr>
        <p:spPr>
          <a:xfrm>
            <a:off x="930194" y="4787354"/>
            <a:ext cx="10331611" cy="646331"/>
          </a:xfrm>
          <a:prstGeom prst="rect">
            <a:avLst/>
          </a:prstGeom>
          <a:noFill/>
        </p:spPr>
        <p:txBody>
          <a:bodyPr wrap="none" rtlCol="0">
            <a:spAutoFit/>
          </a:bodyPr>
          <a:lstStyle/>
          <a:p>
            <a:pPr algn="ctr"/>
            <a:r>
              <a:rPr lang="en-GB" sz="3600" dirty="0">
                <a:solidFill>
                  <a:srgbClr val="7030A0"/>
                </a:solidFill>
              </a:rPr>
              <a:t>The content is displayed on the page tab, not the page</a:t>
            </a:r>
            <a:endParaRPr lang="en-GB" sz="3600" dirty="0">
              <a:solidFill>
                <a:srgbClr val="7030A0"/>
              </a:solidFill>
              <a:latin typeface="Consolas" panose="020B0609020204030204" pitchFamily="49" charset="0"/>
            </a:endParaRPr>
          </a:p>
        </p:txBody>
      </p:sp>
      <p:sp>
        <p:nvSpPr>
          <p:cNvPr id="12" name="TextBox 11">
            <a:extLst>
              <a:ext uri="{FF2B5EF4-FFF2-40B4-BE49-F238E27FC236}">
                <a16:creationId xmlns:a16="http://schemas.microsoft.com/office/drawing/2014/main" id="{8EFC5F6C-27B2-F4DB-1C14-902BB43887D9}"/>
              </a:ext>
            </a:extLst>
          </p:cNvPr>
          <p:cNvSpPr txBox="1"/>
          <p:nvPr/>
        </p:nvSpPr>
        <p:spPr>
          <a:xfrm>
            <a:off x="1295146" y="5824319"/>
            <a:ext cx="9601731" cy="646331"/>
          </a:xfrm>
          <a:prstGeom prst="rect">
            <a:avLst/>
          </a:prstGeom>
          <a:noFill/>
        </p:spPr>
        <p:txBody>
          <a:bodyPr wrap="none" rtlCol="0">
            <a:spAutoFit/>
          </a:bodyPr>
          <a:lstStyle/>
          <a:p>
            <a:pPr algn="ctr"/>
            <a:r>
              <a:rPr lang="en-GB" sz="3600" dirty="0">
                <a:solidFill>
                  <a:srgbClr val="7030A0"/>
                </a:solidFill>
              </a:rPr>
              <a:t>The</a:t>
            </a:r>
            <a:r>
              <a:rPr lang="en-GB" sz="3600" dirty="0"/>
              <a:t> </a:t>
            </a:r>
            <a:r>
              <a:rPr lang="en-GB" sz="3600" dirty="0">
                <a:solidFill>
                  <a:srgbClr val="A71D5D"/>
                </a:solidFill>
                <a:latin typeface="Consolas" panose="020B0609020204030204" pitchFamily="49" charset="0"/>
              </a:rPr>
              <a:t>title</a:t>
            </a:r>
            <a:r>
              <a:rPr lang="en-GB" sz="3600" dirty="0"/>
              <a:t> </a:t>
            </a:r>
            <a:r>
              <a:rPr lang="en-GB" sz="3600" dirty="0">
                <a:solidFill>
                  <a:srgbClr val="7030A0"/>
                </a:solidFill>
              </a:rPr>
              <a:t>element is a </a:t>
            </a:r>
            <a:r>
              <a:rPr lang="en-GB" sz="3600" i="1" dirty="0">
                <a:solidFill>
                  <a:srgbClr val="FF0000"/>
                </a:solidFill>
              </a:rPr>
              <a:t>child</a:t>
            </a:r>
            <a:r>
              <a:rPr lang="en-GB" sz="3600" dirty="0"/>
              <a:t> </a:t>
            </a:r>
            <a:r>
              <a:rPr lang="en-GB" sz="3600" dirty="0">
                <a:solidFill>
                  <a:srgbClr val="7030A0"/>
                </a:solidFill>
              </a:rPr>
              <a:t>of the </a:t>
            </a:r>
            <a:r>
              <a:rPr lang="en-GB" sz="3600" dirty="0">
                <a:solidFill>
                  <a:srgbClr val="A71D5D"/>
                </a:solidFill>
                <a:latin typeface="Consolas" panose="020B0609020204030204" pitchFamily="49" charset="0"/>
              </a:rPr>
              <a:t>head</a:t>
            </a:r>
            <a:r>
              <a:rPr lang="en-GB" sz="3600" dirty="0"/>
              <a:t> </a:t>
            </a:r>
            <a:r>
              <a:rPr lang="en-GB" sz="3600" dirty="0">
                <a:solidFill>
                  <a:srgbClr val="7030A0"/>
                </a:solidFill>
              </a:rPr>
              <a:t>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853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E649B39-625F-CDB8-2BAF-F3FE9F6B64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64191C-62B7-7D22-23B8-FEA739CFC0E6}"/>
              </a:ext>
            </a:extLst>
          </p:cNvPr>
          <p:cNvSpPr>
            <a:spLocks noGrp="1"/>
          </p:cNvSpPr>
          <p:nvPr>
            <p:ph type="title"/>
          </p:nvPr>
        </p:nvSpPr>
        <p:spPr/>
        <p:txBody>
          <a:bodyPr/>
          <a:lstStyle/>
          <a:p>
            <a:r>
              <a:rPr lang="en-GB" dirty="0"/>
              <a:t>Head - Title	</a:t>
            </a:r>
          </a:p>
        </p:txBody>
      </p:sp>
      <p:sp>
        <p:nvSpPr>
          <p:cNvPr id="3" name="Content Placeholder 2">
            <a:extLst>
              <a:ext uri="{FF2B5EF4-FFF2-40B4-BE49-F238E27FC236}">
                <a16:creationId xmlns:a16="http://schemas.microsoft.com/office/drawing/2014/main" id="{1E41C2BE-032B-BF28-707D-DE862235762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&lt;title&gt;</a:t>
            </a:r>
            <a:r>
              <a:rPr lang="en-US" altLang="en-US" sz="4000" dirty="0">
                <a:solidFill>
                  <a:srgbClr val="000000"/>
                </a:solidFill>
                <a:latin typeface="Consolas" panose="020B0609020204030204" pitchFamily="49" charset="0"/>
              </a:rPr>
              <a:t>My first page</a:t>
            </a:r>
            <a:r>
              <a:rPr lang="en-US" altLang="en-US" sz="4000" dirty="0">
                <a:solidFill>
                  <a:srgbClr val="A71D5D"/>
                </a:solidFill>
                <a:latin typeface="Consolas" panose="020B0609020204030204" pitchFamily="49" charset="0"/>
              </a:rPr>
              <a:t>&lt;/title&gt;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&lt;/head&gt;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E1910919-FCCF-E0BE-2C5B-481E0D4AA93F}"/>
              </a:ext>
            </a:extLst>
          </p:cNvPr>
          <p:cNvSpPr txBox="1"/>
          <p:nvPr/>
        </p:nvSpPr>
        <p:spPr>
          <a:xfrm>
            <a:off x="930194" y="4787354"/>
            <a:ext cx="6005618" cy="646331"/>
          </a:xfrm>
          <a:prstGeom prst="rect">
            <a:avLst/>
          </a:prstGeom>
          <a:noFill/>
        </p:spPr>
        <p:txBody>
          <a:bodyPr wrap="none" rtlCol="0">
            <a:spAutoFit/>
          </a:bodyPr>
          <a:lstStyle/>
          <a:p>
            <a:r>
              <a:rPr lang="en-GB" sz="3600" dirty="0">
                <a:solidFill>
                  <a:srgbClr val="7030A0"/>
                </a:solidFill>
              </a:rPr>
              <a:t>The content is displayed on the</a:t>
            </a:r>
            <a:endParaRPr lang="en-GB" sz="3600" dirty="0">
              <a:solidFill>
                <a:srgbClr val="7030A0"/>
              </a:solidFill>
              <a:latin typeface="Consolas" panose="020B0609020204030204" pitchFamily="49" charset="0"/>
            </a:endParaRPr>
          </a:p>
        </p:txBody>
      </p:sp>
      <p:sp>
        <p:nvSpPr>
          <p:cNvPr id="12" name="TextBox 11">
            <a:extLst>
              <a:ext uri="{FF2B5EF4-FFF2-40B4-BE49-F238E27FC236}">
                <a16:creationId xmlns:a16="http://schemas.microsoft.com/office/drawing/2014/main" id="{F3FBFFF3-4943-2093-BCE2-E5C9764D5AE2}"/>
              </a:ext>
            </a:extLst>
          </p:cNvPr>
          <p:cNvSpPr txBox="1"/>
          <p:nvPr/>
        </p:nvSpPr>
        <p:spPr>
          <a:xfrm>
            <a:off x="1034663" y="5824319"/>
            <a:ext cx="10122708" cy="646331"/>
          </a:xfrm>
          <a:prstGeom prst="rect">
            <a:avLst/>
          </a:prstGeom>
          <a:noFill/>
        </p:spPr>
        <p:txBody>
          <a:bodyPr wrap="none" rtlCol="0">
            <a:spAutoFit/>
          </a:bodyPr>
          <a:lstStyle/>
          <a:p>
            <a:pPr algn="ctr"/>
            <a:r>
              <a:rPr lang="en-GB" sz="3600" dirty="0"/>
              <a:t>The </a:t>
            </a:r>
            <a:r>
              <a:rPr lang="en-GB" sz="3600" dirty="0">
                <a:latin typeface="Consolas" panose="020B0609020204030204" pitchFamily="49" charset="0"/>
              </a:rPr>
              <a:t>     </a:t>
            </a:r>
            <a:r>
              <a:rPr lang="en-GB" sz="3600" dirty="0"/>
              <a:t> element is a </a:t>
            </a:r>
            <a:r>
              <a:rPr lang="en-GB" sz="3600" i="1" dirty="0"/>
              <a:t>           </a:t>
            </a:r>
            <a:r>
              <a:rPr lang="en-GB" sz="3600" dirty="0"/>
              <a:t> of the </a:t>
            </a:r>
            <a:r>
              <a:rPr lang="en-GB" sz="3600" dirty="0">
                <a:solidFill>
                  <a:srgbClr val="A71D5D"/>
                </a:solidFill>
                <a:latin typeface="Consolas" panose="020B0609020204030204" pitchFamily="49" charset="0"/>
              </a:rPr>
              <a:t>head</a:t>
            </a:r>
            <a:r>
              <a:rPr lang="en-GB" sz="3600" dirty="0"/>
              <a:t>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17679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E2B30-58E3-83AF-C822-0B30E9F1C0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72537-E14E-16B8-EEAC-97DE98761E6A}"/>
              </a:ext>
            </a:extLst>
          </p:cNvPr>
          <p:cNvSpPr>
            <a:spLocks noGrp="1"/>
          </p:cNvSpPr>
          <p:nvPr>
            <p:ph type="title"/>
          </p:nvPr>
        </p:nvSpPr>
        <p:spPr>
          <a:xfrm>
            <a:off x="838200" y="500062"/>
            <a:ext cx="10515600" cy="1325563"/>
          </a:xfrm>
        </p:spPr>
        <p:txBody>
          <a:bodyPr/>
          <a:lstStyle/>
          <a:p>
            <a:r>
              <a:rPr lang="en-GB" dirty="0"/>
              <a:t>Plan – N5 Year 1</a:t>
            </a:r>
          </a:p>
        </p:txBody>
      </p:sp>
      <p:graphicFrame>
        <p:nvGraphicFramePr>
          <p:cNvPr id="5" name="Content Placeholder 4">
            <a:extLst>
              <a:ext uri="{FF2B5EF4-FFF2-40B4-BE49-F238E27FC236}">
                <a16:creationId xmlns:a16="http://schemas.microsoft.com/office/drawing/2014/main" id="{9989D4CB-4A08-4EE2-C4CD-E73D854CC4B1}"/>
              </a:ext>
            </a:extLst>
          </p:cNvPr>
          <p:cNvGraphicFramePr>
            <a:graphicFrameLocks noGrp="1"/>
          </p:cNvGraphicFramePr>
          <p:nvPr>
            <p:ph idx="1"/>
            <p:extLst>
              <p:ext uri="{D42A27DB-BD31-4B8C-83A1-F6EECF244321}">
                <p14:modId xmlns:p14="http://schemas.microsoft.com/office/powerpoint/2010/main" val="422280368"/>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a:extLst>
              <a:ext uri="{FF2B5EF4-FFF2-40B4-BE49-F238E27FC236}">
                <a16:creationId xmlns:a16="http://schemas.microsoft.com/office/drawing/2014/main" id="{CA2543E0-CE08-D181-BCD4-EA577EE9A461}"/>
              </a:ext>
            </a:extLst>
          </p:cNvPr>
          <p:cNvCxnSpPr>
            <a:cxnSpLocks/>
          </p:cNvCxnSpPr>
          <p:nvPr/>
        </p:nvCxnSpPr>
        <p:spPr>
          <a:xfrm>
            <a:off x="762000" y="4352459"/>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E845638-8574-EECF-4CD3-2EF8A3DF55BB}"/>
              </a:ext>
            </a:extLst>
          </p:cNvPr>
          <p:cNvCxnSpPr>
            <a:cxnSpLocks/>
          </p:cNvCxnSpPr>
          <p:nvPr/>
        </p:nvCxnSpPr>
        <p:spPr>
          <a:xfrm flipH="1">
            <a:off x="10393680" y="4352459"/>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05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7" dur="500"/>
                                        <p:tgtEl>
                                          <p:spTgt spid="5">
                                            <p:graphicEl>
                                              <a:dgm id="{056CCBB6-5CE0-4348-89C6-99FB2D3AB62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42" dur="500"/>
                                        <p:tgtEl>
                                          <p:spTgt spid="5">
                                            <p:graphicEl>
                                              <a:dgm id="{90709722-0E94-45E4-BEDD-48CB660682D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500"/>
                                        <p:tgtEl>
                                          <p:spTgt spid="4"/>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Comments</a:t>
            </a: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6990517" y="1136092"/>
            <a:ext cx="3233690" cy="862642"/>
          </a:xfrm>
          <a:prstGeom prst="callout2">
            <a:avLst>
              <a:gd name="adj1" fmla="val 49217"/>
              <a:gd name="adj2" fmla="val -30"/>
              <a:gd name="adj3" fmla="val 49740"/>
              <a:gd name="adj4" fmla="val -12980"/>
              <a:gd name="adj5" fmla="val 113844"/>
              <a:gd name="adj6" fmla="val -2604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Single line comment</a:t>
            </a:r>
          </a:p>
        </p:txBody>
      </p:sp>
      <p:sp>
        <p:nvSpPr>
          <p:cNvPr id="9" name="TextBox 8">
            <a:extLst>
              <a:ext uri="{FF2B5EF4-FFF2-40B4-BE49-F238E27FC236}">
                <a16:creationId xmlns:a16="http://schemas.microsoft.com/office/drawing/2014/main" id="{F3B639B4-E5C5-8DD1-DB2C-5DF574EC16F0}"/>
              </a:ext>
            </a:extLst>
          </p:cNvPr>
          <p:cNvSpPr txBox="1"/>
          <p:nvPr/>
        </p:nvSpPr>
        <p:spPr>
          <a:xfrm>
            <a:off x="2504125" y="2043468"/>
            <a:ext cx="5782352" cy="769441"/>
          </a:xfrm>
          <a:prstGeom prst="rect">
            <a:avLst/>
          </a:prstGeom>
          <a:noFill/>
        </p:spPr>
        <p:txBody>
          <a:bodyPr wrap="none" rtlCol="0">
            <a:spAutoFit/>
          </a:bodyPr>
          <a:lstStyle/>
          <a:p>
            <a:r>
              <a:rPr lang="en-US" altLang="en-US" sz="4400" dirty="0">
                <a:solidFill>
                  <a:srgbClr val="B2B2B2"/>
                </a:solidFill>
                <a:latin typeface="Consolas" panose="020B0609020204030204" pitchFamily="49" charset="0"/>
              </a:rPr>
              <a:t>1 </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r>
              <a:rPr lang="en-GB" sz="4400" dirty="0">
                <a:solidFill>
                  <a:srgbClr val="0000FF"/>
                </a:solidFill>
                <a:latin typeface="Consolas" panose="020B0609020204030204" pitchFamily="49" charset="0"/>
              </a:rPr>
              <a:t> Comment </a:t>
            </a:r>
            <a:r>
              <a:rPr lang="en-GB" sz="4400" dirty="0">
                <a:solidFill>
                  <a:srgbClr val="FF0000"/>
                </a:solidFill>
                <a:latin typeface="Consolas" panose="020B0609020204030204" pitchFamily="49" charset="0"/>
              </a:rPr>
              <a:t>--</a:t>
            </a:r>
            <a:r>
              <a:rPr lang="en-GB" sz="4400" dirty="0">
                <a:solidFill>
                  <a:srgbClr val="7030A0"/>
                </a:solidFill>
                <a:latin typeface="Consolas" panose="020B0609020204030204" pitchFamily="49" charset="0"/>
              </a:rPr>
              <a:t>&gt;</a:t>
            </a:r>
            <a:endParaRPr lang="en-GB" sz="4400" dirty="0">
              <a:solidFill>
                <a:srgbClr val="7030A0"/>
              </a:solidFill>
            </a:endParaRPr>
          </a:p>
        </p:txBody>
      </p:sp>
      <p:sp>
        <p:nvSpPr>
          <p:cNvPr id="16" name="TextBox 15">
            <a:extLst>
              <a:ext uri="{FF2B5EF4-FFF2-40B4-BE49-F238E27FC236}">
                <a16:creationId xmlns:a16="http://schemas.microsoft.com/office/drawing/2014/main" id="{F4918470-EB76-45D1-B4CD-960C3376CE78}"/>
              </a:ext>
            </a:extLst>
          </p:cNvPr>
          <p:cNvSpPr txBox="1"/>
          <p:nvPr/>
        </p:nvSpPr>
        <p:spPr>
          <a:xfrm>
            <a:off x="2504125" y="3165689"/>
            <a:ext cx="3294492" cy="2800767"/>
          </a:xfrm>
          <a:prstGeom prst="rect">
            <a:avLst/>
          </a:prstGeom>
          <a:noFill/>
        </p:spPr>
        <p:txBody>
          <a:bodyPr wrap="none" rtlCol="0">
            <a:spAutoFit/>
          </a:bodyPr>
          <a:lstStyle/>
          <a:p>
            <a:r>
              <a:rPr lang="en-US" altLang="en-US" sz="4400" dirty="0">
                <a:solidFill>
                  <a:srgbClr val="B2B2B2"/>
                </a:solidFill>
                <a:latin typeface="Consolas" panose="020B0609020204030204" pitchFamily="49" charset="0"/>
              </a:rPr>
              <a:t>2 </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p>
          <a:p>
            <a:r>
              <a:rPr lang="en-US" sz="4400" dirty="0">
                <a:solidFill>
                  <a:srgbClr val="B2B2B2"/>
                </a:solidFill>
                <a:latin typeface="Consolas" panose="020B0609020204030204" pitchFamily="49" charset="0"/>
              </a:rPr>
              <a:t>3</a:t>
            </a:r>
            <a:r>
              <a:rPr lang="en-GB" sz="4400" dirty="0">
                <a:solidFill>
                  <a:srgbClr val="0000FF"/>
                </a:solidFill>
                <a:latin typeface="Consolas" panose="020B0609020204030204" pitchFamily="49" charset="0"/>
              </a:rPr>
              <a:t>  Comment</a:t>
            </a:r>
          </a:p>
          <a:p>
            <a:r>
              <a:rPr lang="en-US" sz="4400" dirty="0">
                <a:solidFill>
                  <a:srgbClr val="B2B2B2"/>
                </a:solidFill>
                <a:latin typeface="Consolas" panose="020B0609020204030204" pitchFamily="49" charset="0"/>
              </a:rPr>
              <a:t>4</a:t>
            </a:r>
            <a:r>
              <a:rPr lang="en-GB" sz="4400" dirty="0">
                <a:solidFill>
                  <a:srgbClr val="0000FF"/>
                </a:solidFill>
                <a:latin typeface="Consolas" panose="020B0609020204030204" pitchFamily="49" charset="0"/>
              </a:rPr>
              <a:t>  Comment</a:t>
            </a:r>
          </a:p>
          <a:p>
            <a:r>
              <a:rPr lang="en-US" altLang="en-US" sz="4400" dirty="0">
                <a:solidFill>
                  <a:srgbClr val="B2B2B2"/>
                </a:solidFill>
                <a:latin typeface="Consolas" panose="020B0609020204030204" pitchFamily="49" charset="0"/>
              </a:rPr>
              <a:t>5 </a:t>
            </a:r>
            <a:r>
              <a:rPr lang="en-GB" sz="4400" dirty="0">
                <a:solidFill>
                  <a:srgbClr val="FF0000"/>
                </a:solidFill>
                <a:latin typeface="Consolas" panose="020B0609020204030204" pitchFamily="49" charset="0"/>
              </a:rPr>
              <a:t>--</a:t>
            </a:r>
            <a:r>
              <a:rPr lang="en-GB" sz="4400" dirty="0">
                <a:solidFill>
                  <a:srgbClr val="7030A0"/>
                </a:solidFill>
                <a:latin typeface="Consolas" panose="020B0609020204030204" pitchFamily="49" charset="0"/>
              </a:rPr>
              <a:t>&gt;</a:t>
            </a:r>
            <a:endParaRPr lang="en-GB" sz="4400" dirty="0">
              <a:solidFill>
                <a:srgbClr val="7030A0"/>
              </a:solidFill>
            </a:endParaRPr>
          </a:p>
        </p:txBody>
      </p:sp>
      <p:sp>
        <p:nvSpPr>
          <p:cNvPr id="26" name="Callout: Bent Line with No Border 25">
            <a:extLst>
              <a:ext uri="{FF2B5EF4-FFF2-40B4-BE49-F238E27FC236}">
                <a16:creationId xmlns:a16="http://schemas.microsoft.com/office/drawing/2014/main" id="{85960A6D-F115-45F2-8011-33EEE35AF6EB}"/>
              </a:ext>
            </a:extLst>
          </p:cNvPr>
          <p:cNvSpPr/>
          <p:nvPr/>
        </p:nvSpPr>
        <p:spPr>
          <a:xfrm>
            <a:off x="6120308" y="3024651"/>
            <a:ext cx="3088407" cy="862642"/>
          </a:xfrm>
          <a:prstGeom prst="callout2">
            <a:avLst>
              <a:gd name="adj1" fmla="val 49217"/>
              <a:gd name="adj2" fmla="val -30"/>
              <a:gd name="adj3" fmla="val 49740"/>
              <a:gd name="adj4" fmla="val -12980"/>
              <a:gd name="adj5" fmla="val 116309"/>
              <a:gd name="adj6" fmla="val -233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Multiline comment</a:t>
            </a:r>
          </a:p>
        </p:txBody>
      </p:sp>
      <p:sp>
        <p:nvSpPr>
          <p:cNvPr id="27" name="TextBox 26">
            <a:extLst>
              <a:ext uri="{FF2B5EF4-FFF2-40B4-BE49-F238E27FC236}">
                <a16:creationId xmlns:a16="http://schemas.microsoft.com/office/drawing/2014/main" id="{9093D7F2-CA72-4F66-A626-CAA4603DF486}"/>
              </a:ext>
            </a:extLst>
          </p:cNvPr>
          <p:cNvSpPr txBox="1"/>
          <p:nvPr/>
        </p:nvSpPr>
        <p:spPr>
          <a:xfrm>
            <a:off x="3328543" y="5996070"/>
            <a:ext cx="5534913" cy="646331"/>
          </a:xfrm>
          <a:prstGeom prst="rect">
            <a:avLst/>
          </a:prstGeom>
          <a:noFill/>
        </p:spPr>
        <p:txBody>
          <a:bodyPr wrap="none" rtlCol="0">
            <a:spAutoFit/>
          </a:bodyPr>
          <a:lstStyle/>
          <a:p>
            <a:pPr algn="ctr"/>
            <a:r>
              <a:rPr lang="en-GB" sz="3600" dirty="0">
                <a:solidFill>
                  <a:srgbClr val="7030A0"/>
                </a:solidFill>
              </a:rPr>
              <a:t>Comments are not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5367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1000"/>
                                        <p:tgtEl>
                                          <p:spTgt spid="16">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wipe(left)">
                                      <p:cBhvr>
                                        <p:cTn id="16" dur="1500"/>
                                        <p:tgtEl>
                                          <p:spTgt spid="16">
                                            <p:txEl>
                                              <p:pRg st="1" end="1"/>
                                            </p:txEl>
                                          </p:spTgt>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wipe(left)">
                                      <p:cBhvr>
                                        <p:cTn id="20" dur="1500"/>
                                        <p:tgtEl>
                                          <p:spTgt spid="16">
                                            <p:txEl>
                                              <p:pRg st="2" end="2"/>
                                            </p:txEl>
                                          </p:spTgt>
                                        </p:tgtEl>
                                      </p:cBhvr>
                                    </p:animEffect>
                                  </p:childTnLst>
                                </p:cTn>
                              </p:par>
                            </p:childTnLst>
                          </p:cTn>
                        </p:par>
                        <p:par>
                          <p:cTn id="21" fill="hold">
                            <p:stCondLst>
                              <p:cond delay="4000"/>
                            </p:stCondLst>
                            <p:childTnLst>
                              <p:par>
                                <p:cTn id="22" presetID="22" presetClass="entr" presetSubtype="8" fill="hold" grpId="0" nodeType="afterEffect">
                                  <p:stCondLst>
                                    <p:cond delay="0"/>
                                  </p:stCondLst>
                                  <p:childTnLst>
                                    <p:set>
                                      <p:cBhvr>
                                        <p:cTn id="23" dur="1" fill="hold">
                                          <p:stCondLst>
                                            <p:cond delay="0"/>
                                          </p:stCondLst>
                                        </p:cTn>
                                        <p:tgtEl>
                                          <p:spTgt spid="16">
                                            <p:txEl>
                                              <p:pRg st="3" end="3"/>
                                            </p:txEl>
                                          </p:spTgt>
                                        </p:tgtEl>
                                        <p:attrNameLst>
                                          <p:attrName>style.visibility</p:attrName>
                                        </p:attrNameLst>
                                      </p:cBhvr>
                                      <p:to>
                                        <p:strVal val="visible"/>
                                      </p:to>
                                    </p:set>
                                    <p:animEffect transition="in" filter="wipe(left)">
                                      <p:cBhvr>
                                        <p:cTn id="24" dur="1000"/>
                                        <p:tgtEl>
                                          <p:spTgt spid="1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wipe(left)">
                                      <p:cBhvr>
                                        <p:cTn id="39" dur="2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p:bldP spid="16" grpId="0" uiExpand="1" build="p"/>
      <p:bldP spid="26" grpId="0" animBg="1"/>
      <p:bldP spid="2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Comments</a:t>
            </a:r>
          </a:p>
        </p:txBody>
      </p:sp>
      <p:sp>
        <p:nvSpPr>
          <p:cNvPr id="9" name="TextBox 8">
            <a:extLst>
              <a:ext uri="{FF2B5EF4-FFF2-40B4-BE49-F238E27FC236}">
                <a16:creationId xmlns:a16="http://schemas.microsoft.com/office/drawing/2014/main" id="{F3B639B4-E5C5-8DD1-DB2C-5DF574EC16F0}"/>
              </a:ext>
            </a:extLst>
          </p:cNvPr>
          <p:cNvSpPr txBox="1"/>
          <p:nvPr/>
        </p:nvSpPr>
        <p:spPr>
          <a:xfrm>
            <a:off x="2504125" y="2043468"/>
            <a:ext cx="5782352" cy="769441"/>
          </a:xfrm>
          <a:prstGeom prst="rect">
            <a:avLst/>
          </a:prstGeom>
          <a:noFill/>
        </p:spPr>
        <p:txBody>
          <a:bodyPr wrap="none" rtlCol="0">
            <a:spAutoFit/>
          </a:bodyPr>
          <a:lstStyle/>
          <a:p>
            <a:r>
              <a:rPr lang="en-US" altLang="en-US" sz="4400" dirty="0">
                <a:solidFill>
                  <a:srgbClr val="B2B2B2"/>
                </a:solidFill>
                <a:latin typeface="Consolas" panose="020B0609020204030204" pitchFamily="49" charset="0"/>
              </a:rPr>
              <a:t>1 </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r>
              <a:rPr lang="en-GB" sz="4400" dirty="0">
                <a:solidFill>
                  <a:srgbClr val="0000FF"/>
                </a:solidFill>
                <a:latin typeface="Consolas" panose="020B0609020204030204" pitchFamily="49" charset="0"/>
              </a:rPr>
              <a:t> Comment </a:t>
            </a:r>
            <a:r>
              <a:rPr lang="en-GB" sz="4400" dirty="0">
                <a:solidFill>
                  <a:srgbClr val="FF0000"/>
                </a:solidFill>
                <a:latin typeface="Consolas" panose="020B0609020204030204" pitchFamily="49" charset="0"/>
              </a:rPr>
              <a:t>--</a:t>
            </a:r>
            <a:r>
              <a:rPr lang="en-GB" sz="4400" dirty="0">
                <a:solidFill>
                  <a:srgbClr val="7030A0"/>
                </a:solidFill>
                <a:latin typeface="Consolas" panose="020B0609020204030204" pitchFamily="49" charset="0"/>
              </a:rPr>
              <a:t>&gt;</a:t>
            </a:r>
            <a:endParaRPr lang="en-GB" sz="4400" dirty="0">
              <a:solidFill>
                <a:srgbClr val="7030A0"/>
              </a:solidFill>
            </a:endParaRPr>
          </a:p>
        </p:txBody>
      </p:sp>
      <p:sp>
        <p:nvSpPr>
          <p:cNvPr id="16" name="TextBox 15">
            <a:extLst>
              <a:ext uri="{FF2B5EF4-FFF2-40B4-BE49-F238E27FC236}">
                <a16:creationId xmlns:a16="http://schemas.microsoft.com/office/drawing/2014/main" id="{F4918470-EB76-45D1-B4CD-960C3376CE78}"/>
              </a:ext>
            </a:extLst>
          </p:cNvPr>
          <p:cNvSpPr txBox="1"/>
          <p:nvPr/>
        </p:nvSpPr>
        <p:spPr>
          <a:xfrm>
            <a:off x="2504125" y="3165689"/>
            <a:ext cx="3294492" cy="2800767"/>
          </a:xfrm>
          <a:prstGeom prst="rect">
            <a:avLst/>
          </a:prstGeom>
          <a:noFill/>
        </p:spPr>
        <p:txBody>
          <a:bodyPr wrap="none" rtlCol="0">
            <a:spAutoFit/>
          </a:bodyPr>
          <a:lstStyle/>
          <a:p>
            <a:r>
              <a:rPr lang="en-US" altLang="en-US" sz="4400" dirty="0">
                <a:solidFill>
                  <a:srgbClr val="B2B2B2"/>
                </a:solidFill>
                <a:latin typeface="Consolas" panose="020B0609020204030204" pitchFamily="49" charset="0"/>
              </a:rPr>
              <a:t>2 </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p>
          <a:p>
            <a:r>
              <a:rPr lang="en-US" sz="4400" dirty="0">
                <a:solidFill>
                  <a:srgbClr val="B2B2B2"/>
                </a:solidFill>
                <a:latin typeface="Consolas" panose="020B0609020204030204" pitchFamily="49" charset="0"/>
              </a:rPr>
              <a:t>3</a:t>
            </a:r>
            <a:r>
              <a:rPr lang="en-GB" sz="4400" dirty="0">
                <a:solidFill>
                  <a:srgbClr val="0000FF"/>
                </a:solidFill>
                <a:latin typeface="Consolas" panose="020B0609020204030204" pitchFamily="49" charset="0"/>
              </a:rPr>
              <a:t>  Comment</a:t>
            </a:r>
          </a:p>
          <a:p>
            <a:r>
              <a:rPr lang="en-US" sz="4400" dirty="0">
                <a:solidFill>
                  <a:srgbClr val="B2B2B2"/>
                </a:solidFill>
                <a:latin typeface="Consolas" panose="020B0609020204030204" pitchFamily="49" charset="0"/>
              </a:rPr>
              <a:t>4</a:t>
            </a:r>
            <a:r>
              <a:rPr lang="en-GB" sz="4400" dirty="0">
                <a:solidFill>
                  <a:srgbClr val="0000FF"/>
                </a:solidFill>
                <a:latin typeface="Consolas" panose="020B0609020204030204" pitchFamily="49" charset="0"/>
              </a:rPr>
              <a:t>  Comment</a:t>
            </a:r>
          </a:p>
          <a:p>
            <a:r>
              <a:rPr lang="en-US" altLang="en-US" sz="4400" dirty="0">
                <a:solidFill>
                  <a:srgbClr val="B2B2B2"/>
                </a:solidFill>
                <a:latin typeface="Consolas" panose="020B0609020204030204" pitchFamily="49" charset="0"/>
              </a:rPr>
              <a:t>5 </a:t>
            </a:r>
            <a:r>
              <a:rPr lang="en-GB" sz="4400" dirty="0">
                <a:solidFill>
                  <a:srgbClr val="FF0000"/>
                </a:solidFill>
                <a:latin typeface="Consolas" panose="020B0609020204030204" pitchFamily="49" charset="0"/>
              </a:rPr>
              <a:t>--</a:t>
            </a:r>
            <a:r>
              <a:rPr lang="en-GB" sz="4400" dirty="0">
                <a:solidFill>
                  <a:srgbClr val="7030A0"/>
                </a:solidFill>
                <a:latin typeface="Consolas" panose="020B0609020204030204" pitchFamily="49" charset="0"/>
              </a:rPr>
              <a:t>&gt;</a:t>
            </a:r>
            <a:endParaRPr lang="en-GB" sz="4400" dirty="0">
              <a:solidFill>
                <a:srgbClr val="7030A0"/>
              </a:solidFill>
            </a:endParaRPr>
          </a:p>
        </p:txBody>
      </p:sp>
    </p:spTree>
    <p:extLst>
      <p:ext uri="{BB962C8B-B14F-4D97-AF65-F5344CB8AC3E}">
        <p14:creationId xmlns:p14="http://schemas.microsoft.com/office/powerpoint/2010/main" val="392658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exemplify and implement HTML code:</a:t>
            </a:r>
          </a:p>
          <a:p>
            <a:pPr lvl="1"/>
            <a:r>
              <a:rPr lang="en-GB" sz="3200" dirty="0"/>
              <a:t>heading</a:t>
            </a:r>
          </a:p>
          <a:p>
            <a:pPr lvl="1"/>
            <a:r>
              <a:rPr lang="en-GB" sz="3200" dirty="0"/>
              <a:t>paragraph</a:t>
            </a:r>
          </a:p>
          <a:p>
            <a:r>
              <a:rPr lang="en-GB" sz="3600" dirty="0"/>
              <a:t>Read and explain code that makes use of the above HTML.</a:t>
            </a:r>
          </a:p>
        </p:txBody>
      </p:sp>
    </p:spTree>
    <p:extLst>
      <p:ext uri="{BB962C8B-B14F-4D97-AF65-F5344CB8AC3E}">
        <p14:creationId xmlns:p14="http://schemas.microsoft.com/office/powerpoint/2010/main" val="33457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2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Headings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&lt;body&gt;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&lt;h1&gt;</a:t>
            </a:r>
            <a:r>
              <a:rPr lang="en-US" altLang="en-US" sz="4000" dirty="0">
                <a:solidFill>
                  <a:srgbClr val="000000"/>
                </a:solidFill>
                <a:latin typeface="Consolas" panose="020B0609020204030204" pitchFamily="49" charset="0"/>
              </a:rPr>
              <a:t>My first heading</a:t>
            </a:r>
            <a:r>
              <a:rPr lang="en-US" altLang="en-US" sz="4000" dirty="0">
                <a:solidFill>
                  <a:srgbClr val="A71D5D"/>
                </a:solidFill>
                <a:latin typeface="Consolas" panose="020B0609020204030204" pitchFamily="49" charset="0"/>
              </a:rPr>
              <a:t>&lt;/h1&gt;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&lt;/body&gt;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D718B0E1-C787-6B66-7A6B-8AEFFD5A627C}"/>
              </a:ext>
            </a:extLst>
          </p:cNvPr>
          <p:cNvSpPr txBox="1"/>
          <p:nvPr/>
        </p:nvSpPr>
        <p:spPr>
          <a:xfrm>
            <a:off x="2587763" y="4787354"/>
            <a:ext cx="7016473" cy="646331"/>
          </a:xfrm>
          <a:prstGeom prst="rect">
            <a:avLst/>
          </a:prstGeom>
          <a:noFill/>
        </p:spPr>
        <p:txBody>
          <a:bodyPr wrap="none" rtlCol="0">
            <a:spAutoFit/>
          </a:bodyPr>
          <a:lstStyle/>
          <a:p>
            <a:pPr algn="ctr"/>
            <a:r>
              <a:rPr lang="en-GB" sz="3600" dirty="0">
                <a:solidFill>
                  <a:srgbClr val="7030A0"/>
                </a:solidFill>
              </a:rPr>
              <a:t>The content is displayed on the page</a:t>
            </a:r>
            <a:endParaRPr lang="en-GB" sz="3600" dirty="0">
              <a:solidFill>
                <a:srgbClr val="7030A0"/>
              </a:solidFill>
              <a:latin typeface="Consolas" panose="020B0609020204030204" pitchFamily="49" charset="0"/>
            </a:endParaRPr>
          </a:p>
        </p:txBody>
      </p:sp>
      <p:sp>
        <p:nvSpPr>
          <p:cNvPr id="12" name="TextBox 11">
            <a:extLst>
              <a:ext uri="{FF2B5EF4-FFF2-40B4-BE49-F238E27FC236}">
                <a16:creationId xmlns:a16="http://schemas.microsoft.com/office/drawing/2014/main" id="{C162C72F-3D0C-5FDC-1DB1-10726EE94C61}"/>
              </a:ext>
            </a:extLst>
          </p:cNvPr>
          <p:cNvSpPr txBox="1"/>
          <p:nvPr/>
        </p:nvSpPr>
        <p:spPr>
          <a:xfrm>
            <a:off x="976509" y="5824319"/>
            <a:ext cx="10239021" cy="646331"/>
          </a:xfrm>
          <a:prstGeom prst="rect">
            <a:avLst/>
          </a:prstGeom>
          <a:noFill/>
        </p:spPr>
        <p:txBody>
          <a:bodyPr wrap="none" rtlCol="0">
            <a:spAutoFit/>
          </a:bodyPr>
          <a:lstStyle/>
          <a:p>
            <a:pPr algn="ctr"/>
            <a:r>
              <a:rPr lang="en-GB" sz="3600" dirty="0">
                <a:solidFill>
                  <a:srgbClr val="7030A0"/>
                </a:solidFill>
              </a:rPr>
              <a:t>There are six levels of headings: </a:t>
            </a:r>
            <a:r>
              <a:rPr lang="en-GB" sz="3600" dirty="0">
                <a:solidFill>
                  <a:srgbClr val="FF0000"/>
                </a:solidFill>
                <a:latin typeface="Consolas" panose="020B0609020204030204" pitchFamily="49" charset="0"/>
              </a:rPr>
              <a:t>h1</a:t>
            </a:r>
            <a:r>
              <a:rPr lang="en-GB" sz="3600" dirty="0">
                <a:solidFill>
                  <a:srgbClr val="FF0000"/>
                </a:solidFill>
              </a:rPr>
              <a:t>, h2, h3, h4, h5, </a:t>
            </a:r>
            <a:r>
              <a:rPr lang="en-GB" sz="3600" dirty="0">
                <a:solidFill>
                  <a:srgbClr val="FF0000"/>
                </a:solidFill>
                <a:latin typeface="Consolas" panose="020B0609020204030204" pitchFamily="49" charset="0"/>
              </a:rPr>
              <a:t>h6</a:t>
            </a:r>
          </a:p>
        </p:txBody>
      </p:sp>
      <p:sp>
        <p:nvSpPr>
          <p:cNvPr id="6" name="Callout: Bent Line with No Border 5">
            <a:extLst>
              <a:ext uri="{FF2B5EF4-FFF2-40B4-BE49-F238E27FC236}">
                <a16:creationId xmlns:a16="http://schemas.microsoft.com/office/drawing/2014/main" id="{835B736A-ED89-5403-0C44-5B209A576FBE}"/>
              </a:ext>
            </a:extLst>
          </p:cNvPr>
          <p:cNvSpPr/>
          <p:nvPr/>
        </p:nvSpPr>
        <p:spPr>
          <a:xfrm>
            <a:off x="9157321" y="1825625"/>
            <a:ext cx="2153761" cy="862642"/>
          </a:xfrm>
          <a:prstGeom prst="callout2">
            <a:avLst>
              <a:gd name="adj1" fmla="val 49217"/>
              <a:gd name="adj2" fmla="val -30"/>
              <a:gd name="adj3" fmla="val 49841"/>
              <a:gd name="adj4" fmla="val -25644"/>
              <a:gd name="adj5" fmla="val 100594"/>
              <a:gd name="adj6" fmla="val -3473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Heading (h1)</a:t>
            </a:r>
          </a:p>
        </p:txBody>
      </p:sp>
    </p:spTree>
    <p:extLst>
      <p:ext uri="{BB962C8B-B14F-4D97-AF65-F5344CB8AC3E}">
        <p14:creationId xmlns:p14="http://schemas.microsoft.com/office/powerpoint/2010/main" val="42302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12" grpId="0" build="p"/>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77E2E3C-0E96-8A9E-EA4F-14EF05E94A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DADFE3-5B57-4F31-7D75-A9263363195D}"/>
              </a:ext>
            </a:extLst>
          </p:cNvPr>
          <p:cNvSpPr>
            <a:spLocks noGrp="1"/>
          </p:cNvSpPr>
          <p:nvPr>
            <p:ph type="title"/>
          </p:nvPr>
        </p:nvSpPr>
        <p:spPr/>
        <p:txBody>
          <a:bodyPr/>
          <a:lstStyle/>
          <a:p>
            <a:r>
              <a:rPr lang="en-GB" dirty="0"/>
              <a:t>Body – Headings	</a:t>
            </a:r>
          </a:p>
        </p:txBody>
      </p:sp>
      <p:sp>
        <p:nvSpPr>
          <p:cNvPr id="3" name="Content Placeholder 2">
            <a:extLst>
              <a:ext uri="{FF2B5EF4-FFF2-40B4-BE49-F238E27FC236}">
                <a16:creationId xmlns:a16="http://schemas.microsoft.com/office/drawing/2014/main" id="{BE5DCA96-8BA3-0A4C-DA7D-72FACF046397}"/>
              </a:ext>
            </a:extLst>
          </p:cNvPr>
          <p:cNvSpPr>
            <a:spLocks noGrp="1"/>
          </p:cNvSpPr>
          <p:nvPr>
            <p:ph idx="1"/>
          </p:nvPr>
        </p:nvSpPr>
        <p:spPr/>
        <p:txBody>
          <a:bodyPr>
            <a:norm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&lt;body&gt;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&lt;h1&gt;</a:t>
            </a:r>
            <a:r>
              <a:rPr lang="en-US" altLang="en-US" sz="4000" dirty="0">
                <a:solidFill>
                  <a:srgbClr val="000000"/>
                </a:solidFill>
                <a:latin typeface="Consolas" panose="020B0609020204030204" pitchFamily="49" charset="0"/>
              </a:rPr>
              <a:t>My first heading</a:t>
            </a:r>
            <a:r>
              <a:rPr lang="en-US" altLang="en-US" sz="4000" dirty="0">
                <a:solidFill>
                  <a:srgbClr val="A71D5D"/>
                </a:solidFill>
                <a:latin typeface="Consolas" panose="020B0609020204030204" pitchFamily="49" charset="0"/>
              </a:rPr>
              <a:t>&lt;/h1&gt;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&lt;/body&gt;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4A86B28F-F7E2-67B4-237A-5B428829ED7D}"/>
              </a:ext>
            </a:extLst>
          </p:cNvPr>
          <p:cNvSpPr txBox="1"/>
          <p:nvPr/>
        </p:nvSpPr>
        <p:spPr>
          <a:xfrm>
            <a:off x="2587763" y="4787354"/>
            <a:ext cx="7016473" cy="646331"/>
          </a:xfrm>
          <a:prstGeom prst="rect">
            <a:avLst/>
          </a:prstGeom>
          <a:noFill/>
        </p:spPr>
        <p:txBody>
          <a:bodyPr wrap="none" rtlCol="0">
            <a:spAutoFit/>
          </a:bodyPr>
          <a:lstStyle/>
          <a:p>
            <a:r>
              <a:rPr lang="en-GB" sz="3600" dirty="0">
                <a:solidFill>
                  <a:srgbClr val="7030A0"/>
                </a:solidFill>
              </a:rPr>
              <a:t>The content is displayed on the page</a:t>
            </a:r>
            <a:endParaRPr lang="en-GB" sz="3600" dirty="0">
              <a:solidFill>
                <a:srgbClr val="7030A0"/>
              </a:solidFill>
              <a:latin typeface="Consolas" panose="020B0609020204030204" pitchFamily="49" charset="0"/>
            </a:endParaRPr>
          </a:p>
        </p:txBody>
      </p:sp>
      <p:sp>
        <p:nvSpPr>
          <p:cNvPr id="12" name="TextBox 11">
            <a:extLst>
              <a:ext uri="{FF2B5EF4-FFF2-40B4-BE49-F238E27FC236}">
                <a16:creationId xmlns:a16="http://schemas.microsoft.com/office/drawing/2014/main" id="{A7BB9C64-0E8A-9C84-11D3-6909F8B082B5}"/>
              </a:ext>
            </a:extLst>
          </p:cNvPr>
          <p:cNvSpPr txBox="1"/>
          <p:nvPr/>
        </p:nvSpPr>
        <p:spPr>
          <a:xfrm>
            <a:off x="838200" y="5839765"/>
            <a:ext cx="6119304" cy="646331"/>
          </a:xfrm>
          <a:prstGeom prst="rect">
            <a:avLst/>
          </a:prstGeom>
          <a:noFill/>
        </p:spPr>
        <p:txBody>
          <a:bodyPr wrap="none" rtlCol="0">
            <a:spAutoFit/>
          </a:bodyPr>
          <a:lstStyle/>
          <a:p>
            <a:r>
              <a:rPr lang="en-GB" sz="3600" dirty="0">
                <a:solidFill>
                  <a:srgbClr val="7030A0"/>
                </a:solidFill>
              </a:rPr>
              <a:t>There are six levels of headings:</a:t>
            </a:r>
            <a:endParaRPr lang="en-GB" sz="36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651859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Paragraph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&lt;h1&gt;</a:t>
            </a:r>
            <a:r>
              <a:rPr lang="en-US" altLang="en-US" sz="4000" dirty="0">
                <a:solidFill>
                  <a:srgbClr val="000000"/>
                </a:solidFill>
                <a:latin typeface="Consolas" panose="020B0609020204030204" pitchFamily="49" charset="0"/>
              </a:rPr>
              <a:t>My first heading</a:t>
            </a:r>
            <a:r>
              <a:rPr lang="en-US" altLang="en-US" sz="4000" dirty="0">
                <a:solidFill>
                  <a:srgbClr val="A71D5D"/>
                </a:solidFill>
                <a:latin typeface="Consolas" panose="020B0609020204030204" pitchFamily="49" charset="0"/>
              </a:rPr>
              <a:t>&lt;/h1&gt;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&lt;p&gt;</a:t>
            </a:r>
            <a:r>
              <a:rPr lang="en-US" altLang="en-US" sz="4000" dirty="0">
                <a:solidFill>
                  <a:srgbClr val="000000"/>
                </a:solidFill>
                <a:latin typeface="Consolas" panose="020B0609020204030204" pitchFamily="49" charset="0"/>
              </a:rPr>
              <a:t>My first paragraph</a:t>
            </a:r>
            <a:r>
              <a:rPr lang="en-US" altLang="en-US" sz="4000" dirty="0">
                <a:solidFill>
                  <a:srgbClr val="A71D5D"/>
                </a:solidFill>
                <a:latin typeface="Consolas" panose="020B0609020204030204" pitchFamily="49" charset="0"/>
              </a:rPr>
              <a:t>&lt;/p&gt;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&lt;/body&gt;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D718B0E1-C787-6B66-7A6B-8AEFFD5A627C}"/>
              </a:ext>
            </a:extLst>
          </p:cNvPr>
          <p:cNvSpPr txBox="1"/>
          <p:nvPr/>
        </p:nvSpPr>
        <p:spPr>
          <a:xfrm>
            <a:off x="2587763" y="5846544"/>
            <a:ext cx="7016473" cy="646331"/>
          </a:xfrm>
          <a:prstGeom prst="rect">
            <a:avLst/>
          </a:prstGeom>
          <a:noFill/>
        </p:spPr>
        <p:txBody>
          <a:bodyPr wrap="none" rtlCol="0">
            <a:spAutoFit/>
          </a:bodyPr>
          <a:lstStyle/>
          <a:p>
            <a:pPr algn="ctr"/>
            <a:r>
              <a:rPr lang="en-GB" sz="3600" dirty="0">
                <a:solidFill>
                  <a:srgbClr val="7030A0"/>
                </a:solidFill>
              </a:rPr>
              <a:t>The content is displayed on the page</a:t>
            </a:r>
            <a:endParaRPr lang="en-GB" sz="3600" dirty="0">
              <a:solidFill>
                <a:srgbClr val="7030A0"/>
              </a:solidFill>
              <a:latin typeface="Consolas" panose="020B0609020204030204" pitchFamily="49" charset="0"/>
            </a:endParaRPr>
          </a:p>
        </p:txBody>
      </p:sp>
      <p:sp>
        <p:nvSpPr>
          <p:cNvPr id="6" name="Callout: Bent Line with No Border 5">
            <a:extLst>
              <a:ext uri="{FF2B5EF4-FFF2-40B4-BE49-F238E27FC236}">
                <a16:creationId xmlns:a16="http://schemas.microsoft.com/office/drawing/2014/main" id="{970BB452-0F48-795C-8B8B-A8CBB641ED53}"/>
              </a:ext>
            </a:extLst>
          </p:cNvPr>
          <p:cNvSpPr/>
          <p:nvPr/>
        </p:nvSpPr>
        <p:spPr>
          <a:xfrm flipH="1">
            <a:off x="5517455" y="3429000"/>
            <a:ext cx="2267645" cy="862642"/>
          </a:xfrm>
          <a:prstGeom prst="callout2">
            <a:avLst>
              <a:gd name="adj1" fmla="val 49217"/>
              <a:gd name="adj2" fmla="val -30"/>
              <a:gd name="adj3" fmla="val 49841"/>
              <a:gd name="adj4" fmla="val -25644"/>
              <a:gd name="adj5" fmla="val -12767"/>
              <a:gd name="adj6" fmla="val -330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Paragraph (p)</a:t>
            </a:r>
          </a:p>
        </p:txBody>
      </p:sp>
    </p:spTree>
    <p:extLst>
      <p:ext uri="{BB962C8B-B14F-4D97-AF65-F5344CB8AC3E}">
        <p14:creationId xmlns:p14="http://schemas.microsoft.com/office/powerpoint/2010/main" val="31080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1474595-6DAC-4526-FE7B-03797C0DA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7D27E-F3E2-6DAE-DA0D-74A32E9E4599}"/>
              </a:ext>
            </a:extLst>
          </p:cNvPr>
          <p:cNvSpPr>
            <a:spLocks noGrp="1"/>
          </p:cNvSpPr>
          <p:nvPr>
            <p:ph type="title"/>
          </p:nvPr>
        </p:nvSpPr>
        <p:spPr/>
        <p:txBody>
          <a:bodyPr/>
          <a:lstStyle/>
          <a:p>
            <a:r>
              <a:rPr lang="en-GB" dirty="0"/>
              <a:t>Body – Paragraph	</a:t>
            </a:r>
          </a:p>
        </p:txBody>
      </p:sp>
      <p:sp>
        <p:nvSpPr>
          <p:cNvPr id="3" name="Content Placeholder 2">
            <a:extLst>
              <a:ext uri="{FF2B5EF4-FFF2-40B4-BE49-F238E27FC236}">
                <a16:creationId xmlns:a16="http://schemas.microsoft.com/office/drawing/2014/main" id="{6B4213D3-326A-0CA6-3C37-3A1ED58F72F0}"/>
              </a:ext>
            </a:extLst>
          </p:cNvPr>
          <p:cNvSpPr>
            <a:spLocks noGrp="1"/>
          </p:cNvSpPr>
          <p:nvPr>
            <p:ph idx="1"/>
          </p:nvPr>
        </p:nvSpPr>
        <p:spPr/>
        <p:txBody>
          <a:bodyPr>
            <a:norm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&lt;h1&gt;</a:t>
            </a:r>
            <a:r>
              <a:rPr lang="en-US" altLang="en-US" sz="4000" dirty="0">
                <a:solidFill>
                  <a:srgbClr val="000000"/>
                </a:solidFill>
                <a:latin typeface="Consolas" panose="020B0609020204030204" pitchFamily="49" charset="0"/>
              </a:rPr>
              <a:t>My first heading</a:t>
            </a:r>
            <a:r>
              <a:rPr lang="en-US" altLang="en-US" sz="4000" dirty="0">
                <a:solidFill>
                  <a:srgbClr val="A71D5D"/>
                </a:solidFill>
                <a:latin typeface="Consolas" panose="020B0609020204030204" pitchFamily="49" charset="0"/>
              </a:rPr>
              <a:t>&lt;/h1&gt;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&lt;p&gt;</a:t>
            </a:r>
            <a:r>
              <a:rPr lang="en-US" altLang="en-US" sz="4000" dirty="0">
                <a:solidFill>
                  <a:srgbClr val="000000"/>
                </a:solidFill>
                <a:latin typeface="Consolas" panose="020B0609020204030204" pitchFamily="49" charset="0"/>
              </a:rPr>
              <a:t>My first paragraph</a:t>
            </a:r>
            <a:r>
              <a:rPr lang="en-US" altLang="en-US" sz="4000" dirty="0">
                <a:solidFill>
                  <a:srgbClr val="A71D5D"/>
                </a:solidFill>
                <a:latin typeface="Consolas" panose="020B0609020204030204" pitchFamily="49" charset="0"/>
              </a:rPr>
              <a:t>&lt;/p&gt;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&lt;/body&gt;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B3128622-01D5-8498-C606-BCFF5DCD560A}"/>
              </a:ext>
            </a:extLst>
          </p:cNvPr>
          <p:cNvSpPr txBox="1"/>
          <p:nvPr/>
        </p:nvSpPr>
        <p:spPr>
          <a:xfrm>
            <a:off x="2587763" y="5846544"/>
            <a:ext cx="7016473" cy="646331"/>
          </a:xfrm>
          <a:prstGeom prst="rect">
            <a:avLst/>
          </a:prstGeom>
          <a:noFill/>
        </p:spPr>
        <p:txBody>
          <a:bodyPr wrap="none" rtlCol="0">
            <a:spAutoFit/>
          </a:bodyPr>
          <a:lstStyle/>
          <a:p>
            <a:pPr algn="ctr"/>
            <a:r>
              <a:rPr lang="en-GB" sz="3600" dirty="0">
                <a:solidFill>
                  <a:srgbClr val="7030A0"/>
                </a:solidFill>
              </a:rPr>
              <a:t>The content is displayed on the page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811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exemplify and implement HTML code:</a:t>
            </a:r>
          </a:p>
          <a:p>
            <a:pPr lvl="1"/>
            <a:r>
              <a:rPr lang="en-GB" sz="3200" dirty="0"/>
              <a:t>ordered lists</a:t>
            </a:r>
          </a:p>
          <a:p>
            <a:pPr lvl="1"/>
            <a:r>
              <a:rPr lang="en-GB" sz="3200" dirty="0"/>
              <a:t>unordered lists</a:t>
            </a:r>
          </a:p>
          <a:p>
            <a:pPr lvl="1"/>
            <a:r>
              <a:rPr lang="en-GB" sz="3200" dirty="0"/>
              <a:t>list items</a:t>
            </a:r>
          </a:p>
          <a:p>
            <a:r>
              <a:rPr lang="en-GB" sz="3600" dirty="0"/>
              <a:t>Read and explain code that makes use of the above HTML.</a:t>
            </a:r>
            <a:endParaRPr lang="en-GB" dirty="0"/>
          </a:p>
        </p:txBody>
      </p:sp>
    </p:spTree>
    <p:extLst>
      <p:ext uri="{BB962C8B-B14F-4D97-AF65-F5344CB8AC3E}">
        <p14:creationId xmlns:p14="http://schemas.microsoft.com/office/powerpoint/2010/main" val="82281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Ordered List (Numbers)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a:t>
            </a:r>
            <a:r>
              <a:rPr lang="en-US" altLang="en-US" sz="4000" dirty="0" err="1">
                <a:solidFill>
                  <a:srgbClr val="A71D5D"/>
                </a:solidFill>
                <a:latin typeface="Consolas" panose="020B0609020204030204" pitchFamily="49" charset="0"/>
              </a:rPr>
              <a:t>ol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 list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Another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a:t>
            </a:r>
            <a:r>
              <a:rPr lang="en-US" altLang="en-US" sz="4000" dirty="0" err="1">
                <a:solidFill>
                  <a:srgbClr val="A71D5D"/>
                </a:solidFill>
                <a:latin typeface="Consolas" panose="020B0609020204030204" pitchFamily="49" charset="0"/>
              </a:rPr>
              <a:t>ol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US" altLang="en-US" sz="54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57B5653E-D38F-AD79-1858-5A96C345C7CA}"/>
              </a:ext>
            </a:extLst>
          </p:cNvPr>
          <p:cNvSpPr/>
          <p:nvPr/>
        </p:nvSpPr>
        <p:spPr>
          <a:xfrm>
            <a:off x="4158555" y="1259367"/>
            <a:ext cx="2610545" cy="862642"/>
          </a:xfrm>
          <a:prstGeom prst="callout2">
            <a:avLst>
              <a:gd name="adj1" fmla="val 49217"/>
              <a:gd name="adj2" fmla="val -30"/>
              <a:gd name="adj3" fmla="val 49841"/>
              <a:gd name="adj4" fmla="val -25644"/>
              <a:gd name="adj5" fmla="val 78511"/>
              <a:gd name="adj6" fmla="val -3980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Ordered list (</a:t>
            </a:r>
            <a:r>
              <a:rPr lang="en-GB" sz="2800" b="1" dirty="0" err="1">
                <a:solidFill>
                  <a:srgbClr val="7030A0"/>
                </a:solidFill>
              </a:rPr>
              <a:t>ol</a:t>
            </a:r>
            <a:r>
              <a:rPr lang="en-GB" sz="2800" b="1" dirty="0">
                <a:solidFill>
                  <a:srgbClr val="7030A0"/>
                </a:solidFill>
              </a:rPr>
              <a:t>)</a:t>
            </a:r>
          </a:p>
        </p:txBody>
      </p:sp>
      <p:sp>
        <p:nvSpPr>
          <p:cNvPr id="6" name="Callout: Bent Line with No Border 5">
            <a:extLst>
              <a:ext uri="{FF2B5EF4-FFF2-40B4-BE49-F238E27FC236}">
                <a16:creationId xmlns:a16="http://schemas.microsoft.com/office/drawing/2014/main" id="{8841E77A-B891-7CFE-1B08-41D63E6827E7}"/>
              </a:ext>
            </a:extLst>
          </p:cNvPr>
          <p:cNvSpPr/>
          <p:nvPr/>
        </p:nvSpPr>
        <p:spPr>
          <a:xfrm>
            <a:off x="9200039" y="3717925"/>
            <a:ext cx="2153761" cy="862642"/>
          </a:xfrm>
          <a:prstGeom prst="callout2">
            <a:avLst>
              <a:gd name="adj1" fmla="val 49217"/>
              <a:gd name="adj2" fmla="val -30"/>
              <a:gd name="adj3" fmla="val 49841"/>
              <a:gd name="adj4" fmla="val -25644"/>
              <a:gd name="adj5" fmla="val -11295"/>
              <a:gd name="adj6" fmla="val -3767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List item (li)</a:t>
            </a:r>
          </a:p>
        </p:txBody>
      </p:sp>
      <p:sp>
        <p:nvSpPr>
          <p:cNvPr id="7" name="TextBox 6">
            <a:extLst>
              <a:ext uri="{FF2B5EF4-FFF2-40B4-BE49-F238E27FC236}">
                <a16:creationId xmlns:a16="http://schemas.microsoft.com/office/drawing/2014/main" id="{80230E19-D62F-47E5-887D-7F68027F8C5B}"/>
              </a:ext>
            </a:extLst>
          </p:cNvPr>
          <p:cNvSpPr txBox="1"/>
          <p:nvPr/>
        </p:nvSpPr>
        <p:spPr>
          <a:xfrm>
            <a:off x="3829165" y="5846544"/>
            <a:ext cx="4533678" cy="646331"/>
          </a:xfrm>
          <a:prstGeom prst="rect">
            <a:avLst/>
          </a:prstGeom>
          <a:noFill/>
        </p:spPr>
        <p:txBody>
          <a:bodyPr wrap="none" rtlCol="0">
            <a:spAutoFit/>
          </a:bodyPr>
          <a:lstStyle/>
          <a:p>
            <a:pPr algn="ctr"/>
            <a:r>
              <a:rPr lang="en-GB" sz="3600" dirty="0">
                <a:solidFill>
                  <a:srgbClr val="7030A0"/>
                </a:solidFill>
              </a:rPr>
              <a:t>List to be done in order</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68838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left)">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B846DFA-5834-99A9-7491-2A76CDB6F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75C94-109A-A534-7858-FD3F2E6265DD}"/>
              </a:ext>
            </a:extLst>
          </p:cNvPr>
          <p:cNvSpPr>
            <a:spLocks noGrp="1"/>
          </p:cNvSpPr>
          <p:nvPr>
            <p:ph type="title"/>
          </p:nvPr>
        </p:nvSpPr>
        <p:spPr/>
        <p:txBody>
          <a:bodyPr/>
          <a:lstStyle/>
          <a:p>
            <a:r>
              <a:rPr lang="en-GB" dirty="0"/>
              <a:t>Body – Ordered List (Numbers)	</a:t>
            </a:r>
          </a:p>
        </p:txBody>
      </p:sp>
      <p:sp>
        <p:nvSpPr>
          <p:cNvPr id="3" name="Content Placeholder 2">
            <a:extLst>
              <a:ext uri="{FF2B5EF4-FFF2-40B4-BE49-F238E27FC236}">
                <a16:creationId xmlns:a16="http://schemas.microsoft.com/office/drawing/2014/main" id="{9E856256-A93B-3C9A-4707-EC6B25CA6634}"/>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a:t>
            </a:r>
            <a:r>
              <a:rPr lang="en-US" altLang="en-US" sz="4000" dirty="0" err="1">
                <a:solidFill>
                  <a:srgbClr val="A71D5D"/>
                </a:solidFill>
                <a:latin typeface="Consolas" panose="020B0609020204030204" pitchFamily="49" charset="0"/>
              </a:rPr>
              <a:t>ol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 list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Another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a:t>
            </a:r>
            <a:r>
              <a:rPr lang="en-US" altLang="en-US" sz="4000" dirty="0" err="1">
                <a:solidFill>
                  <a:srgbClr val="A71D5D"/>
                </a:solidFill>
                <a:latin typeface="Consolas" panose="020B0609020204030204" pitchFamily="49" charset="0"/>
              </a:rPr>
              <a:t>ol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5855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2</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07393846"/>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7" dur="500"/>
                                        <p:tgtEl>
                                          <p:spTgt spid="5">
                                            <p:graphicEl>
                                              <a:dgm id="{17253025-0BE3-46B4-B2C8-BFD879D75B2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32" dur="500"/>
                                        <p:tgtEl>
                                          <p:spTgt spid="5">
                                            <p:graphicEl>
                                              <a:dgm id="{B2D4CD90-7709-4B59-AC85-D09667CFC12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7" dur="500"/>
                                        <p:tgtEl>
                                          <p:spTgt spid="5">
                                            <p:graphicEl>
                                              <a:dgm id="{056CCBB6-5CE0-4348-89C6-99FB2D3AB62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42" dur="500"/>
                                        <p:tgtEl>
                                          <p:spTgt spid="5">
                                            <p:graphicEl>
                                              <a:dgm id="{90709722-0E94-45E4-BEDD-48CB660682D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7" dur="500"/>
                                        <p:tgtEl>
                                          <p:spTgt spid="5">
                                            <p:graphicEl>
                                              <a:dgm id="{EB2E52AE-8FCF-47D0-B499-CFCFAF1883A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52" dur="500"/>
                                        <p:tgtEl>
                                          <p:spTgt spid="5">
                                            <p:graphicEl>
                                              <a:dgm id="{C92F1771-01AA-4FF3-B7EC-0229DB7A59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C8AD5-9570-32EC-1FB1-B1A9FD6041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7BBC8-2850-1A25-C1D6-EEF061FAEC8F}"/>
              </a:ext>
            </a:extLst>
          </p:cNvPr>
          <p:cNvSpPr>
            <a:spLocks noGrp="1"/>
          </p:cNvSpPr>
          <p:nvPr>
            <p:ph type="title"/>
          </p:nvPr>
        </p:nvSpPr>
        <p:spPr/>
        <p:txBody>
          <a:bodyPr/>
          <a:lstStyle/>
          <a:p>
            <a:r>
              <a:rPr lang="en-GB" dirty="0"/>
              <a:t>Body – Unordered List (Bullet Points)	</a:t>
            </a:r>
          </a:p>
        </p:txBody>
      </p:sp>
      <p:sp>
        <p:nvSpPr>
          <p:cNvPr id="3" name="Content Placeholder 2">
            <a:extLst>
              <a:ext uri="{FF2B5EF4-FFF2-40B4-BE49-F238E27FC236}">
                <a16:creationId xmlns:a16="http://schemas.microsoft.com/office/drawing/2014/main" id="{0FE956FC-C93B-D24C-2356-B1E2CD9E87CA}"/>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5BABF"/>
                </a:solidFill>
                <a:latin typeface="Consolas" panose="020B0609020204030204" pitchFamily="49" charset="0"/>
              </a:rPr>
              <a:t>1</a:t>
            </a:r>
            <a:r>
              <a:rPr lang="en-US" altLang="en-US" sz="4000" dirty="0">
                <a:solidFill>
                  <a:srgbClr val="B2B2B2"/>
                </a:solidFill>
                <a:latin typeface="Consolas" panose="020B0609020204030204" pitchFamily="49" charset="0"/>
              </a:rPr>
              <a:t>   </a:t>
            </a:r>
            <a:r>
              <a:rPr lang="en-US" altLang="en-US" sz="4000" dirty="0">
                <a:solidFill>
                  <a:srgbClr val="A71D5D"/>
                </a:solidFill>
                <a:latin typeface="Consolas" panose="020B0609020204030204" pitchFamily="49" charset="0"/>
              </a:rPr>
              <a:t>&lt;ul&gt;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 list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Another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&lt;/ul&gt;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US" altLang="en-US" sz="54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8C4BB0F4-B3D8-5E8A-8AAC-D6AAF7EFC265}"/>
              </a:ext>
            </a:extLst>
          </p:cNvPr>
          <p:cNvSpPr/>
          <p:nvPr/>
        </p:nvSpPr>
        <p:spPr>
          <a:xfrm>
            <a:off x="4158555" y="1259367"/>
            <a:ext cx="2953445" cy="862642"/>
          </a:xfrm>
          <a:prstGeom prst="callout2">
            <a:avLst>
              <a:gd name="adj1" fmla="val 49217"/>
              <a:gd name="adj2" fmla="val -30"/>
              <a:gd name="adj3" fmla="val 49841"/>
              <a:gd name="adj4" fmla="val -25644"/>
              <a:gd name="adj5" fmla="val 81455"/>
              <a:gd name="adj6" fmla="val -3593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Unordered list (</a:t>
            </a:r>
            <a:r>
              <a:rPr lang="en-GB" sz="2800" b="1" dirty="0" err="1">
                <a:solidFill>
                  <a:srgbClr val="7030A0"/>
                </a:solidFill>
              </a:rPr>
              <a:t>ul</a:t>
            </a:r>
            <a:r>
              <a:rPr lang="en-GB" sz="2800" b="1" dirty="0">
                <a:solidFill>
                  <a:srgbClr val="7030A0"/>
                </a:solidFill>
              </a:rPr>
              <a:t>)</a:t>
            </a:r>
          </a:p>
        </p:txBody>
      </p:sp>
      <p:sp>
        <p:nvSpPr>
          <p:cNvPr id="6" name="Callout: Bent Line with No Border 5">
            <a:extLst>
              <a:ext uri="{FF2B5EF4-FFF2-40B4-BE49-F238E27FC236}">
                <a16:creationId xmlns:a16="http://schemas.microsoft.com/office/drawing/2014/main" id="{966A1E52-22E4-39E5-0112-D9CE31121BCA}"/>
              </a:ext>
            </a:extLst>
          </p:cNvPr>
          <p:cNvSpPr/>
          <p:nvPr/>
        </p:nvSpPr>
        <p:spPr>
          <a:xfrm>
            <a:off x="9200039" y="3717925"/>
            <a:ext cx="2153761" cy="862642"/>
          </a:xfrm>
          <a:prstGeom prst="callout2">
            <a:avLst>
              <a:gd name="adj1" fmla="val 49217"/>
              <a:gd name="adj2" fmla="val -30"/>
              <a:gd name="adj3" fmla="val 49841"/>
              <a:gd name="adj4" fmla="val -25644"/>
              <a:gd name="adj5" fmla="val -11295"/>
              <a:gd name="adj6" fmla="val -3767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List item (li)</a:t>
            </a:r>
          </a:p>
        </p:txBody>
      </p:sp>
      <p:sp>
        <p:nvSpPr>
          <p:cNvPr id="7" name="TextBox 6">
            <a:extLst>
              <a:ext uri="{FF2B5EF4-FFF2-40B4-BE49-F238E27FC236}">
                <a16:creationId xmlns:a16="http://schemas.microsoft.com/office/drawing/2014/main" id="{C31E0BA4-5F52-426A-B1C6-6EDA37363139}"/>
              </a:ext>
            </a:extLst>
          </p:cNvPr>
          <p:cNvSpPr txBox="1"/>
          <p:nvPr/>
        </p:nvSpPr>
        <p:spPr>
          <a:xfrm>
            <a:off x="3314570" y="5846544"/>
            <a:ext cx="5562870" cy="646331"/>
          </a:xfrm>
          <a:prstGeom prst="rect">
            <a:avLst/>
          </a:prstGeom>
          <a:noFill/>
        </p:spPr>
        <p:txBody>
          <a:bodyPr wrap="none" rtlCol="0">
            <a:spAutoFit/>
          </a:bodyPr>
          <a:lstStyle/>
          <a:p>
            <a:pPr algn="ctr"/>
            <a:r>
              <a:rPr lang="en-GB" sz="3600" dirty="0">
                <a:solidFill>
                  <a:srgbClr val="7030A0"/>
                </a:solidFill>
              </a:rPr>
              <a:t>List can be done in any order</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23889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left)">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6B2291-BD46-28D9-B75E-548C54B32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093FC-8206-5C93-E28E-323CF91A7B48}"/>
              </a:ext>
            </a:extLst>
          </p:cNvPr>
          <p:cNvSpPr>
            <a:spLocks noGrp="1"/>
          </p:cNvSpPr>
          <p:nvPr>
            <p:ph type="title"/>
          </p:nvPr>
        </p:nvSpPr>
        <p:spPr/>
        <p:txBody>
          <a:bodyPr/>
          <a:lstStyle/>
          <a:p>
            <a:r>
              <a:rPr lang="en-GB" dirty="0"/>
              <a:t>Body – Unordered List (Bullet Points)	</a:t>
            </a:r>
          </a:p>
        </p:txBody>
      </p:sp>
      <p:sp>
        <p:nvSpPr>
          <p:cNvPr id="3" name="Content Placeholder 2">
            <a:extLst>
              <a:ext uri="{FF2B5EF4-FFF2-40B4-BE49-F238E27FC236}">
                <a16:creationId xmlns:a16="http://schemas.microsoft.com/office/drawing/2014/main" id="{D4AF1C00-BB20-0266-0E3B-C8C7831E86D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&lt;ul&gt;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 list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Another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&lt;/ul&gt;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61755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exemplify and implement HTML code:</a:t>
            </a:r>
          </a:p>
          <a:p>
            <a:pPr lvl="1"/>
            <a:r>
              <a:rPr lang="en-GB" sz="3200" dirty="0"/>
              <a:t>images</a:t>
            </a:r>
          </a:p>
          <a:p>
            <a:pPr lvl="1"/>
            <a:r>
              <a:rPr lang="en-GB" sz="3200" dirty="0"/>
              <a:t>audio</a:t>
            </a:r>
          </a:p>
          <a:p>
            <a:pPr lvl="1"/>
            <a:r>
              <a:rPr lang="en-GB" sz="3200" dirty="0"/>
              <a:t>video</a:t>
            </a:r>
          </a:p>
          <a:p>
            <a:r>
              <a:rPr lang="en-GB" sz="3600" dirty="0"/>
              <a:t>Read and explain code that makes use of the above HTML.</a:t>
            </a:r>
            <a:endParaRPr lang="en-GB" dirty="0"/>
          </a:p>
        </p:txBody>
      </p:sp>
    </p:spTree>
    <p:extLst>
      <p:ext uri="{BB962C8B-B14F-4D97-AF65-F5344CB8AC3E}">
        <p14:creationId xmlns:p14="http://schemas.microsoft.com/office/powerpoint/2010/main" val="2232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8C43D2A-294C-69BD-67E0-FF7876B8D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7" y="2471737"/>
            <a:ext cx="59531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56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49014-3B9C-B76A-4345-A6DF0513875D}"/>
              </a:ext>
            </a:extLst>
          </p:cNvPr>
          <p:cNvSpPr txBox="1"/>
          <p:nvPr/>
        </p:nvSpPr>
        <p:spPr>
          <a:xfrm>
            <a:off x="1729740" y="2136338"/>
            <a:ext cx="8732519" cy="2585323"/>
          </a:xfrm>
          <a:prstGeom prst="rect">
            <a:avLst/>
          </a:prstGeom>
          <a:noFill/>
        </p:spPr>
        <p:txBody>
          <a:bodyPr wrap="square">
            <a:spAutoFit/>
          </a:bodyPr>
          <a:lstStyle/>
          <a:p>
            <a:pPr algn="l">
              <a:buFont typeface="Arial" panose="020B0604020202020204" pitchFamily="34" charset="0"/>
              <a:buChar char="•"/>
            </a:pPr>
            <a:r>
              <a:rPr lang="en-GB" b="1" i="0" dirty="0">
                <a:effectLst/>
                <a:latin typeface="CiscoSansTT"/>
              </a:rPr>
              <a:t>global attributes</a:t>
            </a:r>
            <a:r>
              <a:rPr lang="en-GB" b="0" i="0" dirty="0">
                <a:effectLst/>
                <a:latin typeface="CiscoSansTT"/>
              </a:rPr>
              <a:t>, which can be applied to any HTML element. They are useful for a wide range of purposes, such as assigning unique identifiers, adding classes for styling, or providing additional information about an element. Examples include </a:t>
            </a:r>
            <a:r>
              <a:rPr lang="en-GB" b="0" i="0" dirty="0">
                <a:effectLst/>
                <a:latin typeface="Courier New" panose="02070309020205020404" pitchFamily="49" charset="0"/>
              </a:rPr>
              <a:t>id</a:t>
            </a:r>
            <a:r>
              <a:rPr lang="en-GB" b="0" i="0" dirty="0">
                <a:effectLst/>
                <a:latin typeface="CiscoSansTT"/>
              </a:rPr>
              <a:t>, </a:t>
            </a:r>
            <a:r>
              <a:rPr lang="en-GB" b="0" i="0" dirty="0">
                <a:effectLst/>
                <a:latin typeface="Courier New" panose="02070309020205020404" pitchFamily="49" charset="0"/>
              </a:rPr>
              <a:t>class</a:t>
            </a:r>
            <a:r>
              <a:rPr lang="en-GB" b="0" i="0" dirty="0">
                <a:effectLst/>
                <a:latin typeface="CiscoSansTT"/>
              </a:rPr>
              <a:t>, </a:t>
            </a:r>
            <a:r>
              <a:rPr lang="en-GB" b="0" i="0" dirty="0">
                <a:effectLst/>
                <a:latin typeface="Courier New" panose="02070309020205020404" pitchFamily="49" charset="0"/>
              </a:rPr>
              <a:t>style</a:t>
            </a:r>
            <a:r>
              <a:rPr lang="en-GB" b="0" i="0" dirty="0">
                <a:effectLst/>
                <a:latin typeface="CiscoSansTT"/>
              </a:rPr>
              <a:t>, and </a:t>
            </a:r>
            <a:r>
              <a:rPr lang="en-GB" b="0" i="0" dirty="0">
                <a:effectLst/>
                <a:latin typeface="Courier New" panose="02070309020205020404" pitchFamily="49" charset="0"/>
              </a:rPr>
              <a:t>title</a:t>
            </a:r>
            <a:r>
              <a:rPr lang="en-GB" b="0" i="0" dirty="0">
                <a:effectLst/>
                <a:latin typeface="CiscoSansTT"/>
              </a:rPr>
              <a:t>.</a:t>
            </a:r>
          </a:p>
          <a:p>
            <a:pPr algn="l">
              <a:buFont typeface="Arial" panose="020B0604020202020204" pitchFamily="34" charset="0"/>
              <a:buChar char="•"/>
            </a:pPr>
            <a:r>
              <a:rPr lang="en-GB" b="1" i="0" dirty="0">
                <a:effectLst/>
                <a:latin typeface="CiscoSansTT"/>
              </a:rPr>
              <a:t>element-specific attributes</a:t>
            </a:r>
            <a:r>
              <a:rPr lang="en-GB" b="0" i="0" dirty="0">
                <a:effectLst/>
                <a:latin typeface="CiscoSansTT"/>
              </a:rPr>
              <a:t>, which are specific to particular HTML elements and cannot be used with all elements. They provide functionality or modify the </a:t>
            </a:r>
            <a:r>
              <a:rPr lang="en-GB" b="0" i="0" dirty="0" err="1">
                <a:effectLst/>
                <a:latin typeface="CiscoSansTT"/>
              </a:rPr>
              <a:t>behavior</a:t>
            </a:r>
            <a:r>
              <a:rPr lang="en-GB" b="0" i="0" dirty="0">
                <a:effectLst/>
                <a:latin typeface="CiscoSansTT"/>
              </a:rPr>
              <a:t> of specific elements, making them essential for proper usage of those elements. Examples include </a:t>
            </a:r>
            <a:r>
              <a:rPr lang="en-GB" b="0" i="0" dirty="0" err="1">
                <a:effectLst/>
                <a:latin typeface="Courier New" panose="02070309020205020404" pitchFamily="49" charset="0"/>
              </a:rPr>
              <a:t>href</a:t>
            </a:r>
            <a:r>
              <a:rPr lang="en-GB" b="0" i="0" dirty="0">
                <a:effectLst/>
                <a:latin typeface="CiscoSansTT"/>
              </a:rPr>
              <a:t> (specific to </a:t>
            </a:r>
            <a:r>
              <a:rPr lang="en-GB" b="0" i="0" dirty="0">
                <a:effectLst/>
                <a:latin typeface="Courier New" panose="02070309020205020404" pitchFamily="49" charset="0"/>
              </a:rPr>
              <a:t>&lt;a&gt;</a:t>
            </a:r>
            <a:r>
              <a:rPr lang="en-GB" b="0" i="0" dirty="0">
                <a:effectLst/>
                <a:latin typeface="CiscoSansTT"/>
              </a:rPr>
              <a:t> elements), </a:t>
            </a:r>
            <a:r>
              <a:rPr lang="en-GB" b="0" i="0" dirty="0" err="1">
                <a:effectLst/>
                <a:latin typeface="Courier New" panose="02070309020205020404" pitchFamily="49" charset="0"/>
              </a:rPr>
              <a:t>src</a:t>
            </a:r>
            <a:r>
              <a:rPr lang="en-GB" b="0" i="0" dirty="0">
                <a:effectLst/>
                <a:latin typeface="CiscoSansTT"/>
              </a:rPr>
              <a:t> (specific to </a:t>
            </a:r>
            <a:r>
              <a:rPr lang="en-GB" b="0" i="0" dirty="0">
                <a:effectLst/>
                <a:latin typeface="Courier New" panose="02070309020205020404" pitchFamily="49" charset="0"/>
              </a:rPr>
              <a:t>&lt;</a:t>
            </a:r>
            <a:r>
              <a:rPr lang="en-GB" b="0" i="0" dirty="0" err="1">
                <a:effectLst/>
                <a:latin typeface="Courier New" panose="02070309020205020404" pitchFamily="49" charset="0"/>
              </a:rPr>
              <a:t>img</a:t>
            </a:r>
            <a:r>
              <a:rPr lang="en-GB" b="0" i="0" dirty="0">
                <a:effectLst/>
                <a:latin typeface="Courier New" panose="02070309020205020404" pitchFamily="49" charset="0"/>
              </a:rPr>
              <a:t>&gt;</a:t>
            </a:r>
            <a:r>
              <a:rPr lang="en-GB" b="0" i="0" dirty="0">
                <a:effectLst/>
                <a:latin typeface="CiscoSansTT"/>
              </a:rPr>
              <a:t> and media elements), and </a:t>
            </a:r>
            <a:r>
              <a:rPr lang="en-GB" b="0" i="0" dirty="0">
                <a:effectLst/>
                <a:latin typeface="Courier New" panose="02070309020205020404" pitchFamily="49" charset="0"/>
              </a:rPr>
              <a:t>type</a:t>
            </a:r>
            <a:r>
              <a:rPr lang="en-GB" b="0" i="0" dirty="0">
                <a:effectLst/>
                <a:latin typeface="CiscoSansTT"/>
              </a:rPr>
              <a:t> (specific to </a:t>
            </a:r>
            <a:r>
              <a:rPr lang="en-GB" b="0" i="0" dirty="0">
                <a:effectLst/>
                <a:latin typeface="Courier New" panose="02070309020205020404" pitchFamily="49" charset="0"/>
              </a:rPr>
              <a:t>&lt;input&gt;</a:t>
            </a:r>
            <a:r>
              <a:rPr lang="en-GB" b="0" i="0" dirty="0">
                <a:effectLst/>
                <a:latin typeface="CiscoSansTT"/>
              </a:rPr>
              <a:t> elements).</a:t>
            </a:r>
          </a:p>
        </p:txBody>
      </p:sp>
    </p:spTree>
    <p:extLst>
      <p:ext uri="{BB962C8B-B14F-4D97-AF65-F5344CB8AC3E}">
        <p14:creationId xmlns:p14="http://schemas.microsoft.com/office/powerpoint/2010/main" val="1179807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Element Attributes</a:t>
            </a: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047411" y="2024967"/>
            <a:ext cx="2699612" cy="862642"/>
          </a:xfrm>
          <a:prstGeom prst="callout2">
            <a:avLst>
              <a:gd name="adj1" fmla="val 49217"/>
              <a:gd name="adj2" fmla="val -30"/>
              <a:gd name="adj3" fmla="val 49740"/>
              <a:gd name="adj4" fmla="val -12980"/>
              <a:gd name="adj5" fmla="val 110147"/>
              <a:gd name="adj6" fmla="val -248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Quote marks</a:t>
            </a:r>
          </a:p>
        </p:txBody>
      </p:sp>
      <p:sp>
        <p:nvSpPr>
          <p:cNvPr id="9" name="TextBox 8">
            <a:extLst>
              <a:ext uri="{FF2B5EF4-FFF2-40B4-BE49-F238E27FC236}">
                <a16:creationId xmlns:a16="http://schemas.microsoft.com/office/drawing/2014/main" id="{F3B639B4-E5C5-8DD1-DB2C-5DF574EC16F0}"/>
              </a:ext>
            </a:extLst>
          </p:cNvPr>
          <p:cNvSpPr txBox="1"/>
          <p:nvPr/>
        </p:nvSpPr>
        <p:spPr>
          <a:xfrm>
            <a:off x="2427367" y="2908469"/>
            <a:ext cx="7337265" cy="769441"/>
          </a:xfrm>
          <a:prstGeom prst="rect">
            <a:avLst/>
          </a:prstGeom>
          <a:noFill/>
        </p:spPr>
        <p:txBody>
          <a:bodyPr wrap="none" rtlCol="0">
            <a:spAutoFit/>
          </a:bodyPr>
          <a:lstStyle/>
          <a:p>
            <a:r>
              <a:rPr lang="en-GB" sz="4400" dirty="0">
                <a:latin typeface="Consolas" panose="020B0609020204030204" pitchFamily="49" charset="0"/>
              </a:rPr>
              <a:t>&lt;tag </a:t>
            </a:r>
            <a:r>
              <a:rPr lang="en-GB" sz="4400" dirty="0">
                <a:solidFill>
                  <a:srgbClr val="FF0000"/>
                </a:solidFill>
                <a:latin typeface="Consolas" panose="020B0609020204030204" pitchFamily="49" charset="0"/>
              </a:rPr>
              <a:t>attribute</a:t>
            </a:r>
            <a:r>
              <a:rPr lang="en-GB" sz="4400" dirty="0">
                <a:solidFill>
                  <a:srgbClr val="0000FF"/>
                </a:solidFill>
                <a:latin typeface="Consolas" panose="020B0609020204030204" pitchFamily="49" charset="0"/>
              </a:rPr>
              <a:t>=</a:t>
            </a:r>
            <a:r>
              <a:rPr lang="en-GB" sz="4400" dirty="0">
                <a:solidFill>
                  <a:srgbClr val="FF0000"/>
                </a:solidFill>
                <a:latin typeface="Consolas" panose="020B0609020204030204" pitchFamily="49" charset="0"/>
              </a:rPr>
              <a:t>"value"</a:t>
            </a:r>
            <a:r>
              <a:rPr lang="en-GB" sz="4400" dirty="0">
                <a:latin typeface="Consolas" panose="020B0609020204030204" pitchFamily="49" charset="0"/>
              </a:rPr>
              <a:t>&gt;</a:t>
            </a:r>
            <a:endParaRPr lang="en-GB" sz="4400" dirty="0"/>
          </a:p>
        </p:txBody>
      </p:sp>
      <p:sp>
        <p:nvSpPr>
          <p:cNvPr id="24" name="Callout: Bent Line with No Border 23">
            <a:extLst>
              <a:ext uri="{FF2B5EF4-FFF2-40B4-BE49-F238E27FC236}">
                <a16:creationId xmlns:a16="http://schemas.microsoft.com/office/drawing/2014/main" id="{535B09F3-DD14-0BE1-83EE-674A2D878E89}"/>
              </a:ext>
            </a:extLst>
          </p:cNvPr>
          <p:cNvSpPr/>
          <p:nvPr/>
        </p:nvSpPr>
        <p:spPr>
          <a:xfrm flipH="1">
            <a:off x="4267757" y="3799299"/>
            <a:ext cx="2414411"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Equals sign</a:t>
            </a:r>
          </a:p>
        </p:txBody>
      </p:sp>
      <p:sp>
        <p:nvSpPr>
          <p:cNvPr id="25" name="TextBox 24">
            <a:extLst>
              <a:ext uri="{FF2B5EF4-FFF2-40B4-BE49-F238E27FC236}">
                <a16:creationId xmlns:a16="http://schemas.microsoft.com/office/drawing/2014/main" id="{05F5ADFE-C399-4090-C356-DD81EB05E487}"/>
              </a:ext>
            </a:extLst>
          </p:cNvPr>
          <p:cNvSpPr txBox="1"/>
          <p:nvPr/>
        </p:nvSpPr>
        <p:spPr>
          <a:xfrm>
            <a:off x="2409381" y="5292546"/>
            <a:ext cx="7373236" cy="1200329"/>
          </a:xfrm>
          <a:prstGeom prst="rect">
            <a:avLst/>
          </a:prstGeom>
          <a:noFill/>
        </p:spPr>
        <p:txBody>
          <a:bodyPr wrap="none" rtlCol="0">
            <a:spAutoFit/>
          </a:bodyPr>
          <a:lstStyle/>
          <a:p>
            <a:pPr algn="ctr"/>
            <a:r>
              <a:rPr lang="en-GB" sz="3600" dirty="0">
                <a:solidFill>
                  <a:srgbClr val="7030A0"/>
                </a:solidFill>
              </a:rPr>
              <a:t>Attributes are specified in the start tag</a:t>
            </a:r>
          </a:p>
          <a:p>
            <a:pPr algn="ctr"/>
            <a:r>
              <a:rPr lang="en-GB" sz="3600" dirty="0">
                <a:solidFill>
                  <a:srgbClr val="7030A0"/>
                </a:solidFill>
              </a:rPr>
              <a:t>Multiple attributes allowed</a:t>
            </a:r>
          </a:p>
        </p:txBody>
      </p:sp>
      <p:sp>
        <p:nvSpPr>
          <p:cNvPr id="3" name="Callout: Bent Line with No Border 2">
            <a:extLst>
              <a:ext uri="{FF2B5EF4-FFF2-40B4-BE49-F238E27FC236}">
                <a16:creationId xmlns:a16="http://schemas.microsoft.com/office/drawing/2014/main" id="{6AC83DB9-334E-9410-DC7B-BAFBADB65822}"/>
              </a:ext>
            </a:extLst>
          </p:cNvPr>
          <p:cNvSpPr/>
          <p:nvPr/>
        </p:nvSpPr>
        <p:spPr>
          <a:xfrm flipH="1">
            <a:off x="976744" y="2066685"/>
            <a:ext cx="1529964"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tag</a:t>
            </a:r>
          </a:p>
        </p:txBody>
      </p:sp>
    </p:spTree>
    <p:extLst>
      <p:ext uri="{BB962C8B-B14F-4D97-AF65-F5344CB8AC3E}">
        <p14:creationId xmlns:p14="http://schemas.microsoft.com/office/powerpoint/2010/main" val="334414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20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xEl>
                                              <p:pRg st="1" end="1"/>
                                            </p:txEl>
                                          </p:spTgt>
                                        </p:tgtEl>
                                        <p:attrNameLst>
                                          <p:attrName>style.visibility</p:attrName>
                                        </p:attrNameLst>
                                      </p:cBhvr>
                                      <p:to>
                                        <p:strVal val="visible"/>
                                      </p:to>
                                    </p:set>
                                    <p:animEffect transition="in" filter="wipe(left)">
                                      <p:cBhvr>
                                        <p:cTn id="32" dur="20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p:bldP spid="24" grpId="0" animBg="1"/>
      <p:bldP spid="25" grpId="0" build="p"/>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Element Attributes</a:t>
            </a:r>
          </a:p>
        </p:txBody>
      </p:sp>
      <p:sp>
        <p:nvSpPr>
          <p:cNvPr id="9" name="TextBox 8">
            <a:extLst>
              <a:ext uri="{FF2B5EF4-FFF2-40B4-BE49-F238E27FC236}">
                <a16:creationId xmlns:a16="http://schemas.microsoft.com/office/drawing/2014/main" id="{F3B639B4-E5C5-8DD1-DB2C-5DF574EC16F0}"/>
              </a:ext>
            </a:extLst>
          </p:cNvPr>
          <p:cNvSpPr txBox="1"/>
          <p:nvPr/>
        </p:nvSpPr>
        <p:spPr>
          <a:xfrm>
            <a:off x="2427367" y="2908469"/>
            <a:ext cx="7337265" cy="769441"/>
          </a:xfrm>
          <a:prstGeom prst="rect">
            <a:avLst/>
          </a:prstGeom>
          <a:noFill/>
        </p:spPr>
        <p:txBody>
          <a:bodyPr wrap="none" rtlCol="0">
            <a:spAutoFit/>
          </a:bodyPr>
          <a:lstStyle/>
          <a:p>
            <a:r>
              <a:rPr lang="en-GB" sz="4400" dirty="0">
                <a:latin typeface="Consolas" panose="020B0609020204030204" pitchFamily="49" charset="0"/>
              </a:rPr>
              <a:t>&lt;tag </a:t>
            </a:r>
            <a:r>
              <a:rPr lang="en-GB" sz="4400" dirty="0">
                <a:solidFill>
                  <a:srgbClr val="FF0000"/>
                </a:solidFill>
                <a:latin typeface="Consolas" panose="020B0609020204030204" pitchFamily="49" charset="0"/>
              </a:rPr>
              <a:t>attribute</a:t>
            </a:r>
            <a:r>
              <a:rPr lang="en-GB" sz="4400" dirty="0">
                <a:solidFill>
                  <a:srgbClr val="0000FF"/>
                </a:solidFill>
                <a:latin typeface="Consolas" panose="020B0609020204030204" pitchFamily="49" charset="0"/>
              </a:rPr>
              <a:t>=</a:t>
            </a:r>
            <a:r>
              <a:rPr lang="en-GB" sz="4400" dirty="0">
                <a:solidFill>
                  <a:srgbClr val="FF0000"/>
                </a:solidFill>
                <a:latin typeface="Consolas" panose="020B0609020204030204" pitchFamily="49" charset="0"/>
              </a:rPr>
              <a:t>"value"</a:t>
            </a:r>
            <a:r>
              <a:rPr lang="en-GB" sz="4400" dirty="0">
                <a:latin typeface="Consolas" panose="020B0609020204030204" pitchFamily="49" charset="0"/>
              </a:rPr>
              <a:t>&gt;</a:t>
            </a:r>
            <a:endParaRPr lang="en-GB" sz="4400" dirty="0"/>
          </a:p>
        </p:txBody>
      </p:sp>
    </p:spTree>
    <p:extLst>
      <p:ext uri="{BB962C8B-B14F-4D97-AF65-F5344CB8AC3E}">
        <p14:creationId xmlns:p14="http://schemas.microsoft.com/office/powerpoint/2010/main" val="46985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sz="half" idx="1"/>
          </p:nvPr>
        </p:nvSpPr>
        <p:spPr>
          <a:xfrm>
            <a:off x="838200" y="1825625"/>
            <a:ext cx="3387811" cy="4351338"/>
          </a:xfrm>
        </p:spPr>
        <p:txBody>
          <a:bodyPr>
            <a:normAutofit/>
          </a:bodyPr>
          <a:lstStyle/>
          <a:p>
            <a:r>
              <a:rPr lang="en-GB" sz="3200" dirty="0" err="1">
                <a:latin typeface="Consolas" panose="020B0609020204030204" pitchFamily="49" charset="0"/>
              </a:rPr>
              <a:t>src</a:t>
            </a:r>
            <a:endParaRPr lang="en-GB" sz="3200" dirty="0">
              <a:latin typeface="Consolas" panose="020B0609020204030204" pitchFamily="49" charset="0"/>
            </a:endParaRPr>
          </a:p>
          <a:p>
            <a:r>
              <a:rPr lang="en-GB" sz="3200" dirty="0" err="1">
                <a:latin typeface="Consolas" panose="020B0609020204030204" pitchFamily="49" charset="0"/>
              </a:rPr>
              <a:t>rel</a:t>
            </a:r>
            <a:endParaRPr lang="en-GB" sz="3200" dirty="0">
              <a:latin typeface="Consolas" panose="020B0609020204030204" pitchFamily="49" charset="0"/>
            </a:endParaRPr>
          </a:p>
          <a:p>
            <a:r>
              <a:rPr lang="en-GB" sz="3200" dirty="0">
                <a:latin typeface="Consolas" panose="020B0609020204030204" pitchFamily="49" charset="0"/>
              </a:rPr>
              <a:t>alt</a:t>
            </a:r>
          </a:p>
          <a:p>
            <a:r>
              <a:rPr lang="en-GB" sz="3200" dirty="0" err="1">
                <a:latin typeface="Consolas" panose="020B0609020204030204" pitchFamily="49" charset="0"/>
              </a:rPr>
              <a:t>href</a:t>
            </a:r>
            <a:endParaRPr lang="en-GB" sz="3200" dirty="0">
              <a:latin typeface="Consolas" panose="020B0609020204030204" pitchFamily="49" charset="0"/>
            </a:endParaRPr>
          </a:p>
          <a:p>
            <a:r>
              <a:rPr lang="en-GB" sz="3200" dirty="0">
                <a:latin typeface="Consolas" panose="020B0609020204030204" pitchFamily="49" charset="0"/>
              </a:rPr>
              <a:t>type</a:t>
            </a:r>
          </a:p>
          <a:p>
            <a:r>
              <a:rPr lang="en-GB" sz="3200" dirty="0">
                <a:latin typeface="Consolas" panose="020B0609020204030204" pitchFamily="49" charset="0"/>
              </a:rPr>
              <a:t>class</a:t>
            </a:r>
          </a:p>
          <a:p>
            <a:r>
              <a:rPr lang="en-GB" sz="3200" dirty="0">
                <a:latin typeface="Consolas" panose="020B0609020204030204" pitchFamily="49" charset="0"/>
              </a:rPr>
              <a:t>id</a:t>
            </a:r>
            <a:endParaRPr lang="en-GB" sz="4000" dirty="0"/>
          </a:p>
        </p:txBody>
      </p:sp>
      <p:sp>
        <p:nvSpPr>
          <p:cNvPr id="4" name="Content Placeholder 3">
            <a:extLst>
              <a:ext uri="{FF2B5EF4-FFF2-40B4-BE49-F238E27FC236}">
                <a16:creationId xmlns:a16="http://schemas.microsoft.com/office/drawing/2014/main" id="{9BD837D4-D082-0DE5-EA8A-25EDAA5021BE}"/>
              </a:ext>
            </a:extLst>
          </p:cNvPr>
          <p:cNvSpPr>
            <a:spLocks noGrp="1"/>
          </p:cNvSpPr>
          <p:nvPr>
            <p:ph sz="half" idx="2"/>
          </p:nvPr>
        </p:nvSpPr>
        <p:spPr>
          <a:xfrm>
            <a:off x="4226011" y="1825625"/>
            <a:ext cx="7127789" cy="4351338"/>
          </a:xfrm>
        </p:spPr>
        <p:txBody>
          <a:bodyPr>
            <a:noAutofit/>
          </a:bodyPr>
          <a:lstStyle/>
          <a:p>
            <a:r>
              <a:rPr lang="en-GB" sz="3200" dirty="0"/>
              <a:t>Address of resource (absolute / relative)</a:t>
            </a:r>
          </a:p>
          <a:p>
            <a:r>
              <a:rPr lang="en-GB" sz="3200" dirty="0"/>
              <a:t>Relationship between files</a:t>
            </a:r>
          </a:p>
          <a:p>
            <a:r>
              <a:rPr lang="en-GB" sz="3200" dirty="0"/>
              <a:t>Alternative text (screen reader)</a:t>
            </a:r>
          </a:p>
          <a:p>
            <a:r>
              <a:rPr lang="en-GB" sz="3200" dirty="0"/>
              <a:t>Link address (absolute / relative)</a:t>
            </a:r>
          </a:p>
          <a:p>
            <a:r>
              <a:rPr lang="en-GB" sz="3200" dirty="0"/>
              <a:t>MIME type</a:t>
            </a:r>
          </a:p>
          <a:p>
            <a:r>
              <a:rPr lang="en-GB" sz="3200" dirty="0"/>
              <a:t>Name of class</a:t>
            </a:r>
          </a:p>
          <a:p>
            <a:r>
              <a:rPr lang="en-GB" sz="3200" dirty="0"/>
              <a:t>Name of ID</a:t>
            </a:r>
          </a:p>
          <a:p>
            <a:endParaRPr lang="en-GB" sz="3200" dirty="0"/>
          </a:p>
        </p:txBody>
      </p:sp>
    </p:spTree>
    <p:extLst>
      <p:ext uri="{BB962C8B-B14F-4D97-AF65-F5344CB8AC3E}">
        <p14:creationId xmlns:p14="http://schemas.microsoft.com/office/powerpoint/2010/main" val="31508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1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1000"/>
                                        <p:tgtEl>
                                          <p:spTgt spid="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1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1000"/>
                                        <p:tgtEl>
                                          <p:spTgt spid="3">
                                            <p:txEl>
                                              <p:pRg st="2" end="2"/>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wipe(left)">
                                      <p:cBhvr>
                                        <p:cTn id="29" dur="1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1000"/>
                                        <p:tgtEl>
                                          <p:spTgt spid="3">
                                            <p:txEl>
                                              <p:pRg st="3" end="3"/>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wipe(left)">
                                      <p:cBhvr>
                                        <p:cTn id="38" dur="1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left)">
                                      <p:cBhvr>
                                        <p:cTn id="43" dur="1000"/>
                                        <p:tgtEl>
                                          <p:spTgt spid="3">
                                            <p:txEl>
                                              <p:pRg st="4" end="4"/>
                                            </p:txEl>
                                          </p:spTgt>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wipe(left)">
                                      <p:cBhvr>
                                        <p:cTn id="47" dur="1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wipe(left)">
                                      <p:cBhvr>
                                        <p:cTn id="52" dur="1000"/>
                                        <p:tgtEl>
                                          <p:spTgt spid="3">
                                            <p:txEl>
                                              <p:pRg st="5" end="5"/>
                                            </p:txEl>
                                          </p:spTgt>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wipe(left)">
                                      <p:cBhvr>
                                        <p:cTn id="56" dur="1500"/>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wipe(left)">
                                      <p:cBhvr>
                                        <p:cTn id="61" dur="1000"/>
                                        <p:tgtEl>
                                          <p:spTgt spid="3">
                                            <p:txEl>
                                              <p:pRg st="6" end="6"/>
                                            </p:txEl>
                                          </p:spTgt>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animEffect transition="in" filter="wipe(left)">
                                      <p:cBhvr>
                                        <p:cTn id="65" dur="1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sz="half" idx="1"/>
          </p:nvPr>
        </p:nvSpPr>
        <p:spPr>
          <a:xfrm>
            <a:off x="838200" y="1825625"/>
            <a:ext cx="3387811" cy="4351338"/>
          </a:xfrm>
        </p:spPr>
        <p:txBody>
          <a:bodyPr>
            <a:normAutofit/>
          </a:bodyPr>
          <a:lstStyle/>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endParaRPr lang="en-GB" sz="4000" dirty="0"/>
          </a:p>
        </p:txBody>
      </p:sp>
      <p:sp>
        <p:nvSpPr>
          <p:cNvPr id="4" name="Content Placeholder 3">
            <a:extLst>
              <a:ext uri="{FF2B5EF4-FFF2-40B4-BE49-F238E27FC236}">
                <a16:creationId xmlns:a16="http://schemas.microsoft.com/office/drawing/2014/main" id="{9BD837D4-D082-0DE5-EA8A-25EDAA5021BE}"/>
              </a:ext>
            </a:extLst>
          </p:cNvPr>
          <p:cNvSpPr>
            <a:spLocks noGrp="1"/>
          </p:cNvSpPr>
          <p:nvPr>
            <p:ph sz="half" idx="2"/>
          </p:nvPr>
        </p:nvSpPr>
        <p:spPr>
          <a:xfrm>
            <a:off x="4226011" y="1825625"/>
            <a:ext cx="7127789" cy="4351338"/>
          </a:xfrm>
        </p:spPr>
        <p:txBody>
          <a:bodyPr>
            <a:noAutofit/>
          </a:bodyPr>
          <a:lstStyle/>
          <a:p>
            <a:r>
              <a:rPr lang="en-GB" sz="3200" dirty="0"/>
              <a:t>Address of resource (absolute / relative)</a:t>
            </a:r>
          </a:p>
          <a:p>
            <a:r>
              <a:rPr lang="en-GB" sz="3200" dirty="0"/>
              <a:t>Relationship between files</a:t>
            </a:r>
          </a:p>
          <a:p>
            <a:r>
              <a:rPr lang="en-GB" sz="3200" dirty="0"/>
              <a:t>MIME type</a:t>
            </a:r>
          </a:p>
          <a:p>
            <a:r>
              <a:rPr lang="en-GB" sz="3200" dirty="0"/>
              <a:t>Alternative text (screen reader)</a:t>
            </a:r>
          </a:p>
          <a:p>
            <a:r>
              <a:rPr lang="en-GB" sz="3200" dirty="0"/>
              <a:t>Link address (absolute / relative)</a:t>
            </a:r>
          </a:p>
          <a:p>
            <a:r>
              <a:rPr lang="en-GB" sz="3200" dirty="0"/>
              <a:t>Name of class</a:t>
            </a:r>
          </a:p>
          <a:p>
            <a:r>
              <a:rPr lang="en-GB" sz="3200" dirty="0"/>
              <a:t>Name of ID</a:t>
            </a:r>
          </a:p>
        </p:txBody>
      </p:sp>
    </p:spTree>
    <p:extLst>
      <p:ext uri="{BB962C8B-B14F-4D97-AF65-F5344CB8AC3E}">
        <p14:creationId xmlns:p14="http://schemas.microsoft.com/office/powerpoint/2010/main" val="3493409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A8CEB5-1FB2-36AF-74FB-FB39F8996991}"/>
              </a:ext>
            </a:extLst>
          </p:cNvPr>
          <p:cNvSpPr txBox="1"/>
          <p:nvPr/>
        </p:nvSpPr>
        <p:spPr>
          <a:xfrm>
            <a:off x="823912" y="1720840"/>
            <a:ext cx="10544175" cy="3416320"/>
          </a:xfrm>
          <a:prstGeom prst="rect">
            <a:avLst/>
          </a:prstGeom>
          <a:noFill/>
        </p:spPr>
        <p:txBody>
          <a:bodyPr wrap="square">
            <a:spAutoFit/>
          </a:bodyPr>
          <a:lstStyle/>
          <a:p>
            <a:pPr algn="l">
              <a:buFont typeface="Arial" panose="020B0604020202020204" pitchFamily="34" charset="0"/>
              <a:buChar char="•"/>
            </a:pPr>
            <a:r>
              <a:rPr lang="en-GB" i="0" dirty="0" err="1">
                <a:effectLst/>
                <a:latin typeface="Arial" panose="020B0604020202020204" pitchFamily="34" charset="0"/>
                <a:cs typeface="Arial" panose="020B0604020202020204" pitchFamily="34" charset="0"/>
              </a:rPr>
              <a:t>src</a:t>
            </a:r>
            <a:r>
              <a:rPr lang="en-GB" i="0" dirty="0">
                <a:effectLst/>
                <a:latin typeface="Arial" panose="020B0604020202020204" pitchFamily="34" charset="0"/>
                <a:cs typeface="Arial" panose="020B0604020202020204" pitchFamily="34" charset="0"/>
              </a:rPr>
              <a:t> for specifying the URL of the media file</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controls for displaying built-in media controls</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width and height for specifying the dimensions of the player</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autoplay for automatically playing the media when the page loads</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loop for looping playback</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preload for buffering the media file</a:t>
            </a:r>
          </a:p>
          <a:p>
            <a:pPr algn="l">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To ensure cross-browser compatibility, it's recommended to provide multiple formats of the same media file, such as MP4 and </a:t>
            </a:r>
            <a:r>
              <a:rPr lang="en-GB" i="0" dirty="0" err="1">
                <a:effectLst/>
                <a:latin typeface="Arial" panose="020B0604020202020204" pitchFamily="34" charset="0"/>
                <a:cs typeface="Arial" panose="020B0604020202020204" pitchFamily="34" charset="0"/>
              </a:rPr>
              <a:t>WebM</a:t>
            </a:r>
            <a:r>
              <a:rPr lang="en-GB" i="0" dirty="0">
                <a:effectLst/>
                <a:latin typeface="Arial" panose="020B0604020202020204" pitchFamily="34" charset="0"/>
                <a:cs typeface="Arial" panose="020B0604020202020204" pitchFamily="34" charset="0"/>
              </a:rPr>
              <a:t> for video, and MP3 and Ogg for audio.</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This can be achieved using the &lt;source&gt; element within the &lt;video&gt; and &lt;audio&gt; elements.</a:t>
            </a:r>
          </a:p>
          <a:p>
            <a:pPr algn="l">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&lt;video poster="web-dev-picture.jpg" controls&gt;</a:t>
            </a:r>
          </a:p>
        </p:txBody>
      </p:sp>
    </p:spTree>
    <p:extLst>
      <p:ext uri="{BB962C8B-B14F-4D97-AF65-F5344CB8AC3E}">
        <p14:creationId xmlns:p14="http://schemas.microsoft.com/office/powerpoint/2010/main" val="321555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Web Languages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sz="half" idx="1"/>
          </p:nvPr>
        </p:nvSpPr>
        <p:spPr>
          <a:xfrm>
            <a:off x="838200" y="1825625"/>
            <a:ext cx="7368822" cy="4351338"/>
          </a:xfrm>
        </p:spPr>
        <p:txBody>
          <a:bodyPr/>
          <a:lstStyle/>
          <a:p>
            <a:r>
              <a:rPr lang="en-GB" sz="3600" dirty="0"/>
              <a:t>Hypertext Markup Language (HTML)</a:t>
            </a:r>
          </a:p>
          <a:p>
            <a:r>
              <a:rPr lang="en-GB" sz="3600" dirty="0"/>
              <a:t>Cascading Style Sheets (CSS)</a:t>
            </a:r>
          </a:p>
          <a:p>
            <a:r>
              <a:rPr lang="en-GB" sz="3600" dirty="0"/>
              <a:t>JavaScript (JS)</a:t>
            </a:r>
          </a:p>
        </p:txBody>
      </p:sp>
      <p:sp>
        <p:nvSpPr>
          <p:cNvPr id="4" name="Content Placeholder 3">
            <a:extLst>
              <a:ext uri="{FF2B5EF4-FFF2-40B4-BE49-F238E27FC236}">
                <a16:creationId xmlns:a16="http://schemas.microsoft.com/office/drawing/2014/main" id="{9BD837D4-D082-0DE5-EA8A-25EDAA5021BE}"/>
              </a:ext>
            </a:extLst>
          </p:cNvPr>
          <p:cNvSpPr>
            <a:spLocks noGrp="1"/>
          </p:cNvSpPr>
          <p:nvPr>
            <p:ph sz="half" idx="2"/>
          </p:nvPr>
        </p:nvSpPr>
        <p:spPr>
          <a:xfrm>
            <a:off x="8297334" y="1825625"/>
            <a:ext cx="3056466" cy="4351338"/>
          </a:xfrm>
        </p:spPr>
        <p:txBody>
          <a:bodyPr>
            <a:normAutofit/>
          </a:bodyPr>
          <a:lstStyle/>
          <a:p>
            <a:r>
              <a:rPr lang="en-GB" sz="3600" dirty="0"/>
              <a:t>Content</a:t>
            </a:r>
          </a:p>
          <a:p>
            <a:r>
              <a:rPr lang="en-GB" sz="3600" dirty="0"/>
              <a:t>Style</a:t>
            </a:r>
          </a:p>
          <a:p>
            <a:r>
              <a:rPr lang="en-GB" sz="3600" dirty="0"/>
              <a:t>Behaviour</a:t>
            </a:r>
          </a:p>
        </p:txBody>
      </p:sp>
      <p:grpSp>
        <p:nvGrpSpPr>
          <p:cNvPr id="23" name="Group 22">
            <a:extLst>
              <a:ext uri="{FF2B5EF4-FFF2-40B4-BE49-F238E27FC236}">
                <a16:creationId xmlns:a16="http://schemas.microsoft.com/office/drawing/2014/main" id="{35294361-E2CF-4D39-7732-F1EF89C9F163}"/>
              </a:ext>
            </a:extLst>
          </p:cNvPr>
          <p:cNvGrpSpPr/>
          <p:nvPr/>
        </p:nvGrpSpPr>
        <p:grpSpPr>
          <a:xfrm>
            <a:off x="1169772" y="3912509"/>
            <a:ext cx="1723183" cy="2861352"/>
            <a:chOff x="1169772" y="3912509"/>
            <a:chExt cx="1723183" cy="2861352"/>
          </a:xfrm>
        </p:grpSpPr>
        <p:pic>
          <p:nvPicPr>
            <p:cNvPr id="15" name="Picture 14" descr="A picture containing player&#10;&#10;Description automatically generated">
              <a:extLst>
                <a:ext uri="{FF2B5EF4-FFF2-40B4-BE49-F238E27FC236}">
                  <a16:creationId xmlns:a16="http://schemas.microsoft.com/office/drawing/2014/main" id="{44642337-6762-67B2-621C-61B212E3D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72" y="3912509"/>
              <a:ext cx="1723183" cy="2340000"/>
            </a:xfrm>
            <a:prstGeom prst="rect">
              <a:avLst/>
            </a:prstGeom>
          </p:spPr>
        </p:pic>
        <p:sp>
          <p:nvSpPr>
            <p:cNvPr id="16" name="TextBox 15">
              <a:extLst>
                <a:ext uri="{FF2B5EF4-FFF2-40B4-BE49-F238E27FC236}">
                  <a16:creationId xmlns:a16="http://schemas.microsoft.com/office/drawing/2014/main" id="{2908306E-F4C3-06B3-2F47-A9B0483A7CEE}"/>
                </a:ext>
              </a:extLst>
            </p:cNvPr>
            <p:cNvSpPr txBox="1"/>
            <p:nvPr/>
          </p:nvSpPr>
          <p:spPr>
            <a:xfrm>
              <a:off x="1389199" y="6127530"/>
              <a:ext cx="1284327" cy="646331"/>
            </a:xfrm>
            <a:prstGeom prst="rect">
              <a:avLst/>
            </a:prstGeom>
            <a:noFill/>
          </p:spPr>
          <p:txBody>
            <a:bodyPr wrap="none" rtlCol="0">
              <a:spAutoFit/>
            </a:bodyPr>
            <a:lstStyle/>
            <a:p>
              <a:pPr algn="ctr"/>
              <a:r>
                <a:rPr lang="en-GB" sz="3600" dirty="0"/>
                <a:t>HTML</a:t>
              </a:r>
              <a:endParaRPr lang="en-GB" sz="3600" dirty="0">
                <a:solidFill>
                  <a:srgbClr val="7030A0"/>
                </a:solidFill>
                <a:latin typeface="Consolas" panose="020B0609020204030204" pitchFamily="49" charset="0"/>
              </a:endParaRPr>
            </a:p>
          </p:txBody>
        </p:sp>
      </p:grpSp>
      <p:grpSp>
        <p:nvGrpSpPr>
          <p:cNvPr id="24" name="Group 23">
            <a:extLst>
              <a:ext uri="{FF2B5EF4-FFF2-40B4-BE49-F238E27FC236}">
                <a16:creationId xmlns:a16="http://schemas.microsoft.com/office/drawing/2014/main" id="{9143DD80-6285-EF83-47A8-F59A84899FD1}"/>
              </a:ext>
            </a:extLst>
          </p:cNvPr>
          <p:cNvGrpSpPr/>
          <p:nvPr/>
        </p:nvGrpSpPr>
        <p:grpSpPr>
          <a:xfrm>
            <a:off x="4976762" y="3912509"/>
            <a:ext cx="2183611" cy="2861351"/>
            <a:chOff x="4976762" y="3912509"/>
            <a:chExt cx="2183611" cy="2861351"/>
          </a:xfrm>
        </p:grpSpPr>
        <p:pic>
          <p:nvPicPr>
            <p:cNvPr id="18" name="Picture 17" descr="A picture containing toy&#10;&#10;Description automatically generated">
              <a:extLst>
                <a:ext uri="{FF2B5EF4-FFF2-40B4-BE49-F238E27FC236}">
                  <a16:creationId xmlns:a16="http://schemas.microsoft.com/office/drawing/2014/main" id="{E28EA260-77A5-DAB4-05FF-7F0690C24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739" y="3912509"/>
              <a:ext cx="1723183" cy="2340000"/>
            </a:xfrm>
            <a:prstGeom prst="rect">
              <a:avLst/>
            </a:prstGeom>
          </p:spPr>
        </p:pic>
        <p:sp>
          <p:nvSpPr>
            <p:cNvPr id="19" name="TextBox 18">
              <a:extLst>
                <a:ext uri="{FF2B5EF4-FFF2-40B4-BE49-F238E27FC236}">
                  <a16:creationId xmlns:a16="http://schemas.microsoft.com/office/drawing/2014/main" id="{0B0BCB34-5110-DC05-2657-30A6D5781D80}"/>
                </a:ext>
              </a:extLst>
            </p:cNvPr>
            <p:cNvSpPr txBox="1"/>
            <p:nvPr/>
          </p:nvSpPr>
          <p:spPr>
            <a:xfrm>
              <a:off x="4976762" y="6127529"/>
              <a:ext cx="2183611" cy="646331"/>
            </a:xfrm>
            <a:prstGeom prst="rect">
              <a:avLst/>
            </a:prstGeom>
            <a:noFill/>
          </p:spPr>
          <p:txBody>
            <a:bodyPr wrap="none" rtlCol="0">
              <a:spAutoFit/>
            </a:bodyPr>
            <a:lstStyle/>
            <a:p>
              <a:pPr algn="ctr"/>
              <a:r>
                <a:rPr lang="en-GB" sz="3600" dirty="0" err="1"/>
                <a:t>HTML+CSS</a:t>
              </a:r>
              <a:endParaRPr lang="en-GB" sz="3600" dirty="0">
                <a:solidFill>
                  <a:srgbClr val="7030A0"/>
                </a:solidFill>
                <a:latin typeface="Consolas" panose="020B0609020204030204" pitchFamily="49" charset="0"/>
              </a:endParaRPr>
            </a:p>
          </p:txBody>
        </p:sp>
      </p:grpSp>
      <p:grpSp>
        <p:nvGrpSpPr>
          <p:cNvPr id="25" name="Group 24">
            <a:extLst>
              <a:ext uri="{FF2B5EF4-FFF2-40B4-BE49-F238E27FC236}">
                <a16:creationId xmlns:a16="http://schemas.microsoft.com/office/drawing/2014/main" id="{0CD8D141-F1E7-2F17-865F-D63074385E69}"/>
              </a:ext>
            </a:extLst>
          </p:cNvPr>
          <p:cNvGrpSpPr/>
          <p:nvPr/>
        </p:nvGrpSpPr>
        <p:grpSpPr>
          <a:xfrm>
            <a:off x="8743339" y="3912509"/>
            <a:ext cx="2771913" cy="2861350"/>
            <a:chOff x="8743339" y="3912509"/>
            <a:chExt cx="2771913" cy="2861350"/>
          </a:xfrm>
        </p:grpSpPr>
        <p:pic>
          <p:nvPicPr>
            <p:cNvPr id="21" name="Picture 20" descr="A picture containing toy&#10;&#10;Description automatically generated">
              <a:extLst>
                <a:ext uri="{FF2B5EF4-FFF2-40B4-BE49-F238E27FC236}">
                  <a16:creationId xmlns:a16="http://schemas.microsoft.com/office/drawing/2014/main" id="{CAEDD44E-7557-81F4-111F-74153FF51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7705" y="3912509"/>
              <a:ext cx="1723183" cy="2340000"/>
            </a:xfrm>
            <a:prstGeom prst="rect">
              <a:avLst/>
            </a:prstGeom>
          </p:spPr>
        </p:pic>
        <p:sp>
          <p:nvSpPr>
            <p:cNvPr id="22" name="TextBox 21">
              <a:extLst>
                <a:ext uri="{FF2B5EF4-FFF2-40B4-BE49-F238E27FC236}">
                  <a16:creationId xmlns:a16="http://schemas.microsoft.com/office/drawing/2014/main" id="{2E2B6F3F-E70D-AAC8-262F-50A7E220BB7E}"/>
                </a:ext>
              </a:extLst>
            </p:cNvPr>
            <p:cNvSpPr txBox="1"/>
            <p:nvPr/>
          </p:nvSpPr>
          <p:spPr>
            <a:xfrm>
              <a:off x="8743339" y="6127528"/>
              <a:ext cx="2771913" cy="646331"/>
            </a:xfrm>
            <a:prstGeom prst="rect">
              <a:avLst/>
            </a:prstGeom>
            <a:noFill/>
          </p:spPr>
          <p:txBody>
            <a:bodyPr wrap="none" rtlCol="0">
              <a:spAutoFit/>
            </a:bodyPr>
            <a:lstStyle/>
            <a:p>
              <a:pPr algn="ctr"/>
              <a:r>
                <a:rPr lang="en-GB" sz="3600" dirty="0" err="1"/>
                <a:t>HTML+CSS+JS</a:t>
              </a:r>
              <a:endParaRPr lang="en-GB" sz="3600" dirty="0">
                <a:solidFill>
                  <a:srgbClr val="7030A0"/>
                </a:solidFill>
                <a:latin typeface="Consolas" panose="020B0609020204030204" pitchFamily="49" charset="0"/>
              </a:endParaRPr>
            </a:p>
          </p:txBody>
        </p:sp>
      </p:grpSp>
    </p:spTree>
    <p:extLst>
      <p:ext uri="{BB962C8B-B14F-4D97-AF65-F5344CB8AC3E}">
        <p14:creationId xmlns:p14="http://schemas.microsoft.com/office/powerpoint/2010/main" val="310019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10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0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10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2000"/>
                                        <p:tgtEl>
                                          <p:spTgt spid="25"/>
                                        </p:tgtEl>
                                      </p:cBhvr>
                                    </p:animEffect>
                                    <p:anim calcmode="lin" valueType="num">
                                      <p:cBhvr>
                                        <p:cTn id="47" dur="2000" fill="hold"/>
                                        <p:tgtEl>
                                          <p:spTgt spid="25"/>
                                        </p:tgtEl>
                                        <p:attrNameLst>
                                          <p:attrName>ppt_w</p:attrName>
                                        </p:attrNameLst>
                                      </p:cBhvr>
                                      <p:tavLst>
                                        <p:tav tm="0" fmla="#ppt_w*sin(2.5*pi*$)">
                                          <p:val>
                                            <p:fltVal val="0"/>
                                          </p:val>
                                        </p:tav>
                                        <p:tav tm="100000">
                                          <p:val>
                                            <p:fltVal val="1"/>
                                          </p:val>
                                        </p:tav>
                                      </p:tavLst>
                                    </p:anim>
                                    <p:anim calcmode="lin" valueType="num">
                                      <p:cBhvr>
                                        <p:cTn id="48" dur="20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Image</a:t>
            </a:r>
          </a:p>
        </p:txBody>
      </p:sp>
      <p:sp>
        <p:nvSpPr>
          <p:cNvPr id="9" name="TextBox 8">
            <a:extLst>
              <a:ext uri="{FF2B5EF4-FFF2-40B4-BE49-F238E27FC236}">
                <a16:creationId xmlns:a16="http://schemas.microsoft.com/office/drawing/2014/main" id="{F3B639B4-E5C5-8DD1-DB2C-5DF574EC16F0}"/>
              </a:ext>
            </a:extLst>
          </p:cNvPr>
          <p:cNvSpPr txBox="1"/>
          <p:nvPr/>
        </p:nvSpPr>
        <p:spPr>
          <a:xfrm>
            <a:off x="405981" y="2029678"/>
            <a:ext cx="11380038" cy="3477875"/>
          </a:xfrm>
          <a:prstGeom prst="rect">
            <a:avLst/>
          </a:prstGeom>
          <a:noFill/>
        </p:spPr>
        <p:txBody>
          <a:bodyPr wrap="none" rtlCol="0">
            <a:spAutoFit/>
          </a:bodyPr>
          <a:lstStyle/>
          <a:p>
            <a:r>
              <a:rPr lang="en-US" altLang="en-US" sz="4400" dirty="0">
                <a:solidFill>
                  <a:srgbClr val="A71D5D"/>
                </a:solidFill>
                <a:latin typeface="Consolas" panose="020B0609020204030204" pitchFamily="49" charset="0"/>
              </a:rPr>
              <a:t>&lt;picture&gt;</a:t>
            </a:r>
          </a:p>
          <a:p>
            <a:endParaRPr lang="en-US" altLang="en-US" sz="4400" dirty="0">
              <a:solidFill>
                <a:srgbClr val="A71D5D"/>
              </a:solidFill>
              <a:latin typeface="Consolas" panose="020B0609020204030204" pitchFamily="49" charset="0"/>
            </a:endParaRPr>
          </a:p>
          <a:p>
            <a:r>
              <a:rPr lang="en-US" altLang="en-US" sz="4400" dirty="0">
                <a:solidFill>
                  <a:srgbClr val="A71D5D"/>
                </a:solidFill>
                <a:latin typeface="Consolas" panose="020B0609020204030204" pitchFamily="49" charset="0"/>
              </a:rPr>
              <a:t>&lt;</a:t>
            </a:r>
            <a:r>
              <a:rPr lang="en-US" altLang="en-US" sz="4400" dirty="0" err="1">
                <a:solidFill>
                  <a:srgbClr val="A71D5D"/>
                </a:solidFill>
                <a:latin typeface="Consolas" panose="020B0609020204030204" pitchFamily="49" charset="0"/>
              </a:rPr>
              <a:t>img</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"cat.png"</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alt</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 on mat"</a:t>
            </a:r>
            <a:r>
              <a:rPr lang="en-US" altLang="en-US" sz="4400" dirty="0">
                <a:solidFill>
                  <a:srgbClr val="A71D5D"/>
                </a:solidFill>
                <a:latin typeface="Consolas" panose="020B0609020204030204" pitchFamily="49" charset="0"/>
              </a:rPr>
              <a:t>&gt;</a:t>
            </a:r>
          </a:p>
          <a:p>
            <a:endParaRPr lang="en-US" altLang="en-US" sz="4400" dirty="0">
              <a:solidFill>
                <a:srgbClr val="A71D5D"/>
              </a:solidFill>
              <a:latin typeface="Consolas" panose="020B0609020204030204" pitchFamily="49" charset="0"/>
            </a:endParaRPr>
          </a:p>
          <a:p>
            <a:r>
              <a:rPr lang="en-US" altLang="en-US" sz="4400" dirty="0">
                <a:solidFill>
                  <a:srgbClr val="A71D5D"/>
                </a:solidFill>
                <a:latin typeface="Consolas" panose="020B0609020204030204" pitchFamily="49" charset="0"/>
              </a:rPr>
              <a:t>&lt;/picture&gt;</a:t>
            </a:r>
            <a:endParaRPr lang="en-GB" sz="4400" dirty="0"/>
          </a:p>
        </p:txBody>
      </p:sp>
      <p:sp>
        <p:nvSpPr>
          <p:cNvPr id="13" name="Callout: Bent Line with No Border 12">
            <a:extLst>
              <a:ext uri="{FF2B5EF4-FFF2-40B4-BE49-F238E27FC236}">
                <a16:creationId xmlns:a16="http://schemas.microsoft.com/office/drawing/2014/main" id="{9FD08280-246B-F431-CC37-33C0C86742F1}"/>
              </a:ext>
            </a:extLst>
          </p:cNvPr>
          <p:cNvSpPr/>
          <p:nvPr/>
        </p:nvSpPr>
        <p:spPr>
          <a:xfrm>
            <a:off x="5741317" y="2271735"/>
            <a:ext cx="1660284" cy="862642"/>
          </a:xfrm>
          <a:prstGeom prst="callout2">
            <a:avLst>
              <a:gd name="adj1" fmla="val 49769"/>
              <a:gd name="adj2" fmla="val 400"/>
              <a:gd name="adj3" fmla="val 50078"/>
              <a:gd name="adj4" fmla="val -26360"/>
              <a:gd name="adj5" fmla="val 149062"/>
              <a:gd name="adj6" fmla="val -5870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
        <p:nvSpPr>
          <p:cNvPr id="25" name="TextBox 24">
            <a:extLst>
              <a:ext uri="{FF2B5EF4-FFF2-40B4-BE49-F238E27FC236}">
                <a16:creationId xmlns:a16="http://schemas.microsoft.com/office/drawing/2014/main" id="{05F5ADFE-C399-4090-C356-DD81EB05E487}"/>
              </a:ext>
            </a:extLst>
          </p:cNvPr>
          <p:cNvSpPr txBox="1"/>
          <p:nvPr/>
        </p:nvSpPr>
        <p:spPr>
          <a:xfrm>
            <a:off x="3407069" y="5846544"/>
            <a:ext cx="5377882" cy="646331"/>
          </a:xfrm>
          <a:prstGeom prst="rect">
            <a:avLst/>
          </a:prstGeom>
          <a:noFill/>
        </p:spPr>
        <p:txBody>
          <a:bodyPr wrap="none" rtlCol="0">
            <a:spAutoFit/>
          </a:bodyPr>
          <a:lstStyle/>
          <a:p>
            <a:pPr algn="ctr"/>
            <a:r>
              <a:rPr lang="en-GB" sz="3600" dirty="0">
                <a:solidFill>
                  <a:srgbClr val="7030A0"/>
                </a:solidFill>
              </a:rPr>
              <a:t>Only start tag: </a:t>
            </a:r>
            <a:r>
              <a:rPr lang="en-GB" sz="3600" i="1" dirty="0">
                <a:solidFill>
                  <a:srgbClr val="FF0000"/>
                </a:solidFill>
              </a:rPr>
              <a:t>Void element</a:t>
            </a:r>
            <a:endParaRPr lang="en-GB" sz="3600" i="1" dirty="0">
              <a:solidFill>
                <a:srgbClr val="FF0000"/>
              </a:solidFill>
              <a:latin typeface="Consolas" panose="020B0609020204030204" pitchFamily="49" charset="0"/>
            </a:endParaRPr>
          </a:p>
        </p:txBody>
      </p:sp>
      <p:sp>
        <p:nvSpPr>
          <p:cNvPr id="7" name="Callout: Bent Line with No Border 6">
            <a:extLst>
              <a:ext uri="{FF2B5EF4-FFF2-40B4-BE49-F238E27FC236}">
                <a16:creationId xmlns:a16="http://schemas.microsoft.com/office/drawing/2014/main" id="{1342D735-268B-473E-915A-328FF6C9A167}"/>
              </a:ext>
            </a:extLst>
          </p:cNvPr>
          <p:cNvSpPr/>
          <p:nvPr/>
        </p:nvSpPr>
        <p:spPr>
          <a:xfrm flipH="1">
            <a:off x="5270818" y="4239075"/>
            <a:ext cx="3292926" cy="862642"/>
          </a:xfrm>
          <a:prstGeom prst="callout2">
            <a:avLst>
              <a:gd name="adj1" fmla="val 49217"/>
              <a:gd name="adj2" fmla="val -30"/>
              <a:gd name="adj3" fmla="val 49740"/>
              <a:gd name="adj4" fmla="val -12980"/>
              <a:gd name="adj5" fmla="val -22910"/>
              <a:gd name="adj6" fmla="val -2262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Description of image</a:t>
            </a:r>
          </a:p>
        </p:txBody>
      </p:sp>
      <p:sp>
        <p:nvSpPr>
          <p:cNvPr id="5" name="Callout: Bent Line with No Border 4">
            <a:extLst>
              <a:ext uri="{FF2B5EF4-FFF2-40B4-BE49-F238E27FC236}">
                <a16:creationId xmlns:a16="http://schemas.microsoft.com/office/drawing/2014/main" id="{49F32B99-3A38-C7B0-6D33-FBC0A6D02794}"/>
              </a:ext>
            </a:extLst>
          </p:cNvPr>
          <p:cNvSpPr/>
          <p:nvPr/>
        </p:nvSpPr>
        <p:spPr>
          <a:xfrm>
            <a:off x="4239057" y="1259366"/>
            <a:ext cx="1660284" cy="862642"/>
          </a:xfrm>
          <a:prstGeom prst="callout2">
            <a:avLst>
              <a:gd name="adj1" fmla="val 49217"/>
              <a:gd name="adj2" fmla="val -30"/>
              <a:gd name="adj3" fmla="val 50078"/>
              <a:gd name="adj4" fmla="val -26360"/>
              <a:gd name="adj5" fmla="val 106917"/>
              <a:gd name="adj6" fmla="val -6533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Optional</a:t>
            </a:r>
          </a:p>
        </p:txBody>
      </p:sp>
    </p:spTree>
    <p:extLst>
      <p:ext uri="{BB962C8B-B14F-4D97-AF65-F5344CB8AC3E}">
        <p14:creationId xmlns:p14="http://schemas.microsoft.com/office/powerpoint/2010/main" val="20184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20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wipe(left)">
                                      <p:cBhvr>
                                        <p:cTn id="32" dur="20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animBg="1"/>
      <p:bldP spid="25" grpId="0" build="p"/>
      <p:bldP spid="7"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B77E92D-0432-E852-7753-0DA726C9B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2E8D5-F074-EB3B-A468-267139BB33FA}"/>
              </a:ext>
            </a:extLst>
          </p:cNvPr>
          <p:cNvSpPr>
            <a:spLocks noGrp="1"/>
          </p:cNvSpPr>
          <p:nvPr>
            <p:ph type="title"/>
          </p:nvPr>
        </p:nvSpPr>
        <p:spPr/>
        <p:txBody>
          <a:bodyPr/>
          <a:lstStyle/>
          <a:p>
            <a:r>
              <a:rPr lang="en-GB" dirty="0"/>
              <a:t>Body – Image</a:t>
            </a:r>
          </a:p>
        </p:txBody>
      </p:sp>
      <p:sp>
        <p:nvSpPr>
          <p:cNvPr id="9" name="TextBox 8">
            <a:extLst>
              <a:ext uri="{FF2B5EF4-FFF2-40B4-BE49-F238E27FC236}">
                <a16:creationId xmlns:a16="http://schemas.microsoft.com/office/drawing/2014/main" id="{9F8FC4B3-93F3-C5F5-620E-E343292CCFCC}"/>
              </a:ext>
            </a:extLst>
          </p:cNvPr>
          <p:cNvSpPr txBox="1"/>
          <p:nvPr/>
        </p:nvSpPr>
        <p:spPr>
          <a:xfrm>
            <a:off x="405981" y="2029678"/>
            <a:ext cx="11380038" cy="3477875"/>
          </a:xfrm>
          <a:prstGeom prst="rect">
            <a:avLst/>
          </a:prstGeom>
          <a:noFill/>
        </p:spPr>
        <p:txBody>
          <a:bodyPr wrap="none" rtlCol="0">
            <a:spAutoFit/>
          </a:bodyPr>
          <a:lstStyle/>
          <a:p>
            <a:r>
              <a:rPr lang="en-US" altLang="en-US" sz="4400" dirty="0">
                <a:solidFill>
                  <a:srgbClr val="A71D5D"/>
                </a:solidFill>
                <a:latin typeface="Consolas" panose="020B0609020204030204" pitchFamily="49" charset="0"/>
              </a:rPr>
              <a:t>&lt;picture&gt;</a:t>
            </a:r>
          </a:p>
          <a:p>
            <a:endParaRPr lang="en-US" altLang="en-US" sz="4400" dirty="0">
              <a:solidFill>
                <a:srgbClr val="A71D5D"/>
              </a:solidFill>
              <a:latin typeface="Consolas" panose="020B0609020204030204" pitchFamily="49" charset="0"/>
            </a:endParaRPr>
          </a:p>
          <a:p>
            <a:r>
              <a:rPr lang="en-US" altLang="en-US" sz="4400" dirty="0">
                <a:solidFill>
                  <a:srgbClr val="A71D5D"/>
                </a:solidFill>
                <a:latin typeface="Consolas" panose="020B0609020204030204" pitchFamily="49" charset="0"/>
              </a:rPr>
              <a:t>&lt;</a:t>
            </a:r>
            <a:r>
              <a:rPr lang="en-US" altLang="en-US" sz="4400" dirty="0" err="1">
                <a:solidFill>
                  <a:srgbClr val="A71D5D"/>
                </a:solidFill>
                <a:latin typeface="Consolas" panose="020B0609020204030204" pitchFamily="49" charset="0"/>
              </a:rPr>
              <a:t>img</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"cat.png"</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alt</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 on mat"</a:t>
            </a:r>
            <a:r>
              <a:rPr lang="en-US" altLang="en-US" sz="4400" dirty="0">
                <a:solidFill>
                  <a:srgbClr val="A71D5D"/>
                </a:solidFill>
                <a:latin typeface="Consolas" panose="020B0609020204030204" pitchFamily="49" charset="0"/>
              </a:rPr>
              <a:t>&gt;</a:t>
            </a:r>
          </a:p>
          <a:p>
            <a:endParaRPr lang="en-US" altLang="en-US" sz="4400" dirty="0">
              <a:solidFill>
                <a:srgbClr val="A71D5D"/>
              </a:solidFill>
              <a:latin typeface="Consolas" panose="020B0609020204030204" pitchFamily="49" charset="0"/>
            </a:endParaRPr>
          </a:p>
          <a:p>
            <a:r>
              <a:rPr lang="en-US" altLang="en-US" sz="4400" dirty="0">
                <a:solidFill>
                  <a:srgbClr val="A71D5D"/>
                </a:solidFill>
                <a:latin typeface="Consolas" panose="020B0609020204030204" pitchFamily="49" charset="0"/>
              </a:rPr>
              <a:t>&lt;/picture&gt;</a:t>
            </a:r>
            <a:endParaRPr lang="en-GB" sz="4400" dirty="0"/>
          </a:p>
        </p:txBody>
      </p:sp>
    </p:spTree>
    <p:extLst>
      <p:ext uri="{BB962C8B-B14F-4D97-AF65-F5344CB8AC3E}">
        <p14:creationId xmlns:p14="http://schemas.microsoft.com/office/powerpoint/2010/main" val="428761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2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Audio</a:t>
            </a:r>
          </a:p>
        </p:txBody>
      </p:sp>
      <p:sp>
        <p:nvSpPr>
          <p:cNvPr id="9" name="TextBox 8">
            <a:extLst>
              <a:ext uri="{FF2B5EF4-FFF2-40B4-BE49-F238E27FC236}">
                <a16:creationId xmlns:a16="http://schemas.microsoft.com/office/drawing/2014/main" id="{F3B639B4-E5C5-8DD1-DB2C-5DF574EC16F0}"/>
              </a:ext>
            </a:extLst>
          </p:cNvPr>
          <p:cNvSpPr txBox="1"/>
          <p:nvPr/>
        </p:nvSpPr>
        <p:spPr>
          <a:xfrm>
            <a:off x="1338929" y="2553330"/>
            <a:ext cx="9514143" cy="2123658"/>
          </a:xfrm>
          <a:prstGeom prst="rect">
            <a:avLst/>
          </a:prstGeom>
          <a:noFill/>
        </p:spPr>
        <p:txBody>
          <a:bodyPr wrap="none" rtlCol="0">
            <a:spAutoFit/>
          </a:bodyPr>
          <a:lstStyle/>
          <a:p>
            <a:r>
              <a:rPr lang="en-US" altLang="en-US" sz="4400" dirty="0">
                <a:solidFill>
                  <a:srgbClr val="A71D5D"/>
                </a:solidFill>
                <a:latin typeface="Consolas" panose="020B0609020204030204" pitchFamily="49" charset="0"/>
              </a:rPr>
              <a:t>&lt;audio</a:t>
            </a:r>
            <a:r>
              <a:rPr lang="en-US" altLang="en-US" sz="4400" dirty="0">
                <a:solidFill>
                  <a:srgbClr val="000000"/>
                </a:solidFill>
                <a:latin typeface="Consolas" panose="020B0609020204030204" pitchFamily="49" charset="0"/>
              </a:rPr>
              <a:t> controls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"cat.wav"</a:t>
            </a:r>
            <a:r>
              <a:rPr lang="en-US" altLang="en-US" sz="4400" dirty="0">
                <a:solidFill>
                  <a:srgbClr val="A71D5D"/>
                </a:solidFill>
                <a:latin typeface="Consolas" panose="020B0609020204030204" pitchFamily="49" charset="0"/>
              </a:rPr>
              <a:t>&gt;</a:t>
            </a:r>
            <a:endParaRPr lang="en-US" altLang="en-US" sz="4400" dirty="0">
              <a:solidFill>
                <a:srgbClr val="000000"/>
              </a:solidFill>
              <a:latin typeface="Consolas" panose="020B0609020204030204" pitchFamily="49" charset="0"/>
            </a:endParaRPr>
          </a:p>
          <a:p>
            <a:r>
              <a:rPr lang="en-US" altLang="en-US" sz="4400" dirty="0">
                <a:solidFill>
                  <a:srgbClr val="000000"/>
                </a:solidFill>
                <a:latin typeface="Consolas" panose="020B0609020204030204" pitchFamily="49" charset="0"/>
              </a:rPr>
              <a:t>    </a:t>
            </a:r>
            <a:r>
              <a:rPr lang="en-US" altLang="en-US" sz="4400" dirty="0">
                <a:latin typeface="Consolas" panose="020B0609020204030204" pitchFamily="49" charset="0"/>
              </a:rPr>
              <a:t>No audio player available</a:t>
            </a:r>
          </a:p>
          <a:p>
            <a:r>
              <a:rPr lang="en-US" altLang="en-US" sz="4400" dirty="0">
                <a:solidFill>
                  <a:srgbClr val="A71D5D"/>
                </a:solidFill>
                <a:latin typeface="Consolas" panose="020B0609020204030204" pitchFamily="49" charset="0"/>
              </a:rPr>
              <a:t>&lt;/audio&gt;</a:t>
            </a:r>
            <a:endParaRPr lang="en-GB" sz="4400" dirty="0">
              <a:solidFill>
                <a:srgbClr val="A71D5D"/>
              </a:solidFill>
            </a:endParaRPr>
          </a:p>
        </p:txBody>
      </p:sp>
      <p:sp>
        <p:nvSpPr>
          <p:cNvPr id="13" name="Callout: Bent Line with No Border 12">
            <a:extLst>
              <a:ext uri="{FF2B5EF4-FFF2-40B4-BE49-F238E27FC236}">
                <a16:creationId xmlns:a16="http://schemas.microsoft.com/office/drawing/2014/main" id="{9FD08280-246B-F431-CC37-33C0C86742F1}"/>
              </a:ext>
            </a:extLst>
          </p:cNvPr>
          <p:cNvSpPr/>
          <p:nvPr/>
        </p:nvSpPr>
        <p:spPr>
          <a:xfrm flipH="1">
            <a:off x="450962" y="1690688"/>
            <a:ext cx="281748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Boolean attribute</a:t>
            </a:r>
          </a:p>
        </p:txBody>
      </p:sp>
      <p:sp>
        <p:nvSpPr>
          <p:cNvPr id="25" name="TextBox 24">
            <a:extLst>
              <a:ext uri="{FF2B5EF4-FFF2-40B4-BE49-F238E27FC236}">
                <a16:creationId xmlns:a16="http://schemas.microsoft.com/office/drawing/2014/main" id="{05F5ADFE-C399-4090-C356-DD81EB05E487}"/>
              </a:ext>
            </a:extLst>
          </p:cNvPr>
          <p:cNvSpPr txBox="1"/>
          <p:nvPr/>
        </p:nvSpPr>
        <p:spPr>
          <a:xfrm>
            <a:off x="2867657" y="5846544"/>
            <a:ext cx="6456704" cy="646331"/>
          </a:xfrm>
          <a:prstGeom prst="rect">
            <a:avLst/>
          </a:prstGeom>
          <a:noFill/>
        </p:spPr>
        <p:txBody>
          <a:bodyPr wrap="none" rtlCol="0">
            <a:spAutoFit/>
          </a:bodyPr>
          <a:lstStyle/>
          <a:p>
            <a:pPr algn="ctr"/>
            <a:r>
              <a:rPr lang="en-GB" sz="3600" dirty="0">
                <a:solidFill>
                  <a:srgbClr val="7030A0"/>
                </a:solidFill>
              </a:rPr>
              <a:t>Boolean attribute </a:t>
            </a:r>
            <a:r>
              <a:rPr lang="en-GB" sz="3600" dirty="0">
                <a:solidFill>
                  <a:srgbClr val="FF0000"/>
                </a:solidFill>
                <a:latin typeface="Consolas" panose="020B0609020204030204" pitchFamily="49" charset="0"/>
              </a:rPr>
              <a:t>TRUE</a:t>
            </a:r>
            <a:r>
              <a:rPr lang="en-GB" sz="3600" dirty="0">
                <a:solidFill>
                  <a:srgbClr val="7030A0"/>
                </a:solidFill>
              </a:rPr>
              <a:t> if present</a:t>
            </a:r>
            <a:endParaRPr lang="en-GB" sz="3600" dirty="0">
              <a:solidFill>
                <a:srgbClr val="7030A0"/>
              </a:solidFill>
              <a:latin typeface="Consolas" panose="020B0609020204030204" pitchFamily="49" charset="0"/>
            </a:endParaRPr>
          </a:p>
        </p:txBody>
      </p:sp>
      <p:sp>
        <p:nvSpPr>
          <p:cNvPr id="3" name="Callout: Bent Line with No Border 2">
            <a:extLst>
              <a:ext uri="{FF2B5EF4-FFF2-40B4-BE49-F238E27FC236}">
                <a16:creationId xmlns:a16="http://schemas.microsoft.com/office/drawing/2014/main" id="{3E3CB916-EC6A-94CC-FEC7-964D87472488}"/>
              </a:ext>
            </a:extLst>
          </p:cNvPr>
          <p:cNvSpPr/>
          <p:nvPr/>
        </p:nvSpPr>
        <p:spPr>
          <a:xfrm>
            <a:off x="6726988" y="4155224"/>
            <a:ext cx="3122558" cy="862642"/>
          </a:xfrm>
          <a:prstGeom prst="callout2">
            <a:avLst>
              <a:gd name="adj1" fmla="val 49217"/>
              <a:gd name="adj2" fmla="val -30"/>
              <a:gd name="adj3" fmla="val 49740"/>
              <a:gd name="adj4" fmla="val -12980"/>
              <a:gd name="adj5" fmla="val -23643"/>
              <a:gd name="adj6" fmla="val -129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Hopefully not seen!</a:t>
            </a:r>
          </a:p>
        </p:txBody>
      </p:sp>
      <p:sp>
        <p:nvSpPr>
          <p:cNvPr id="7" name="Callout: Bent Line with No Border 6">
            <a:extLst>
              <a:ext uri="{FF2B5EF4-FFF2-40B4-BE49-F238E27FC236}">
                <a16:creationId xmlns:a16="http://schemas.microsoft.com/office/drawing/2014/main" id="{4E553067-C61A-4778-9A94-484A2AF5AA51}"/>
              </a:ext>
            </a:extLst>
          </p:cNvPr>
          <p:cNvSpPr/>
          <p:nvPr/>
        </p:nvSpPr>
        <p:spPr>
          <a:xfrm>
            <a:off x="9029050" y="1690688"/>
            <a:ext cx="241441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Tree>
    <p:extLst>
      <p:ext uri="{BB962C8B-B14F-4D97-AF65-F5344CB8AC3E}">
        <p14:creationId xmlns:p14="http://schemas.microsoft.com/office/powerpoint/2010/main" val="385745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20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animBg="1"/>
      <p:bldP spid="25" grpId="0" build="p"/>
      <p:bldP spid="3"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D4CB98A-65E2-54BF-8CF2-2FE7B98E3F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D5DFC2-D559-4490-9C07-5F6FD9455C25}"/>
              </a:ext>
            </a:extLst>
          </p:cNvPr>
          <p:cNvSpPr>
            <a:spLocks noGrp="1"/>
          </p:cNvSpPr>
          <p:nvPr>
            <p:ph type="title"/>
          </p:nvPr>
        </p:nvSpPr>
        <p:spPr/>
        <p:txBody>
          <a:bodyPr/>
          <a:lstStyle/>
          <a:p>
            <a:r>
              <a:rPr lang="en-GB" dirty="0"/>
              <a:t>Body – Audio</a:t>
            </a:r>
          </a:p>
        </p:txBody>
      </p:sp>
      <p:sp>
        <p:nvSpPr>
          <p:cNvPr id="9" name="TextBox 8">
            <a:extLst>
              <a:ext uri="{FF2B5EF4-FFF2-40B4-BE49-F238E27FC236}">
                <a16:creationId xmlns:a16="http://schemas.microsoft.com/office/drawing/2014/main" id="{4F9E32E5-07F6-2AAB-9FC5-F1D83771553E}"/>
              </a:ext>
            </a:extLst>
          </p:cNvPr>
          <p:cNvSpPr txBox="1"/>
          <p:nvPr/>
        </p:nvSpPr>
        <p:spPr>
          <a:xfrm>
            <a:off x="1338929" y="2553330"/>
            <a:ext cx="9514143" cy="2123658"/>
          </a:xfrm>
          <a:prstGeom prst="rect">
            <a:avLst/>
          </a:prstGeom>
          <a:noFill/>
        </p:spPr>
        <p:txBody>
          <a:bodyPr wrap="none" rtlCol="0">
            <a:spAutoFit/>
          </a:bodyPr>
          <a:lstStyle/>
          <a:p>
            <a:r>
              <a:rPr lang="en-US" altLang="en-US" sz="4400" dirty="0">
                <a:solidFill>
                  <a:srgbClr val="A71D5D"/>
                </a:solidFill>
                <a:latin typeface="Consolas" panose="020B0609020204030204" pitchFamily="49" charset="0"/>
              </a:rPr>
              <a:t>&lt;audio</a:t>
            </a:r>
            <a:r>
              <a:rPr lang="en-US" altLang="en-US" sz="4400" dirty="0">
                <a:solidFill>
                  <a:srgbClr val="000000"/>
                </a:solidFill>
                <a:latin typeface="Consolas" panose="020B0609020204030204" pitchFamily="49" charset="0"/>
              </a:rPr>
              <a:t> controls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"cat.wav"</a:t>
            </a:r>
            <a:r>
              <a:rPr lang="en-US" altLang="en-US" sz="4400" dirty="0">
                <a:solidFill>
                  <a:srgbClr val="A71D5D"/>
                </a:solidFill>
                <a:latin typeface="Consolas" panose="020B0609020204030204" pitchFamily="49" charset="0"/>
              </a:rPr>
              <a:t>&gt;</a:t>
            </a:r>
            <a:br>
              <a:rPr lang="en-US" altLang="en-US" sz="4400" dirty="0">
                <a:solidFill>
                  <a:srgbClr val="000000"/>
                </a:solidFill>
                <a:latin typeface="Consolas" panose="020B0609020204030204" pitchFamily="49" charset="0"/>
              </a:rPr>
            </a:b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No audio player available</a:t>
            </a:r>
            <a:br>
              <a:rPr lang="en-US" altLang="en-US" sz="4400" dirty="0">
                <a:solidFill>
                  <a:srgbClr val="000000"/>
                </a:solidFill>
                <a:latin typeface="Consolas" panose="020B0609020204030204" pitchFamily="49" charset="0"/>
              </a:rPr>
            </a:br>
            <a:r>
              <a:rPr lang="en-US" altLang="en-US" sz="4400" dirty="0">
                <a:solidFill>
                  <a:srgbClr val="A71D5D"/>
                </a:solidFill>
                <a:latin typeface="Consolas" panose="020B0609020204030204" pitchFamily="49" charset="0"/>
              </a:rPr>
              <a:t>&lt;/audio&gt;</a:t>
            </a:r>
            <a:endParaRPr lang="en-GB" sz="4400" dirty="0">
              <a:solidFill>
                <a:srgbClr val="A71D5D"/>
              </a:solidFill>
            </a:endParaRPr>
          </a:p>
        </p:txBody>
      </p:sp>
    </p:spTree>
    <p:extLst>
      <p:ext uri="{BB962C8B-B14F-4D97-AF65-F5344CB8AC3E}">
        <p14:creationId xmlns:p14="http://schemas.microsoft.com/office/powerpoint/2010/main" val="3010599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Video</a:t>
            </a:r>
          </a:p>
        </p:txBody>
      </p:sp>
      <p:sp>
        <p:nvSpPr>
          <p:cNvPr id="9" name="TextBox 8">
            <a:extLst>
              <a:ext uri="{FF2B5EF4-FFF2-40B4-BE49-F238E27FC236}">
                <a16:creationId xmlns:a16="http://schemas.microsoft.com/office/drawing/2014/main" id="{F3B639B4-E5C5-8DD1-DB2C-5DF574EC16F0}"/>
              </a:ext>
            </a:extLst>
          </p:cNvPr>
          <p:cNvSpPr txBox="1"/>
          <p:nvPr/>
        </p:nvSpPr>
        <p:spPr>
          <a:xfrm>
            <a:off x="1338929" y="2553330"/>
            <a:ext cx="9514143" cy="2123658"/>
          </a:xfrm>
          <a:prstGeom prst="rect">
            <a:avLst/>
          </a:prstGeom>
          <a:noFill/>
        </p:spPr>
        <p:txBody>
          <a:bodyPr wrap="none" rtlCol="0">
            <a:spAutoFit/>
          </a:bodyPr>
          <a:lstStyle/>
          <a:p>
            <a:r>
              <a:rPr lang="en-GB" sz="4400" dirty="0">
                <a:solidFill>
                  <a:srgbClr val="A71D5D"/>
                </a:solidFill>
                <a:latin typeface="Consolas" panose="020B0609020204030204" pitchFamily="49" charset="0"/>
              </a:rPr>
              <a:t>&lt;video</a:t>
            </a:r>
            <a:r>
              <a:rPr lang="en-GB" sz="4400" dirty="0">
                <a:solidFill>
                  <a:srgbClr val="0000FF"/>
                </a:solidFill>
                <a:latin typeface="Consolas" panose="020B0609020204030204" pitchFamily="49" charset="0"/>
              </a:rPr>
              <a:t> </a:t>
            </a:r>
            <a:r>
              <a:rPr lang="en-GB" sz="4400" dirty="0">
                <a:latin typeface="Consolas" panose="020B0609020204030204" pitchFamily="49" charset="0"/>
              </a:rPr>
              <a:t>controls</a:t>
            </a:r>
            <a:r>
              <a:rPr lang="en-GB" sz="4400" dirty="0">
                <a:solidFill>
                  <a:srgbClr val="FF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"cat.mp4"</a:t>
            </a:r>
            <a:r>
              <a:rPr lang="en-GB" sz="4400" dirty="0">
                <a:solidFill>
                  <a:srgbClr val="A71D5D"/>
                </a:solidFill>
                <a:latin typeface="Consolas" panose="020B0609020204030204" pitchFamily="49" charset="0"/>
              </a:rPr>
              <a:t>&gt;</a:t>
            </a:r>
          </a:p>
          <a:p>
            <a:r>
              <a:rPr lang="en-GB" sz="4400" dirty="0">
                <a:latin typeface="Consolas" panose="020B0609020204030204" pitchFamily="49" charset="0"/>
              </a:rPr>
              <a:t>    No video player available</a:t>
            </a:r>
          </a:p>
          <a:p>
            <a:r>
              <a:rPr lang="en-GB" sz="4400" dirty="0">
                <a:solidFill>
                  <a:srgbClr val="A71D5D"/>
                </a:solidFill>
                <a:latin typeface="Consolas" panose="020B0609020204030204" pitchFamily="49" charset="0"/>
              </a:rPr>
              <a:t>&lt;/video&gt;</a:t>
            </a:r>
            <a:endParaRPr lang="en-GB" sz="4400" dirty="0">
              <a:solidFill>
                <a:srgbClr val="A71D5D"/>
              </a:solidFill>
            </a:endParaRPr>
          </a:p>
        </p:txBody>
      </p:sp>
      <p:sp>
        <p:nvSpPr>
          <p:cNvPr id="13" name="Callout: Bent Line with No Border 12">
            <a:extLst>
              <a:ext uri="{FF2B5EF4-FFF2-40B4-BE49-F238E27FC236}">
                <a16:creationId xmlns:a16="http://schemas.microsoft.com/office/drawing/2014/main" id="{9FD08280-246B-F431-CC37-33C0C86742F1}"/>
              </a:ext>
            </a:extLst>
          </p:cNvPr>
          <p:cNvSpPr/>
          <p:nvPr/>
        </p:nvSpPr>
        <p:spPr>
          <a:xfrm flipH="1">
            <a:off x="454675" y="1690688"/>
            <a:ext cx="281748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Boolean attribute</a:t>
            </a:r>
          </a:p>
        </p:txBody>
      </p:sp>
      <p:sp>
        <p:nvSpPr>
          <p:cNvPr id="25" name="TextBox 24">
            <a:extLst>
              <a:ext uri="{FF2B5EF4-FFF2-40B4-BE49-F238E27FC236}">
                <a16:creationId xmlns:a16="http://schemas.microsoft.com/office/drawing/2014/main" id="{05F5ADFE-C399-4090-C356-DD81EB05E487}"/>
              </a:ext>
            </a:extLst>
          </p:cNvPr>
          <p:cNvSpPr txBox="1"/>
          <p:nvPr/>
        </p:nvSpPr>
        <p:spPr>
          <a:xfrm>
            <a:off x="2867657" y="5846544"/>
            <a:ext cx="6456704" cy="646331"/>
          </a:xfrm>
          <a:prstGeom prst="rect">
            <a:avLst/>
          </a:prstGeom>
          <a:noFill/>
        </p:spPr>
        <p:txBody>
          <a:bodyPr wrap="none" rtlCol="0">
            <a:spAutoFit/>
          </a:bodyPr>
          <a:lstStyle/>
          <a:p>
            <a:pPr algn="ctr"/>
            <a:r>
              <a:rPr lang="en-GB" sz="3600" dirty="0">
                <a:solidFill>
                  <a:srgbClr val="7030A0"/>
                </a:solidFill>
              </a:rPr>
              <a:t>Boolean attribute </a:t>
            </a:r>
            <a:r>
              <a:rPr lang="en-GB" sz="3600" dirty="0">
                <a:solidFill>
                  <a:srgbClr val="FF0000"/>
                </a:solidFill>
                <a:latin typeface="Consolas" panose="020B0609020204030204" pitchFamily="49" charset="0"/>
              </a:rPr>
              <a:t>TRUE</a:t>
            </a:r>
            <a:r>
              <a:rPr lang="en-GB" sz="3600" dirty="0">
                <a:solidFill>
                  <a:srgbClr val="7030A0"/>
                </a:solidFill>
              </a:rPr>
              <a:t> if present</a:t>
            </a:r>
            <a:endParaRPr lang="en-GB" sz="3600" dirty="0">
              <a:solidFill>
                <a:srgbClr val="7030A0"/>
              </a:solidFill>
              <a:latin typeface="Consolas" panose="020B0609020204030204" pitchFamily="49" charset="0"/>
            </a:endParaRPr>
          </a:p>
        </p:txBody>
      </p:sp>
      <p:sp>
        <p:nvSpPr>
          <p:cNvPr id="3" name="Callout: Bent Line with No Border 2">
            <a:extLst>
              <a:ext uri="{FF2B5EF4-FFF2-40B4-BE49-F238E27FC236}">
                <a16:creationId xmlns:a16="http://schemas.microsoft.com/office/drawing/2014/main" id="{3E3CB916-EC6A-94CC-FEC7-964D87472488}"/>
              </a:ext>
            </a:extLst>
          </p:cNvPr>
          <p:cNvSpPr/>
          <p:nvPr/>
        </p:nvSpPr>
        <p:spPr>
          <a:xfrm>
            <a:off x="6721789" y="4155224"/>
            <a:ext cx="3017627" cy="862642"/>
          </a:xfrm>
          <a:prstGeom prst="callout2">
            <a:avLst>
              <a:gd name="adj1" fmla="val 49217"/>
              <a:gd name="adj2" fmla="val -30"/>
              <a:gd name="adj3" fmla="val 49740"/>
              <a:gd name="adj4" fmla="val -12980"/>
              <a:gd name="adj5" fmla="val -23643"/>
              <a:gd name="adj6" fmla="val -129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Hopefully not seen</a:t>
            </a:r>
          </a:p>
        </p:txBody>
      </p:sp>
      <p:sp>
        <p:nvSpPr>
          <p:cNvPr id="7" name="Callout: Bent Line with No Border 6">
            <a:extLst>
              <a:ext uri="{FF2B5EF4-FFF2-40B4-BE49-F238E27FC236}">
                <a16:creationId xmlns:a16="http://schemas.microsoft.com/office/drawing/2014/main" id="{4E553067-C61A-4778-9A94-484A2AF5AA51}"/>
              </a:ext>
            </a:extLst>
          </p:cNvPr>
          <p:cNvSpPr/>
          <p:nvPr/>
        </p:nvSpPr>
        <p:spPr>
          <a:xfrm>
            <a:off x="9029050" y="1690688"/>
            <a:ext cx="241441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Tree>
    <p:extLst>
      <p:ext uri="{BB962C8B-B14F-4D97-AF65-F5344CB8AC3E}">
        <p14:creationId xmlns:p14="http://schemas.microsoft.com/office/powerpoint/2010/main" val="5825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20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animBg="1"/>
      <p:bldP spid="25" grpId="0" build="p"/>
      <p:bldP spid="3"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267CF93-0D4B-C8C0-E650-D85202FB5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D43C2-8278-0E24-F1F9-755486FDC3EE}"/>
              </a:ext>
            </a:extLst>
          </p:cNvPr>
          <p:cNvSpPr>
            <a:spLocks noGrp="1"/>
          </p:cNvSpPr>
          <p:nvPr>
            <p:ph type="title"/>
          </p:nvPr>
        </p:nvSpPr>
        <p:spPr/>
        <p:txBody>
          <a:bodyPr/>
          <a:lstStyle/>
          <a:p>
            <a:r>
              <a:rPr lang="en-GB" dirty="0"/>
              <a:t>Body – Video</a:t>
            </a:r>
          </a:p>
        </p:txBody>
      </p:sp>
      <p:sp>
        <p:nvSpPr>
          <p:cNvPr id="9" name="TextBox 8">
            <a:extLst>
              <a:ext uri="{FF2B5EF4-FFF2-40B4-BE49-F238E27FC236}">
                <a16:creationId xmlns:a16="http://schemas.microsoft.com/office/drawing/2014/main" id="{37023E8A-C83E-2BAB-A5E9-CFABAF46E5DD}"/>
              </a:ext>
            </a:extLst>
          </p:cNvPr>
          <p:cNvSpPr txBox="1"/>
          <p:nvPr/>
        </p:nvSpPr>
        <p:spPr>
          <a:xfrm>
            <a:off x="1338929" y="2553330"/>
            <a:ext cx="9514143" cy="2123658"/>
          </a:xfrm>
          <a:prstGeom prst="rect">
            <a:avLst/>
          </a:prstGeom>
          <a:noFill/>
        </p:spPr>
        <p:txBody>
          <a:bodyPr wrap="none" rtlCol="0">
            <a:spAutoFit/>
          </a:bodyPr>
          <a:lstStyle/>
          <a:p>
            <a:r>
              <a:rPr lang="en-GB" sz="4400" dirty="0">
                <a:solidFill>
                  <a:srgbClr val="A71D5D"/>
                </a:solidFill>
                <a:latin typeface="Consolas" panose="020B0609020204030204" pitchFamily="49" charset="0"/>
              </a:rPr>
              <a:t>&lt;video</a:t>
            </a:r>
            <a:r>
              <a:rPr lang="en-GB" sz="4400" dirty="0">
                <a:solidFill>
                  <a:srgbClr val="0000FF"/>
                </a:solidFill>
                <a:latin typeface="Consolas" panose="020B0609020204030204" pitchFamily="49" charset="0"/>
              </a:rPr>
              <a:t> </a:t>
            </a:r>
            <a:r>
              <a:rPr lang="en-GB" sz="4400" dirty="0">
                <a:latin typeface="Consolas" panose="020B0609020204030204" pitchFamily="49" charset="0"/>
              </a:rPr>
              <a:t>controls</a:t>
            </a:r>
            <a:r>
              <a:rPr lang="en-GB" sz="4400" dirty="0">
                <a:solidFill>
                  <a:srgbClr val="FF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"cat.mp4"</a:t>
            </a:r>
            <a:r>
              <a:rPr lang="en-GB" sz="4400" dirty="0">
                <a:solidFill>
                  <a:srgbClr val="A71D5D"/>
                </a:solidFill>
                <a:latin typeface="Consolas" panose="020B0609020204030204" pitchFamily="49" charset="0"/>
              </a:rPr>
              <a:t>&gt;</a:t>
            </a:r>
          </a:p>
          <a:p>
            <a:r>
              <a:rPr lang="en-GB" sz="4400" dirty="0">
                <a:latin typeface="Consolas" panose="020B0609020204030204" pitchFamily="49" charset="0"/>
              </a:rPr>
              <a:t>    No video player available</a:t>
            </a:r>
          </a:p>
          <a:p>
            <a:r>
              <a:rPr lang="en-GB" sz="4400" dirty="0">
                <a:solidFill>
                  <a:srgbClr val="A71D5D"/>
                </a:solidFill>
                <a:latin typeface="Consolas" panose="020B0609020204030204" pitchFamily="49" charset="0"/>
              </a:rPr>
              <a:t>&lt;/video&gt;</a:t>
            </a:r>
            <a:endParaRPr lang="en-GB" sz="4400" dirty="0">
              <a:solidFill>
                <a:srgbClr val="A71D5D"/>
              </a:solidFill>
            </a:endParaRPr>
          </a:p>
        </p:txBody>
      </p:sp>
    </p:spTree>
    <p:extLst>
      <p:ext uri="{BB962C8B-B14F-4D97-AF65-F5344CB8AC3E}">
        <p14:creationId xmlns:p14="http://schemas.microsoft.com/office/powerpoint/2010/main" val="1138250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lnSpcReduction="10000"/>
          </a:bodyPr>
          <a:lstStyle/>
          <a:p>
            <a:r>
              <a:rPr lang="en-GB" sz="3600" dirty="0"/>
              <a:t>Describe, exemplify and implement HTML code:</a:t>
            </a:r>
          </a:p>
          <a:p>
            <a:pPr lvl="1"/>
            <a:r>
              <a:rPr lang="en-GB" sz="3200" dirty="0"/>
              <a:t>link</a:t>
            </a:r>
          </a:p>
          <a:p>
            <a:pPr lvl="1"/>
            <a:r>
              <a:rPr lang="en-GB" sz="3200" dirty="0"/>
              <a:t>anchor</a:t>
            </a:r>
          </a:p>
          <a:p>
            <a:r>
              <a:rPr lang="en-GB" sz="3600" dirty="0"/>
              <a:t>Describe and implement hyperlinks (internal and external), relative and absolute addressing.</a:t>
            </a:r>
          </a:p>
          <a:p>
            <a:r>
              <a:rPr lang="en-GB" sz="3600" dirty="0"/>
              <a:t>Read and explain code that makes use of the above HTML.</a:t>
            </a:r>
            <a:endParaRPr lang="en-GB" dirty="0"/>
          </a:p>
        </p:txBody>
      </p:sp>
    </p:spTree>
    <p:extLst>
      <p:ext uri="{BB962C8B-B14F-4D97-AF65-F5344CB8AC3E}">
        <p14:creationId xmlns:p14="http://schemas.microsoft.com/office/powerpoint/2010/main" val="291789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Anchor (Hyperlink) – Inline Example</a:t>
            </a:r>
          </a:p>
        </p:txBody>
      </p:sp>
      <p:sp>
        <p:nvSpPr>
          <p:cNvPr id="9" name="TextBox 8">
            <a:extLst>
              <a:ext uri="{FF2B5EF4-FFF2-40B4-BE49-F238E27FC236}">
                <a16:creationId xmlns:a16="http://schemas.microsoft.com/office/drawing/2014/main" id="{F3B639B4-E5C5-8DD1-DB2C-5DF574EC16F0}"/>
              </a:ext>
            </a:extLst>
          </p:cNvPr>
          <p:cNvSpPr txBox="1"/>
          <p:nvPr/>
        </p:nvSpPr>
        <p:spPr>
          <a:xfrm>
            <a:off x="836768" y="2491439"/>
            <a:ext cx="10447091" cy="769441"/>
          </a:xfrm>
          <a:prstGeom prst="rect">
            <a:avLst/>
          </a:prstGeom>
          <a:noFill/>
        </p:spPr>
        <p:txBody>
          <a:bodyPr wrap="non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&lt;a</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href</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"cat.html"</a:t>
            </a:r>
            <a:r>
              <a:rPr lang="en-US" altLang="en-US" sz="4400" dirty="0">
                <a:solidFill>
                  <a:srgbClr val="A71D5D"/>
                </a:solidFill>
                <a:latin typeface="Consolas" panose="020B0609020204030204" pitchFamily="49" charset="0"/>
              </a:rPr>
              <a:t>&gt;</a:t>
            </a:r>
            <a:r>
              <a:rPr lang="en-US" altLang="en-US" sz="4400" dirty="0">
                <a:solidFill>
                  <a:srgbClr val="000000"/>
                </a:solidFill>
                <a:latin typeface="Consolas" panose="020B0609020204030204" pitchFamily="49" charset="0"/>
              </a:rPr>
              <a:t>Click here</a:t>
            </a:r>
            <a:r>
              <a:rPr lang="en-US" altLang="en-US" sz="4400" dirty="0">
                <a:solidFill>
                  <a:srgbClr val="A71D5D"/>
                </a:solidFill>
                <a:latin typeface="Consolas" panose="020B0609020204030204" pitchFamily="49" charset="0"/>
              </a:rPr>
              <a:t>&lt;/a&gt;</a:t>
            </a:r>
            <a:endParaRPr lang="en-US" altLang="en-US" sz="6000" dirty="0">
              <a:latin typeface="Arial" panose="020B0604020202020204" pitchFamily="34" charset="0"/>
            </a:endParaRPr>
          </a:p>
        </p:txBody>
      </p:sp>
      <p:sp>
        <p:nvSpPr>
          <p:cNvPr id="3" name="Callout: Bent Line with No Border 2">
            <a:extLst>
              <a:ext uri="{FF2B5EF4-FFF2-40B4-BE49-F238E27FC236}">
                <a16:creationId xmlns:a16="http://schemas.microsoft.com/office/drawing/2014/main" id="{792D4BAF-FFFF-18CA-9398-B042225845BE}"/>
              </a:ext>
            </a:extLst>
          </p:cNvPr>
          <p:cNvSpPr/>
          <p:nvPr/>
        </p:nvSpPr>
        <p:spPr>
          <a:xfrm flipH="1">
            <a:off x="672348" y="3560784"/>
            <a:ext cx="3663337"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Link destination – URL</a:t>
            </a:r>
          </a:p>
        </p:txBody>
      </p:sp>
      <p:sp>
        <p:nvSpPr>
          <p:cNvPr id="4" name="Callout: Bent Line with No Border 3">
            <a:extLst>
              <a:ext uri="{FF2B5EF4-FFF2-40B4-BE49-F238E27FC236}">
                <a16:creationId xmlns:a16="http://schemas.microsoft.com/office/drawing/2014/main" id="{2749EB41-301D-1D28-D4C1-8A77734207BE}"/>
              </a:ext>
            </a:extLst>
          </p:cNvPr>
          <p:cNvSpPr/>
          <p:nvPr/>
        </p:nvSpPr>
        <p:spPr>
          <a:xfrm flipH="1">
            <a:off x="4979456" y="4183150"/>
            <a:ext cx="3084099" cy="862642"/>
          </a:xfrm>
          <a:prstGeom prst="callout2">
            <a:avLst>
              <a:gd name="adj1" fmla="val 49217"/>
              <a:gd name="adj2" fmla="val -30"/>
              <a:gd name="adj3" fmla="val 49740"/>
              <a:gd name="adj4" fmla="val -12980"/>
              <a:gd name="adj5" fmla="val -104719"/>
              <a:gd name="adj6" fmla="val -1292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Displayed on page</a:t>
            </a:r>
          </a:p>
        </p:txBody>
      </p:sp>
      <p:sp>
        <p:nvSpPr>
          <p:cNvPr id="6" name="TextBox 5">
            <a:extLst>
              <a:ext uri="{FF2B5EF4-FFF2-40B4-BE49-F238E27FC236}">
                <a16:creationId xmlns:a16="http://schemas.microsoft.com/office/drawing/2014/main" id="{AF347FD5-EC45-46A4-93D2-A9780619285C}"/>
              </a:ext>
            </a:extLst>
          </p:cNvPr>
          <p:cNvSpPr txBox="1"/>
          <p:nvPr/>
        </p:nvSpPr>
        <p:spPr>
          <a:xfrm>
            <a:off x="836768" y="5846544"/>
            <a:ext cx="10518522" cy="646331"/>
          </a:xfrm>
          <a:prstGeom prst="rect">
            <a:avLst/>
          </a:prstGeom>
          <a:noFill/>
        </p:spPr>
        <p:txBody>
          <a:bodyPr wrap="none" rtlCol="0">
            <a:spAutoFit/>
          </a:bodyPr>
          <a:lstStyle/>
          <a:p>
            <a:pPr algn="ctr"/>
            <a:r>
              <a:rPr lang="en-GB" sz="3600" dirty="0">
                <a:solidFill>
                  <a:srgbClr val="7030A0"/>
                </a:solidFill>
              </a:rPr>
              <a:t>An anchor element is often a </a:t>
            </a:r>
            <a:r>
              <a:rPr lang="en-GB" sz="3600" i="1" dirty="0">
                <a:solidFill>
                  <a:srgbClr val="FF0000"/>
                </a:solidFill>
              </a:rPr>
              <a:t>child</a:t>
            </a:r>
            <a:r>
              <a:rPr lang="en-GB" sz="3600" dirty="0">
                <a:solidFill>
                  <a:srgbClr val="7030A0"/>
                </a:solidFill>
              </a:rPr>
              <a:t> of a </a:t>
            </a:r>
            <a:r>
              <a:rPr lang="en-GB" sz="3600" dirty="0">
                <a:solidFill>
                  <a:srgbClr val="A71D5D"/>
                </a:solidFill>
                <a:latin typeface="Consolas" panose="020B0609020204030204" pitchFamily="49" charset="0"/>
              </a:rPr>
              <a:t>p</a:t>
            </a:r>
            <a:r>
              <a:rPr lang="en-GB" sz="3600" dirty="0">
                <a:solidFill>
                  <a:srgbClr val="7030A0"/>
                </a:solidFill>
              </a:rPr>
              <a:t> or </a:t>
            </a:r>
            <a:r>
              <a:rPr lang="en-GB" sz="3600" dirty="0">
                <a:solidFill>
                  <a:srgbClr val="A71D5D"/>
                </a:solidFill>
                <a:latin typeface="Consolas" panose="020B0609020204030204" pitchFamily="49" charset="0"/>
              </a:rPr>
              <a:t>li</a:t>
            </a:r>
            <a:r>
              <a:rPr lang="en-GB" sz="3600" dirty="0">
                <a:solidFill>
                  <a:srgbClr val="7030A0"/>
                </a:solidFill>
              </a:rPr>
              <a:t>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66807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4" grpId="0" animBg="1"/>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Anchor (Hyperlink) – Inline Example</a:t>
            </a:r>
          </a:p>
        </p:txBody>
      </p:sp>
      <p:sp>
        <p:nvSpPr>
          <p:cNvPr id="9" name="TextBox 8">
            <a:extLst>
              <a:ext uri="{FF2B5EF4-FFF2-40B4-BE49-F238E27FC236}">
                <a16:creationId xmlns:a16="http://schemas.microsoft.com/office/drawing/2014/main" id="{F3B639B4-E5C5-8DD1-DB2C-5DF574EC16F0}"/>
              </a:ext>
            </a:extLst>
          </p:cNvPr>
          <p:cNvSpPr txBox="1"/>
          <p:nvPr/>
        </p:nvSpPr>
        <p:spPr>
          <a:xfrm>
            <a:off x="836768" y="2491439"/>
            <a:ext cx="10447091" cy="76944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A71D5D"/>
                </a:solidFill>
                <a:effectLst/>
                <a:latin typeface="Consolas" panose="020B0609020204030204" pitchFamily="49" charset="0"/>
              </a:rPr>
              <a:t>&lt;a</a:t>
            </a:r>
            <a:r>
              <a:rPr kumimoji="0" lang="en-US" altLang="en-US" sz="4400" b="0" i="0" u="none" strike="noStrike" cap="none" normalizeH="0" baseline="0" dirty="0">
                <a:ln>
                  <a:noFill/>
                </a:ln>
                <a:solidFill>
                  <a:srgbClr val="000000"/>
                </a:solidFill>
                <a:effectLst/>
                <a:latin typeface="Consolas" panose="020B0609020204030204" pitchFamily="49" charset="0"/>
              </a:rPr>
              <a:t> </a:t>
            </a:r>
            <a:r>
              <a:rPr kumimoji="0" lang="en-US" altLang="en-US" sz="4400" b="0" i="0" u="none" strike="noStrike" cap="none" normalizeH="0" baseline="0" dirty="0" err="1">
                <a:ln>
                  <a:noFill/>
                </a:ln>
                <a:solidFill>
                  <a:srgbClr val="0086B3"/>
                </a:solidFill>
                <a:effectLst/>
                <a:latin typeface="Consolas" panose="020B0609020204030204" pitchFamily="49" charset="0"/>
              </a:rPr>
              <a:t>href</a:t>
            </a:r>
            <a:r>
              <a:rPr kumimoji="0" lang="en-US" altLang="en-US" sz="4400" b="0" i="0" u="none" strike="noStrike" cap="none" normalizeH="0" baseline="0" dirty="0">
                <a:ln>
                  <a:noFill/>
                </a:ln>
                <a:solidFill>
                  <a:srgbClr val="000000"/>
                </a:solidFill>
                <a:effectLst/>
                <a:latin typeface="Consolas" panose="020B0609020204030204" pitchFamily="49" charset="0"/>
              </a:rPr>
              <a:t>=</a:t>
            </a:r>
            <a:r>
              <a:rPr kumimoji="0" lang="en-US" altLang="en-US" sz="4400" b="0" i="0" u="none" strike="noStrike" cap="none" normalizeH="0" baseline="0" dirty="0">
                <a:ln>
                  <a:noFill/>
                </a:ln>
                <a:solidFill>
                  <a:srgbClr val="183691"/>
                </a:solidFill>
                <a:effectLst/>
                <a:latin typeface="Consolas" panose="020B0609020204030204" pitchFamily="49" charset="0"/>
              </a:rPr>
              <a:t>"cat.html"</a:t>
            </a:r>
            <a:r>
              <a:rPr kumimoji="0" lang="en-US" altLang="en-US" sz="4400" b="0" i="0" u="none" strike="noStrike" cap="none" normalizeH="0" baseline="0" dirty="0">
                <a:ln>
                  <a:noFill/>
                </a:ln>
                <a:solidFill>
                  <a:srgbClr val="A71D5D"/>
                </a:solidFill>
                <a:effectLst/>
                <a:latin typeface="Consolas" panose="020B0609020204030204" pitchFamily="49" charset="0"/>
              </a:rPr>
              <a:t>&gt;</a:t>
            </a:r>
            <a:r>
              <a:rPr kumimoji="0" lang="en-US" altLang="en-US" sz="4400" b="0" i="0" u="none" strike="noStrike" cap="none" normalizeH="0" baseline="0" dirty="0">
                <a:ln>
                  <a:noFill/>
                </a:ln>
                <a:solidFill>
                  <a:srgbClr val="000000"/>
                </a:solidFill>
                <a:effectLst/>
                <a:latin typeface="Consolas" panose="020B0609020204030204" pitchFamily="49" charset="0"/>
              </a:rPr>
              <a:t>Click here</a:t>
            </a:r>
            <a:r>
              <a:rPr kumimoji="0" lang="en-US" altLang="en-US" sz="4400" b="0" i="0" u="none" strike="noStrike" cap="none" normalizeH="0" baseline="0" dirty="0">
                <a:ln>
                  <a:noFill/>
                </a:ln>
                <a:solidFill>
                  <a:srgbClr val="A71D5D"/>
                </a:solidFill>
                <a:effectLst/>
                <a:latin typeface="Consolas" panose="020B0609020204030204" pitchFamily="49" charset="0"/>
              </a:rPr>
              <a:t>&lt;/a&gt;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72B33EA-DB72-CE4B-42F3-78D0B6AD1A0B}"/>
              </a:ext>
            </a:extLst>
          </p:cNvPr>
          <p:cNvSpPr txBox="1"/>
          <p:nvPr/>
        </p:nvSpPr>
        <p:spPr>
          <a:xfrm>
            <a:off x="300565" y="5846544"/>
            <a:ext cx="11590930" cy="646331"/>
          </a:xfrm>
          <a:prstGeom prst="rect">
            <a:avLst/>
          </a:prstGeom>
          <a:noFill/>
        </p:spPr>
        <p:txBody>
          <a:bodyPr wrap="none" rtlCol="0">
            <a:spAutoFit/>
          </a:bodyPr>
          <a:lstStyle/>
          <a:p>
            <a:pPr algn="ctr"/>
            <a:r>
              <a:rPr lang="en-GB" sz="3600" dirty="0">
                <a:solidFill>
                  <a:srgbClr val="7030A0"/>
                </a:solidFill>
              </a:rPr>
              <a:t>An anchor element is often a </a:t>
            </a:r>
            <a:r>
              <a:rPr lang="en-GB" sz="3600" i="1" dirty="0">
                <a:solidFill>
                  <a:srgbClr val="FF0000"/>
                </a:solidFill>
              </a:rPr>
              <a:t>          </a:t>
            </a:r>
            <a:r>
              <a:rPr lang="en-GB" sz="3600" dirty="0">
                <a:solidFill>
                  <a:srgbClr val="7030A0"/>
                </a:solidFill>
              </a:rPr>
              <a:t> of a </a:t>
            </a:r>
            <a:r>
              <a:rPr lang="en-GB" sz="3600" dirty="0">
                <a:solidFill>
                  <a:srgbClr val="A71D5D"/>
                </a:solidFill>
                <a:latin typeface="Consolas" panose="020B0609020204030204" pitchFamily="49" charset="0"/>
              </a:rPr>
              <a:t>   </a:t>
            </a:r>
            <a:r>
              <a:rPr lang="en-GB" sz="3600" dirty="0">
                <a:solidFill>
                  <a:srgbClr val="7030A0"/>
                </a:solidFill>
              </a:rPr>
              <a:t> or </a:t>
            </a:r>
            <a:r>
              <a:rPr lang="en-GB" sz="3600" dirty="0">
                <a:solidFill>
                  <a:srgbClr val="A71D5D"/>
                </a:solidFill>
                <a:latin typeface="Consolas" panose="020B0609020204030204" pitchFamily="49" charset="0"/>
              </a:rPr>
              <a:t>    </a:t>
            </a:r>
            <a:r>
              <a:rPr lang="en-GB" sz="3600" dirty="0">
                <a:solidFill>
                  <a:srgbClr val="7030A0"/>
                </a:solidFill>
              </a:rPr>
              <a:t>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8808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Anchor (Hyperlink) – Block Example</a:t>
            </a:r>
          </a:p>
        </p:txBody>
      </p:sp>
      <p:sp>
        <p:nvSpPr>
          <p:cNvPr id="9" name="TextBox 8">
            <a:extLst>
              <a:ext uri="{FF2B5EF4-FFF2-40B4-BE49-F238E27FC236}">
                <a16:creationId xmlns:a16="http://schemas.microsoft.com/office/drawing/2014/main" id="{F3B639B4-E5C5-8DD1-DB2C-5DF574EC16F0}"/>
              </a:ext>
            </a:extLst>
          </p:cNvPr>
          <p:cNvSpPr txBox="1"/>
          <p:nvPr/>
        </p:nvSpPr>
        <p:spPr>
          <a:xfrm>
            <a:off x="452545" y="2829680"/>
            <a:ext cx="11286909" cy="1446550"/>
          </a:xfrm>
          <a:prstGeom prst="rect">
            <a:avLst/>
          </a:prstGeom>
          <a:noFill/>
        </p:spPr>
        <p:txBody>
          <a:bodyPr wrap="squar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&lt;p&gt;</a:t>
            </a:r>
            <a:r>
              <a:rPr lang="en-US" altLang="en-US" sz="4400" dirty="0">
                <a:solidFill>
                  <a:srgbClr val="000000"/>
                </a:solidFill>
                <a:latin typeface="Consolas" panose="020B0609020204030204" pitchFamily="49" charset="0"/>
              </a:rPr>
              <a:t>Click</a:t>
            </a:r>
            <a:r>
              <a:rPr lang="en-US" altLang="en-US" sz="4400" dirty="0">
                <a:solidFill>
                  <a:srgbClr val="A71D5D"/>
                </a:solidFill>
                <a:latin typeface="Consolas" panose="020B0609020204030204" pitchFamily="49" charset="0"/>
              </a:rPr>
              <a:t> &lt;a</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href</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"cat.html"</a:t>
            </a:r>
            <a:r>
              <a:rPr lang="en-US" altLang="en-US" sz="4400" dirty="0">
                <a:solidFill>
                  <a:srgbClr val="A71D5D"/>
                </a:solidFill>
                <a:latin typeface="Consolas" panose="020B0609020204030204" pitchFamily="49" charset="0"/>
              </a:rPr>
              <a:t>&gt;</a:t>
            </a:r>
            <a:r>
              <a:rPr lang="en-US" altLang="en-US" sz="4400" dirty="0">
                <a:solidFill>
                  <a:srgbClr val="000000"/>
                </a:solidFill>
                <a:latin typeface="Consolas" panose="020B0609020204030204" pitchFamily="49" charset="0"/>
              </a:rPr>
              <a:t>here</a:t>
            </a:r>
            <a:r>
              <a:rPr lang="en-US" altLang="en-US" sz="4400" dirty="0">
                <a:solidFill>
                  <a:srgbClr val="A71D5D"/>
                </a:solidFill>
                <a:latin typeface="Consolas" panose="020B0609020204030204" pitchFamily="49" charset="0"/>
              </a:rPr>
              <a:t>&lt;/a&gt;</a:t>
            </a:r>
          </a:p>
          <a:p>
            <a:pPr lvl="0" eaLnBrk="0" fontAlgn="base" hangingPunct="0">
              <a:spcBef>
                <a:spcPct val="0"/>
              </a:spcBef>
              <a:spcAft>
                <a:spcPct val="0"/>
              </a:spcAft>
            </a:pPr>
            <a:r>
              <a:rPr lang="en-US" altLang="en-US" sz="4400" dirty="0">
                <a:solidFill>
                  <a:srgbClr val="A71D5D"/>
                </a:solidFill>
                <a:latin typeface="Consolas" panose="020B0609020204030204" pitchFamily="49" charset="0"/>
              </a:rPr>
              <a:t> </a:t>
            </a:r>
            <a:r>
              <a:rPr lang="en-US" altLang="en-US" sz="4400" dirty="0">
                <a:solidFill>
                  <a:srgbClr val="000000"/>
                </a:solidFill>
                <a:latin typeface="Consolas" panose="020B0609020204030204" pitchFamily="49" charset="0"/>
              </a:rPr>
              <a:t>to see cats!</a:t>
            </a:r>
            <a:r>
              <a:rPr lang="en-US" altLang="en-US" sz="4400" dirty="0">
                <a:solidFill>
                  <a:srgbClr val="A71D5D"/>
                </a:solidFill>
                <a:latin typeface="Consolas" panose="020B0609020204030204" pitchFamily="49" charset="0"/>
              </a:rPr>
              <a:t>&lt;/p&gt;</a:t>
            </a:r>
            <a:endParaRPr lang="en-US" altLang="en-US" sz="6000" dirty="0">
              <a:latin typeface="Arial" panose="020B0604020202020204" pitchFamily="34" charset="0"/>
            </a:endParaRPr>
          </a:p>
        </p:txBody>
      </p:sp>
      <p:sp>
        <p:nvSpPr>
          <p:cNvPr id="3" name="Callout: Bent Line with No Border 2">
            <a:extLst>
              <a:ext uri="{FF2B5EF4-FFF2-40B4-BE49-F238E27FC236}">
                <a16:creationId xmlns:a16="http://schemas.microsoft.com/office/drawing/2014/main" id="{792D4BAF-FFFF-18CA-9398-B042225845BE}"/>
              </a:ext>
            </a:extLst>
          </p:cNvPr>
          <p:cNvSpPr/>
          <p:nvPr/>
        </p:nvSpPr>
        <p:spPr>
          <a:xfrm>
            <a:off x="1621038" y="1826383"/>
            <a:ext cx="2463281" cy="862642"/>
          </a:xfrm>
          <a:prstGeom prst="callout2">
            <a:avLst>
              <a:gd name="adj1" fmla="val 50321"/>
              <a:gd name="adj2" fmla="val 163"/>
              <a:gd name="adj3" fmla="val 50844"/>
              <a:gd name="adj4" fmla="val -9439"/>
              <a:gd name="adj5" fmla="val 137645"/>
              <a:gd name="adj6" fmla="val -2180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Parent element</a:t>
            </a:r>
          </a:p>
        </p:txBody>
      </p:sp>
      <p:sp>
        <p:nvSpPr>
          <p:cNvPr id="6" name="TextBox 5">
            <a:extLst>
              <a:ext uri="{FF2B5EF4-FFF2-40B4-BE49-F238E27FC236}">
                <a16:creationId xmlns:a16="http://schemas.microsoft.com/office/drawing/2014/main" id="{AF347FD5-EC45-46A4-93D2-A9780619285C}"/>
              </a:ext>
            </a:extLst>
          </p:cNvPr>
          <p:cNvSpPr txBox="1"/>
          <p:nvPr/>
        </p:nvSpPr>
        <p:spPr>
          <a:xfrm>
            <a:off x="836768" y="5846544"/>
            <a:ext cx="10518522" cy="646331"/>
          </a:xfrm>
          <a:prstGeom prst="rect">
            <a:avLst/>
          </a:prstGeom>
          <a:noFill/>
        </p:spPr>
        <p:txBody>
          <a:bodyPr wrap="none" rtlCol="0">
            <a:spAutoFit/>
          </a:bodyPr>
          <a:lstStyle/>
          <a:p>
            <a:pPr algn="ctr"/>
            <a:r>
              <a:rPr lang="en-GB" sz="3600" dirty="0">
                <a:solidFill>
                  <a:srgbClr val="7030A0"/>
                </a:solidFill>
              </a:rPr>
              <a:t>An anchor element is often a </a:t>
            </a:r>
            <a:r>
              <a:rPr lang="en-GB" sz="3600" i="1" dirty="0">
                <a:solidFill>
                  <a:srgbClr val="FF0000"/>
                </a:solidFill>
              </a:rPr>
              <a:t>child</a:t>
            </a:r>
            <a:r>
              <a:rPr lang="en-GB" sz="3600" dirty="0">
                <a:solidFill>
                  <a:srgbClr val="7030A0"/>
                </a:solidFill>
              </a:rPr>
              <a:t> of a </a:t>
            </a:r>
            <a:r>
              <a:rPr lang="en-GB" sz="3600" dirty="0">
                <a:solidFill>
                  <a:srgbClr val="A71D5D"/>
                </a:solidFill>
                <a:latin typeface="Consolas" panose="020B0609020204030204" pitchFamily="49" charset="0"/>
              </a:rPr>
              <a:t>p</a:t>
            </a:r>
            <a:r>
              <a:rPr lang="en-GB" sz="3600" dirty="0">
                <a:solidFill>
                  <a:srgbClr val="7030A0"/>
                </a:solidFill>
              </a:rPr>
              <a:t> or </a:t>
            </a:r>
            <a:r>
              <a:rPr lang="en-GB" sz="3600" dirty="0">
                <a:solidFill>
                  <a:srgbClr val="A71D5D"/>
                </a:solidFill>
                <a:latin typeface="Consolas" panose="020B0609020204030204" pitchFamily="49" charset="0"/>
              </a:rPr>
              <a:t>li</a:t>
            </a:r>
            <a:r>
              <a:rPr lang="en-GB" sz="3600" dirty="0">
                <a:solidFill>
                  <a:srgbClr val="7030A0"/>
                </a:solidFill>
              </a:rPr>
              <a:t> element</a:t>
            </a:r>
            <a:endParaRPr lang="en-GB" sz="3600" dirty="0">
              <a:solidFill>
                <a:srgbClr val="7030A0"/>
              </a:solidFill>
              <a:latin typeface="Consolas" panose="020B0609020204030204" pitchFamily="49" charset="0"/>
            </a:endParaRPr>
          </a:p>
        </p:txBody>
      </p:sp>
      <p:sp>
        <p:nvSpPr>
          <p:cNvPr id="7" name="Callout: Bent Line with No Border 6">
            <a:extLst>
              <a:ext uri="{FF2B5EF4-FFF2-40B4-BE49-F238E27FC236}">
                <a16:creationId xmlns:a16="http://schemas.microsoft.com/office/drawing/2014/main" id="{E509B8F2-A1EA-77FE-D4CF-81DBA3F111E2}"/>
              </a:ext>
            </a:extLst>
          </p:cNvPr>
          <p:cNvSpPr/>
          <p:nvPr/>
        </p:nvSpPr>
        <p:spPr>
          <a:xfrm>
            <a:off x="4478538" y="1826383"/>
            <a:ext cx="2463281" cy="862642"/>
          </a:xfrm>
          <a:prstGeom prst="callout2">
            <a:avLst>
              <a:gd name="adj1" fmla="val 49493"/>
              <a:gd name="adj2" fmla="val -30"/>
              <a:gd name="adj3" fmla="val 50016"/>
              <a:gd name="adj4" fmla="val -9729"/>
              <a:gd name="adj5" fmla="val 137645"/>
              <a:gd name="adj6" fmla="val -2180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Child element</a:t>
            </a:r>
          </a:p>
        </p:txBody>
      </p:sp>
    </p:spTree>
    <p:extLst>
      <p:ext uri="{BB962C8B-B14F-4D97-AF65-F5344CB8AC3E}">
        <p14:creationId xmlns:p14="http://schemas.microsoft.com/office/powerpoint/2010/main" val="302732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20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2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animBg="1"/>
      <p:bldP spid="6"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Web Languages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sz="half" idx="1"/>
          </p:nvPr>
        </p:nvSpPr>
        <p:spPr>
          <a:xfrm>
            <a:off x="838200" y="1825625"/>
            <a:ext cx="7368822" cy="4351338"/>
          </a:xfrm>
        </p:spPr>
        <p:txBody>
          <a:bodyPr/>
          <a:lstStyle/>
          <a:p>
            <a:r>
              <a:rPr lang="en-GB" sz="3600"/>
              <a:t> </a:t>
            </a:r>
            <a:endParaRPr lang="en-GB" sz="3600" dirty="0"/>
          </a:p>
          <a:p>
            <a:r>
              <a:rPr lang="en-GB" sz="3600" dirty="0"/>
              <a:t> </a:t>
            </a:r>
          </a:p>
          <a:p>
            <a:r>
              <a:rPr lang="en-GB" sz="3600" dirty="0"/>
              <a:t> </a:t>
            </a:r>
          </a:p>
        </p:txBody>
      </p:sp>
      <p:sp>
        <p:nvSpPr>
          <p:cNvPr id="4" name="Content Placeholder 3">
            <a:extLst>
              <a:ext uri="{FF2B5EF4-FFF2-40B4-BE49-F238E27FC236}">
                <a16:creationId xmlns:a16="http://schemas.microsoft.com/office/drawing/2014/main" id="{9BD837D4-D082-0DE5-EA8A-25EDAA5021BE}"/>
              </a:ext>
            </a:extLst>
          </p:cNvPr>
          <p:cNvSpPr>
            <a:spLocks noGrp="1"/>
          </p:cNvSpPr>
          <p:nvPr>
            <p:ph sz="half" idx="2"/>
          </p:nvPr>
        </p:nvSpPr>
        <p:spPr>
          <a:xfrm>
            <a:off x="8297334" y="1825625"/>
            <a:ext cx="3056466" cy="4351338"/>
          </a:xfrm>
        </p:spPr>
        <p:txBody>
          <a:bodyPr>
            <a:normAutofit/>
          </a:bodyPr>
          <a:lstStyle/>
          <a:p>
            <a:r>
              <a:rPr lang="en-GB" sz="3600" dirty="0"/>
              <a:t>Content</a:t>
            </a:r>
          </a:p>
          <a:p>
            <a:r>
              <a:rPr lang="en-GB" sz="3600" dirty="0"/>
              <a:t>Style</a:t>
            </a:r>
          </a:p>
          <a:p>
            <a:r>
              <a:rPr lang="en-GB" sz="3600" dirty="0"/>
              <a:t>Behaviour</a:t>
            </a:r>
          </a:p>
        </p:txBody>
      </p:sp>
      <p:pic>
        <p:nvPicPr>
          <p:cNvPr id="15" name="Picture 14" descr="A picture containing player&#10;&#10;Description automatically generated">
            <a:extLst>
              <a:ext uri="{FF2B5EF4-FFF2-40B4-BE49-F238E27FC236}">
                <a16:creationId xmlns:a16="http://schemas.microsoft.com/office/drawing/2014/main" id="{44642337-6762-67B2-621C-61B212E3D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72" y="3912509"/>
            <a:ext cx="1723183" cy="2340000"/>
          </a:xfrm>
          <a:prstGeom prst="rect">
            <a:avLst/>
          </a:prstGeom>
        </p:spPr>
      </p:pic>
      <p:pic>
        <p:nvPicPr>
          <p:cNvPr id="18" name="Picture 17" descr="A picture containing toy&#10;&#10;Description automatically generated">
            <a:extLst>
              <a:ext uri="{FF2B5EF4-FFF2-40B4-BE49-F238E27FC236}">
                <a16:creationId xmlns:a16="http://schemas.microsoft.com/office/drawing/2014/main" id="{E28EA260-77A5-DAB4-05FF-7F0690C24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739" y="3912509"/>
            <a:ext cx="1723183" cy="2340000"/>
          </a:xfrm>
          <a:prstGeom prst="rect">
            <a:avLst/>
          </a:prstGeom>
        </p:spPr>
      </p:pic>
      <p:pic>
        <p:nvPicPr>
          <p:cNvPr id="21" name="Picture 20" descr="A picture containing toy&#10;&#10;Description automatically generated">
            <a:extLst>
              <a:ext uri="{FF2B5EF4-FFF2-40B4-BE49-F238E27FC236}">
                <a16:creationId xmlns:a16="http://schemas.microsoft.com/office/drawing/2014/main" id="{CAEDD44E-7557-81F4-111F-74153FF51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7705" y="3912509"/>
            <a:ext cx="1723183" cy="2340000"/>
          </a:xfrm>
          <a:prstGeom prst="rect">
            <a:avLst/>
          </a:prstGeom>
        </p:spPr>
      </p:pic>
    </p:spTree>
    <p:extLst>
      <p:ext uri="{BB962C8B-B14F-4D97-AF65-F5344CB8AC3E}">
        <p14:creationId xmlns:p14="http://schemas.microsoft.com/office/powerpoint/2010/main" val="313318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8B37474-741E-3797-1477-CC053B4BA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DF588-00FF-A1E1-3965-B5F20F928B0B}"/>
              </a:ext>
            </a:extLst>
          </p:cNvPr>
          <p:cNvSpPr>
            <a:spLocks noGrp="1"/>
          </p:cNvSpPr>
          <p:nvPr>
            <p:ph type="title"/>
          </p:nvPr>
        </p:nvSpPr>
        <p:spPr/>
        <p:txBody>
          <a:bodyPr/>
          <a:lstStyle/>
          <a:p>
            <a:r>
              <a:rPr lang="en-GB" dirty="0"/>
              <a:t>Anchor (Hyperlink) – Block Example</a:t>
            </a:r>
          </a:p>
        </p:txBody>
      </p:sp>
      <p:sp>
        <p:nvSpPr>
          <p:cNvPr id="9" name="TextBox 8">
            <a:extLst>
              <a:ext uri="{FF2B5EF4-FFF2-40B4-BE49-F238E27FC236}">
                <a16:creationId xmlns:a16="http://schemas.microsoft.com/office/drawing/2014/main" id="{D60E685D-A59E-21C3-9483-3C4B71631B80}"/>
              </a:ext>
            </a:extLst>
          </p:cNvPr>
          <p:cNvSpPr txBox="1"/>
          <p:nvPr/>
        </p:nvSpPr>
        <p:spPr>
          <a:xfrm>
            <a:off x="452545" y="2829680"/>
            <a:ext cx="11286909" cy="1446550"/>
          </a:xfrm>
          <a:prstGeom prst="rect">
            <a:avLst/>
          </a:prstGeom>
          <a:noFill/>
        </p:spPr>
        <p:txBody>
          <a:bodyPr wrap="squar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&lt;p&gt;</a:t>
            </a:r>
            <a:r>
              <a:rPr lang="en-US" altLang="en-US" sz="4400" dirty="0">
                <a:solidFill>
                  <a:srgbClr val="000000"/>
                </a:solidFill>
                <a:latin typeface="Consolas" panose="020B0609020204030204" pitchFamily="49" charset="0"/>
              </a:rPr>
              <a:t>Click</a:t>
            </a:r>
            <a:r>
              <a:rPr lang="en-US" altLang="en-US" sz="4400" dirty="0">
                <a:solidFill>
                  <a:srgbClr val="A71D5D"/>
                </a:solidFill>
                <a:latin typeface="Consolas" panose="020B0609020204030204" pitchFamily="49" charset="0"/>
              </a:rPr>
              <a:t> &lt;a</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href</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"cat.html"</a:t>
            </a:r>
            <a:r>
              <a:rPr lang="en-US" altLang="en-US" sz="4400" dirty="0">
                <a:solidFill>
                  <a:srgbClr val="A71D5D"/>
                </a:solidFill>
                <a:latin typeface="Consolas" panose="020B0609020204030204" pitchFamily="49" charset="0"/>
              </a:rPr>
              <a:t>&gt;</a:t>
            </a:r>
            <a:r>
              <a:rPr lang="en-US" altLang="en-US" sz="4400" dirty="0">
                <a:solidFill>
                  <a:srgbClr val="000000"/>
                </a:solidFill>
                <a:latin typeface="Consolas" panose="020B0609020204030204" pitchFamily="49" charset="0"/>
              </a:rPr>
              <a:t>here</a:t>
            </a:r>
            <a:r>
              <a:rPr lang="en-US" altLang="en-US" sz="4400" dirty="0">
                <a:solidFill>
                  <a:srgbClr val="A71D5D"/>
                </a:solidFill>
                <a:latin typeface="Consolas" panose="020B0609020204030204" pitchFamily="49" charset="0"/>
              </a:rPr>
              <a:t>&lt;/a&gt;</a:t>
            </a:r>
          </a:p>
          <a:p>
            <a:pPr lvl="0" eaLnBrk="0" fontAlgn="base" hangingPunct="0">
              <a:spcBef>
                <a:spcPct val="0"/>
              </a:spcBef>
              <a:spcAft>
                <a:spcPct val="0"/>
              </a:spcAft>
            </a:pPr>
            <a:r>
              <a:rPr lang="en-US" altLang="en-US" sz="4400" dirty="0">
                <a:solidFill>
                  <a:srgbClr val="A71D5D"/>
                </a:solidFill>
                <a:latin typeface="Consolas" panose="020B0609020204030204" pitchFamily="49" charset="0"/>
              </a:rPr>
              <a:t> </a:t>
            </a:r>
            <a:r>
              <a:rPr lang="en-US" altLang="en-US" sz="4400" dirty="0">
                <a:solidFill>
                  <a:srgbClr val="000000"/>
                </a:solidFill>
                <a:latin typeface="Consolas" panose="020B0609020204030204" pitchFamily="49" charset="0"/>
              </a:rPr>
              <a:t>to see cats!</a:t>
            </a:r>
            <a:r>
              <a:rPr lang="en-US" altLang="en-US" sz="4400" dirty="0">
                <a:solidFill>
                  <a:srgbClr val="A71D5D"/>
                </a:solidFill>
                <a:latin typeface="Consolas" panose="020B0609020204030204" pitchFamily="49" charset="0"/>
              </a:rPr>
              <a:t>&lt;/p&gt;</a:t>
            </a:r>
            <a:endParaRPr lang="en-US" altLang="en-US" sz="6000" dirty="0">
              <a:latin typeface="Arial" panose="020B0604020202020204" pitchFamily="34" charset="0"/>
            </a:endParaRPr>
          </a:p>
        </p:txBody>
      </p:sp>
      <p:sp>
        <p:nvSpPr>
          <p:cNvPr id="4" name="TextBox 3">
            <a:extLst>
              <a:ext uri="{FF2B5EF4-FFF2-40B4-BE49-F238E27FC236}">
                <a16:creationId xmlns:a16="http://schemas.microsoft.com/office/drawing/2014/main" id="{EC43E1CD-FD80-30FE-114E-FBCC7060A95A}"/>
              </a:ext>
            </a:extLst>
          </p:cNvPr>
          <p:cNvSpPr txBox="1"/>
          <p:nvPr/>
        </p:nvSpPr>
        <p:spPr>
          <a:xfrm>
            <a:off x="300565" y="5846544"/>
            <a:ext cx="11590930" cy="646331"/>
          </a:xfrm>
          <a:prstGeom prst="rect">
            <a:avLst/>
          </a:prstGeom>
          <a:noFill/>
        </p:spPr>
        <p:txBody>
          <a:bodyPr wrap="none" rtlCol="0">
            <a:spAutoFit/>
          </a:bodyPr>
          <a:lstStyle/>
          <a:p>
            <a:pPr algn="ctr"/>
            <a:r>
              <a:rPr lang="en-GB" sz="3600" dirty="0">
                <a:solidFill>
                  <a:srgbClr val="7030A0"/>
                </a:solidFill>
              </a:rPr>
              <a:t>An anchor element is often a </a:t>
            </a:r>
            <a:r>
              <a:rPr lang="en-GB" sz="3600" i="1" dirty="0">
                <a:solidFill>
                  <a:srgbClr val="FF0000"/>
                </a:solidFill>
              </a:rPr>
              <a:t>          </a:t>
            </a:r>
            <a:r>
              <a:rPr lang="en-GB" sz="3600" dirty="0">
                <a:solidFill>
                  <a:srgbClr val="7030A0"/>
                </a:solidFill>
              </a:rPr>
              <a:t> of a </a:t>
            </a:r>
            <a:r>
              <a:rPr lang="en-GB" sz="3600" dirty="0">
                <a:solidFill>
                  <a:srgbClr val="A71D5D"/>
                </a:solidFill>
                <a:latin typeface="Consolas" panose="020B0609020204030204" pitchFamily="49" charset="0"/>
              </a:rPr>
              <a:t>   </a:t>
            </a:r>
            <a:r>
              <a:rPr lang="en-GB" sz="3600" dirty="0">
                <a:solidFill>
                  <a:srgbClr val="7030A0"/>
                </a:solidFill>
              </a:rPr>
              <a:t> or </a:t>
            </a:r>
            <a:r>
              <a:rPr lang="en-GB" sz="3600" dirty="0">
                <a:solidFill>
                  <a:srgbClr val="A71D5D"/>
                </a:solidFill>
                <a:latin typeface="Consolas" panose="020B0609020204030204" pitchFamily="49" charset="0"/>
              </a:rPr>
              <a:t>    </a:t>
            </a:r>
            <a:r>
              <a:rPr lang="en-GB" sz="3600" dirty="0">
                <a:solidFill>
                  <a:srgbClr val="7030A0"/>
                </a:solidFill>
              </a:rPr>
              <a:t>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51028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Uniform Resource Locators (URLs)</a:t>
            </a:r>
          </a:p>
        </p:txBody>
      </p:sp>
      <p:sp>
        <p:nvSpPr>
          <p:cNvPr id="9" name="TextBox 8">
            <a:extLst>
              <a:ext uri="{FF2B5EF4-FFF2-40B4-BE49-F238E27FC236}">
                <a16:creationId xmlns:a16="http://schemas.microsoft.com/office/drawing/2014/main" id="{F3B639B4-E5C5-8DD1-DB2C-5DF574EC16F0}"/>
              </a:ext>
            </a:extLst>
          </p:cNvPr>
          <p:cNvSpPr txBox="1"/>
          <p:nvPr/>
        </p:nvSpPr>
        <p:spPr>
          <a:xfrm>
            <a:off x="2554806" y="2177195"/>
            <a:ext cx="7082388" cy="769441"/>
          </a:xfrm>
          <a:prstGeom prst="rect">
            <a:avLst/>
          </a:prstGeom>
          <a:noFill/>
        </p:spPr>
        <p:txBody>
          <a:bodyPr wrap="none" rtlCol="0">
            <a:spAutoFit/>
          </a:bodyPr>
          <a:lstStyle/>
          <a:p>
            <a:r>
              <a:rPr lang="en-US" altLang="en-US" sz="4400" dirty="0">
                <a:solidFill>
                  <a:srgbClr val="7030A0"/>
                </a:solidFill>
                <a:latin typeface="Consolas" panose="020B0609020204030204" pitchFamily="49" charset="0"/>
              </a:rPr>
              <a:t>protocol</a:t>
            </a:r>
            <a:r>
              <a:rPr lang="en-US" altLang="en-US" sz="4400" dirty="0">
                <a:solidFill>
                  <a:srgbClr val="333333"/>
                </a:solidFill>
                <a:latin typeface="Consolas" panose="020B0609020204030204" pitchFamily="49" charset="0"/>
              </a:rPr>
              <a:t>://</a:t>
            </a:r>
            <a:r>
              <a:rPr lang="en-US" altLang="en-US" sz="4400" dirty="0">
                <a:solidFill>
                  <a:srgbClr val="0000FF"/>
                </a:solidFill>
                <a:latin typeface="Consolas" panose="020B0609020204030204" pitchFamily="49" charset="0"/>
              </a:rPr>
              <a:t>domain</a:t>
            </a:r>
            <a:r>
              <a:rPr lang="en-US" altLang="en-US" sz="4400" dirty="0">
                <a:solidFill>
                  <a:srgbClr val="333333"/>
                </a:solidFill>
                <a:latin typeface="Consolas" panose="020B0609020204030204" pitchFamily="49" charset="0"/>
              </a:rPr>
              <a:t>/</a:t>
            </a:r>
            <a:r>
              <a:rPr lang="en-US" altLang="en-US" sz="4400" dirty="0">
                <a:solidFill>
                  <a:srgbClr val="FF0000"/>
                </a:solidFill>
                <a:latin typeface="Consolas" panose="020B0609020204030204" pitchFamily="49" charset="0"/>
              </a:rPr>
              <a:t>path</a:t>
            </a:r>
            <a:r>
              <a:rPr lang="en-US" altLang="en-US" sz="800" dirty="0">
                <a:latin typeface="Consolas" panose="020B0609020204030204" pitchFamily="49" charset="0"/>
              </a:rPr>
              <a:t> </a:t>
            </a:r>
            <a:endParaRPr lang="en-US" altLang="en-US" sz="8000" dirty="0">
              <a:latin typeface="Consolas" panose="020B0609020204030204" pitchFamily="49" charset="0"/>
            </a:endParaRPr>
          </a:p>
        </p:txBody>
      </p:sp>
      <p:sp>
        <p:nvSpPr>
          <p:cNvPr id="3" name="Callout: Bent Line with No Border 2">
            <a:extLst>
              <a:ext uri="{FF2B5EF4-FFF2-40B4-BE49-F238E27FC236}">
                <a16:creationId xmlns:a16="http://schemas.microsoft.com/office/drawing/2014/main" id="{792D4BAF-FFFF-18CA-9398-B042225845BE}"/>
              </a:ext>
            </a:extLst>
          </p:cNvPr>
          <p:cNvSpPr/>
          <p:nvPr/>
        </p:nvSpPr>
        <p:spPr>
          <a:xfrm flipH="1">
            <a:off x="410136" y="4209019"/>
            <a:ext cx="1500430"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Protocol</a:t>
            </a:r>
          </a:p>
        </p:txBody>
      </p:sp>
      <p:sp>
        <p:nvSpPr>
          <p:cNvPr id="6" name="TextBox 5">
            <a:extLst>
              <a:ext uri="{FF2B5EF4-FFF2-40B4-BE49-F238E27FC236}">
                <a16:creationId xmlns:a16="http://schemas.microsoft.com/office/drawing/2014/main" id="{AF347FD5-EC45-46A4-93D2-A9780619285C}"/>
              </a:ext>
            </a:extLst>
          </p:cNvPr>
          <p:cNvSpPr txBox="1"/>
          <p:nvPr/>
        </p:nvSpPr>
        <p:spPr>
          <a:xfrm>
            <a:off x="2475782" y="5846544"/>
            <a:ext cx="7240508" cy="646331"/>
          </a:xfrm>
          <a:prstGeom prst="rect">
            <a:avLst/>
          </a:prstGeom>
          <a:noFill/>
        </p:spPr>
        <p:txBody>
          <a:bodyPr wrap="none" rtlCol="0">
            <a:spAutoFit/>
          </a:bodyPr>
          <a:lstStyle/>
          <a:p>
            <a:pPr algn="ctr"/>
            <a:r>
              <a:rPr lang="en-GB" sz="3600" dirty="0">
                <a:solidFill>
                  <a:srgbClr val="7030A0"/>
                </a:solidFill>
              </a:rPr>
              <a:t>Absolute address – Between websites</a:t>
            </a:r>
            <a:endParaRPr lang="en-GB" sz="3600" dirty="0">
              <a:solidFill>
                <a:srgbClr val="7030A0"/>
              </a:solidFill>
              <a:latin typeface="Consolas" panose="020B0609020204030204" pitchFamily="49" charset="0"/>
            </a:endParaRPr>
          </a:p>
        </p:txBody>
      </p:sp>
      <p:sp>
        <p:nvSpPr>
          <p:cNvPr id="10" name="Rectangle 3">
            <a:extLst>
              <a:ext uri="{FF2B5EF4-FFF2-40B4-BE49-F238E27FC236}">
                <a16:creationId xmlns:a16="http://schemas.microsoft.com/office/drawing/2014/main" id="{673B4FFB-1B72-1EFB-80BB-52AF09F48846}"/>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21D6020-4B73-D6F2-FA4B-E6BCC25A75DE}"/>
              </a:ext>
            </a:extLst>
          </p:cNvPr>
          <p:cNvSpPr txBox="1"/>
          <p:nvPr/>
        </p:nvSpPr>
        <p:spPr>
          <a:xfrm>
            <a:off x="1243885" y="3191155"/>
            <a:ext cx="10447091" cy="769441"/>
          </a:xfrm>
          <a:prstGeom prst="rect">
            <a:avLst/>
          </a:prstGeom>
          <a:noFill/>
        </p:spPr>
        <p:txBody>
          <a:bodyPr wrap="none" rtlCol="0">
            <a:spAutoFit/>
          </a:bodyPr>
          <a:lstStyle/>
          <a:p>
            <a:r>
              <a:rPr lang="en-US" altLang="en-US" sz="4400" dirty="0">
                <a:solidFill>
                  <a:srgbClr val="7030A0"/>
                </a:solidFill>
                <a:latin typeface="Consolas" panose="020B0609020204030204" pitchFamily="49" charset="0"/>
              </a:rPr>
              <a:t>https</a:t>
            </a:r>
            <a:r>
              <a:rPr lang="en-US" altLang="en-US" sz="4400" dirty="0">
                <a:latin typeface="Consolas" panose="020B0609020204030204" pitchFamily="49" charset="0"/>
              </a:rPr>
              <a:t>://</a:t>
            </a:r>
            <a:r>
              <a:rPr lang="en-US" altLang="en-US" sz="4400" dirty="0">
                <a:solidFill>
                  <a:srgbClr val="0000FF"/>
                </a:solidFill>
                <a:latin typeface="Consolas" panose="020B0609020204030204" pitchFamily="49" charset="0"/>
              </a:rPr>
              <a:t>outlook.office.com</a:t>
            </a:r>
            <a:r>
              <a:rPr lang="en-US" altLang="en-US" sz="4400" dirty="0">
                <a:latin typeface="Consolas" panose="020B0609020204030204" pitchFamily="49" charset="0"/>
              </a:rPr>
              <a:t>/</a:t>
            </a:r>
            <a:r>
              <a:rPr lang="en-US" altLang="en-US" sz="4400" dirty="0">
                <a:solidFill>
                  <a:srgbClr val="FF0000"/>
                </a:solidFill>
                <a:latin typeface="Consolas" panose="020B0609020204030204" pitchFamily="49" charset="0"/>
              </a:rPr>
              <a:t>mail</a:t>
            </a:r>
            <a:r>
              <a:rPr lang="en-US" altLang="en-US" sz="4400" dirty="0">
                <a:latin typeface="Consolas" panose="020B0609020204030204" pitchFamily="49" charset="0"/>
              </a:rPr>
              <a:t>/</a:t>
            </a:r>
          </a:p>
        </p:txBody>
      </p:sp>
      <p:sp>
        <p:nvSpPr>
          <p:cNvPr id="5" name="Callout: Bent Line with No Border 4">
            <a:extLst>
              <a:ext uri="{FF2B5EF4-FFF2-40B4-BE49-F238E27FC236}">
                <a16:creationId xmlns:a16="http://schemas.microsoft.com/office/drawing/2014/main" id="{87A36CE8-AA17-91FB-5DD2-89AF701F87AA}"/>
              </a:ext>
            </a:extLst>
          </p:cNvPr>
          <p:cNvSpPr/>
          <p:nvPr/>
        </p:nvSpPr>
        <p:spPr>
          <a:xfrm flipH="1">
            <a:off x="4771394" y="4209019"/>
            <a:ext cx="1500430"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Domain</a:t>
            </a:r>
          </a:p>
        </p:txBody>
      </p:sp>
      <p:sp>
        <p:nvSpPr>
          <p:cNvPr id="7" name="Callout: Bent Line with No Border 6">
            <a:extLst>
              <a:ext uri="{FF2B5EF4-FFF2-40B4-BE49-F238E27FC236}">
                <a16:creationId xmlns:a16="http://schemas.microsoft.com/office/drawing/2014/main" id="{F85842D0-0D10-EF49-CBEE-D31D656B2D03}"/>
              </a:ext>
            </a:extLst>
          </p:cNvPr>
          <p:cNvSpPr/>
          <p:nvPr/>
        </p:nvSpPr>
        <p:spPr>
          <a:xfrm flipH="1">
            <a:off x="8588117" y="4209019"/>
            <a:ext cx="1500430"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Path</a:t>
            </a:r>
          </a:p>
        </p:txBody>
      </p:sp>
    </p:spTree>
    <p:extLst>
      <p:ext uri="{BB962C8B-B14F-4D97-AF65-F5344CB8AC3E}">
        <p14:creationId xmlns:p14="http://schemas.microsoft.com/office/powerpoint/2010/main" val="260518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30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6" grpId="0" build="p"/>
      <p:bldP spid="11" grpId="0" build="p"/>
      <p:bldP spid="5"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Uniform Resource Locators (URLs)</a:t>
            </a:r>
          </a:p>
        </p:txBody>
      </p:sp>
      <p:sp>
        <p:nvSpPr>
          <p:cNvPr id="9" name="TextBox 8">
            <a:extLst>
              <a:ext uri="{FF2B5EF4-FFF2-40B4-BE49-F238E27FC236}">
                <a16:creationId xmlns:a16="http://schemas.microsoft.com/office/drawing/2014/main" id="{F3B639B4-E5C5-8DD1-DB2C-5DF574EC16F0}"/>
              </a:ext>
            </a:extLst>
          </p:cNvPr>
          <p:cNvSpPr txBox="1"/>
          <p:nvPr/>
        </p:nvSpPr>
        <p:spPr>
          <a:xfrm>
            <a:off x="2554806" y="2177195"/>
            <a:ext cx="7082388" cy="769441"/>
          </a:xfrm>
          <a:prstGeom prst="rect">
            <a:avLst/>
          </a:prstGeom>
          <a:noFill/>
        </p:spPr>
        <p:txBody>
          <a:bodyPr wrap="none" rtlCol="0">
            <a:spAutoFit/>
          </a:bodyPr>
          <a:lstStyle/>
          <a:p>
            <a:r>
              <a:rPr lang="en-US" altLang="en-US" sz="4400" dirty="0">
                <a:solidFill>
                  <a:srgbClr val="7030A0"/>
                </a:solidFill>
                <a:latin typeface="Consolas" panose="020B0609020204030204" pitchFamily="49" charset="0"/>
              </a:rPr>
              <a:t>protocol</a:t>
            </a:r>
            <a:r>
              <a:rPr lang="en-US" altLang="en-US" sz="4400" dirty="0">
                <a:solidFill>
                  <a:srgbClr val="333333"/>
                </a:solidFill>
                <a:latin typeface="Consolas" panose="020B0609020204030204" pitchFamily="49" charset="0"/>
              </a:rPr>
              <a:t>://</a:t>
            </a:r>
            <a:r>
              <a:rPr lang="en-US" altLang="en-US" sz="4400" dirty="0">
                <a:solidFill>
                  <a:srgbClr val="0000FF"/>
                </a:solidFill>
                <a:latin typeface="Consolas" panose="020B0609020204030204" pitchFamily="49" charset="0"/>
              </a:rPr>
              <a:t>domain</a:t>
            </a:r>
            <a:r>
              <a:rPr lang="en-US" altLang="en-US" sz="4400" dirty="0">
                <a:solidFill>
                  <a:srgbClr val="333333"/>
                </a:solidFill>
                <a:latin typeface="Consolas" panose="020B0609020204030204" pitchFamily="49" charset="0"/>
              </a:rPr>
              <a:t>/</a:t>
            </a:r>
            <a:r>
              <a:rPr lang="en-US" altLang="en-US" sz="4400" dirty="0">
                <a:solidFill>
                  <a:srgbClr val="FF0000"/>
                </a:solidFill>
                <a:latin typeface="Consolas" panose="020B0609020204030204" pitchFamily="49" charset="0"/>
              </a:rPr>
              <a:t>path</a:t>
            </a:r>
            <a:r>
              <a:rPr lang="en-US" altLang="en-US" sz="800" dirty="0">
                <a:latin typeface="Consolas" panose="020B0609020204030204" pitchFamily="49" charset="0"/>
              </a:rPr>
              <a:t> </a:t>
            </a:r>
            <a:endParaRPr lang="en-US" altLang="en-US" sz="8000" dirty="0">
              <a:latin typeface="Consolas" panose="020B0609020204030204" pitchFamily="49" charset="0"/>
            </a:endParaRPr>
          </a:p>
        </p:txBody>
      </p:sp>
      <p:sp>
        <p:nvSpPr>
          <p:cNvPr id="10" name="Rectangle 3">
            <a:extLst>
              <a:ext uri="{FF2B5EF4-FFF2-40B4-BE49-F238E27FC236}">
                <a16:creationId xmlns:a16="http://schemas.microsoft.com/office/drawing/2014/main" id="{673B4FFB-1B72-1EFB-80BB-52AF09F48846}"/>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21D6020-4B73-D6F2-FA4B-E6BCC25A75DE}"/>
              </a:ext>
            </a:extLst>
          </p:cNvPr>
          <p:cNvSpPr txBox="1"/>
          <p:nvPr/>
        </p:nvSpPr>
        <p:spPr>
          <a:xfrm>
            <a:off x="1243885" y="3191155"/>
            <a:ext cx="10447091" cy="769441"/>
          </a:xfrm>
          <a:prstGeom prst="rect">
            <a:avLst/>
          </a:prstGeom>
          <a:noFill/>
        </p:spPr>
        <p:txBody>
          <a:bodyPr wrap="none" rtlCol="0">
            <a:spAutoFit/>
          </a:bodyPr>
          <a:lstStyle/>
          <a:p>
            <a:r>
              <a:rPr lang="en-US" altLang="en-US" sz="4400" dirty="0">
                <a:solidFill>
                  <a:srgbClr val="7030A0"/>
                </a:solidFill>
                <a:latin typeface="Consolas" panose="020B0609020204030204" pitchFamily="49" charset="0"/>
              </a:rPr>
              <a:t>https</a:t>
            </a:r>
            <a:r>
              <a:rPr lang="en-US" altLang="en-US" sz="4400" dirty="0">
                <a:latin typeface="Consolas" panose="020B0609020204030204" pitchFamily="49" charset="0"/>
              </a:rPr>
              <a:t>://</a:t>
            </a:r>
            <a:r>
              <a:rPr lang="en-US" altLang="en-US" sz="4400" dirty="0">
                <a:solidFill>
                  <a:srgbClr val="0000FF"/>
                </a:solidFill>
                <a:latin typeface="Consolas" panose="020B0609020204030204" pitchFamily="49" charset="0"/>
              </a:rPr>
              <a:t>outlook.office.com</a:t>
            </a:r>
            <a:r>
              <a:rPr lang="en-US" altLang="en-US" sz="4400" dirty="0">
                <a:latin typeface="Consolas" panose="020B0609020204030204" pitchFamily="49" charset="0"/>
              </a:rPr>
              <a:t>/</a:t>
            </a:r>
            <a:r>
              <a:rPr lang="en-US" altLang="en-US" sz="4400" dirty="0">
                <a:solidFill>
                  <a:srgbClr val="FF0000"/>
                </a:solidFill>
                <a:latin typeface="Consolas" panose="020B0609020204030204" pitchFamily="49" charset="0"/>
              </a:rPr>
              <a:t>mail</a:t>
            </a:r>
            <a:r>
              <a:rPr lang="en-US" altLang="en-US" sz="4400" dirty="0">
                <a:latin typeface="Consolas" panose="020B0609020204030204" pitchFamily="49" charset="0"/>
              </a:rPr>
              <a:t>/</a:t>
            </a:r>
          </a:p>
        </p:txBody>
      </p:sp>
    </p:spTree>
    <p:extLst>
      <p:ext uri="{BB962C8B-B14F-4D97-AF65-F5344CB8AC3E}">
        <p14:creationId xmlns:p14="http://schemas.microsoft.com/office/powerpoint/2010/main" val="108418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Relative URLs</a:t>
            </a:r>
          </a:p>
        </p:txBody>
      </p:sp>
      <p:sp>
        <p:nvSpPr>
          <p:cNvPr id="6" name="TextBox 5">
            <a:extLst>
              <a:ext uri="{FF2B5EF4-FFF2-40B4-BE49-F238E27FC236}">
                <a16:creationId xmlns:a16="http://schemas.microsoft.com/office/drawing/2014/main" id="{AF347FD5-EC45-46A4-93D2-A9780619285C}"/>
              </a:ext>
            </a:extLst>
          </p:cNvPr>
          <p:cNvSpPr txBox="1"/>
          <p:nvPr/>
        </p:nvSpPr>
        <p:spPr>
          <a:xfrm>
            <a:off x="2761118" y="5846544"/>
            <a:ext cx="6669839" cy="646331"/>
          </a:xfrm>
          <a:prstGeom prst="rect">
            <a:avLst/>
          </a:prstGeom>
          <a:noFill/>
        </p:spPr>
        <p:txBody>
          <a:bodyPr wrap="none" rtlCol="0">
            <a:spAutoFit/>
          </a:bodyPr>
          <a:lstStyle/>
          <a:p>
            <a:pPr algn="ctr"/>
            <a:r>
              <a:rPr lang="en-GB" sz="3600" dirty="0">
                <a:solidFill>
                  <a:srgbClr val="7030A0"/>
                </a:solidFill>
              </a:rPr>
              <a:t>Relative address – Within website</a:t>
            </a:r>
            <a:endParaRPr lang="en-GB" sz="3600" dirty="0">
              <a:solidFill>
                <a:srgbClr val="7030A0"/>
              </a:solidFill>
              <a:latin typeface="Consolas" panose="020B0609020204030204" pitchFamily="49" charset="0"/>
            </a:endParaRPr>
          </a:p>
        </p:txBody>
      </p:sp>
      <p:sp>
        <p:nvSpPr>
          <p:cNvPr id="10" name="Rectangle 3">
            <a:extLst>
              <a:ext uri="{FF2B5EF4-FFF2-40B4-BE49-F238E27FC236}">
                <a16:creationId xmlns:a16="http://schemas.microsoft.com/office/drawing/2014/main" id="{673B4FFB-1B72-1EFB-80BB-52AF09F48846}"/>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21D6020-4B73-D6F2-FA4B-E6BCC25A75DE}"/>
              </a:ext>
            </a:extLst>
          </p:cNvPr>
          <p:cNvSpPr txBox="1"/>
          <p:nvPr/>
        </p:nvSpPr>
        <p:spPr>
          <a:xfrm>
            <a:off x="4147722" y="1597134"/>
            <a:ext cx="1117614" cy="769441"/>
          </a:xfrm>
          <a:prstGeom prst="rect">
            <a:avLst/>
          </a:prstGeom>
          <a:noFill/>
        </p:spPr>
        <p:txBody>
          <a:bodyPr wrap="none" rtlCol="0">
            <a:spAutoFit/>
          </a:bodyPr>
          <a:lstStyle/>
          <a:p>
            <a:r>
              <a:rPr lang="en-US" altLang="en-US" sz="4400" i="1" dirty="0">
                <a:solidFill>
                  <a:srgbClr val="FF0000"/>
                </a:solidFill>
                <a:latin typeface="Consolas" panose="020B0609020204030204" pitchFamily="49" charset="0"/>
              </a:rPr>
              <a:t>#</a:t>
            </a:r>
            <a:r>
              <a:rPr lang="en-US" altLang="en-US" sz="4400" dirty="0">
                <a:latin typeface="Consolas" panose="020B0609020204030204" pitchFamily="49" charset="0"/>
              </a:rPr>
              <a:t>id</a:t>
            </a:r>
          </a:p>
        </p:txBody>
      </p:sp>
      <p:sp>
        <p:nvSpPr>
          <p:cNvPr id="12" name="TextBox 11">
            <a:extLst>
              <a:ext uri="{FF2B5EF4-FFF2-40B4-BE49-F238E27FC236}">
                <a16:creationId xmlns:a16="http://schemas.microsoft.com/office/drawing/2014/main" id="{3B7F79DA-785D-4D93-9C77-5BA0C66D2AB5}"/>
              </a:ext>
            </a:extLst>
          </p:cNvPr>
          <p:cNvSpPr txBox="1"/>
          <p:nvPr/>
        </p:nvSpPr>
        <p:spPr>
          <a:xfrm>
            <a:off x="4147722" y="2583269"/>
            <a:ext cx="2672526" cy="769441"/>
          </a:xfrm>
          <a:prstGeom prst="rect">
            <a:avLst/>
          </a:prstGeom>
          <a:noFill/>
        </p:spPr>
        <p:txBody>
          <a:bodyPr wrap="none" rtlCol="0">
            <a:spAutoFit/>
          </a:bodyPr>
          <a:lstStyle/>
          <a:p>
            <a:r>
              <a:rPr lang="en-US" altLang="en-US" sz="4400" dirty="0">
                <a:latin typeface="Consolas" panose="020B0609020204030204" pitchFamily="49" charset="0"/>
              </a:rPr>
              <a:t>cat.html</a:t>
            </a:r>
          </a:p>
        </p:txBody>
      </p:sp>
      <p:sp>
        <p:nvSpPr>
          <p:cNvPr id="13" name="TextBox 12">
            <a:extLst>
              <a:ext uri="{FF2B5EF4-FFF2-40B4-BE49-F238E27FC236}">
                <a16:creationId xmlns:a16="http://schemas.microsoft.com/office/drawing/2014/main" id="{CBA04F2D-0279-4F82-9925-8037BA8764C1}"/>
              </a:ext>
            </a:extLst>
          </p:cNvPr>
          <p:cNvSpPr txBox="1"/>
          <p:nvPr/>
        </p:nvSpPr>
        <p:spPr>
          <a:xfrm>
            <a:off x="4147722" y="3569404"/>
            <a:ext cx="4849404" cy="769441"/>
          </a:xfrm>
          <a:prstGeom prst="rect">
            <a:avLst/>
          </a:prstGeom>
          <a:noFill/>
        </p:spPr>
        <p:txBody>
          <a:bodyPr wrap="none" rtlCol="0">
            <a:spAutoFit/>
          </a:bodyPr>
          <a:lstStyle/>
          <a:p>
            <a:r>
              <a:rPr lang="en-US" altLang="en-US" sz="4400" i="1" dirty="0">
                <a:solidFill>
                  <a:srgbClr val="FF0000"/>
                </a:solidFill>
                <a:latin typeface="Consolas" panose="020B0609020204030204" pitchFamily="49" charset="0"/>
              </a:rPr>
              <a:t>folder/</a:t>
            </a:r>
            <a:r>
              <a:rPr lang="en-US" altLang="en-US" sz="4400" dirty="0">
                <a:latin typeface="Consolas" panose="020B0609020204030204" pitchFamily="49" charset="0"/>
              </a:rPr>
              <a:t>cat.html</a:t>
            </a:r>
          </a:p>
        </p:txBody>
      </p:sp>
      <p:sp>
        <p:nvSpPr>
          <p:cNvPr id="14" name="TextBox 13">
            <a:extLst>
              <a:ext uri="{FF2B5EF4-FFF2-40B4-BE49-F238E27FC236}">
                <a16:creationId xmlns:a16="http://schemas.microsoft.com/office/drawing/2014/main" id="{5DDB0107-28A3-4D4F-B399-0B9DA540731B}"/>
              </a:ext>
            </a:extLst>
          </p:cNvPr>
          <p:cNvSpPr txBox="1"/>
          <p:nvPr/>
        </p:nvSpPr>
        <p:spPr>
          <a:xfrm>
            <a:off x="4147722" y="4555540"/>
            <a:ext cx="3605474" cy="769441"/>
          </a:xfrm>
          <a:prstGeom prst="rect">
            <a:avLst/>
          </a:prstGeom>
          <a:noFill/>
        </p:spPr>
        <p:txBody>
          <a:bodyPr wrap="none" rtlCol="0">
            <a:spAutoFit/>
          </a:bodyPr>
          <a:lstStyle/>
          <a:p>
            <a:r>
              <a:rPr lang="en-US" altLang="en-US" sz="4400" i="1" dirty="0">
                <a:solidFill>
                  <a:srgbClr val="FF0000"/>
                </a:solidFill>
                <a:latin typeface="Consolas" panose="020B0609020204030204" pitchFamily="49" charset="0"/>
              </a:rPr>
              <a:t>../</a:t>
            </a:r>
            <a:r>
              <a:rPr lang="en-US" altLang="en-US" sz="4400" dirty="0">
                <a:latin typeface="Consolas" panose="020B0609020204030204" pitchFamily="49" charset="0"/>
              </a:rPr>
              <a:t>cat.html</a:t>
            </a:r>
          </a:p>
        </p:txBody>
      </p:sp>
      <p:sp>
        <p:nvSpPr>
          <p:cNvPr id="15" name="TextBox 14">
            <a:extLst>
              <a:ext uri="{FF2B5EF4-FFF2-40B4-BE49-F238E27FC236}">
                <a16:creationId xmlns:a16="http://schemas.microsoft.com/office/drawing/2014/main" id="{0A070C78-E8C6-4DB5-9762-D6394CD610DB}"/>
              </a:ext>
            </a:extLst>
          </p:cNvPr>
          <p:cNvSpPr txBox="1"/>
          <p:nvPr/>
        </p:nvSpPr>
        <p:spPr>
          <a:xfrm>
            <a:off x="1378973" y="1660549"/>
            <a:ext cx="2349682" cy="646331"/>
          </a:xfrm>
          <a:prstGeom prst="rect">
            <a:avLst/>
          </a:prstGeom>
          <a:noFill/>
        </p:spPr>
        <p:txBody>
          <a:bodyPr wrap="none" rtlCol="0">
            <a:spAutoFit/>
          </a:bodyPr>
          <a:lstStyle/>
          <a:p>
            <a:pPr algn="r"/>
            <a:r>
              <a:rPr lang="en-GB" sz="3600" dirty="0"/>
              <a:t>Same page:</a:t>
            </a:r>
            <a:endParaRPr lang="en-GB" sz="3600" dirty="0">
              <a:solidFill>
                <a:srgbClr val="7030A0"/>
              </a:solidFill>
              <a:latin typeface="Consolas" panose="020B0609020204030204" pitchFamily="49" charset="0"/>
            </a:endParaRPr>
          </a:p>
        </p:txBody>
      </p:sp>
      <p:sp>
        <p:nvSpPr>
          <p:cNvPr id="16" name="TextBox 15">
            <a:extLst>
              <a:ext uri="{FF2B5EF4-FFF2-40B4-BE49-F238E27FC236}">
                <a16:creationId xmlns:a16="http://schemas.microsoft.com/office/drawing/2014/main" id="{90734BB4-826A-4D96-9E2F-BDE0B1CA4226}"/>
              </a:ext>
            </a:extLst>
          </p:cNvPr>
          <p:cNvSpPr txBox="1"/>
          <p:nvPr/>
        </p:nvSpPr>
        <p:spPr>
          <a:xfrm>
            <a:off x="1128306" y="2644823"/>
            <a:ext cx="2555444" cy="646331"/>
          </a:xfrm>
          <a:prstGeom prst="rect">
            <a:avLst/>
          </a:prstGeom>
          <a:noFill/>
        </p:spPr>
        <p:txBody>
          <a:bodyPr wrap="none" rtlCol="0">
            <a:spAutoFit/>
          </a:bodyPr>
          <a:lstStyle/>
          <a:p>
            <a:pPr algn="r"/>
            <a:r>
              <a:rPr lang="en-GB" sz="3600" dirty="0"/>
              <a:t>Same folder:</a:t>
            </a:r>
            <a:endParaRPr lang="en-GB" sz="3600" dirty="0">
              <a:solidFill>
                <a:srgbClr val="7030A0"/>
              </a:solidFill>
              <a:latin typeface="Consolas" panose="020B0609020204030204" pitchFamily="49" charset="0"/>
            </a:endParaRPr>
          </a:p>
        </p:txBody>
      </p:sp>
      <p:sp>
        <p:nvSpPr>
          <p:cNvPr id="17" name="TextBox 16">
            <a:extLst>
              <a:ext uri="{FF2B5EF4-FFF2-40B4-BE49-F238E27FC236}">
                <a16:creationId xmlns:a16="http://schemas.microsoft.com/office/drawing/2014/main" id="{2F36087D-6E92-41EB-AA43-F5E80D9E0FA5}"/>
              </a:ext>
            </a:extLst>
          </p:cNvPr>
          <p:cNvSpPr txBox="1"/>
          <p:nvPr/>
        </p:nvSpPr>
        <p:spPr>
          <a:xfrm>
            <a:off x="1426464" y="3634216"/>
            <a:ext cx="2257286" cy="646331"/>
          </a:xfrm>
          <a:prstGeom prst="rect">
            <a:avLst/>
          </a:prstGeom>
          <a:noFill/>
        </p:spPr>
        <p:txBody>
          <a:bodyPr wrap="none" rtlCol="0">
            <a:spAutoFit/>
          </a:bodyPr>
          <a:lstStyle/>
          <a:p>
            <a:pPr algn="r"/>
            <a:r>
              <a:rPr lang="en-GB" sz="3600" dirty="0"/>
              <a:t>Sub-folder:</a:t>
            </a:r>
            <a:endParaRPr lang="en-GB" sz="3600" dirty="0">
              <a:solidFill>
                <a:srgbClr val="7030A0"/>
              </a:solidFill>
              <a:latin typeface="Consolas" panose="020B0609020204030204" pitchFamily="49" charset="0"/>
            </a:endParaRPr>
          </a:p>
        </p:txBody>
      </p:sp>
      <p:sp>
        <p:nvSpPr>
          <p:cNvPr id="18" name="TextBox 17">
            <a:extLst>
              <a:ext uri="{FF2B5EF4-FFF2-40B4-BE49-F238E27FC236}">
                <a16:creationId xmlns:a16="http://schemas.microsoft.com/office/drawing/2014/main" id="{16F74662-3EF9-45FB-BD97-358F9031DF8A}"/>
              </a:ext>
            </a:extLst>
          </p:cNvPr>
          <p:cNvSpPr txBox="1"/>
          <p:nvPr/>
        </p:nvSpPr>
        <p:spPr>
          <a:xfrm>
            <a:off x="1086906" y="4617094"/>
            <a:ext cx="2641749" cy="646331"/>
          </a:xfrm>
          <a:prstGeom prst="rect">
            <a:avLst/>
          </a:prstGeom>
          <a:noFill/>
        </p:spPr>
        <p:txBody>
          <a:bodyPr wrap="none" rtlCol="0">
            <a:spAutoFit/>
          </a:bodyPr>
          <a:lstStyle/>
          <a:p>
            <a:pPr algn="r"/>
            <a:r>
              <a:rPr lang="en-GB" sz="3600" dirty="0"/>
              <a:t>Up one level:</a:t>
            </a:r>
            <a:endParaRPr lang="en-GB" sz="3600" dirty="0">
              <a:solidFill>
                <a:srgbClr val="7030A0"/>
              </a:solidFill>
              <a:latin typeface="Consolas" panose="020B0609020204030204" pitchFamily="49" charset="0"/>
            </a:endParaRPr>
          </a:p>
        </p:txBody>
      </p:sp>
      <p:grpSp>
        <p:nvGrpSpPr>
          <p:cNvPr id="19" name="Group 18">
            <a:extLst>
              <a:ext uri="{FF2B5EF4-FFF2-40B4-BE49-F238E27FC236}">
                <a16:creationId xmlns:a16="http://schemas.microsoft.com/office/drawing/2014/main" id="{8E7A1918-8E6E-47F2-A3F0-36B753325ED6}"/>
              </a:ext>
            </a:extLst>
          </p:cNvPr>
          <p:cNvGrpSpPr/>
          <p:nvPr/>
        </p:nvGrpSpPr>
        <p:grpSpPr>
          <a:xfrm>
            <a:off x="8939030" y="3566892"/>
            <a:ext cx="2836960" cy="1696533"/>
            <a:chOff x="3594044" y="3151907"/>
            <a:chExt cx="4671726" cy="997579"/>
          </a:xfrm>
        </p:grpSpPr>
        <p:sp>
          <p:nvSpPr>
            <p:cNvPr id="20" name="TextBox 19">
              <a:extLst>
                <a:ext uri="{FF2B5EF4-FFF2-40B4-BE49-F238E27FC236}">
                  <a16:creationId xmlns:a16="http://schemas.microsoft.com/office/drawing/2014/main" id="{35F83399-4F76-49D3-9E0F-322AF7F4AB42}"/>
                </a:ext>
              </a:extLst>
            </p:cNvPr>
            <p:cNvSpPr txBox="1"/>
            <p:nvPr/>
          </p:nvSpPr>
          <p:spPr>
            <a:xfrm>
              <a:off x="4603642" y="3297793"/>
              <a:ext cx="3662128" cy="705806"/>
            </a:xfrm>
            <a:prstGeom prst="rect">
              <a:avLst/>
            </a:prstGeom>
            <a:noFill/>
          </p:spPr>
          <p:txBody>
            <a:bodyPr wrap="square" rtlCol="0">
              <a:spAutoFit/>
            </a:bodyPr>
            <a:lstStyle/>
            <a:p>
              <a:r>
                <a:rPr lang="en-GB" sz="3600" dirty="0">
                  <a:solidFill>
                    <a:srgbClr val="7030A0"/>
                  </a:solidFill>
                  <a:latin typeface="Consolas" panose="020B0609020204030204" pitchFamily="49" charset="0"/>
                </a:rPr>
                <a:t>Can be</a:t>
              </a:r>
            </a:p>
            <a:p>
              <a:r>
                <a:rPr lang="en-GB" sz="3600" dirty="0">
                  <a:solidFill>
                    <a:srgbClr val="7030A0"/>
                  </a:solidFill>
                  <a:latin typeface="Consolas" panose="020B0609020204030204" pitchFamily="49" charset="0"/>
                </a:rPr>
                <a:t>combined</a:t>
              </a:r>
            </a:p>
          </p:txBody>
        </p:sp>
        <p:sp>
          <p:nvSpPr>
            <p:cNvPr id="21" name="Right Brace 20">
              <a:extLst>
                <a:ext uri="{FF2B5EF4-FFF2-40B4-BE49-F238E27FC236}">
                  <a16:creationId xmlns:a16="http://schemas.microsoft.com/office/drawing/2014/main" id="{F0237F2D-B194-4357-ACDB-EBB71A982F10}"/>
                </a:ext>
              </a:extLst>
            </p:cNvPr>
            <p:cNvSpPr/>
            <p:nvPr/>
          </p:nvSpPr>
          <p:spPr>
            <a:xfrm>
              <a:off x="3594044" y="3151907"/>
              <a:ext cx="372533" cy="997579"/>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39452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1000"/>
                                        <p:tgtEl>
                                          <p:spTgt spid="15">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left)">
                                      <p:cBhvr>
                                        <p:cTn id="11" dur="1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left)">
                                      <p:cBhvr>
                                        <p:cTn id="16" dur="1000"/>
                                        <p:tgtEl>
                                          <p:spTgt spid="16">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wipe(left)">
                                      <p:cBhvr>
                                        <p:cTn id="25" dur="1000"/>
                                        <p:tgtEl>
                                          <p:spTgt spid="17">
                                            <p:txEl>
                                              <p:pRg st="0" end="0"/>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wipe(left)">
                                      <p:cBhvr>
                                        <p:cTn id="29" dur="1750"/>
                                        <p:tgtEl>
                                          <p:spTgt spid="1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wipe(left)">
                                      <p:cBhvr>
                                        <p:cTn id="34" dur="1000"/>
                                        <p:tgtEl>
                                          <p:spTgt spid="18">
                                            <p:txEl>
                                              <p:pRg st="0" end="0"/>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wipe(left)">
                                      <p:cBhvr>
                                        <p:cTn id="38" dur="2000"/>
                                        <p:tgtEl>
                                          <p:spTgt spid="1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wipe(left)">
                                      <p:cBhvr>
                                        <p:cTn id="43" dur="2000"/>
                                        <p:tgtEl>
                                          <p:spTgt spid="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1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build="p"/>
      <p:bldP spid="12" grpId="0" build="p"/>
      <p:bldP spid="13" grpId="0" build="p"/>
      <p:bldP spid="14" grpId="0" build="p"/>
      <p:bldP spid="15" grpId="0" build="p"/>
      <p:bldP spid="16" grpId="0" build="p"/>
      <p:bldP spid="17" grpId="0" build="p"/>
      <p:bldP spid="18"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Relative URLs</a:t>
            </a:r>
          </a:p>
        </p:txBody>
      </p:sp>
      <p:sp>
        <p:nvSpPr>
          <p:cNvPr id="10" name="Rectangle 3">
            <a:extLst>
              <a:ext uri="{FF2B5EF4-FFF2-40B4-BE49-F238E27FC236}">
                <a16:creationId xmlns:a16="http://schemas.microsoft.com/office/drawing/2014/main" id="{673B4FFB-1B72-1EFB-80BB-52AF09F48846}"/>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21D6020-4B73-D6F2-FA4B-E6BCC25A75DE}"/>
              </a:ext>
            </a:extLst>
          </p:cNvPr>
          <p:cNvSpPr txBox="1"/>
          <p:nvPr/>
        </p:nvSpPr>
        <p:spPr>
          <a:xfrm>
            <a:off x="5222761" y="1597134"/>
            <a:ext cx="1117614" cy="769441"/>
          </a:xfrm>
          <a:prstGeom prst="rect">
            <a:avLst/>
          </a:prstGeom>
          <a:noFill/>
        </p:spPr>
        <p:txBody>
          <a:bodyPr wrap="none" rtlCol="0">
            <a:spAutoFit/>
          </a:bodyPr>
          <a:lstStyle/>
          <a:p>
            <a:r>
              <a:rPr lang="en-US" altLang="en-US" sz="4400" dirty="0">
                <a:solidFill>
                  <a:srgbClr val="FF0000"/>
                </a:solidFill>
                <a:latin typeface="Consolas" panose="020B0609020204030204" pitchFamily="49" charset="0"/>
              </a:rPr>
              <a:t> </a:t>
            </a:r>
            <a:r>
              <a:rPr lang="en-US" altLang="en-US" sz="4400" dirty="0">
                <a:latin typeface="Consolas" panose="020B0609020204030204" pitchFamily="49" charset="0"/>
              </a:rPr>
              <a:t>id</a:t>
            </a:r>
          </a:p>
        </p:txBody>
      </p:sp>
      <p:sp>
        <p:nvSpPr>
          <p:cNvPr id="12" name="TextBox 11">
            <a:extLst>
              <a:ext uri="{FF2B5EF4-FFF2-40B4-BE49-F238E27FC236}">
                <a16:creationId xmlns:a16="http://schemas.microsoft.com/office/drawing/2014/main" id="{3B7F79DA-785D-4D93-9C77-5BA0C66D2AB5}"/>
              </a:ext>
            </a:extLst>
          </p:cNvPr>
          <p:cNvSpPr txBox="1"/>
          <p:nvPr/>
        </p:nvSpPr>
        <p:spPr>
          <a:xfrm>
            <a:off x="5222761" y="2583269"/>
            <a:ext cx="2672526" cy="769441"/>
          </a:xfrm>
          <a:prstGeom prst="rect">
            <a:avLst/>
          </a:prstGeom>
          <a:noFill/>
        </p:spPr>
        <p:txBody>
          <a:bodyPr wrap="none" rtlCol="0">
            <a:spAutoFit/>
          </a:bodyPr>
          <a:lstStyle/>
          <a:p>
            <a:r>
              <a:rPr lang="en-US" altLang="en-US" sz="4400" dirty="0">
                <a:latin typeface="Consolas" panose="020B0609020204030204" pitchFamily="49" charset="0"/>
              </a:rPr>
              <a:t>cat.html</a:t>
            </a:r>
          </a:p>
        </p:txBody>
      </p:sp>
      <p:sp>
        <p:nvSpPr>
          <p:cNvPr id="13" name="TextBox 12">
            <a:extLst>
              <a:ext uri="{FF2B5EF4-FFF2-40B4-BE49-F238E27FC236}">
                <a16:creationId xmlns:a16="http://schemas.microsoft.com/office/drawing/2014/main" id="{CBA04F2D-0279-4F82-9925-8037BA8764C1}"/>
              </a:ext>
            </a:extLst>
          </p:cNvPr>
          <p:cNvSpPr txBox="1"/>
          <p:nvPr/>
        </p:nvSpPr>
        <p:spPr>
          <a:xfrm>
            <a:off x="5222761" y="3569404"/>
            <a:ext cx="4849404" cy="769441"/>
          </a:xfrm>
          <a:prstGeom prst="rect">
            <a:avLst/>
          </a:prstGeom>
          <a:noFill/>
        </p:spPr>
        <p:txBody>
          <a:bodyPr wrap="none" rtlCol="0">
            <a:spAutoFit/>
          </a:bodyPr>
          <a:lstStyle/>
          <a:p>
            <a:r>
              <a:rPr lang="en-US" altLang="en-US" sz="4400" dirty="0">
                <a:solidFill>
                  <a:srgbClr val="FF0000"/>
                </a:solidFill>
                <a:latin typeface="Consolas" panose="020B0609020204030204" pitchFamily="49" charset="0"/>
              </a:rPr>
              <a:t>       </a:t>
            </a:r>
            <a:r>
              <a:rPr lang="en-US" altLang="en-US" sz="4400" dirty="0">
                <a:latin typeface="Consolas" panose="020B0609020204030204" pitchFamily="49" charset="0"/>
              </a:rPr>
              <a:t>cat.html</a:t>
            </a:r>
          </a:p>
        </p:txBody>
      </p:sp>
      <p:sp>
        <p:nvSpPr>
          <p:cNvPr id="14" name="TextBox 13">
            <a:extLst>
              <a:ext uri="{FF2B5EF4-FFF2-40B4-BE49-F238E27FC236}">
                <a16:creationId xmlns:a16="http://schemas.microsoft.com/office/drawing/2014/main" id="{5DDB0107-28A3-4D4F-B399-0B9DA540731B}"/>
              </a:ext>
            </a:extLst>
          </p:cNvPr>
          <p:cNvSpPr txBox="1"/>
          <p:nvPr/>
        </p:nvSpPr>
        <p:spPr>
          <a:xfrm>
            <a:off x="5222761" y="4555540"/>
            <a:ext cx="3605474" cy="769441"/>
          </a:xfrm>
          <a:prstGeom prst="rect">
            <a:avLst/>
          </a:prstGeom>
          <a:noFill/>
        </p:spPr>
        <p:txBody>
          <a:bodyPr wrap="none" rtlCol="0">
            <a:spAutoFit/>
          </a:bodyPr>
          <a:lstStyle/>
          <a:p>
            <a:r>
              <a:rPr lang="en-US" altLang="en-US" sz="4400" dirty="0">
                <a:solidFill>
                  <a:srgbClr val="FF0000"/>
                </a:solidFill>
                <a:latin typeface="Consolas" panose="020B0609020204030204" pitchFamily="49" charset="0"/>
              </a:rPr>
              <a:t>   </a:t>
            </a:r>
            <a:r>
              <a:rPr lang="en-US" altLang="en-US" sz="4400" dirty="0">
                <a:latin typeface="Consolas" panose="020B0609020204030204" pitchFamily="49" charset="0"/>
              </a:rPr>
              <a:t>cat.html</a:t>
            </a:r>
          </a:p>
        </p:txBody>
      </p:sp>
    </p:spTree>
    <p:extLst>
      <p:ext uri="{BB962C8B-B14F-4D97-AF65-F5344CB8AC3E}">
        <p14:creationId xmlns:p14="http://schemas.microsoft.com/office/powerpoint/2010/main" val="2725393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0566-52C1-4875-BEEB-244F419BDB98}"/>
              </a:ext>
            </a:extLst>
          </p:cNvPr>
          <p:cNvSpPr>
            <a:spLocks noGrp="1"/>
          </p:cNvSpPr>
          <p:nvPr>
            <p:ph type="title"/>
          </p:nvPr>
        </p:nvSpPr>
        <p:spPr>
          <a:xfrm>
            <a:off x="838200" y="365125"/>
            <a:ext cx="10515600" cy="1325563"/>
          </a:xfrm>
        </p:spPr>
        <p:txBody>
          <a:bodyPr/>
          <a:lstStyle/>
          <a:p>
            <a:r>
              <a:rPr lang="en-GB" dirty="0"/>
              <a:t>Directory Structure </a:t>
            </a:r>
          </a:p>
        </p:txBody>
      </p:sp>
      <p:grpSp>
        <p:nvGrpSpPr>
          <p:cNvPr id="27" name="sub">
            <a:extLst>
              <a:ext uri="{FF2B5EF4-FFF2-40B4-BE49-F238E27FC236}">
                <a16:creationId xmlns:a16="http://schemas.microsoft.com/office/drawing/2014/main" id="{048C293E-81FC-43B7-93A2-1DF987C686D3}"/>
              </a:ext>
            </a:extLst>
          </p:cNvPr>
          <p:cNvGrpSpPr/>
          <p:nvPr/>
        </p:nvGrpSpPr>
        <p:grpSpPr>
          <a:xfrm>
            <a:off x="2850240" y="3556146"/>
            <a:ext cx="5760000" cy="1260000"/>
            <a:chOff x="2850240" y="3556146"/>
            <a:chExt cx="5760000" cy="1260000"/>
          </a:xfrm>
        </p:grpSpPr>
        <p:cxnSp>
          <p:nvCxnSpPr>
            <p:cNvPr id="5" name="Straight Connector 4">
              <a:extLst>
                <a:ext uri="{FF2B5EF4-FFF2-40B4-BE49-F238E27FC236}">
                  <a16:creationId xmlns:a16="http://schemas.microsoft.com/office/drawing/2014/main" id="{2AE511BD-BAE5-4103-B1ED-49F2FC53EF15}"/>
                </a:ext>
              </a:extLst>
            </p:cNvPr>
            <p:cNvCxnSpPr/>
            <p:nvPr/>
          </p:nvCxnSpPr>
          <p:spPr>
            <a:xfrm>
              <a:off x="2850240" y="3556146"/>
              <a:ext cx="0" cy="1260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67BFDF-844E-4761-A77E-9C6550BCD1FF}"/>
                </a:ext>
              </a:extLst>
            </p:cNvPr>
            <p:cNvCxnSpPr/>
            <p:nvPr/>
          </p:nvCxnSpPr>
          <p:spPr>
            <a:xfrm>
              <a:off x="8610240" y="3556146"/>
              <a:ext cx="0" cy="1260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00107F-56F0-4546-B9EA-913D5ADA5D44}"/>
                </a:ext>
              </a:extLst>
            </p:cNvPr>
            <p:cNvCxnSpPr>
              <a:cxnSpLocks/>
            </p:cNvCxnSpPr>
            <p:nvPr/>
          </p:nvCxnSpPr>
          <p:spPr>
            <a:xfrm flipH="1">
              <a:off x="2850240" y="3556146"/>
              <a:ext cx="576000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4" name="Root">
            <a:extLst>
              <a:ext uri="{FF2B5EF4-FFF2-40B4-BE49-F238E27FC236}">
                <a16:creationId xmlns:a16="http://schemas.microsoft.com/office/drawing/2014/main" id="{24EB4B2C-0D2E-42F1-A18B-64DBBA7DEBB3}"/>
              </a:ext>
            </a:extLst>
          </p:cNvPr>
          <p:cNvGrpSpPr/>
          <p:nvPr/>
        </p:nvGrpSpPr>
        <p:grpSpPr>
          <a:xfrm>
            <a:off x="5207020" y="2314028"/>
            <a:ext cx="2407069" cy="1260000"/>
            <a:chOff x="5207020" y="2314028"/>
            <a:chExt cx="2407069" cy="1260000"/>
          </a:xfrm>
        </p:grpSpPr>
        <p:cxnSp>
          <p:nvCxnSpPr>
            <p:cNvPr id="4" name="Straight Connector 3">
              <a:extLst>
                <a:ext uri="{FF2B5EF4-FFF2-40B4-BE49-F238E27FC236}">
                  <a16:creationId xmlns:a16="http://schemas.microsoft.com/office/drawing/2014/main" id="{73E407A8-DC4C-4297-A3D9-58DA4078A8A7}"/>
                </a:ext>
              </a:extLst>
            </p:cNvPr>
            <p:cNvCxnSpPr/>
            <p:nvPr/>
          </p:nvCxnSpPr>
          <p:spPr>
            <a:xfrm>
              <a:off x="5730240" y="2314028"/>
              <a:ext cx="0" cy="1260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16DDA1-AD1B-4B69-807D-C5333507DEF6}"/>
                </a:ext>
              </a:extLst>
            </p:cNvPr>
            <p:cNvSpPr txBox="1"/>
            <p:nvPr/>
          </p:nvSpPr>
          <p:spPr>
            <a:xfrm rot="16200000">
              <a:off x="5032934" y="2682418"/>
              <a:ext cx="871392" cy="523220"/>
            </a:xfrm>
            <a:prstGeom prst="rect">
              <a:avLst/>
            </a:prstGeom>
            <a:noFill/>
          </p:spPr>
          <p:txBody>
            <a:bodyPr wrap="none" rtlCol="0">
              <a:spAutoFit/>
            </a:bodyPr>
            <a:lstStyle/>
            <a:p>
              <a:pPr algn="ctr"/>
              <a:r>
                <a:rPr lang="en-GB" sz="2800" dirty="0">
                  <a:solidFill>
                    <a:srgbClr val="7030A0"/>
                  </a:solidFill>
                </a:rPr>
                <a:t>Root</a:t>
              </a:r>
              <a:endParaRPr lang="en-GB" sz="2800" dirty="0">
                <a:solidFill>
                  <a:srgbClr val="7030A0"/>
                </a:solidFill>
                <a:latin typeface="Consolas" panose="020B0609020204030204" pitchFamily="49" charset="0"/>
              </a:endParaRPr>
            </a:p>
          </p:txBody>
        </p:sp>
        <p:sp>
          <p:nvSpPr>
            <p:cNvPr id="14" name="TextBox 13">
              <a:extLst>
                <a:ext uri="{FF2B5EF4-FFF2-40B4-BE49-F238E27FC236}">
                  <a16:creationId xmlns:a16="http://schemas.microsoft.com/office/drawing/2014/main" id="{E055E442-DAA0-496C-A97B-AEA8E9BE3402}"/>
                </a:ext>
              </a:extLst>
            </p:cNvPr>
            <p:cNvSpPr txBox="1"/>
            <p:nvPr/>
          </p:nvSpPr>
          <p:spPr>
            <a:xfrm>
              <a:off x="5730240" y="2529603"/>
              <a:ext cx="1883849" cy="830997"/>
            </a:xfrm>
            <a:prstGeom prst="rect">
              <a:avLst/>
            </a:prstGeom>
            <a:noFill/>
          </p:spPr>
          <p:txBody>
            <a:bodyPr wrap="none" rtlCol="0">
              <a:spAutoFit/>
            </a:bodyPr>
            <a:lstStyle/>
            <a:p>
              <a:r>
                <a:rPr lang="en-GB" sz="2400" dirty="0">
                  <a:latin typeface="Consolas" panose="020B0609020204030204" pitchFamily="49" charset="0"/>
                </a:rPr>
                <a:t>index.html</a:t>
              </a:r>
            </a:p>
            <a:p>
              <a:r>
                <a:rPr lang="en-GB" sz="2400" dirty="0">
                  <a:latin typeface="Consolas" panose="020B0609020204030204" pitchFamily="49" charset="0"/>
                </a:rPr>
                <a:t>style.css</a:t>
              </a:r>
            </a:p>
          </p:txBody>
        </p:sp>
      </p:grpSp>
      <p:grpSp>
        <p:nvGrpSpPr>
          <p:cNvPr id="25" name="pages">
            <a:extLst>
              <a:ext uri="{FF2B5EF4-FFF2-40B4-BE49-F238E27FC236}">
                <a16:creationId xmlns:a16="http://schemas.microsoft.com/office/drawing/2014/main" id="{2D4AA3C8-D048-4F44-A77B-E22176FEA2D0}"/>
              </a:ext>
            </a:extLst>
          </p:cNvPr>
          <p:cNvGrpSpPr/>
          <p:nvPr/>
        </p:nvGrpSpPr>
        <p:grpSpPr>
          <a:xfrm>
            <a:off x="2327021" y="3590550"/>
            <a:ext cx="2407067" cy="1200329"/>
            <a:chOff x="2327021" y="3590550"/>
            <a:chExt cx="2407067" cy="1200329"/>
          </a:xfrm>
        </p:grpSpPr>
        <p:sp>
          <p:nvSpPr>
            <p:cNvPr id="12" name="TextBox 11">
              <a:extLst>
                <a:ext uri="{FF2B5EF4-FFF2-40B4-BE49-F238E27FC236}">
                  <a16:creationId xmlns:a16="http://schemas.microsoft.com/office/drawing/2014/main" id="{E6B9CBBF-A2CD-4799-8D5D-68FEB90DCE1D}"/>
                </a:ext>
              </a:extLst>
            </p:cNvPr>
            <p:cNvSpPr txBox="1"/>
            <p:nvPr/>
          </p:nvSpPr>
          <p:spPr>
            <a:xfrm rot="16200000">
              <a:off x="2003374" y="3924535"/>
              <a:ext cx="1170513" cy="523220"/>
            </a:xfrm>
            <a:prstGeom prst="rect">
              <a:avLst/>
            </a:prstGeom>
            <a:noFill/>
          </p:spPr>
          <p:txBody>
            <a:bodyPr wrap="none" rtlCol="0">
              <a:spAutoFit/>
            </a:bodyPr>
            <a:lstStyle/>
            <a:p>
              <a:pPr algn="ctr"/>
              <a:r>
                <a:rPr lang="en-GB" sz="2800" dirty="0">
                  <a:solidFill>
                    <a:srgbClr val="7030A0"/>
                  </a:solidFill>
                  <a:latin typeface="Consolas" panose="020B0609020204030204" pitchFamily="49" charset="0"/>
                </a:rPr>
                <a:t>pages</a:t>
              </a:r>
            </a:p>
          </p:txBody>
        </p:sp>
        <p:sp>
          <p:nvSpPr>
            <p:cNvPr id="16" name="TextBox 15">
              <a:extLst>
                <a:ext uri="{FF2B5EF4-FFF2-40B4-BE49-F238E27FC236}">
                  <a16:creationId xmlns:a16="http://schemas.microsoft.com/office/drawing/2014/main" id="{FE44DC60-397C-4A2A-B1A6-FB8C18628B6E}"/>
                </a:ext>
              </a:extLst>
            </p:cNvPr>
            <p:cNvSpPr txBox="1"/>
            <p:nvPr/>
          </p:nvSpPr>
          <p:spPr>
            <a:xfrm>
              <a:off x="2850239" y="3590550"/>
              <a:ext cx="1883849" cy="1200329"/>
            </a:xfrm>
            <a:prstGeom prst="rect">
              <a:avLst/>
            </a:prstGeom>
            <a:noFill/>
          </p:spPr>
          <p:txBody>
            <a:bodyPr wrap="none" rtlCol="0">
              <a:spAutoFit/>
            </a:bodyPr>
            <a:lstStyle/>
            <a:p>
              <a:r>
                <a:rPr lang="en-GB" sz="2400" dirty="0">
                  <a:latin typeface="Consolas" panose="020B0609020204030204" pitchFamily="49" charset="0"/>
                </a:rPr>
                <a:t>cats.html</a:t>
              </a:r>
            </a:p>
            <a:p>
              <a:r>
                <a:rPr lang="en-GB" sz="2400" dirty="0">
                  <a:latin typeface="Consolas" panose="020B0609020204030204" pitchFamily="49" charset="0"/>
                </a:rPr>
                <a:t>dogs.html</a:t>
              </a:r>
            </a:p>
            <a:p>
              <a:r>
                <a:rPr lang="en-GB" sz="2400" dirty="0">
                  <a:latin typeface="Consolas" panose="020B0609020204030204" pitchFamily="49" charset="0"/>
                </a:rPr>
                <a:t>sheep.html</a:t>
              </a:r>
            </a:p>
          </p:txBody>
        </p:sp>
      </p:grpSp>
      <p:grpSp>
        <p:nvGrpSpPr>
          <p:cNvPr id="26" name="media">
            <a:extLst>
              <a:ext uri="{FF2B5EF4-FFF2-40B4-BE49-F238E27FC236}">
                <a16:creationId xmlns:a16="http://schemas.microsoft.com/office/drawing/2014/main" id="{DCBF9B58-7877-4A73-B1E0-F31136312584}"/>
              </a:ext>
            </a:extLst>
          </p:cNvPr>
          <p:cNvGrpSpPr/>
          <p:nvPr/>
        </p:nvGrpSpPr>
        <p:grpSpPr>
          <a:xfrm>
            <a:off x="8087021" y="3624757"/>
            <a:ext cx="2067231" cy="1200329"/>
            <a:chOff x="8087021" y="3624757"/>
            <a:chExt cx="2067231" cy="1200329"/>
          </a:xfrm>
        </p:grpSpPr>
        <p:sp>
          <p:nvSpPr>
            <p:cNvPr id="13" name="TextBox 12">
              <a:extLst>
                <a:ext uri="{FF2B5EF4-FFF2-40B4-BE49-F238E27FC236}">
                  <a16:creationId xmlns:a16="http://schemas.microsoft.com/office/drawing/2014/main" id="{2F4D631F-6467-4B69-BB4B-FBE62ED1F8AD}"/>
                </a:ext>
              </a:extLst>
            </p:cNvPr>
            <p:cNvSpPr txBox="1"/>
            <p:nvPr/>
          </p:nvSpPr>
          <p:spPr>
            <a:xfrm rot="16200000">
              <a:off x="7763374" y="3967799"/>
              <a:ext cx="1170513" cy="523220"/>
            </a:xfrm>
            <a:prstGeom prst="rect">
              <a:avLst/>
            </a:prstGeom>
            <a:noFill/>
          </p:spPr>
          <p:txBody>
            <a:bodyPr wrap="none" rtlCol="0">
              <a:spAutoFit/>
            </a:bodyPr>
            <a:lstStyle/>
            <a:p>
              <a:pPr algn="ctr"/>
              <a:r>
                <a:rPr lang="en-GB" sz="2800" dirty="0">
                  <a:solidFill>
                    <a:srgbClr val="7030A0"/>
                  </a:solidFill>
                  <a:latin typeface="Consolas" panose="020B0609020204030204" pitchFamily="49" charset="0"/>
                </a:rPr>
                <a:t>media</a:t>
              </a:r>
            </a:p>
          </p:txBody>
        </p:sp>
        <p:sp>
          <p:nvSpPr>
            <p:cNvPr id="19" name="TextBox 18">
              <a:extLst>
                <a:ext uri="{FF2B5EF4-FFF2-40B4-BE49-F238E27FC236}">
                  <a16:creationId xmlns:a16="http://schemas.microsoft.com/office/drawing/2014/main" id="{601F4081-812A-4517-AEF3-08B8E5BE74D2}"/>
                </a:ext>
              </a:extLst>
            </p:cNvPr>
            <p:cNvSpPr txBox="1"/>
            <p:nvPr/>
          </p:nvSpPr>
          <p:spPr>
            <a:xfrm>
              <a:off x="8610240" y="3624757"/>
              <a:ext cx="1544012" cy="1200329"/>
            </a:xfrm>
            <a:prstGeom prst="rect">
              <a:avLst/>
            </a:prstGeom>
            <a:noFill/>
          </p:spPr>
          <p:txBody>
            <a:bodyPr wrap="none" rtlCol="0">
              <a:spAutoFit/>
            </a:bodyPr>
            <a:lstStyle/>
            <a:p>
              <a:r>
                <a:rPr lang="en-GB" sz="2400" dirty="0">
                  <a:latin typeface="Consolas" panose="020B0609020204030204" pitchFamily="49" charset="0"/>
                </a:rPr>
                <a:t>lamb.jpg</a:t>
              </a:r>
            </a:p>
            <a:p>
              <a:r>
                <a:rPr lang="en-GB" sz="2400" dirty="0">
                  <a:latin typeface="Consolas" panose="020B0609020204030204" pitchFamily="49" charset="0"/>
                </a:rPr>
                <a:t>lion.png</a:t>
              </a:r>
            </a:p>
            <a:p>
              <a:r>
                <a:rPr lang="en-GB" sz="2400" dirty="0">
                  <a:latin typeface="Consolas" panose="020B0609020204030204" pitchFamily="49" charset="0"/>
                </a:rPr>
                <a:t>wolf.gif</a:t>
              </a:r>
            </a:p>
          </p:txBody>
        </p:sp>
      </p:grpSp>
      <p:sp>
        <p:nvSpPr>
          <p:cNvPr id="22" name="Callout: Bent Line with No Border 21">
            <a:extLst>
              <a:ext uri="{FF2B5EF4-FFF2-40B4-BE49-F238E27FC236}">
                <a16:creationId xmlns:a16="http://schemas.microsoft.com/office/drawing/2014/main" id="{07A86949-E86B-4892-ABF0-D85995D93C10}"/>
              </a:ext>
            </a:extLst>
          </p:cNvPr>
          <p:cNvSpPr/>
          <p:nvPr/>
        </p:nvSpPr>
        <p:spPr>
          <a:xfrm flipH="1">
            <a:off x="2850240" y="2125860"/>
            <a:ext cx="1500430" cy="862642"/>
          </a:xfrm>
          <a:prstGeom prst="callout2">
            <a:avLst>
              <a:gd name="adj1" fmla="val 49217"/>
              <a:gd name="adj2" fmla="val -30"/>
              <a:gd name="adj3" fmla="val 49740"/>
              <a:gd name="adj4" fmla="val -12980"/>
              <a:gd name="adj5" fmla="val 84255"/>
              <a:gd name="adj6" fmla="val -561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Folder</a:t>
            </a:r>
          </a:p>
        </p:txBody>
      </p:sp>
      <p:sp>
        <p:nvSpPr>
          <p:cNvPr id="23" name="Callout: Bent Line with No Border 22">
            <a:extLst>
              <a:ext uri="{FF2B5EF4-FFF2-40B4-BE49-F238E27FC236}">
                <a16:creationId xmlns:a16="http://schemas.microsoft.com/office/drawing/2014/main" id="{CE7B039D-1DE0-4F0F-AB4B-F123BE21C45D}"/>
              </a:ext>
            </a:extLst>
          </p:cNvPr>
          <p:cNvSpPr/>
          <p:nvPr/>
        </p:nvSpPr>
        <p:spPr>
          <a:xfrm>
            <a:off x="8474976" y="2125860"/>
            <a:ext cx="1500430" cy="862642"/>
          </a:xfrm>
          <a:prstGeom prst="callout2">
            <a:avLst>
              <a:gd name="adj1" fmla="val 49217"/>
              <a:gd name="adj2" fmla="val -30"/>
              <a:gd name="adj3" fmla="val 49740"/>
              <a:gd name="adj4" fmla="val -12980"/>
              <a:gd name="adj5" fmla="val 84255"/>
              <a:gd name="adj6" fmla="val -561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Files</a:t>
            </a:r>
          </a:p>
        </p:txBody>
      </p:sp>
    </p:spTree>
    <p:extLst>
      <p:ext uri="{BB962C8B-B14F-4D97-AF65-F5344CB8AC3E}">
        <p14:creationId xmlns:p14="http://schemas.microsoft.com/office/powerpoint/2010/main" val="13058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1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Grouping - </a:t>
            </a:r>
            <a:r>
              <a:rPr lang="en-GB" dirty="0">
                <a:latin typeface="Consolas" panose="020B0609020204030204" pitchFamily="49" charset="0"/>
              </a:rPr>
              <a:t>div</a:t>
            </a:r>
            <a:r>
              <a:rPr lang="en-GB" dirty="0"/>
              <a:t>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&lt;div&gt;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&lt;h2&gt;</a:t>
            </a:r>
            <a:r>
              <a:rPr lang="en-US" altLang="en-US" sz="4000" dirty="0">
                <a:solidFill>
                  <a:srgbClr val="000000"/>
                </a:solidFill>
                <a:latin typeface="Consolas" panose="020B0609020204030204" pitchFamily="49" charset="0"/>
              </a:rPr>
              <a:t>Grouping elements</a:t>
            </a:r>
            <a:r>
              <a:rPr lang="en-US" altLang="en-US" sz="4000" dirty="0">
                <a:solidFill>
                  <a:srgbClr val="A71D5D"/>
                </a:solidFill>
                <a:latin typeface="Consolas" panose="020B0609020204030204" pitchFamily="49" charset="0"/>
              </a:rPr>
              <a:t>&lt;/h2&gt;</a:t>
            </a: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&lt;p&gt;</a:t>
            </a:r>
            <a:r>
              <a:rPr lang="en-US" altLang="en-US" sz="4000" dirty="0">
                <a:solidFill>
                  <a:srgbClr val="000000"/>
                </a:solidFill>
                <a:latin typeface="Consolas" panose="020B0609020204030204" pitchFamily="49" charset="0"/>
              </a:rPr>
              <a:t>Useful for formatting</a:t>
            </a:r>
            <a:r>
              <a:rPr lang="en-US" altLang="en-US" sz="4000" dirty="0">
                <a:solidFill>
                  <a:srgbClr val="A71D5D"/>
                </a:solidFill>
                <a:latin typeface="Consolas" panose="020B0609020204030204" pitchFamily="49" charset="0"/>
              </a:rPr>
              <a:t>&lt;/p&gt;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&lt;/div&gt;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GB" sz="3600" dirty="0">
              <a:latin typeface="Consolas" panose="020B0609020204030204" pitchFamily="49" charset="0"/>
            </a:endParaRPr>
          </a:p>
        </p:txBody>
      </p:sp>
      <p:sp>
        <p:nvSpPr>
          <p:cNvPr id="4" name="TextBox 3">
            <a:extLst>
              <a:ext uri="{FF2B5EF4-FFF2-40B4-BE49-F238E27FC236}">
                <a16:creationId xmlns:a16="http://schemas.microsoft.com/office/drawing/2014/main" id="{C40978C1-2FE4-9664-9E88-60E85F4313AC}"/>
              </a:ext>
            </a:extLst>
          </p:cNvPr>
          <p:cNvSpPr txBox="1"/>
          <p:nvPr/>
        </p:nvSpPr>
        <p:spPr>
          <a:xfrm>
            <a:off x="2454089" y="5846544"/>
            <a:ext cx="7283853" cy="646331"/>
          </a:xfrm>
          <a:prstGeom prst="rect">
            <a:avLst/>
          </a:prstGeom>
          <a:noFill/>
        </p:spPr>
        <p:txBody>
          <a:bodyPr wrap="none" rtlCol="0">
            <a:spAutoFit/>
          </a:bodyPr>
          <a:lstStyle/>
          <a:p>
            <a:pPr algn="ctr"/>
            <a:r>
              <a:rPr lang="en-GB" sz="3600" dirty="0">
                <a:solidFill>
                  <a:srgbClr val="7030A0"/>
                </a:solidFill>
              </a:rPr>
              <a:t>A </a:t>
            </a:r>
            <a:r>
              <a:rPr lang="en-GB" sz="3600" dirty="0">
                <a:solidFill>
                  <a:srgbClr val="A71D5D"/>
                </a:solidFill>
                <a:latin typeface="Consolas" panose="020B0609020204030204" pitchFamily="49" charset="0"/>
              </a:rPr>
              <a:t>div</a:t>
            </a:r>
            <a:r>
              <a:rPr lang="en-GB" sz="3600" dirty="0">
                <a:solidFill>
                  <a:srgbClr val="7030A0"/>
                </a:solidFill>
              </a:rPr>
              <a:t> element is there for its children</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11258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left)">
                                      <p:cBhvr>
                                        <p:cTn id="3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1A08D8C-B9B1-39ED-4D7E-C50DA1EC0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45081A-E8C7-D51F-B8F2-69E13EC719B8}"/>
              </a:ext>
            </a:extLst>
          </p:cNvPr>
          <p:cNvSpPr>
            <a:spLocks noGrp="1"/>
          </p:cNvSpPr>
          <p:nvPr>
            <p:ph type="title"/>
          </p:nvPr>
        </p:nvSpPr>
        <p:spPr/>
        <p:txBody>
          <a:bodyPr/>
          <a:lstStyle/>
          <a:p>
            <a:r>
              <a:rPr lang="en-GB" dirty="0"/>
              <a:t>Grouping - </a:t>
            </a:r>
            <a:r>
              <a:rPr lang="en-GB" dirty="0">
                <a:latin typeface="Consolas" panose="020B0609020204030204" pitchFamily="49" charset="0"/>
              </a:rPr>
              <a:t>div</a:t>
            </a:r>
            <a:r>
              <a:rPr lang="en-GB" dirty="0"/>
              <a:t>	</a:t>
            </a:r>
          </a:p>
        </p:txBody>
      </p:sp>
      <p:sp>
        <p:nvSpPr>
          <p:cNvPr id="3" name="Content Placeholder 2">
            <a:extLst>
              <a:ext uri="{FF2B5EF4-FFF2-40B4-BE49-F238E27FC236}">
                <a16:creationId xmlns:a16="http://schemas.microsoft.com/office/drawing/2014/main" id="{B45CD6D6-9A75-9590-22EF-A4DD7AEEBB99}"/>
              </a:ext>
            </a:extLst>
          </p:cNvPr>
          <p:cNvSpPr>
            <a:spLocks noGrp="1"/>
          </p:cNvSpPr>
          <p:nvPr>
            <p:ph idx="1"/>
          </p:nvPr>
        </p:nvSpPr>
        <p:spPr/>
        <p:txBody>
          <a:bodyPr>
            <a:no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&lt;div&gt;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&lt;h3&gt;</a:t>
            </a:r>
            <a:r>
              <a:rPr lang="en-US" altLang="en-US" sz="4000" dirty="0">
                <a:solidFill>
                  <a:srgbClr val="000000"/>
                </a:solidFill>
                <a:latin typeface="Consolas" panose="020B0609020204030204" pitchFamily="49" charset="0"/>
              </a:rPr>
              <a:t>div groups elements</a:t>
            </a:r>
            <a:r>
              <a:rPr lang="en-US" altLang="en-US" sz="4000" dirty="0">
                <a:solidFill>
                  <a:srgbClr val="A71D5D"/>
                </a:solidFill>
                <a:latin typeface="Consolas" panose="020B0609020204030204" pitchFamily="49" charset="0"/>
              </a:rPr>
              <a:t>&lt;/h3&gt;</a:t>
            </a: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&lt;p&gt;</a:t>
            </a:r>
            <a:r>
              <a:rPr lang="en-US" altLang="en-US" sz="4000" dirty="0">
                <a:solidFill>
                  <a:srgbClr val="000000"/>
                </a:solidFill>
                <a:latin typeface="Consolas" panose="020B0609020204030204" pitchFamily="49" charset="0"/>
              </a:rPr>
              <a:t>Useful for formatting</a:t>
            </a:r>
            <a:r>
              <a:rPr lang="en-US" altLang="en-US" sz="4000" dirty="0">
                <a:solidFill>
                  <a:srgbClr val="A71D5D"/>
                </a:solidFill>
                <a:latin typeface="Consolas" panose="020B0609020204030204" pitchFamily="49" charset="0"/>
              </a:rPr>
              <a:t>&lt;/p&gt;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&lt;/div&gt;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GB" sz="3600" dirty="0">
              <a:latin typeface="Consolas" panose="020B0609020204030204" pitchFamily="49" charset="0"/>
            </a:endParaRPr>
          </a:p>
        </p:txBody>
      </p:sp>
      <p:sp>
        <p:nvSpPr>
          <p:cNvPr id="4" name="TextBox 3">
            <a:extLst>
              <a:ext uri="{FF2B5EF4-FFF2-40B4-BE49-F238E27FC236}">
                <a16:creationId xmlns:a16="http://schemas.microsoft.com/office/drawing/2014/main" id="{D72DFD4E-BB8C-CF14-12DE-A98BA6909324}"/>
              </a:ext>
            </a:extLst>
          </p:cNvPr>
          <p:cNvSpPr txBox="1"/>
          <p:nvPr/>
        </p:nvSpPr>
        <p:spPr>
          <a:xfrm>
            <a:off x="2200815" y="5846544"/>
            <a:ext cx="6169446" cy="646331"/>
          </a:xfrm>
          <a:prstGeom prst="rect">
            <a:avLst/>
          </a:prstGeom>
          <a:noFill/>
        </p:spPr>
        <p:txBody>
          <a:bodyPr wrap="none" rtlCol="0">
            <a:spAutoFit/>
          </a:bodyPr>
          <a:lstStyle/>
          <a:p>
            <a:r>
              <a:rPr lang="en-GB" sz="3600" dirty="0">
                <a:solidFill>
                  <a:srgbClr val="7030A0"/>
                </a:solidFill>
              </a:rPr>
              <a:t>A </a:t>
            </a:r>
            <a:r>
              <a:rPr lang="en-GB" sz="3600" dirty="0">
                <a:solidFill>
                  <a:srgbClr val="A71D5D"/>
                </a:solidFill>
                <a:latin typeface="Consolas" panose="020B0609020204030204" pitchFamily="49" charset="0"/>
              </a:rPr>
              <a:t>     </a:t>
            </a:r>
            <a:r>
              <a:rPr lang="en-GB" sz="3600" dirty="0">
                <a:solidFill>
                  <a:srgbClr val="7030A0"/>
                </a:solidFill>
              </a:rPr>
              <a:t> element is there for its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29401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78CDB5E-6EEB-4FE4-5FDA-556CBFDF6B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DB29888-40A1-2071-D217-C0EA487D93AA}"/>
              </a:ext>
            </a:extLst>
          </p:cNvPr>
          <p:cNvSpPr txBox="1"/>
          <p:nvPr/>
        </p:nvSpPr>
        <p:spPr>
          <a:xfrm>
            <a:off x="1356122" y="889843"/>
            <a:ext cx="9479756" cy="4247317"/>
          </a:xfrm>
          <a:prstGeom prst="rect">
            <a:avLst/>
          </a:prstGeom>
          <a:noFill/>
        </p:spPr>
        <p:txBody>
          <a:bodyPr wrap="square">
            <a:spAutoFit/>
          </a:bodyPr>
          <a:lstStyle/>
          <a:p>
            <a:r>
              <a:rPr lang="en-GB" i="0" dirty="0">
                <a:effectLst/>
                <a:latin typeface="Arial" panose="020B0604020202020204" pitchFamily="34" charset="0"/>
                <a:cs typeface="Arial" panose="020B0604020202020204" pitchFamily="34" charset="0"/>
              </a:rPr>
              <a:t>&lt;table&gt;</a:t>
            </a:r>
          </a:p>
          <a:p>
            <a:r>
              <a:rPr lang="en-GB" dirty="0">
                <a:latin typeface="Arial" panose="020B0604020202020204" pitchFamily="34" charset="0"/>
                <a:cs typeface="Arial" panose="020B0604020202020204" pitchFamily="34" charset="0"/>
              </a:rPr>
              <a:t>&lt;caption&gt;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&lt;</a:t>
            </a:r>
            <a:r>
              <a:rPr lang="en-GB" dirty="0" err="1">
                <a:latin typeface="Arial" panose="020B0604020202020204" pitchFamily="34" charset="0"/>
                <a:cs typeface="Arial" panose="020B0604020202020204" pitchFamily="34" charset="0"/>
              </a:rPr>
              <a:t>thead</a:t>
            </a:r>
            <a:r>
              <a:rPr lang="en-GB" dirty="0">
                <a:latin typeface="Arial" panose="020B0604020202020204" pitchFamily="34" charset="0"/>
                <a:cs typeface="Arial" panose="020B0604020202020204" pitchFamily="34" charset="0"/>
              </a:rPr>
              <a:t>&gt;</a:t>
            </a:r>
          </a:p>
          <a:p>
            <a:r>
              <a:rPr lang="en-GB" i="0" dirty="0">
                <a:effectLst/>
                <a:latin typeface="Arial" panose="020B0604020202020204" pitchFamily="34" charset="0"/>
                <a:cs typeface="Arial" panose="020B0604020202020204" pitchFamily="34" charset="0"/>
              </a:rPr>
              <a:t>&lt;tr&gt;&lt;</a:t>
            </a:r>
            <a:r>
              <a:rPr lang="en-GB" i="0" dirty="0" err="1">
                <a:effectLst/>
                <a:latin typeface="Arial" panose="020B0604020202020204" pitchFamily="34" charset="0"/>
                <a:cs typeface="Arial" panose="020B0604020202020204" pitchFamily="34" charset="0"/>
              </a:rPr>
              <a:t>th</a:t>
            </a:r>
            <a:r>
              <a:rPr lang="en-GB" i="0" dirty="0">
                <a:effectLst/>
                <a:latin typeface="Arial" panose="020B0604020202020204" pitchFamily="34" charset="0"/>
                <a:cs typeface="Arial" panose="020B0604020202020204" pitchFamily="34" charset="0"/>
              </a:rPr>
              <a:t>&gt;</a:t>
            </a:r>
          </a:p>
          <a:p>
            <a:r>
              <a:rPr lang="en-GB" dirty="0">
                <a:latin typeface="Arial" panose="020B0604020202020204" pitchFamily="34" charset="0"/>
                <a:cs typeface="Arial" panose="020B0604020202020204" pitchFamily="34" charset="0"/>
              </a:rPr>
              <a:t>&lt;tr&gt;&lt;</a:t>
            </a:r>
            <a:r>
              <a:rPr lang="en-GB" dirty="0" err="1">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colspan</a:t>
            </a:r>
            <a:r>
              <a:rPr lang="en-GB" dirty="0">
                <a:latin typeface="Arial" panose="020B0604020202020204" pitchFamily="34" charset="0"/>
                <a:cs typeface="Arial" panose="020B0604020202020204" pitchFamily="34" charset="0"/>
              </a:rPr>
              <a:t>="3"&gt;</a:t>
            </a:r>
          </a:p>
          <a:p>
            <a:r>
              <a:rPr lang="en-GB" dirty="0">
                <a:latin typeface="Arial" panose="020B0604020202020204" pitchFamily="34" charset="0"/>
                <a:cs typeface="Arial" panose="020B0604020202020204" pitchFamily="34" charset="0"/>
              </a:rPr>
              <a:t>&lt;tr&gt;&lt;</a:t>
            </a:r>
            <a:r>
              <a:rPr lang="en-GB" dirty="0" err="1">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rowspan</a:t>
            </a:r>
            <a:r>
              <a:rPr lang="en-GB" dirty="0">
                <a:latin typeface="Arial" panose="020B0604020202020204" pitchFamily="34" charset="0"/>
                <a:cs typeface="Arial" panose="020B0604020202020204" pitchFamily="34" charset="0"/>
              </a:rPr>
              <a:t>="2"&gt;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&lt;</a:t>
            </a:r>
            <a:r>
              <a:rPr lang="en-GB" dirty="0" err="1">
                <a:latin typeface="Arial" panose="020B0604020202020204" pitchFamily="34" charset="0"/>
                <a:cs typeface="Arial" panose="020B0604020202020204" pitchFamily="34" charset="0"/>
              </a:rPr>
              <a:t>tbody</a:t>
            </a:r>
            <a:r>
              <a:rPr lang="en-GB" dirty="0">
                <a:latin typeface="Arial" panose="020B0604020202020204" pitchFamily="34" charset="0"/>
                <a:cs typeface="Arial" panose="020B0604020202020204" pitchFamily="34" charset="0"/>
              </a:rPr>
              <a:t>&gt;</a:t>
            </a:r>
          </a:p>
          <a:p>
            <a:r>
              <a:rPr lang="en-GB" dirty="0">
                <a:latin typeface="Arial" panose="020B0604020202020204" pitchFamily="34" charset="0"/>
                <a:cs typeface="Arial" panose="020B0604020202020204" pitchFamily="34" charset="0"/>
              </a:rPr>
              <a:t>&lt;tr&gt;&lt;td&gt;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&lt;</a:t>
            </a:r>
            <a:r>
              <a:rPr lang="en-GB" dirty="0" err="1">
                <a:latin typeface="Arial" panose="020B0604020202020204" pitchFamily="34" charset="0"/>
                <a:cs typeface="Arial" panose="020B0604020202020204" pitchFamily="34" charset="0"/>
              </a:rPr>
              <a:t>tfoot</a:t>
            </a:r>
            <a:r>
              <a:rPr lang="en-GB" dirty="0">
                <a:latin typeface="Arial" panose="020B0604020202020204" pitchFamily="34" charset="0"/>
                <a:cs typeface="Arial" panose="020B0604020202020204" pitchFamily="34" charset="0"/>
              </a:rPr>
              <a:t>&gt;</a:t>
            </a:r>
          </a:p>
          <a:p>
            <a:r>
              <a:rPr lang="en-GB" i="0" dirty="0">
                <a:effectLst/>
                <a:latin typeface="Arial" panose="020B0604020202020204" pitchFamily="34" charset="0"/>
                <a:cs typeface="Arial" panose="020B0604020202020204" pitchFamily="34" charset="0"/>
              </a:rPr>
              <a:t>&lt;tr&gt;&lt;td&gt;</a:t>
            </a:r>
          </a:p>
          <a:p>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&lt;summary&gt;</a:t>
            </a:r>
          </a:p>
        </p:txBody>
      </p:sp>
    </p:spTree>
    <p:extLst>
      <p:ext uri="{BB962C8B-B14F-4D97-AF65-F5344CB8AC3E}">
        <p14:creationId xmlns:p14="http://schemas.microsoft.com/office/powerpoint/2010/main" val="2352268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MIME Types – Images / Files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idx="1"/>
          </p:nvPr>
        </p:nvSpPr>
        <p:spPr>
          <a:xfrm>
            <a:off x="838200" y="1825624"/>
            <a:ext cx="10515600" cy="4848713"/>
          </a:xfrm>
        </p:spPr>
        <p:txBody>
          <a:bodyPr>
            <a:normAutofit/>
          </a:bodyPr>
          <a:lstStyle/>
          <a:p>
            <a:r>
              <a:rPr lang="en-GB" sz="3600" dirty="0">
                <a:latin typeface="Consolas" panose="020B0609020204030204" pitchFamily="49" charset="0"/>
              </a:rPr>
              <a:t>image/gif</a:t>
            </a:r>
          </a:p>
          <a:p>
            <a:r>
              <a:rPr lang="en-GB" sz="3600" dirty="0">
                <a:latin typeface="Consolas" panose="020B0609020204030204" pitchFamily="49" charset="0"/>
              </a:rPr>
              <a:t>image/jpeg</a:t>
            </a:r>
          </a:p>
          <a:p>
            <a:r>
              <a:rPr lang="en-GB" sz="3600" dirty="0">
                <a:latin typeface="Consolas" panose="020B0609020204030204" pitchFamily="49" charset="0"/>
              </a:rPr>
              <a:t>image/</a:t>
            </a:r>
            <a:r>
              <a:rPr lang="en-GB" sz="3600" dirty="0" err="1">
                <a:latin typeface="Consolas" panose="020B0609020204030204" pitchFamily="49" charset="0"/>
              </a:rPr>
              <a:t>png</a:t>
            </a:r>
            <a:endParaRPr lang="en-GB" sz="3600" dirty="0">
              <a:latin typeface="Consolas" panose="020B0609020204030204" pitchFamily="49" charset="0"/>
            </a:endParaRPr>
          </a:p>
          <a:p>
            <a:r>
              <a:rPr lang="en-GB" sz="3600" dirty="0">
                <a:latin typeface="Consolas" panose="020B0609020204030204" pitchFamily="49" charset="0"/>
              </a:rPr>
              <a:t>text/</a:t>
            </a:r>
            <a:r>
              <a:rPr lang="en-GB" sz="3600" dirty="0" err="1">
                <a:latin typeface="Consolas" panose="020B0609020204030204" pitchFamily="49" charset="0"/>
              </a:rPr>
              <a:t>css</a:t>
            </a:r>
            <a:endParaRPr lang="en-GB" sz="3600" dirty="0">
              <a:latin typeface="Consolas" panose="020B0609020204030204" pitchFamily="49" charset="0"/>
            </a:endParaRPr>
          </a:p>
          <a:p>
            <a:r>
              <a:rPr lang="en-GB" sz="3600" dirty="0">
                <a:latin typeface="Consolas" panose="020B0609020204030204" pitchFamily="49" charset="0"/>
              </a:rPr>
              <a:t>text/</a:t>
            </a:r>
            <a:r>
              <a:rPr lang="en-GB" sz="3600" dirty="0" err="1">
                <a:latin typeface="Consolas" panose="020B0609020204030204" pitchFamily="49" charset="0"/>
              </a:rPr>
              <a:t>javascript</a:t>
            </a:r>
            <a:endParaRPr lang="en-GB" sz="3600" dirty="0">
              <a:latin typeface="Consolas" panose="020B0609020204030204" pitchFamily="49" charset="0"/>
            </a:endParaRPr>
          </a:p>
        </p:txBody>
      </p:sp>
      <p:grpSp>
        <p:nvGrpSpPr>
          <p:cNvPr id="5" name="Group 4">
            <a:extLst>
              <a:ext uri="{FF2B5EF4-FFF2-40B4-BE49-F238E27FC236}">
                <a16:creationId xmlns:a16="http://schemas.microsoft.com/office/drawing/2014/main" id="{4A998278-E3AA-3A99-CA7F-AD168F4F5BFB}"/>
              </a:ext>
            </a:extLst>
          </p:cNvPr>
          <p:cNvGrpSpPr/>
          <p:nvPr/>
        </p:nvGrpSpPr>
        <p:grpSpPr>
          <a:xfrm>
            <a:off x="5017912" y="1955921"/>
            <a:ext cx="2915187" cy="1869273"/>
            <a:chOff x="3844205" y="3232875"/>
            <a:chExt cx="2915187" cy="2423752"/>
          </a:xfrm>
        </p:grpSpPr>
        <p:sp>
          <p:nvSpPr>
            <p:cNvPr id="6" name="TextBox 5">
              <a:extLst>
                <a:ext uri="{FF2B5EF4-FFF2-40B4-BE49-F238E27FC236}">
                  <a16:creationId xmlns:a16="http://schemas.microsoft.com/office/drawing/2014/main" id="{70319743-DC6D-213F-96A4-01D6AB5BBFFB}"/>
                </a:ext>
              </a:extLst>
            </p:cNvPr>
            <p:cNvSpPr txBox="1"/>
            <p:nvPr/>
          </p:nvSpPr>
          <p:spPr>
            <a:xfrm>
              <a:off x="4496307" y="4024643"/>
              <a:ext cx="2263085" cy="840215"/>
            </a:xfrm>
            <a:prstGeom prst="rect">
              <a:avLst/>
            </a:prstGeom>
            <a:noFill/>
          </p:spPr>
          <p:txBody>
            <a:bodyPr wrap="square" rtlCol="0">
              <a:spAutoFit/>
            </a:bodyPr>
            <a:lstStyle/>
            <a:p>
              <a:r>
                <a:rPr lang="en-GB" sz="3600" dirty="0"/>
                <a:t>Image files</a:t>
              </a:r>
              <a:endParaRPr lang="en-GB" sz="3600" dirty="0">
                <a:solidFill>
                  <a:srgbClr val="7030A0"/>
                </a:solidFill>
                <a:latin typeface="Consolas" panose="020B0609020204030204" pitchFamily="49" charset="0"/>
              </a:endParaRPr>
            </a:p>
          </p:txBody>
        </p:sp>
        <p:sp>
          <p:nvSpPr>
            <p:cNvPr id="7" name="Right Brace 6">
              <a:extLst>
                <a:ext uri="{FF2B5EF4-FFF2-40B4-BE49-F238E27FC236}">
                  <a16:creationId xmlns:a16="http://schemas.microsoft.com/office/drawing/2014/main" id="{135B00E6-24C9-1207-FD38-92793CDBE4A9}"/>
                </a:ext>
              </a:extLst>
            </p:cNvPr>
            <p:cNvSpPr/>
            <p:nvPr/>
          </p:nvSpPr>
          <p:spPr>
            <a:xfrm>
              <a:off x="3844205" y="3232875"/>
              <a:ext cx="372533" cy="2423752"/>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DE069F22-6F4E-FF6F-9D7F-899EF3D5D275}"/>
              </a:ext>
            </a:extLst>
          </p:cNvPr>
          <p:cNvGrpSpPr/>
          <p:nvPr/>
        </p:nvGrpSpPr>
        <p:grpSpPr>
          <a:xfrm>
            <a:off x="5017911" y="4016610"/>
            <a:ext cx="2915187" cy="1123470"/>
            <a:chOff x="2703690" y="3574663"/>
            <a:chExt cx="2915187" cy="1123470"/>
          </a:xfrm>
        </p:grpSpPr>
        <p:sp>
          <p:nvSpPr>
            <p:cNvPr id="9" name="TextBox 8">
              <a:extLst>
                <a:ext uri="{FF2B5EF4-FFF2-40B4-BE49-F238E27FC236}">
                  <a16:creationId xmlns:a16="http://schemas.microsoft.com/office/drawing/2014/main" id="{38307088-856A-97FC-D947-9DC2C45EB0DD}"/>
                </a:ext>
              </a:extLst>
            </p:cNvPr>
            <p:cNvSpPr txBox="1"/>
            <p:nvPr/>
          </p:nvSpPr>
          <p:spPr>
            <a:xfrm>
              <a:off x="3355792" y="3813232"/>
              <a:ext cx="2263085" cy="646331"/>
            </a:xfrm>
            <a:prstGeom prst="rect">
              <a:avLst/>
            </a:prstGeom>
            <a:noFill/>
          </p:spPr>
          <p:txBody>
            <a:bodyPr wrap="square" rtlCol="0">
              <a:spAutoFit/>
            </a:bodyPr>
            <a:lstStyle/>
            <a:p>
              <a:r>
                <a:rPr lang="en-GB" sz="3600" dirty="0"/>
                <a:t>Linked files</a:t>
              </a:r>
              <a:endParaRPr lang="en-GB" sz="3600" dirty="0">
                <a:solidFill>
                  <a:srgbClr val="7030A0"/>
                </a:solidFill>
                <a:latin typeface="Consolas" panose="020B0609020204030204" pitchFamily="49" charset="0"/>
              </a:endParaRPr>
            </a:p>
          </p:txBody>
        </p:sp>
        <p:sp>
          <p:nvSpPr>
            <p:cNvPr id="10" name="Right Brace 9">
              <a:extLst>
                <a:ext uri="{FF2B5EF4-FFF2-40B4-BE49-F238E27FC236}">
                  <a16:creationId xmlns:a16="http://schemas.microsoft.com/office/drawing/2014/main" id="{E3937D48-A418-3EB8-7452-416A063542E7}"/>
                </a:ext>
              </a:extLst>
            </p:cNvPr>
            <p:cNvSpPr/>
            <p:nvPr/>
          </p:nvSpPr>
          <p:spPr>
            <a:xfrm>
              <a:off x="2703690" y="3574663"/>
              <a:ext cx="372533" cy="1123470"/>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93111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1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1000"/>
                                        <p:tgtEl>
                                          <p:spTgt spid="3">
                                            <p:txEl>
                                              <p:pRg st="3" end="3"/>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1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CED83-83D0-7E02-95C0-F76E44817BCB}"/>
              </a:ext>
            </a:extLst>
          </p:cNvPr>
          <p:cNvSpPr txBox="1"/>
          <p:nvPr/>
        </p:nvSpPr>
        <p:spPr>
          <a:xfrm>
            <a:off x="1175385" y="1582340"/>
            <a:ext cx="9841230" cy="3693319"/>
          </a:xfrm>
          <a:prstGeom prst="rect">
            <a:avLst/>
          </a:prstGeom>
          <a:noFill/>
        </p:spPr>
        <p:txBody>
          <a:bodyPr wrap="square">
            <a:spAutoFit/>
          </a:bodyPr>
          <a:lstStyle/>
          <a:p>
            <a:pPr algn="l">
              <a:buFont typeface="Arial" panose="020B0604020202020204" pitchFamily="34" charset="0"/>
              <a:buChar char="•"/>
            </a:pPr>
            <a:r>
              <a:rPr lang="en-GB" b="1" i="0" dirty="0">
                <a:solidFill>
                  <a:srgbClr val="000000"/>
                </a:solidFill>
                <a:effectLst/>
                <a:latin typeface="CiscoSansTT"/>
              </a:rPr>
              <a:t>Hypertext</a:t>
            </a:r>
            <a:r>
              <a:rPr lang="en-GB" b="0" i="0" dirty="0">
                <a:solidFill>
                  <a:srgbClr val="000000"/>
                </a:solidFill>
                <a:effectLst/>
                <a:latin typeface="CiscoSansTT"/>
              </a:rPr>
              <a:t> refers to </a:t>
            </a:r>
            <a:r>
              <a:rPr lang="en-GB" b="1" i="0" dirty="0">
                <a:solidFill>
                  <a:srgbClr val="000000"/>
                </a:solidFill>
                <a:effectLst/>
                <a:latin typeface="CiscoSansTT"/>
              </a:rPr>
              <a:t>text that contains links to other documents or resources</a:t>
            </a:r>
            <a:r>
              <a:rPr lang="en-GB" b="0" i="0" dirty="0">
                <a:solidFill>
                  <a:srgbClr val="000000"/>
                </a:solidFill>
                <a:effectLst/>
                <a:latin typeface="CiscoSansTT"/>
              </a:rPr>
              <a:t>. In HTML, hypertext allows users to navigate between different web pages by clicking on links.</a:t>
            </a:r>
          </a:p>
          <a:p>
            <a:pPr algn="l"/>
            <a:endParaRPr lang="en-GB" b="0" i="0" dirty="0">
              <a:solidFill>
                <a:srgbClr val="000000"/>
              </a:solidFill>
              <a:effectLst/>
              <a:latin typeface="CiscoSansTT"/>
            </a:endParaRPr>
          </a:p>
          <a:p>
            <a:pPr algn="l">
              <a:buFont typeface="Arial" panose="020B0604020202020204" pitchFamily="34" charset="0"/>
              <a:buChar char="•"/>
            </a:pPr>
            <a:r>
              <a:rPr lang="en-GB" b="1" i="0" dirty="0">
                <a:solidFill>
                  <a:srgbClr val="000000"/>
                </a:solidFill>
                <a:effectLst/>
                <a:latin typeface="CiscoSansTT"/>
              </a:rPr>
              <a:t>Markup</a:t>
            </a:r>
            <a:r>
              <a:rPr lang="en-GB" b="0" i="0" dirty="0">
                <a:solidFill>
                  <a:srgbClr val="000000"/>
                </a:solidFill>
                <a:effectLst/>
                <a:latin typeface="CiscoSansTT"/>
              </a:rPr>
              <a:t> refers to the </a:t>
            </a:r>
            <a:r>
              <a:rPr lang="en-GB" b="1" i="0" dirty="0">
                <a:solidFill>
                  <a:srgbClr val="000000"/>
                </a:solidFill>
                <a:effectLst/>
                <a:latin typeface="CiscoSansTT"/>
              </a:rPr>
              <a:t>annotations or tags</a:t>
            </a:r>
            <a:r>
              <a:rPr lang="en-GB" b="0" i="0" dirty="0">
                <a:solidFill>
                  <a:srgbClr val="000000"/>
                </a:solidFill>
                <a:effectLst/>
                <a:latin typeface="CiscoSansTT"/>
              </a:rPr>
              <a:t> that are used to define the structure and formatting of content in a document. In HTML, markup tags are used to specify elements such as headings, paragraphs, images, and links that make a web page visually appealing and easy to navigate. These tags provide information to web browsers about how the content should be structured, styled, and rendered on the user's screen.</a:t>
            </a:r>
          </a:p>
          <a:p>
            <a:pPr algn="l"/>
            <a:endParaRPr lang="en-GB" b="0" i="0" dirty="0">
              <a:solidFill>
                <a:srgbClr val="000000"/>
              </a:solidFill>
              <a:effectLst/>
              <a:latin typeface="CiscoSansTT"/>
            </a:endParaRPr>
          </a:p>
          <a:p>
            <a:pPr algn="l">
              <a:buFont typeface="Arial" panose="020B0604020202020204" pitchFamily="34" charset="0"/>
              <a:buChar char="•"/>
            </a:pPr>
            <a:r>
              <a:rPr lang="en-GB" b="1" i="0" dirty="0">
                <a:solidFill>
                  <a:srgbClr val="000000"/>
                </a:solidFill>
                <a:effectLst/>
                <a:latin typeface="CiscoSansTT"/>
              </a:rPr>
              <a:t>Language</a:t>
            </a:r>
            <a:r>
              <a:rPr lang="en-GB" b="0" i="0" dirty="0">
                <a:solidFill>
                  <a:srgbClr val="000000"/>
                </a:solidFill>
                <a:effectLst/>
                <a:latin typeface="CiscoSansTT"/>
              </a:rPr>
              <a:t> refers to the </a:t>
            </a:r>
            <a:r>
              <a:rPr lang="en-GB" b="1" i="0" dirty="0">
                <a:solidFill>
                  <a:srgbClr val="000000"/>
                </a:solidFill>
                <a:effectLst/>
                <a:latin typeface="CiscoSansTT"/>
              </a:rPr>
              <a:t>system of rules and syntax used to write and interpret the markup</a:t>
            </a:r>
            <a:r>
              <a:rPr lang="en-GB" b="0" i="0" dirty="0">
                <a:solidFill>
                  <a:srgbClr val="000000"/>
                </a:solidFill>
                <a:effectLst/>
                <a:latin typeface="CiscoSansTT"/>
              </a:rPr>
              <a:t> in a consistent and standardized manner. HTML provides a set of predefined tags and attributes that define how content should be displayed and interacted with in a web browser. It's the universal translator, the language that humans, computers and browsers understand.</a:t>
            </a:r>
          </a:p>
        </p:txBody>
      </p:sp>
    </p:spTree>
    <p:extLst>
      <p:ext uri="{BB962C8B-B14F-4D97-AF65-F5344CB8AC3E}">
        <p14:creationId xmlns:p14="http://schemas.microsoft.com/office/powerpoint/2010/main" val="3735496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MIME Types – Images / Files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idx="1"/>
          </p:nvPr>
        </p:nvSpPr>
        <p:spPr>
          <a:xfrm>
            <a:off x="838200" y="1825624"/>
            <a:ext cx="10515600" cy="4848713"/>
          </a:xfrm>
        </p:spPr>
        <p:txBody>
          <a:bodyPr>
            <a:normAutofit/>
          </a:bodyPr>
          <a:lstStyle/>
          <a:p>
            <a:r>
              <a:rPr lang="en-GB" sz="3600" dirty="0">
                <a:latin typeface="Consolas" panose="020B0609020204030204" pitchFamily="49" charset="0"/>
              </a:rPr>
              <a:t>image/gif</a:t>
            </a:r>
          </a:p>
          <a:p>
            <a:r>
              <a:rPr lang="en-GB" sz="3600" dirty="0">
                <a:latin typeface="Consolas" panose="020B0609020204030204" pitchFamily="49" charset="0"/>
              </a:rPr>
              <a:t>image/jpeg</a:t>
            </a:r>
          </a:p>
          <a:p>
            <a:r>
              <a:rPr lang="en-GB" sz="3600" dirty="0">
                <a:latin typeface="Consolas" panose="020B0609020204030204" pitchFamily="49" charset="0"/>
              </a:rPr>
              <a:t>image/</a:t>
            </a:r>
            <a:r>
              <a:rPr lang="en-GB" sz="3600" dirty="0" err="1">
                <a:latin typeface="Consolas" panose="020B0609020204030204" pitchFamily="49" charset="0"/>
              </a:rPr>
              <a:t>png</a:t>
            </a:r>
            <a:endParaRPr lang="en-GB" sz="3600" dirty="0">
              <a:latin typeface="Consolas" panose="020B0609020204030204" pitchFamily="49" charset="0"/>
            </a:endParaRPr>
          </a:p>
          <a:p>
            <a:r>
              <a:rPr lang="en-GB" sz="3600" dirty="0">
                <a:latin typeface="Consolas" panose="020B0609020204030204" pitchFamily="49" charset="0"/>
              </a:rPr>
              <a:t>text/</a:t>
            </a:r>
            <a:r>
              <a:rPr lang="en-GB" sz="3600" dirty="0" err="1">
                <a:latin typeface="Consolas" panose="020B0609020204030204" pitchFamily="49" charset="0"/>
              </a:rPr>
              <a:t>css</a:t>
            </a:r>
            <a:endParaRPr lang="en-GB" sz="3600" dirty="0">
              <a:latin typeface="Consolas" panose="020B0609020204030204" pitchFamily="49" charset="0"/>
            </a:endParaRPr>
          </a:p>
          <a:p>
            <a:r>
              <a:rPr lang="en-GB" sz="3600" dirty="0">
                <a:latin typeface="Consolas" panose="020B0609020204030204" pitchFamily="49" charset="0"/>
              </a:rPr>
              <a:t>text/</a:t>
            </a:r>
            <a:r>
              <a:rPr lang="en-GB" sz="3600" dirty="0" err="1">
                <a:latin typeface="Consolas" panose="020B0609020204030204" pitchFamily="49" charset="0"/>
              </a:rPr>
              <a:t>javascript</a:t>
            </a:r>
            <a:endParaRPr lang="en-GB" sz="3600" dirty="0">
              <a:latin typeface="Consolas" panose="020B0609020204030204" pitchFamily="49" charset="0"/>
            </a:endParaRPr>
          </a:p>
        </p:txBody>
      </p:sp>
    </p:spTree>
    <p:extLst>
      <p:ext uri="{BB962C8B-B14F-4D97-AF65-F5344CB8AC3E}">
        <p14:creationId xmlns:p14="http://schemas.microsoft.com/office/powerpoint/2010/main" val="164327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MIME Types – Audio / Video</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idx="1"/>
          </p:nvPr>
        </p:nvSpPr>
        <p:spPr>
          <a:xfrm>
            <a:off x="838200" y="1825624"/>
            <a:ext cx="10515600" cy="4848713"/>
          </a:xfrm>
        </p:spPr>
        <p:txBody>
          <a:bodyPr>
            <a:normAutofit/>
          </a:bodyPr>
          <a:lstStyle/>
          <a:p>
            <a:r>
              <a:rPr lang="en-GB" sz="3600" dirty="0">
                <a:latin typeface="Consolas" panose="020B0609020204030204" pitchFamily="49" charset="0"/>
              </a:rPr>
              <a:t>audio/mpeg</a:t>
            </a:r>
          </a:p>
          <a:p>
            <a:r>
              <a:rPr lang="en-GB" sz="3600" dirty="0">
                <a:latin typeface="Consolas" panose="020B0609020204030204" pitchFamily="49" charset="0"/>
              </a:rPr>
              <a:t>audio/wav</a:t>
            </a:r>
          </a:p>
          <a:p>
            <a:r>
              <a:rPr lang="en-GB" sz="3600" dirty="0">
                <a:latin typeface="Consolas" panose="020B0609020204030204" pitchFamily="49" charset="0"/>
              </a:rPr>
              <a:t>video/mp4</a:t>
            </a:r>
          </a:p>
          <a:p>
            <a:r>
              <a:rPr lang="en-GB" sz="3600" dirty="0">
                <a:latin typeface="Consolas" panose="020B0609020204030204" pitchFamily="49" charset="0"/>
              </a:rPr>
              <a:t>video/mpeg</a:t>
            </a:r>
          </a:p>
          <a:p>
            <a:endParaRPr lang="en-GB" sz="3600" dirty="0"/>
          </a:p>
        </p:txBody>
      </p:sp>
      <p:grpSp>
        <p:nvGrpSpPr>
          <p:cNvPr id="11" name="Group 10">
            <a:extLst>
              <a:ext uri="{FF2B5EF4-FFF2-40B4-BE49-F238E27FC236}">
                <a16:creationId xmlns:a16="http://schemas.microsoft.com/office/drawing/2014/main" id="{480A8806-68AD-67C6-9653-97EBDCF65F26}"/>
              </a:ext>
            </a:extLst>
          </p:cNvPr>
          <p:cNvGrpSpPr/>
          <p:nvPr/>
        </p:nvGrpSpPr>
        <p:grpSpPr>
          <a:xfrm>
            <a:off x="5017911" y="3297112"/>
            <a:ext cx="2915189" cy="1122488"/>
            <a:chOff x="2703690" y="3610526"/>
            <a:chExt cx="2915189" cy="1122488"/>
          </a:xfrm>
        </p:grpSpPr>
        <p:sp>
          <p:nvSpPr>
            <p:cNvPr id="12" name="TextBox 11">
              <a:extLst>
                <a:ext uri="{FF2B5EF4-FFF2-40B4-BE49-F238E27FC236}">
                  <a16:creationId xmlns:a16="http://schemas.microsoft.com/office/drawing/2014/main" id="{37670DD1-E219-D4E5-0910-27ECDDD6B28B}"/>
                </a:ext>
              </a:extLst>
            </p:cNvPr>
            <p:cNvSpPr txBox="1"/>
            <p:nvPr/>
          </p:nvSpPr>
          <p:spPr>
            <a:xfrm>
              <a:off x="3355794" y="3848604"/>
              <a:ext cx="2263085" cy="646331"/>
            </a:xfrm>
            <a:prstGeom prst="rect">
              <a:avLst/>
            </a:prstGeom>
            <a:noFill/>
          </p:spPr>
          <p:txBody>
            <a:bodyPr wrap="square" rtlCol="0">
              <a:spAutoFit/>
            </a:bodyPr>
            <a:lstStyle/>
            <a:p>
              <a:r>
                <a:rPr lang="en-GB" sz="3600" dirty="0"/>
                <a:t>Video files</a:t>
              </a:r>
              <a:endParaRPr lang="en-GB" sz="3600" dirty="0">
                <a:solidFill>
                  <a:srgbClr val="7030A0"/>
                </a:solidFill>
                <a:latin typeface="Consolas" panose="020B0609020204030204" pitchFamily="49" charset="0"/>
              </a:endParaRPr>
            </a:p>
          </p:txBody>
        </p:sp>
        <p:sp>
          <p:nvSpPr>
            <p:cNvPr id="13" name="Right Brace 12">
              <a:extLst>
                <a:ext uri="{FF2B5EF4-FFF2-40B4-BE49-F238E27FC236}">
                  <a16:creationId xmlns:a16="http://schemas.microsoft.com/office/drawing/2014/main" id="{EA6DF8BC-7946-211A-288F-C7392B4E09B1}"/>
                </a:ext>
              </a:extLst>
            </p:cNvPr>
            <p:cNvSpPr/>
            <p:nvPr/>
          </p:nvSpPr>
          <p:spPr>
            <a:xfrm>
              <a:off x="2703690" y="3610526"/>
              <a:ext cx="372533" cy="1122488"/>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486A23F7-4BEE-0591-A769-AEBE0320D394}"/>
              </a:ext>
            </a:extLst>
          </p:cNvPr>
          <p:cNvGrpSpPr/>
          <p:nvPr/>
        </p:nvGrpSpPr>
        <p:grpSpPr>
          <a:xfrm>
            <a:off x="5017911" y="2074432"/>
            <a:ext cx="2915189" cy="979918"/>
            <a:chOff x="2703690" y="3574663"/>
            <a:chExt cx="2915189" cy="979918"/>
          </a:xfrm>
        </p:grpSpPr>
        <p:sp>
          <p:nvSpPr>
            <p:cNvPr id="17" name="TextBox 16">
              <a:extLst>
                <a:ext uri="{FF2B5EF4-FFF2-40B4-BE49-F238E27FC236}">
                  <a16:creationId xmlns:a16="http://schemas.microsoft.com/office/drawing/2014/main" id="{654C9916-B781-F6A5-7CEF-62A20D8AAD5B}"/>
                </a:ext>
              </a:extLst>
            </p:cNvPr>
            <p:cNvSpPr txBox="1"/>
            <p:nvPr/>
          </p:nvSpPr>
          <p:spPr>
            <a:xfrm>
              <a:off x="3355794" y="3741456"/>
              <a:ext cx="2263085" cy="646331"/>
            </a:xfrm>
            <a:prstGeom prst="rect">
              <a:avLst/>
            </a:prstGeom>
            <a:noFill/>
          </p:spPr>
          <p:txBody>
            <a:bodyPr wrap="square" rtlCol="0">
              <a:spAutoFit/>
            </a:bodyPr>
            <a:lstStyle/>
            <a:p>
              <a:r>
                <a:rPr lang="en-GB" sz="3600" dirty="0"/>
                <a:t>Audio files</a:t>
              </a:r>
              <a:endParaRPr lang="en-GB" sz="3600" dirty="0">
                <a:solidFill>
                  <a:srgbClr val="7030A0"/>
                </a:solidFill>
                <a:latin typeface="Consolas" panose="020B0609020204030204" pitchFamily="49" charset="0"/>
              </a:endParaRPr>
            </a:p>
          </p:txBody>
        </p:sp>
        <p:sp>
          <p:nvSpPr>
            <p:cNvPr id="18" name="Right Brace 17">
              <a:extLst>
                <a:ext uri="{FF2B5EF4-FFF2-40B4-BE49-F238E27FC236}">
                  <a16:creationId xmlns:a16="http://schemas.microsoft.com/office/drawing/2014/main" id="{A567E284-E050-5C51-086D-DA82FD542162}"/>
                </a:ext>
              </a:extLst>
            </p:cNvPr>
            <p:cNvSpPr/>
            <p:nvPr/>
          </p:nvSpPr>
          <p:spPr>
            <a:xfrm>
              <a:off x="2703690" y="3574663"/>
              <a:ext cx="372533" cy="979918"/>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77530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1000"/>
                                        <p:tgtEl>
                                          <p:spTgt spid="3">
                                            <p:txEl>
                                              <p:pRg st="2" end="2"/>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MIME Types – Audio / Video</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idx="1"/>
          </p:nvPr>
        </p:nvSpPr>
        <p:spPr>
          <a:xfrm>
            <a:off x="838200" y="1825624"/>
            <a:ext cx="10515600" cy="4848713"/>
          </a:xfrm>
        </p:spPr>
        <p:txBody>
          <a:bodyPr>
            <a:normAutofit/>
          </a:bodyPr>
          <a:lstStyle/>
          <a:p>
            <a:r>
              <a:rPr lang="en-GB" sz="3600" dirty="0">
                <a:latin typeface="Consolas" panose="020B0609020204030204" pitchFamily="49" charset="0"/>
              </a:rPr>
              <a:t>audio/mpeg</a:t>
            </a:r>
          </a:p>
          <a:p>
            <a:r>
              <a:rPr lang="en-GB" sz="3600" dirty="0">
                <a:latin typeface="Consolas" panose="020B0609020204030204" pitchFamily="49" charset="0"/>
              </a:rPr>
              <a:t>audio/wav</a:t>
            </a:r>
          </a:p>
          <a:p>
            <a:r>
              <a:rPr lang="en-GB" sz="3600" dirty="0">
                <a:latin typeface="Consolas" panose="020B0609020204030204" pitchFamily="49" charset="0"/>
              </a:rPr>
              <a:t>video/mp4</a:t>
            </a:r>
          </a:p>
          <a:p>
            <a:r>
              <a:rPr lang="en-GB" sz="3600" dirty="0">
                <a:latin typeface="Consolas" panose="020B0609020204030204" pitchFamily="49" charset="0"/>
              </a:rPr>
              <a:t>video/mpeg</a:t>
            </a:r>
          </a:p>
          <a:p>
            <a:endParaRPr lang="en-GB" sz="3600" dirty="0"/>
          </a:p>
        </p:txBody>
      </p:sp>
    </p:spTree>
    <p:extLst>
      <p:ext uri="{BB962C8B-B14F-4D97-AF65-F5344CB8AC3E}">
        <p14:creationId xmlns:p14="http://schemas.microsoft.com/office/powerpoint/2010/main" val="3169051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29476D-D802-F1A4-B4C7-C80E5B9D04B2}"/>
              </a:ext>
            </a:extLst>
          </p:cNvPr>
          <p:cNvSpPr txBox="1"/>
          <p:nvPr/>
        </p:nvSpPr>
        <p:spPr>
          <a:xfrm>
            <a:off x="1049655" y="889843"/>
            <a:ext cx="10092690" cy="5078313"/>
          </a:xfrm>
          <a:prstGeom prst="rect">
            <a:avLst/>
          </a:prstGeom>
          <a:noFill/>
        </p:spPr>
        <p:txBody>
          <a:bodyPr wrap="square">
            <a:spAutoFit/>
          </a:bodyPr>
          <a:lstStyle/>
          <a:p>
            <a:pPr algn="l">
              <a:buNone/>
            </a:pPr>
            <a:r>
              <a:rPr lang="en-GB" b="1" i="0" dirty="0">
                <a:effectLst/>
                <a:latin typeface="CiscoSansTT"/>
              </a:rPr>
              <a:t>Block-Level Elements</a:t>
            </a:r>
          </a:p>
          <a:p>
            <a:pPr algn="l">
              <a:buNone/>
            </a:pPr>
            <a:r>
              <a:rPr lang="en-GB" b="0" i="0" dirty="0">
                <a:effectLst/>
                <a:latin typeface="CiscoSansTT"/>
              </a:rPr>
              <a:t>Block-level elements are used to </a:t>
            </a:r>
            <a:r>
              <a:rPr lang="en-GB" b="1" i="0" dirty="0">
                <a:effectLst/>
                <a:latin typeface="CiscoSansTT"/>
              </a:rPr>
              <a:t>create the main structure of a web page</a:t>
            </a:r>
            <a:r>
              <a:rPr lang="en-GB" b="0" i="0" dirty="0">
                <a:effectLst/>
                <a:latin typeface="CiscoSansTT"/>
              </a:rPr>
              <a:t>, such as headers, paragraphs, and lists. They start on a new line and take up the full width of the page, which means that any content placed inside a block-level element will create a new block of content, separate from the content before or after it.</a:t>
            </a:r>
          </a:p>
          <a:p>
            <a:pPr algn="l">
              <a:buNone/>
            </a:pPr>
            <a:r>
              <a:rPr lang="en-GB" b="0" i="0" dirty="0">
                <a:effectLst/>
                <a:latin typeface="CiscoSansTT"/>
              </a:rPr>
              <a:t>Examples of block-level elements include:</a:t>
            </a:r>
          </a:p>
          <a:p>
            <a:pPr algn="l">
              <a:buFont typeface="Arial" panose="020B0604020202020204" pitchFamily="34" charset="0"/>
              <a:buChar char="•"/>
            </a:pPr>
            <a:r>
              <a:rPr lang="en-GB" b="0" i="0" dirty="0">
                <a:effectLst/>
                <a:latin typeface="Courier New" panose="02070309020205020404" pitchFamily="49" charset="0"/>
              </a:rPr>
              <a:t>&lt;h1&gt;</a:t>
            </a:r>
            <a:r>
              <a:rPr lang="en-GB" b="0" i="0" dirty="0">
                <a:effectLst/>
                <a:latin typeface="CiscoSansTT"/>
              </a:rPr>
              <a:t> through </a:t>
            </a:r>
            <a:r>
              <a:rPr lang="en-GB" b="0" i="0" dirty="0">
                <a:effectLst/>
                <a:latin typeface="Courier New" panose="02070309020205020404" pitchFamily="49" charset="0"/>
              </a:rPr>
              <a:t>&lt;h6&gt;</a:t>
            </a:r>
            <a:r>
              <a:rPr lang="en-GB" b="0" i="0" dirty="0">
                <a:effectLst/>
                <a:latin typeface="CiscoSansTT"/>
              </a:rPr>
              <a:t> for headings,</a:t>
            </a:r>
          </a:p>
          <a:p>
            <a:pPr algn="l">
              <a:buFont typeface="Arial" panose="020B0604020202020204" pitchFamily="34" charset="0"/>
              <a:buChar char="•"/>
            </a:pPr>
            <a:r>
              <a:rPr lang="en-GB" b="0" i="0" dirty="0">
                <a:effectLst/>
                <a:latin typeface="Courier New" panose="02070309020205020404" pitchFamily="49" charset="0"/>
              </a:rPr>
              <a:t>&lt;p&gt;</a:t>
            </a:r>
            <a:r>
              <a:rPr lang="en-GB" b="0" i="0" dirty="0">
                <a:effectLst/>
                <a:latin typeface="CiscoSansTT"/>
              </a:rPr>
              <a:t> for paragraphs,</a:t>
            </a:r>
          </a:p>
          <a:p>
            <a:pPr algn="l">
              <a:buFont typeface="Arial" panose="020B0604020202020204" pitchFamily="34" charset="0"/>
              <a:buChar char="•"/>
            </a:pPr>
            <a:r>
              <a:rPr lang="en-GB" b="0" i="0" dirty="0">
                <a:effectLst/>
                <a:latin typeface="Courier New" panose="02070309020205020404" pitchFamily="49" charset="0"/>
              </a:rPr>
              <a:t>&lt;</a:t>
            </a:r>
            <a:r>
              <a:rPr lang="en-GB" b="0" i="0" dirty="0" err="1">
                <a:effectLst/>
                <a:latin typeface="Courier New" panose="02070309020205020404" pitchFamily="49" charset="0"/>
              </a:rPr>
              <a:t>ul</a:t>
            </a:r>
            <a:r>
              <a:rPr lang="en-GB" b="0" i="0" dirty="0">
                <a:effectLst/>
                <a:latin typeface="Courier New" panose="02070309020205020404" pitchFamily="49" charset="0"/>
              </a:rPr>
              <a:t>&gt;</a:t>
            </a:r>
            <a:r>
              <a:rPr lang="en-GB" b="0" i="0" dirty="0">
                <a:effectLst/>
                <a:latin typeface="CiscoSansTT"/>
              </a:rPr>
              <a:t> and </a:t>
            </a:r>
            <a:r>
              <a:rPr lang="en-GB" b="0" i="0" dirty="0">
                <a:effectLst/>
                <a:latin typeface="Courier New" panose="02070309020205020404" pitchFamily="49" charset="0"/>
              </a:rPr>
              <a:t>&lt;</a:t>
            </a:r>
            <a:r>
              <a:rPr lang="en-GB" b="0" i="0" dirty="0" err="1">
                <a:effectLst/>
                <a:latin typeface="Courier New" panose="02070309020205020404" pitchFamily="49" charset="0"/>
              </a:rPr>
              <a:t>ol</a:t>
            </a:r>
            <a:r>
              <a:rPr lang="en-GB" b="0" i="0" dirty="0">
                <a:effectLst/>
                <a:latin typeface="Courier New" panose="02070309020205020404" pitchFamily="49" charset="0"/>
              </a:rPr>
              <a:t>&gt;</a:t>
            </a:r>
            <a:r>
              <a:rPr lang="en-GB" b="0" i="0" dirty="0">
                <a:effectLst/>
                <a:latin typeface="CiscoSansTT"/>
              </a:rPr>
              <a:t> for lists, and</a:t>
            </a:r>
          </a:p>
          <a:p>
            <a:pPr algn="l">
              <a:buFont typeface="Arial" panose="020B0604020202020204" pitchFamily="34" charset="0"/>
              <a:buChar char="•"/>
            </a:pPr>
            <a:r>
              <a:rPr lang="en-GB" b="0" i="0" dirty="0">
                <a:effectLst/>
                <a:latin typeface="Courier New" panose="02070309020205020404" pitchFamily="49" charset="0"/>
              </a:rPr>
              <a:t>&lt;div&gt;</a:t>
            </a:r>
            <a:r>
              <a:rPr lang="en-GB" b="0" i="0" dirty="0">
                <a:effectLst/>
                <a:latin typeface="CiscoSansTT"/>
              </a:rPr>
              <a:t> for grouping content.</a:t>
            </a:r>
          </a:p>
          <a:p>
            <a:pPr algn="l">
              <a:buNone/>
            </a:pPr>
            <a:r>
              <a:rPr lang="en-GB" b="1" i="0" dirty="0">
                <a:effectLst/>
                <a:latin typeface="CiscoSansTT"/>
              </a:rPr>
              <a:t>Inline Elements</a:t>
            </a:r>
          </a:p>
          <a:p>
            <a:pPr algn="l">
              <a:buNone/>
            </a:pPr>
            <a:r>
              <a:rPr lang="en-GB" b="0" i="0" dirty="0">
                <a:effectLst/>
                <a:latin typeface="CiscoSansTT"/>
              </a:rPr>
              <a:t>Inline elements, on the other hand, are used to </a:t>
            </a:r>
            <a:r>
              <a:rPr lang="en-GB" b="1" i="0" dirty="0">
                <a:effectLst/>
                <a:latin typeface="CiscoSansTT"/>
              </a:rPr>
              <a:t>style content within block-level elements</a:t>
            </a:r>
            <a:r>
              <a:rPr lang="en-GB" b="0" i="0" dirty="0">
                <a:effectLst/>
                <a:latin typeface="CiscoSansTT"/>
              </a:rPr>
              <a:t>, such as links and images. They don't start on a new line and only take up as much space as needed to display their content. This means that multiple inline elements can appear on the same line, separated by a space.</a:t>
            </a:r>
          </a:p>
          <a:p>
            <a:pPr algn="l">
              <a:buNone/>
            </a:pPr>
            <a:r>
              <a:rPr lang="en-GB" b="0" i="0" dirty="0">
                <a:effectLst/>
                <a:latin typeface="CiscoSansTT"/>
              </a:rPr>
              <a:t>Examples of inline elements include:</a:t>
            </a:r>
          </a:p>
          <a:p>
            <a:pPr algn="l">
              <a:buFont typeface="Arial" panose="020B0604020202020204" pitchFamily="34" charset="0"/>
              <a:buChar char="•"/>
            </a:pPr>
            <a:r>
              <a:rPr lang="en-GB" b="0" i="0" dirty="0">
                <a:effectLst/>
                <a:latin typeface="Courier New" panose="02070309020205020404" pitchFamily="49" charset="0"/>
              </a:rPr>
              <a:t>&lt;a&gt;</a:t>
            </a:r>
            <a:r>
              <a:rPr lang="en-GB" b="0" i="0" dirty="0">
                <a:effectLst/>
                <a:latin typeface="CiscoSansTT"/>
              </a:rPr>
              <a:t> for links,</a:t>
            </a:r>
          </a:p>
          <a:p>
            <a:pPr algn="l">
              <a:buFont typeface="Arial" panose="020B0604020202020204" pitchFamily="34" charset="0"/>
              <a:buChar char="•"/>
            </a:pPr>
            <a:r>
              <a:rPr lang="en-GB" b="0" i="0" dirty="0">
                <a:effectLst/>
                <a:latin typeface="Courier New" panose="02070309020205020404" pitchFamily="49" charset="0"/>
              </a:rPr>
              <a:t>&lt;</a:t>
            </a:r>
            <a:r>
              <a:rPr lang="en-GB" b="0" i="0" dirty="0" err="1">
                <a:effectLst/>
                <a:latin typeface="Courier New" panose="02070309020205020404" pitchFamily="49" charset="0"/>
              </a:rPr>
              <a:t>img</a:t>
            </a:r>
            <a:r>
              <a:rPr lang="en-GB" b="0" i="0" dirty="0">
                <a:effectLst/>
                <a:latin typeface="Courier New" panose="02070309020205020404" pitchFamily="49" charset="0"/>
              </a:rPr>
              <a:t>&gt;</a:t>
            </a:r>
            <a:r>
              <a:rPr lang="en-GB" b="0" i="0" dirty="0">
                <a:effectLst/>
                <a:latin typeface="CiscoSansTT"/>
              </a:rPr>
              <a:t> for images, and</a:t>
            </a:r>
          </a:p>
          <a:p>
            <a:pPr algn="l">
              <a:buFont typeface="Arial" panose="020B0604020202020204" pitchFamily="34" charset="0"/>
              <a:buChar char="•"/>
            </a:pPr>
            <a:r>
              <a:rPr lang="en-GB" b="0" i="0" dirty="0">
                <a:effectLst/>
                <a:latin typeface="Courier New" panose="02070309020205020404" pitchFamily="49" charset="0"/>
              </a:rPr>
              <a:t>&lt;span&gt;</a:t>
            </a:r>
            <a:r>
              <a:rPr lang="en-GB" b="0" i="0" dirty="0">
                <a:effectLst/>
                <a:latin typeface="CiscoSansTT"/>
              </a:rPr>
              <a:t> for styling content.</a:t>
            </a:r>
          </a:p>
        </p:txBody>
      </p:sp>
    </p:spTree>
    <p:extLst>
      <p:ext uri="{BB962C8B-B14F-4D97-AF65-F5344CB8AC3E}">
        <p14:creationId xmlns:p14="http://schemas.microsoft.com/office/powerpoint/2010/main" val="37448277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5BCE73-E68A-19FF-6E3B-A238557448ED}"/>
              </a:ext>
            </a:extLst>
          </p:cNvPr>
          <p:cNvSpPr>
            <a:spLocks noGrp="1"/>
          </p:cNvSpPr>
          <p:nvPr>
            <p:ph type="title"/>
          </p:nvPr>
        </p:nvSpPr>
        <p:spPr/>
        <p:txBody>
          <a:bodyPr/>
          <a:lstStyle/>
          <a:p>
            <a:r>
              <a:rPr lang="en-GB" dirty="0"/>
              <a:t>Types of Elements</a:t>
            </a:r>
          </a:p>
        </p:txBody>
      </p:sp>
      <p:sp>
        <p:nvSpPr>
          <p:cNvPr id="9" name="TextBox 8">
            <a:extLst>
              <a:ext uri="{FF2B5EF4-FFF2-40B4-BE49-F238E27FC236}">
                <a16:creationId xmlns:a16="http://schemas.microsoft.com/office/drawing/2014/main" id="{12494FA6-D132-D6B9-EFB1-9C926F906755}"/>
              </a:ext>
            </a:extLst>
          </p:cNvPr>
          <p:cNvSpPr txBox="1"/>
          <p:nvPr/>
        </p:nvSpPr>
        <p:spPr>
          <a:xfrm>
            <a:off x="831383" y="1994128"/>
            <a:ext cx="1926553" cy="1323439"/>
          </a:xfrm>
          <a:prstGeom prst="rect">
            <a:avLst/>
          </a:prstGeom>
          <a:noFill/>
          <a:ln w="3175">
            <a:solidFill>
              <a:schemeClr val="tx1"/>
            </a:solidFill>
          </a:ln>
        </p:spPr>
        <p:txBody>
          <a:bodyPr wrap="none" rtlCol="0">
            <a:spAutoFit/>
          </a:bodyPr>
          <a:lstStyle/>
          <a:p>
            <a:r>
              <a:rPr lang="en-GB" sz="3200" dirty="0"/>
              <a:t>Document</a:t>
            </a:r>
          </a:p>
          <a:p>
            <a:endParaRPr lang="en-GB" sz="1600" dirty="0">
              <a:latin typeface="Consolas" panose="020B0609020204030204" pitchFamily="49" charset="0"/>
            </a:endParaRPr>
          </a:p>
          <a:p>
            <a:r>
              <a:rPr lang="en-GB" sz="3200" dirty="0">
                <a:latin typeface="Consolas" panose="020B0609020204030204" pitchFamily="49" charset="0"/>
              </a:rPr>
              <a:t>html</a:t>
            </a:r>
          </a:p>
        </p:txBody>
      </p:sp>
      <p:sp>
        <p:nvSpPr>
          <p:cNvPr id="10" name="TextBox 9">
            <a:extLst>
              <a:ext uri="{FF2B5EF4-FFF2-40B4-BE49-F238E27FC236}">
                <a16:creationId xmlns:a16="http://schemas.microsoft.com/office/drawing/2014/main" id="{00B33B96-43D5-6687-5659-EC9C031A2E84}"/>
              </a:ext>
            </a:extLst>
          </p:cNvPr>
          <p:cNvSpPr txBox="1"/>
          <p:nvPr/>
        </p:nvSpPr>
        <p:spPr>
          <a:xfrm>
            <a:off x="3010989" y="1994128"/>
            <a:ext cx="1806970" cy="2800767"/>
          </a:xfrm>
          <a:prstGeom prst="rect">
            <a:avLst/>
          </a:prstGeom>
          <a:noFill/>
          <a:ln w="3175">
            <a:solidFill>
              <a:schemeClr val="tx1"/>
            </a:solidFill>
          </a:ln>
        </p:spPr>
        <p:txBody>
          <a:bodyPr wrap="none" rtlCol="0">
            <a:spAutoFit/>
          </a:bodyPr>
          <a:lstStyle/>
          <a:p>
            <a:r>
              <a:rPr lang="en-GB" sz="3200" dirty="0"/>
              <a:t>Metadata</a:t>
            </a:r>
          </a:p>
          <a:p>
            <a:endParaRPr lang="en-GB" sz="1600" dirty="0">
              <a:latin typeface="Consolas" panose="020B0609020204030204" pitchFamily="49" charset="0"/>
            </a:endParaRPr>
          </a:p>
          <a:p>
            <a:r>
              <a:rPr lang="en-GB" sz="3200" dirty="0">
                <a:latin typeface="Consolas" panose="020B0609020204030204" pitchFamily="49" charset="0"/>
              </a:rPr>
              <a:t>head</a:t>
            </a:r>
          </a:p>
          <a:p>
            <a:r>
              <a:rPr lang="en-GB" sz="3200" dirty="0">
                <a:latin typeface="Consolas" panose="020B0609020204030204" pitchFamily="49" charset="0"/>
              </a:rPr>
              <a:t>title</a:t>
            </a:r>
          </a:p>
          <a:p>
            <a:r>
              <a:rPr lang="en-GB" sz="3200" dirty="0">
                <a:latin typeface="Consolas" panose="020B0609020204030204" pitchFamily="49" charset="0"/>
              </a:rPr>
              <a:t>style</a:t>
            </a:r>
          </a:p>
          <a:p>
            <a:r>
              <a:rPr lang="en-GB" sz="3200" dirty="0">
                <a:latin typeface="Consolas" panose="020B0609020204030204" pitchFamily="49" charset="0"/>
              </a:rPr>
              <a:t>link</a:t>
            </a:r>
          </a:p>
        </p:txBody>
      </p:sp>
      <p:sp>
        <p:nvSpPr>
          <p:cNvPr id="11" name="TextBox 10">
            <a:extLst>
              <a:ext uri="{FF2B5EF4-FFF2-40B4-BE49-F238E27FC236}">
                <a16:creationId xmlns:a16="http://schemas.microsoft.com/office/drawing/2014/main" id="{9F9A83C6-47FD-8FC3-1BB9-0D48E54E2A5D}"/>
              </a:ext>
            </a:extLst>
          </p:cNvPr>
          <p:cNvSpPr txBox="1"/>
          <p:nvPr/>
        </p:nvSpPr>
        <p:spPr>
          <a:xfrm>
            <a:off x="5071012" y="1994128"/>
            <a:ext cx="1576072" cy="1815882"/>
          </a:xfrm>
          <a:prstGeom prst="rect">
            <a:avLst/>
          </a:prstGeom>
          <a:noFill/>
          <a:ln w="3175">
            <a:solidFill>
              <a:schemeClr val="tx1"/>
            </a:solidFill>
          </a:ln>
        </p:spPr>
        <p:txBody>
          <a:bodyPr wrap="none" rtlCol="0">
            <a:spAutoFit/>
          </a:bodyPr>
          <a:lstStyle/>
          <a:p>
            <a:r>
              <a:rPr lang="en-GB" sz="3200" dirty="0"/>
              <a:t>Sections</a:t>
            </a:r>
          </a:p>
          <a:p>
            <a:endParaRPr lang="en-GB" sz="1600" dirty="0">
              <a:latin typeface="Consolas" panose="020B0609020204030204" pitchFamily="49" charset="0"/>
            </a:endParaRPr>
          </a:p>
          <a:p>
            <a:r>
              <a:rPr lang="en-GB" sz="3200" dirty="0">
                <a:latin typeface="Consolas" panose="020B0609020204030204" pitchFamily="49" charset="0"/>
              </a:rPr>
              <a:t>body</a:t>
            </a:r>
          </a:p>
          <a:p>
            <a:r>
              <a:rPr lang="en-GB" sz="3200" dirty="0">
                <a:latin typeface="Consolas" panose="020B0609020204030204" pitchFamily="49" charset="0"/>
              </a:rPr>
              <a:t>h1-h6</a:t>
            </a:r>
          </a:p>
        </p:txBody>
      </p:sp>
      <p:sp>
        <p:nvSpPr>
          <p:cNvPr id="12" name="TextBox 11">
            <a:extLst>
              <a:ext uri="{FF2B5EF4-FFF2-40B4-BE49-F238E27FC236}">
                <a16:creationId xmlns:a16="http://schemas.microsoft.com/office/drawing/2014/main" id="{002CB195-FD7D-2D11-B485-C7FDFB732121}"/>
              </a:ext>
            </a:extLst>
          </p:cNvPr>
          <p:cNvSpPr txBox="1"/>
          <p:nvPr/>
        </p:nvSpPr>
        <p:spPr>
          <a:xfrm>
            <a:off x="6900137" y="1994128"/>
            <a:ext cx="1734577" cy="3293209"/>
          </a:xfrm>
          <a:prstGeom prst="rect">
            <a:avLst/>
          </a:prstGeom>
          <a:noFill/>
          <a:ln w="3175">
            <a:solidFill>
              <a:schemeClr val="tx1"/>
            </a:solidFill>
          </a:ln>
        </p:spPr>
        <p:txBody>
          <a:bodyPr wrap="none" rtlCol="0">
            <a:spAutoFit/>
          </a:bodyPr>
          <a:lstStyle/>
          <a:p>
            <a:r>
              <a:rPr lang="en-GB" sz="3200" dirty="0"/>
              <a:t>Grouping</a:t>
            </a:r>
          </a:p>
          <a:p>
            <a:endParaRPr lang="en-GB" sz="1600" dirty="0">
              <a:latin typeface="Consolas" panose="020B0609020204030204" pitchFamily="49" charset="0"/>
            </a:endParaRPr>
          </a:p>
          <a:p>
            <a:r>
              <a:rPr lang="en-GB" sz="3200" dirty="0">
                <a:latin typeface="Consolas" panose="020B0609020204030204" pitchFamily="49" charset="0"/>
              </a:rPr>
              <a:t>p</a:t>
            </a:r>
          </a:p>
          <a:p>
            <a:r>
              <a:rPr lang="en-GB" sz="3200" dirty="0" err="1">
                <a:latin typeface="Consolas" panose="020B0609020204030204" pitchFamily="49" charset="0"/>
              </a:rPr>
              <a:t>ol</a:t>
            </a:r>
            <a:endParaRPr lang="en-GB" sz="3200" dirty="0">
              <a:latin typeface="Consolas" panose="020B0609020204030204" pitchFamily="49" charset="0"/>
            </a:endParaRPr>
          </a:p>
          <a:p>
            <a:r>
              <a:rPr lang="en-GB" sz="3200" dirty="0" err="1">
                <a:latin typeface="Consolas" panose="020B0609020204030204" pitchFamily="49" charset="0"/>
              </a:rPr>
              <a:t>ul</a:t>
            </a:r>
            <a:endParaRPr lang="en-GB" sz="3200" dirty="0">
              <a:latin typeface="Consolas" panose="020B0609020204030204" pitchFamily="49" charset="0"/>
            </a:endParaRPr>
          </a:p>
          <a:p>
            <a:r>
              <a:rPr lang="en-GB" sz="3200" dirty="0">
                <a:latin typeface="Consolas" panose="020B0609020204030204" pitchFamily="49" charset="0"/>
              </a:rPr>
              <a:t>li</a:t>
            </a:r>
          </a:p>
          <a:p>
            <a:r>
              <a:rPr lang="en-GB" sz="3200" dirty="0">
                <a:latin typeface="Consolas" panose="020B0609020204030204" pitchFamily="49" charset="0"/>
              </a:rPr>
              <a:t>div</a:t>
            </a:r>
          </a:p>
        </p:txBody>
      </p:sp>
      <p:sp>
        <p:nvSpPr>
          <p:cNvPr id="13" name="TextBox 12">
            <a:extLst>
              <a:ext uri="{FF2B5EF4-FFF2-40B4-BE49-F238E27FC236}">
                <a16:creationId xmlns:a16="http://schemas.microsoft.com/office/drawing/2014/main" id="{B49540AC-8C29-448A-CB05-B93DCAFBC641}"/>
              </a:ext>
            </a:extLst>
          </p:cNvPr>
          <p:cNvSpPr txBox="1"/>
          <p:nvPr/>
        </p:nvSpPr>
        <p:spPr>
          <a:xfrm>
            <a:off x="8887767" y="1994128"/>
            <a:ext cx="862929" cy="1323439"/>
          </a:xfrm>
          <a:prstGeom prst="rect">
            <a:avLst/>
          </a:prstGeom>
          <a:noFill/>
          <a:ln w="3175">
            <a:solidFill>
              <a:schemeClr val="tx1"/>
            </a:solidFill>
          </a:ln>
        </p:spPr>
        <p:txBody>
          <a:bodyPr wrap="none" rtlCol="0">
            <a:spAutoFit/>
          </a:bodyPr>
          <a:lstStyle/>
          <a:p>
            <a:r>
              <a:rPr lang="en-GB" sz="3200" dirty="0"/>
              <a:t>Text</a:t>
            </a:r>
          </a:p>
          <a:p>
            <a:endParaRPr lang="en-GB" sz="1600" dirty="0">
              <a:latin typeface="Consolas" panose="020B0609020204030204" pitchFamily="49" charset="0"/>
            </a:endParaRPr>
          </a:p>
          <a:p>
            <a:r>
              <a:rPr lang="en-GB" sz="3200" dirty="0">
                <a:latin typeface="Consolas" panose="020B0609020204030204" pitchFamily="49" charset="0"/>
              </a:rPr>
              <a:t>a</a:t>
            </a:r>
          </a:p>
        </p:txBody>
      </p:sp>
      <p:sp>
        <p:nvSpPr>
          <p:cNvPr id="14" name="TextBox 13">
            <a:extLst>
              <a:ext uri="{FF2B5EF4-FFF2-40B4-BE49-F238E27FC236}">
                <a16:creationId xmlns:a16="http://schemas.microsoft.com/office/drawing/2014/main" id="{E60C830E-651B-0F50-9E33-983BB2553BF1}"/>
              </a:ext>
            </a:extLst>
          </p:cNvPr>
          <p:cNvSpPr txBox="1"/>
          <p:nvPr/>
        </p:nvSpPr>
        <p:spPr>
          <a:xfrm>
            <a:off x="10003750" y="1994128"/>
            <a:ext cx="1350050" cy="2308324"/>
          </a:xfrm>
          <a:prstGeom prst="rect">
            <a:avLst/>
          </a:prstGeom>
          <a:noFill/>
          <a:ln w="3175">
            <a:solidFill>
              <a:schemeClr val="tx1"/>
            </a:solidFill>
          </a:ln>
        </p:spPr>
        <p:txBody>
          <a:bodyPr wrap="none" rtlCol="0">
            <a:spAutoFit/>
          </a:bodyPr>
          <a:lstStyle/>
          <a:p>
            <a:r>
              <a:rPr lang="en-GB" sz="3200" dirty="0"/>
              <a:t>Embed</a:t>
            </a:r>
          </a:p>
          <a:p>
            <a:endParaRPr lang="en-GB" sz="1600" dirty="0">
              <a:latin typeface="Consolas" panose="020B0609020204030204" pitchFamily="49" charset="0"/>
            </a:endParaRPr>
          </a:p>
          <a:p>
            <a:r>
              <a:rPr lang="en-GB" sz="3200" dirty="0" err="1">
                <a:latin typeface="Consolas" panose="020B0609020204030204" pitchFamily="49" charset="0"/>
              </a:rPr>
              <a:t>img</a:t>
            </a:r>
            <a:endParaRPr lang="en-GB" sz="3200" dirty="0">
              <a:latin typeface="Consolas" panose="020B0609020204030204" pitchFamily="49" charset="0"/>
            </a:endParaRPr>
          </a:p>
          <a:p>
            <a:r>
              <a:rPr lang="en-GB" sz="3200" dirty="0">
                <a:latin typeface="Consolas" panose="020B0609020204030204" pitchFamily="49" charset="0"/>
              </a:rPr>
              <a:t>audio</a:t>
            </a:r>
          </a:p>
          <a:p>
            <a:r>
              <a:rPr lang="en-GB" sz="3200" dirty="0">
                <a:latin typeface="Consolas" panose="020B0609020204030204" pitchFamily="49" charset="0"/>
              </a:rPr>
              <a:t>video</a:t>
            </a:r>
          </a:p>
        </p:txBody>
      </p:sp>
    </p:spTree>
    <p:extLst>
      <p:ext uri="{BB962C8B-B14F-4D97-AF65-F5344CB8AC3E}">
        <p14:creationId xmlns:p14="http://schemas.microsoft.com/office/powerpoint/2010/main" val="20624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1000"/>
                                        <p:tgtEl>
                                          <p:spTgt spid="9">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wipe(left)">
                                      <p:cBhvr>
                                        <p:cTn id="11" dur="1000"/>
                                        <p:tgtEl>
                                          <p:spTgt spid="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1000"/>
                                        <p:tgtEl>
                                          <p:spTgt spid="10">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wipe(left)">
                                      <p:cBhvr>
                                        <p:cTn id="20" dur="1000"/>
                                        <p:tgtEl>
                                          <p:spTgt spid="10">
                                            <p:txEl>
                                              <p:pRg st="2" end="2"/>
                                            </p:tx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animEffect transition="in" filter="wipe(left)">
                                      <p:cBhvr>
                                        <p:cTn id="24" dur="1000"/>
                                        <p:tgtEl>
                                          <p:spTgt spid="10">
                                            <p:txEl>
                                              <p:pRg st="3" end="3"/>
                                            </p:txEl>
                                          </p:spTgt>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wipe(left)">
                                      <p:cBhvr>
                                        <p:cTn id="28" dur="1000"/>
                                        <p:tgtEl>
                                          <p:spTgt spid="10">
                                            <p:txEl>
                                              <p:pRg st="4" end="4"/>
                                            </p:txEl>
                                          </p:spTgt>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10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ipe(left)">
                                      <p:cBhvr>
                                        <p:cTn id="37" dur="1000"/>
                                        <p:tgtEl>
                                          <p:spTgt spid="11">
                                            <p:txEl>
                                              <p:pRg st="0" end="0"/>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animEffect transition="in" filter="wipe(left)">
                                      <p:cBhvr>
                                        <p:cTn id="41" dur="1000"/>
                                        <p:tgtEl>
                                          <p:spTgt spid="11">
                                            <p:txEl>
                                              <p:pRg st="2" end="2"/>
                                            </p:txEl>
                                          </p:spTgt>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1">
                                            <p:txEl>
                                              <p:pRg st="3" end="3"/>
                                            </p:txEl>
                                          </p:spTgt>
                                        </p:tgtEl>
                                        <p:attrNameLst>
                                          <p:attrName>style.visibility</p:attrName>
                                        </p:attrNameLst>
                                      </p:cBhvr>
                                      <p:to>
                                        <p:strVal val="visible"/>
                                      </p:to>
                                    </p:set>
                                    <p:animEffect transition="in" filter="wipe(left)">
                                      <p:cBhvr>
                                        <p:cTn id="45" dur="1000"/>
                                        <p:tgtEl>
                                          <p:spTgt spid="11">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wipe(left)">
                                      <p:cBhvr>
                                        <p:cTn id="50" dur="1000"/>
                                        <p:tgtEl>
                                          <p:spTgt spid="12">
                                            <p:txEl>
                                              <p:pRg st="0" end="0"/>
                                            </p:txEl>
                                          </p:spTgt>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wipe(left)">
                                      <p:cBhvr>
                                        <p:cTn id="54" dur="1000"/>
                                        <p:tgtEl>
                                          <p:spTgt spid="12">
                                            <p:txEl>
                                              <p:pRg st="2" end="2"/>
                                            </p:txEl>
                                          </p:spTgt>
                                        </p:tgtEl>
                                      </p:cBhvr>
                                    </p:animEffect>
                                  </p:childTnLst>
                                </p:cTn>
                              </p:par>
                            </p:childTnLst>
                          </p:cTn>
                        </p:par>
                        <p:par>
                          <p:cTn id="55" fill="hold">
                            <p:stCondLst>
                              <p:cond delay="2000"/>
                            </p:stCondLst>
                            <p:childTnLst>
                              <p:par>
                                <p:cTn id="56" presetID="22" presetClass="entr" presetSubtype="8" fill="hold" grpId="0" nodeType="afterEffect">
                                  <p:stCondLst>
                                    <p:cond delay="0"/>
                                  </p:stCondLst>
                                  <p:childTnLst>
                                    <p:set>
                                      <p:cBhvr>
                                        <p:cTn id="57" dur="1" fill="hold">
                                          <p:stCondLst>
                                            <p:cond delay="0"/>
                                          </p:stCondLst>
                                        </p:cTn>
                                        <p:tgtEl>
                                          <p:spTgt spid="12">
                                            <p:txEl>
                                              <p:pRg st="3" end="3"/>
                                            </p:txEl>
                                          </p:spTgt>
                                        </p:tgtEl>
                                        <p:attrNameLst>
                                          <p:attrName>style.visibility</p:attrName>
                                        </p:attrNameLst>
                                      </p:cBhvr>
                                      <p:to>
                                        <p:strVal val="visible"/>
                                      </p:to>
                                    </p:set>
                                    <p:animEffect transition="in" filter="wipe(left)">
                                      <p:cBhvr>
                                        <p:cTn id="58" dur="1000"/>
                                        <p:tgtEl>
                                          <p:spTgt spid="12">
                                            <p:txEl>
                                              <p:pRg st="3" end="3"/>
                                            </p:txEl>
                                          </p:spTgt>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12">
                                            <p:txEl>
                                              <p:pRg st="4" end="4"/>
                                            </p:txEl>
                                          </p:spTgt>
                                        </p:tgtEl>
                                        <p:attrNameLst>
                                          <p:attrName>style.visibility</p:attrName>
                                        </p:attrNameLst>
                                      </p:cBhvr>
                                      <p:to>
                                        <p:strVal val="visible"/>
                                      </p:to>
                                    </p:set>
                                    <p:animEffect transition="in" filter="wipe(left)">
                                      <p:cBhvr>
                                        <p:cTn id="62" dur="1000"/>
                                        <p:tgtEl>
                                          <p:spTgt spid="12">
                                            <p:txEl>
                                              <p:pRg st="4" end="4"/>
                                            </p:txEl>
                                          </p:spTgt>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2">
                                            <p:txEl>
                                              <p:pRg st="5" end="5"/>
                                            </p:txEl>
                                          </p:spTgt>
                                        </p:tgtEl>
                                        <p:attrNameLst>
                                          <p:attrName>style.visibility</p:attrName>
                                        </p:attrNameLst>
                                      </p:cBhvr>
                                      <p:to>
                                        <p:strVal val="visible"/>
                                      </p:to>
                                    </p:set>
                                    <p:animEffect transition="in" filter="wipe(left)">
                                      <p:cBhvr>
                                        <p:cTn id="66" dur="1000"/>
                                        <p:tgtEl>
                                          <p:spTgt spid="12">
                                            <p:txEl>
                                              <p:pRg st="5" end="5"/>
                                            </p:txEl>
                                          </p:spTgt>
                                        </p:tgtEl>
                                      </p:cBhvr>
                                    </p:animEffect>
                                  </p:childTnLst>
                                </p:cTn>
                              </p:par>
                            </p:childTnLst>
                          </p:cTn>
                        </p:par>
                        <p:par>
                          <p:cTn id="67" fill="hold">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12">
                                            <p:txEl>
                                              <p:pRg st="6" end="6"/>
                                            </p:txEl>
                                          </p:spTgt>
                                        </p:tgtEl>
                                        <p:attrNameLst>
                                          <p:attrName>style.visibility</p:attrName>
                                        </p:attrNameLst>
                                      </p:cBhvr>
                                      <p:to>
                                        <p:strVal val="visible"/>
                                      </p:to>
                                    </p:set>
                                    <p:animEffect transition="in" filter="wipe(left)">
                                      <p:cBhvr>
                                        <p:cTn id="70" dur="1000"/>
                                        <p:tgtEl>
                                          <p:spTgt spid="12">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wipe(left)">
                                      <p:cBhvr>
                                        <p:cTn id="75" dur="1000"/>
                                        <p:tgtEl>
                                          <p:spTgt spid="13">
                                            <p:txEl>
                                              <p:pRg st="0" end="0"/>
                                            </p:txEl>
                                          </p:spTgt>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13">
                                            <p:txEl>
                                              <p:pRg st="2" end="2"/>
                                            </p:txEl>
                                          </p:spTgt>
                                        </p:tgtEl>
                                        <p:attrNameLst>
                                          <p:attrName>style.visibility</p:attrName>
                                        </p:attrNameLst>
                                      </p:cBhvr>
                                      <p:to>
                                        <p:strVal val="visible"/>
                                      </p:to>
                                    </p:set>
                                    <p:animEffect transition="in" filter="wipe(left)">
                                      <p:cBhvr>
                                        <p:cTn id="79" dur="1000"/>
                                        <p:tgtEl>
                                          <p:spTgt spid="13">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4">
                                            <p:txEl>
                                              <p:pRg st="0" end="0"/>
                                            </p:txEl>
                                          </p:spTgt>
                                        </p:tgtEl>
                                        <p:attrNameLst>
                                          <p:attrName>style.visibility</p:attrName>
                                        </p:attrNameLst>
                                      </p:cBhvr>
                                      <p:to>
                                        <p:strVal val="visible"/>
                                      </p:to>
                                    </p:set>
                                    <p:animEffect transition="in" filter="wipe(left)">
                                      <p:cBhvr>
                                        <p:cTn id="84" dur="1000"/>
                                        <p:tgtEl>
                                          <p:spTgt spid="14">
                                            <p:txEl>
                                              <p:pRg st="0" end="0"/>
                                            </p:txEl>
                                          </p:spTgt>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14">
                                            <p:txEl>
                                              <p:pRg st="2" end="2"/>
                                            </p:txEl>
                                          </p:spTgt>
                                        </p:tgtEl>
                                        <p:attrNameLst>
                                          <p:attrName>style.visibility</p:attrName>
                                        </p:attrNameLst>
                                      </p:cBhvr>
                                      <p:to>
                                        <p:strVal val="visible"/>
                                      </p:to>
                                    </p:set>
                                    <p:animEffect transition="in" filter="wipe(left)">
                                      <p:cBhvr>
                                        <p:cTn id="88" dur="1000"/>
                                        <p:tgtEl>
                                          <p:spTgt spid="14">
                                            <p:txEl>
                                              <p:pRg st="2" end="2"/>
                                            </p:txEl>
                                          </p:spTgt>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4">
                                            <p:txEl>
                                              <p:pRg st="3" end="3"/>
                                            </p:txEl>
                                          </p:spTgt>
                                        </p:tgtEl>
                                        <p:attrNameLst>
                                          <p:attrName>style.visibility</p:attrName>
                                        </p:attrNameLst>
                                      </p:cBhvr>
                                      <p:to>
                                        <p:strVal val="visible"/>
                                      </p:to>
                                    </p:set>
                                    <p:animEffect transition="in" filter="wipe(left)">
                                      <p:cBhvr>
                                        <p:cTn id="92" dur="1000"/>
                                        <p:tgtEl>
                                          <p:spTgt spid="14">
                                            <p:txEl>
                                              <p:pRg st="3" end="3"/>
                                            </p:txEl>
                                          </p:spTgt>
                                        </p:tgtEl>
                                      </p:cBhvr>
                                    </p:animEffect>
                                  </p:childTnLst>
                                </p:cTn>
                              </p:par>
                            </p:childTnLst>
                          </p:cTn>
                        </p:par>
                        <p:par>
                          <p:cTn id="93" fill="hold">
                            <p:stCondLst>
                              <p:cond delay="3000"/>
                            </p:stCondLst>
                            <p:childTnLst>
                              <p:par>
                                <p:cTn id="94" presetID="22" presetClass="entr" presetSubtype="8" fill="hold" grpId="0" nodeType="afterEffect">
                                  <p:stCondLst>
                                    <p:cond delay="0"/>
                                  </p:stCondLst>
                                  <p:childTnLst>
                                    <p:set>
                                      <p:cBhvr>
                                        <p:cTn id="95" dur="1" fill="hold">
                                          <p:stCondLst>
                                            <p:cond delay="0"/>
                                          </p:stCondLst>
                                        </p:cTn>
                                        <p:tgtEl>
                                          <p:spTgt spid="14">
                                            <p:txEl>
                                              <p:pRg st="4" end="4"/>
                                            </p:txEl>
                                          </p:spTgt>
                                        </p:tgtEl>
                                        <p:attrNameLst>
                                          <p:attrName>style.visibility</p:attrName>
                                        </p:attrNameLst>
                                      </p:cBhvr>
                                      <p:to>
                                        <p:strVal val="visible"/>
                                      </p:to>
                                    </p:set>
                                    <p:animEffect transition="in" filter="wipe(left)">
                                      <p:cBhvr>
                                        <p:cTn id="96" dur="1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uiExpand="1" build="p"/>
      <p:bldP spid="11" grpId="0" uiExpand="1" build="p"/>
      <p:bldP spid="12" grpId="0" uiExpand="1" build="p"/>
      <p:bldP spid="13" grpId="0" uiExpand="1" build="p"/>
      <p:bldP spid="1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5BCE73-E68A-19FF-6E3B-A238557448ED}"/>
              </a:ext>
            </a:extLst>
          </p:cNvPr>
          <p:cNvSpPr>
            <a:spLocks noGrp="1"/>
          </p:cNvSpPr>
          <p:nvPr>
            <p:ph type="title"/>
          </p:nvPr>
        </p:nvSpPr>
        <p:spPr/>
        <p:txBody>
          <a:bodyPr/>
          <a:lstStyle/>
          <a:p>
            <a:r>
              <a:rPr lang="en-GB" dirty="0"/>
              <a:t>Types of Elements</a:t>
            </a:r>
          </a:p>
        </p:txBody>
      </p:sp>
      <p:sp>
        <p:nvSpPr>
          <p:cNvPr id="9" name="TextBox 8">
            <a:extLst>
              <a:ext uri="{FF2B5EF4-FFF2-40B4-BE49-F238E27FC236}">
                <a16:creationId xmlns:a16="http://schemas.microsoft.com/office/drawing/2014/main" id="{12494FA6-D132-D6B9-EFB1-9C926F906755}"/>
              </a:ext>
            </a:extLst>
          </p:cNvPr>
          <p:cNvSpPr txBox="1"/>
          <p:nvPr/>
        </p:nvSpPr>
        <p:spPr>
          <a:xfrm>
            <a:off x="831383" y="1994127"/>
            <a:ext cx="1926553" cy="1323439"/>
          </a:xfrm>
          <a:prstGeom prst="rect">
            <a:avLst/>
          </a:prstGeom>
          <a:noFill/>
          <a:ln w="3175">
            <a:solidFill>
              <a:schemeClr val="tx1"/>
            </a:solidFill>
          </a:ln>
        </p:spPr>
        <p:txBody>
          <a:bodyPr wrap="none" rtlCol="0">
            <a:spAutoFit/>
          </a:bodyPr>
          <a:lstStyle/>
          <a:p>
            <a:r>
              <a:rPr lang="en-GB" sz="3200" dirty="0">
                <a:solidFill>
                  <a:srgbClr val="BDD7EE"/>
                </a:solidFill>
              </a:rPr>
              <a:t>Document</a:t>
            </a:r>
          </a:p>
          <a:p>
            <a:endParaRPr lang="en-GB" sz="1600" dirty="0">
              <a:latin typeface="Consolas" panose="020B0609020204030204" pitchFamily="49" charset="0"/>
            </a:endParaRPr>
          </a:p>
          <a:p>
            <a:r>
              <a:rPr lang="en-GB" sz="3200" dirty="0">
                <a:latin typeface="Consolas" panose="020B0609020204030204" pitchFamily="49" charset="0"/>
              </a:rPr>
              <a:t>html</a:t>
            </a:r>
          </a:p>
        </p:txBody>
      </p:sp>
      <p:sp>
        <p:nvSpPr>
          <p:cNvPr id="10" name="TextBox 9">
            <a:extLst>
              <a:ext uri="{FF2B5EF4-FFF2-40B4-BE49-F238E27FC236}">
                <a16:creationId xmlns:a16="http://schemas.microsoft.com/office/drawing/2014/main" id="{00B33B96-43D5-6687-5659-EC9C031A2E84}"/>
              </a:ext>
            </a:extLst>
          </p:cNvPr>
          <p:cNvSpPr txBox="1"/>
          <p:nvPr/>
        </p:nvSpPr>
        <p:spPr>
          <a:xfrm>
            <a:off x="3010989" y="1994127"/>
            <a:ext cx="1806970" cy="2800767"/>
          </a:xfrm>
          <a:prstGeom prst="rect">
            <a:avLst/>
          </a:prstGeom>
          <a:noFill/>
          <a:ln w="3175">
            <a:solidFill>
              <a:schemeClr val="tx1"/>
            </a:solidFill>
          </a:ln>
        </p:spPr>
        <p:txBody>
          <a:bodyPr wrap="none" rtlCol="0">
            <a:spAutoFit/>
          </a:bodyPr>
          <a:lstStyle/>
          <a:p>
            <a:r>
              <a:rPr lang="en-GB" sz="3200" dirty="0">
                <a:solidFill>
                  <a:srgbClr val="BDD7EE"/>
                </a:solidFill>
              </a:rPr>
              <a:t>Metadata</a:t>
            </a:r>
          </a:p>
          <a:p>
            <a:endParaRPr lang="en-GB" sz="1600" dirty="0">
              <a:latin typeface="Consolas" panose="020B0609020204030204" pitchFamily="49" charset="0"/>
            </a:endParaRPr>
          </a:p>
          <a:p>
            <a:r>
              <a:rPr lang="en-GB" sz="3200" dirty="0">
                <a:latin typeface="Consolas" panose="020B0609020204030204" pitchFamily="49" charset="0"/>
              </a:rPr>
              <a:t>head</a:t>
            </a:r>
          </a:p>
          <a:p>
            <a:r>
              <a:rPr lang="en-GB" sz="3200" dirty="0">
                <a:latin typeface="Consolas" panose="020B0609020204030204" pitchFamily="49" charset="0"/>
              </a:rPr>
              <a:t>title</a:t>
            </a:r>
          </a:p>
          <a:p>
            <a:r>
              <a:rPr lang="en-GB" sz="3200" dirty="0">
                <a:latin typeface="Consolas" panose="020B0609020204030204" pitchFamily="49" charset="0"/>
              </a:rPr>
              <a:t>style</a:t>
            </a:r>
          </a:p>
          <a:p>
            <a:r>
              <a:rPr lang="en-GB" sz="3200" dirty="0">
                <a:latin typeface="Consolas" panose="020B0609020204030204" pitchFamily="49" charset="0"/>
              </a:rPr>
              <a:t>link</a:t>
            </a:r>
          </a:p>
        </p:txBody>
      </p:sp>
      <p:sp>
        <p:nvSpPr>
          <p:cNvPr id="11" name="TextBox 10">
            <a:extLst>
              <a:ext uri="{FF2B5EF4-FFF2-40B4-BE49-F238E27FC236}">
                <a16:creationId xmlns:a16="http://schemas.microsoft.com/office/drawing/2014/main" id="{9F9A83C6-47FD-8FC3-1BB9-0D48E54E2A5D}"/>
              </a:ext>
            </a:extLst>
          </p:cNvPr>
          <p:cNvSpPr txBox="1"/>
          <p:nvPr/>
        </p:nvSpPr>
        <p:spPr>
          <a:xfrm>
            <a:off x="5071012" y="1994127"/>
            <a:ext cx="1576072" cy="1815882"/>
          </a:xfrm>
          <a:prstGeom prst="rect">
            <a:avLst/>
          </a:prstGeom>
          <a:noFill/>
          <a:ln w="3175">
            <a:solidFill>
              <a:schemeClr val="tx1"/>
            </a:solidFill>
          </a:ln>
        </p:spPr>
        <p:txBody>
          <a:bodyPr wrap="none" rtlCol="0">
            <a:spAutoFit/>
          </a:bodyPr>
          <a:lstStyle/>
          <a:p>
            <a:r>
              <a:rPr lang="en-GB" sz="3200" dirty="0">
                <a:solidFill>
                  <a:srgbClr val="BDD7EE"/>
                </a:solidFill>
              </a:rPr>
              <a:t>Sections</a:t>
            </a:r>
          </a:p>
          <a:p>
            <a:endParaRPr lang="en-GB" sz="1600" dirty="0">
              <a:latin typeface="Consolas" panose="020B0609020204030204" pitchFamily="49" charset="0"/>
            </a:endParaRPr>
          </a:p>
          <a:p>
            <a:r>
              <a:rPr lang="en-GB" sz="3200" dirty="0">
                <a:latin typeface="Consolas" panose="020B0609020204030204" pitchFamily="49" charset="0"/>
              </a:rPr>
              <a:t>body</a:t>
            </a:r>
          </a:p>
          <a:p>
            <a:r>
              <a:rPr lang="en-GB" sz="3200" dirty="0">
                <a:latin typeface="Consolas" panose="020B0609020204030204" pitchFamily="49" charset="0"/>
              </a:rPr>
              <a:t>h1-h6</a:t>
            </a:r>
          </a:p>
        </p:txBody>
      </p:sp>
      <p:sp>
        <p:nvSpPr>
          <p:cNvPr id="12" name="TextBox 11">
            <a:extLst>
              <a:ext uri="{FF2B5EF4-FFF2-40B4-BE49-F238E27FC236}">
                <a16:creationId xmlns:a16="http://schemas.microsoft.com/office/drawing/2014/main" id="{002CB195-FD7D-2D11-B485-C7FDFB732121}"/>
              </a:ext>
            </a:extLst>
          </p:cNvPr>
          <p:cNvSpPr txBox="1"/>
          <p:nvPr/>
        </p:nvSpPr>
        <p:spPr>
          <a:xfrm>
            <a:off x="6900137" y="1994127"/>
            <a:ext cx="1734577" cy="3293209"/>
          </a:xfrm>
          <a:prstGeom prst="rect">
            <a:avLst/>
          </a:prstGeom>
          <a:noFill/>
          <a:ln w="3175">
            <a:solidFill>
              <a:schemeClr val="tx1"/>
            </a:solidFill>
          </a:ln>
        </p:spPr>
        <p:txBody>
          <a:bodyPr wrap="none" rtlCol="0">
            <a:spAutoFit/>
          </a:bodyPr>
          <a:lstStyle/>
          <a:p>
            <a:r>
              <a:rPr lang="en-GB" sz="3200" dirty="0">
                <a:solidFill>
                  <a:srgbClr val="BDD7EE"/>
                </a:solidFill>
              </a:rPr>
              <a:t>Grouping</a:t>
            </a:r>
          </a:p>
          <a:p>
            <a:endParaRPr lang="en-GB" sz="1600" dirty="0">
              <a:latin typeface="Consolas" panose="020B0609020204030204" pitchFamily="49" charset="0"/>
            </a:endParaRPr>
          </a:p>
          <a:p>
            <a:r>
              <a:rPr lang="en-GB" sz="3200" dirty="0">
                <a:latin typeface="Consolas" panose="020B0609020204030204" pitchFamily="49" charset="0"/>
              </a:rPr>
              <a:t>p</a:t>
            </a:r>
          </a:p>
          <a:p>
            <a:r>
              <a:rPr lang="en-GB" sz="3200" dirty="0" err="1">
                <a:latin typeface="Consolas" panose="020B0609020204030204" pitchFamily="49" charset="0"/>
              </a:rPr>
              <a:t>ol</a:t>
            </a:r>
            <a:endParaRPr lang="en-GB" sz="3200" dirty="0">
              <a:latin typeface="Consolas" panose="020B0609020204030204" pitchFamily="49" charset="0"/>
            </a:endParaRPr>
          </a:p>
          <a:p>
            <a:r>
              <a:rPr lang="en-GB" sz="3200" dirty="0" err="1">
                <a:latin typeface="Consolas" panose="020B0609020204030204" pitchFamily="49" charset="0"/>
              </a:rPr>
              <a:t>ul</a:t>
            </a:r>
            <a:endParaRPr lang="en-GB" sz="3200" dirty="0">
              <a:latin typeface="Consolas" panose="020B0609020204030204" pitchFamily="49" charset="0"/>
            </a:endParaRPr>
          </a:p>
          <a:p>
            <a:r>
              <a:rPr lang="en-GB" sz="3200" dirty="0">
                <a:latin typeface="Consolas" panose="020B0609020204030204" pitchFamily="49" charset="0"/>
              </a:rPr>
              <a:t>li</a:t>
            </a:r>
          </a:p>
          <a:p>
            <a:r>
              <a:rPr lang="en-GB" sz="3200" dirty="0">
                <a:latin typeface="Consolas" panose="020B0609020204030204" pitchFamily="49" charset="0"/>
              </a:rPr>
              <a:t>div</a:t>
            </a:r>
          </a:p>
        </p:txBody>
      </p:sp>
      <p:sp>
        <p:nvSpPr>
          <p:cNvPr id="13" name="TextBox 12">
            <a:extLst>
              <a:ext uri="{FF2B5EF4-FFF2-40B4-BE49-F238E27FC236}">
                <a16:creationId xmlns:a16="http://schemas.microsoft.com/office/drawing/2014/main" id="{B49540AC-8C29-448A-CB05-B93DCAFBC641}"/>
              </a:ext>
            </a:extLst>
          </p:cNvPr>
          <p:cNvSpPr txBox="1"/>
          <p:nvPr/>
        </p:nvSpPr>
        <p:spPr>
          <a:xfrm>
            <a:off x="8887767" y="1994127"/>
            <a:ext cx="862929" cy="1323439"/>
          </a:xfrm>
          <a:prstGeom prst="rect">
            <a:avLst/>
          </a:prstGeom>
          <a:noFill/>
          <a:ln w="3175">
            <a:solidFill>
              <a:schemeClr val="tx1"/>
            </a:solidFill>
          </a:ln>
        </p:spPr>
        <p:txBody>
          <a:bodyPr wrap="none" rtlCol="0">
            <a:spAutoFit/>
          </a:bodyPr>
          <a:lstStyle/>
          <a:p>
            <a:r>
              <a:rPr lang="en-GB" sz="3200" dirty="0">
                <a:solidFill>
                  <a:srgbClr val="BDD7EE"/>
                </a:solidFill>
              </a:rPr>
              <a:t>Text</a:t>
            </a:r>
          </a:p>
          <a:p>
            <a:endParaRPr lang="en-GB" sz="1600" dirty="0">
              <a:latin typeface="Consolas" panose="020B0609020204030204" pitchFamily="49" charset="0"/>
            </a:endParaRPr>
          </a:p>
          <a:p>
            <a:r>
              <a:rPr lang="en-GB" sz="3200" dirty="0">
                <a:latin typeface="Consolas" panose="020B0609020204030204" pitchFamily="49" charset="0"/>
              </a:rPr>
              <a:t>a</a:t>
            </a:r>
          </a:p>
        </p:txBody>
      </p:sp>
      <p:sp>
        <p:nvSpPr>
          <p:cNvPr id="14" name="TextBox 13">
            <a:extLst>
              <a:ext uri="{FF2B5EF4-FFF2-40B4-BE49-F238E27FC236}">
                <a16:creationId xmlns:a16="http://schemas.microsoft.com/office/drawing/2014/main" id="{E60C830E-651B-0F50-9E33-983BB2553BF1}"/>
              </a:ext>
            </a:extLst>
          </p:cNvPr>
          <p:cNvSpPr txBox="1"/>
          <p:nvPr/>
        </p:nvSpPr>
        <p:spPr>
          <a:xfrm>
            <a:off x="10003750" y="1994127"/>
            <a:ext cx="1350050" cy="2308324"/>
          </a:xfrm>
          <a:prstGeom prst="rect">
            <a:avLst/>
          </a:prstGeom>
          <a:noFill/>
          <a:ln w="3175">
            <a:solidFill>
              <a:schemeClr val="tx1"/>
            </a:solidFill>
          </a:ln>
        </p:spPr>
        <p:txBody>
          <a:bodyPr wrap="none" rtlCol="0">
            <a:spAutoFit/>
          </a:bodyPr>
          <a:lstStyle/>
          <a:p>
            <a:r>
              <a:rPr lang="en-GB" sz="3200" dirty="0">
                <a:solidFill>
                  <a:srgbClr val="BDD7EE"/>
                </a:solidFill>
              </a:rPr>
              <a:t>Embed</a:t>
            </a:r>
          </a:p>
          <a:p>
            <a:endParaRPr lang="en-GB" sz="1600" dirty="0">
              <a:latin typeface="Consolas" panose="020B0609020204030204" pitchFamily="49" charset="0"/>
            </a:endParaRPr>
          </a:p>
          <a:p>
            <a:r>
              <a:rPr lang="en-GB" sz="3200" dirty="0" err="1">
                <a:latin typeface="Consolas" panose="020B0609020204030204" pitchFamily="49" charset="0"/>
              </a:rPr>
              <a:t>img</a:t>
            </a:r>
            <a:endParaRPr lang="en-GB" sz="3200" dirty="0">
              <a:latin typeface="Consolas" panose="020B0609020204030204" pitchFamily="49" charset="0"/>
            </a:endParaRPr>
          </a:p>
          <a:p>
            <a:r>
              <a:rPr lang="en-GB" sz="3200" dirty="0">
                <a:latin typeface="Consolas" panose="020B0609020204030204" pitchFamily="49" charset="0"/>
              </a:rPr>
              <a:t>audio</a:t>
            </a:r>
          </a:p>
          <a:p>
            <a:r>
              <a:rPr lang="en-GB" sz="3200" dirty="0">
                <a:latin typeface="Consolas" panose="020B0609020204030204" pitchFamily="49" charset="0"/>
              </a:rPr>
              <a:t>video</a:t>
            </a:r>
          </a:p>
        </p:txBody>
      </p:sp>
    </p:spTree>
    <p:extLst>
      <p:ext uri="{BB962C8B-B14F-4D97-AF65-F5344CB8AC3E}">
        <p14:creationId xmlns:p14="http://schemas.microsoft.com/office/powerpoint/2010/main" val="3363889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13BDE-D3BF-D0D1-A3F8-3FD4B3A1AC17}"/>
              </a:ext>
            </a:extLst>
          </p:cNvPr>
          <p:cNvSpPr txBox="1"/>
          <p:nvPr/>
        </p:nvSpPr>
        <p:spPr>
          <a:xfrm>
            <a:off x="1500188" y="748577"/>
            <a:ext cx="9536906" cy="5632311"/>
          </a:xfrm>
          <a:prstGeom prst="rect">
            <a:avLst/>
          </a:prstGeom>
          <a:noFill/>
        </p:spPr>
        <p:txBody>
          <a:bodyPr wrap="square">
            <a:spAutoFit/>
          </a:bodyPr>
          <a:lstStyle/>
          <a:p>
            <a:pPr algn="l">
              <a:buNone/>
            </a:pPr>
            <a:r>
              <a:rPr lang="en-GB" b="1" i="0" dirty="0">
                <a:solidFill>
                  <a:srgbClr val="000000"/>
                </a:solidFill>
                <a:effectLst/>
                <a:latin typeface="Arial" panose="020B0604020202020204" pitchFamily="34" charset="0"/>
                <a:cs typeface="Arial" panose="020B0604020202020204" pitchFamily="34" charset="0"/>
              </a:rPr>
              <a:t>The GET Method</a:t>
            </a:r>
          </a:p>
          <a:p>
            <a:pPr algn="l">
              <a:buNone/>
            </a:pPr>
            <a:endParaRPr lang="en-GB" b="1"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The GET method </a:t>
            </a:r>
            <a:r>
              <a:rPr lang="en-GB" b="1" i="0" dirty="0">
                <a:solidFill>
                  <a:srgbClr val="000000"/>
                </a:solidFill>
                <a:effectLst/>
                <a:latin typeface="Arial" panose="020B0604020202020204" pitchFamily="34" charset="0"/>
                <a:cs typeface="Arial" panose="020B0604020202020204" pitchFamily="34" charset="0"/>
              </a:rPr>
              <a:t>sends the form data in the URL query string</a:t>
            </a:r>
            <a:r>
              <a:rPr lang="en-GB" b="0" i="0" dirty="0">
                <a:solidFill>
                  <a:srgbClr val="000000"/>
                </a:solidFill>
                <a:effectLst/>
                <a:latin typeface="Arial" panose="020B0604020202020204" pitchFamily="34" charset="0"/>
                <a:cs typeface="Arial" panose="020B0604020202020204" pitchFamily="34" charset="0"/>
              </a:rPr>
              <a:t>. This means that the form data is visible in the browser's address bar and can be bookmarked or shared with others.</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It's commonly used for simple forms that don't require a lot of security (the data is visible in the URL, so it’s not the best method for sending sensitive data).</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For example, if a user submits a form with the name "John" and the email "john@example.com", the URL will look like this: https://example.com/form.php?name=John&amp;email=john%40example.com.</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buNone/>
            </a:pPr>
            <a:r>
              <a:rPr lang="en-GB" b="1" i="0" dirty="0">
                <a:solidFill>
                  <a:srgbClr val="000000"/>
                </a:solidFill>
                <a:effectLst/>
                <a:latin typeface="Arial" panose="020B0604020202020204" pitchFamily="34" charset="0"/>
                <a:cs typeface="Arial" panose="020B0604020202020204" pitchFamily="34" charset="0"/>
              </a:rPr>
              <a:t>The POST Method</a:t>
            </a:r>
          </a:p>
          <a:p>
            <a:pPr algn="l">
              <a:buNone/>
            </a:pPr>
            <a:endParaRPr lang="en-GB" b="1"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The POST method </a:t>
            </a:r>
            <a:r>
              <a:rPr lang="en-GB" b="1" i="0" dirty="0">
                <a:solidFill>
                  <a:srgbClr val="000000"/>
                </a:solidFill>
                <a:effectLst/>
                <a:latin typeface="Arial" panose="020B0604020202020204" pitchFamily="34" charset="0"/>
                <a:cs typeface="Arial" panose="020B0604020202020204" pitchFamily="34" charset="0"/>
              </a:rPr>
              <a:t>sends the form data in the body of the HTTP request</a:t>
            </a:r>
            <a:r>
              <a:rPr lang="en-GB" b="0" i="0" dirty="0">
                <a:solidFill>
                  <a:srgbClr val="000000"/>
                </a:solidFill>
                <a:effectLst/>
                <a:latin typeface="Arial" panose="020B0604020202020204" pitchFamily="34" charset="0"/>
                <a:cs typeface="Arial" panose="020B0604020202020204" pitchFamily="34" charset="0"/>
              </a:rPr>
              <a:t>. This means that the form data is not visible in the URL or the browser's address bar.</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r>
              <a:rPr lang="en-GB" b="0" i="0" dirty="0">
                <a:solidFill>
                  <a:srgbClr val="000000"/>
                </a:solidFill>
                <a:effectLst/>
                <a:latin typeface="Arial" panose="020B0604020202020204" pitchFamily="34" charset="0"/>
                <a:cs typeface="Arial" panose="020B0604020202020204" pitchFamily="34" charset="0"/>
              </a:rPr>
              <a:t>It's commonly used for more complex forms that require higher security, such as login forms or forms that contain sensitive information. However, the form data cannot be bookmarked, shared, or cached by the browser as in the case of the GET method.</a:t>
            </a:r>
          </a:p>
        </p:txBody>
      </p:sp>
    </p:spTree>
    <p:extLst>
      <p:ext uri="{BB962C8B-B14F-4D97-AF65-F5344CB8AC3E}">
        <p14:creationId xmlns:p14="http://schemas.microsoft.com/office/powerpoint/2010/main" val="8050619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B6196E5-A9E5-25DD-3C6E-BB531D9DC9E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EF4F597-80FA-BD06-597E-51EE9BAFA317}"/>
              </a:ext>
            </a:extLst>
          </p:cNvPr>
          <p:cNvSpPr txBox="1"/>
          <p:nvPr/>
        </p:nvSpPr>
        <p:spPr>
          <a:xfrm>
            <a:off x="1150144" y="748577"/>
            <a:ext cx="10444162" cy="5355312"/>
          </a:xfrm>
          <a:prstGeom prst="rect">
            <a:avLst/>
          </a:prstGeom>
          <a:noFill/>
        </p:spPr>
        <p:txBody>
          <a:bodyPr wrap="square">
            <a:spAutoFit/>
          </a:bodyPr>
          <a:lstStyle/>
          <a:p>
            <a:pPr algn="l">
              <a:buNone/>
            </a:pPr>
            <a:r>
              <a:rPr lang="en-GB" b="0" i="0" dirty="0">
                <a:solidFill>
                  <a:srgbClr val="000000"/>
                </a:solidFill>
                <a:effectLst/>
                <a:latin typeface="Arial" panose="020B0604020202020204" pitchFamily="34" charset="0"/>
                <a:cs typeface="Arial" panose="020B0604020202020204" pitchFamily="34" charset="0"/>
              </a:rPr>
              <a:t>Common input types (the type attribute values) include:</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text – a single-line text input field, used for short text inputs such as names, email addresses, etc.</a:t>
            </a:r>
          </a:p>
          <a:p>
            <a:pPr algn="l">
              <a:buNone/>
            </a:pPr>
            <a:r>
              <a:rPr lang="en-GB" b="0" i="0" dirty="0">
                <a:solidFill>
                  <a:srgbClr val="000000"/>
                </a:solidFill>
                <a:effectLst/>
                <a:latin typeface="Arial" panose="020B0604020202020204" pitchFamily="34" charset="0"/>
                <a:cs typeface="Arial" panose="020B0604020202020204" pitchFamily="34" charset="0"/>
              </a:rPr>
              <a:t>email – a single-line text input field used specifically for entering and validating email addresses (the browser applies built-in validation to ensure that the user’s input is in the proper email format)</a:t>
            </a:r>
          </a:p>
          <a:p>
            <a:pPr algn="l">
              <a:buNone/>
            </a:pPr>
            <a:r>
              <a:rPr lang="en-GB" b="0" i="0" dirty="0" err="1">
                <a:solidFill>
                  <a:srgbClr val="000000"/>
                </a:solidFill>
                <a:effectLst/>
                <a:latin typeface="Arial" panose="020B0604020202020204" pitchFamily="34" charset="0"/>
                <a:cs typeface="Arial" panose="020B0604020202020204" pitchFamily="34" charset="0"/>
              </a:rPr>
              <a:t>url</a:t>
            </a:r>
            <a:r>
              <a:rPr lang="en-GB" b="0" i="0" dirty="0">
                <a:solidFill>
                  <a:srgbClr val="000000"/>
                </a:solidFill>
                <a:effectLst/>
                <a:latin typeface="Arial" panose="020B0604020202020204" pitchFamily="34" charset="0"/>
                <a:cs typeface="Arial" panose="020B0604020202020204" pitchFamily="34" charset="0"/>
              </a:rPr>
              <a:t> – a single-line text input field used specifically for entering, validating, and accepting only properly-formatted URLs;</a:t>
            </a:r>
          </a:p>
          <a:p>
            <a:pPr algn="l">
              <a:buNone/>
            </a:pPr>
            <a:r>
              <a:rPr lang="en-GB" b="0" i="0" dirty="0">
                <a:solidFill>
                  <a:srgbClr val="000000"/>
                </a:solidFill>
                <a:effectLst/>
                <a:latin typeface="Arial" panose="020B0604020202020204" pitchFamily="34" charset="0"/>
                <a:cs typeface="Arial" panose="020B0604020202020204" pitchFamily="34" charset="0"/>
              </a:rPr>
              <a:t>number – a single-line input field used specifically to validate and accept only numbers;</a:t>
            </a:r>
          </a:p>
          <a:p>
            <a:pPr algn="l">
              <a:buNone/>
            </a:pPr>
            <a:r>
              <a:rPr lang="en-GB" b="0" i="0" dirty="0">
                <a:solidFill>
                  <a:srgbClr val="000000"/>
                </a:solidFill>
                <a:effectLst/>
                <a:latin typeface="Arial" panose="020B0604020202020204" pitchFamily="34" charset="0"/>
                <a:cs typeface="Arial" panose="020B0604020202020204" pitchFamily="34" charset="0"/>
              </a:rPr>
              <a:t>password – a single-line text input field that masks the entered characters to maintain the confidentiality of the password;</a:t>
            </a:r>
          </a:p>
          <a:p>
            <a:pPr algn="l">
              <a:buNone/>
            </a:pPr>
            <a:r>
              <a:rPr lang="en-GB" b="0" i="0" dirty="0">
                <a:solidFill>
                  <a:srgbClr val="000000"/>
                </a:solidFill>
                <a:effectLst/>
                <a:latin typeface="Arial" panose="020B0604020202020204" pitchFamily="34" charset="0"/>
                <a:cs typeface="Arial" panose="020B0604020202020204" pitchFamily="34" charset="0"/>
              </a:rPr>
              <a:t>checkbox – a checkbox that can be toggled on or off, allows users to select one or more options from a list;</a:t>
            </a:r>
          </a:p>
          <a:p>
            <a:pPr algn="l">
              <a:buNone/>
            </a:pPr>
            <a:r>
              <a:rPr lang="en-GB" b="0" i="0" dirty="0">
                <a:solidFill>
                  <a:srgbClr val="000000"/>
                </a:solidFill>
                <a:effectLst/>
                <a:latin typeface="Arial" panose="020B0604020202020204" pitchFamily="34" charset="0"/>
                <a:cs typeface="Arial" panose="020B0604020202020204" pitchFamily="34" charset="0"/>
              </a:rPr>
              <a:t>radio – a radio button that belongs to a group of radio buttons (only one can be selected at a time)</a:t>
            </a:r>
          </a:p>
          <a:p>
            <a:pPr algn="l">
              <a:buNone/>
            </a:pPr>
            <a:r>
              <a:rPr lang="en-GB" b="0" i="0" dirty="0">
                <a:solidFill>
                  <a:srgbClr val="000000"/>
                </a:solidFill>
                <a:effectLst/>
                <a:latin typeface="Arial" panose="020B0604020202020204" pitchFamily="34" charset="0"/>
                <a:cs typeface="Arial" panose="020B0604020202020204" pitchFamily="34" charset="0"/>
              </a:rPr>
              <a:t>submit – a button that submits the form data and sends it to the server as specified by the action and method attributes;</a:t>
            </a:r>
          </a:p>
          <a:p>
            <a:pPr algn="l">
              <a:buNone/>
            </a:pPr>
            <a:r>
              <a:rPr lang="en-GB" b="0" i="0" dirty="0">
                <a:solidFill>
                  <a:srgbClr val="000000"/>
                </a:solidFill>
                <a:effectLst/>
                <a:latin typeface="Arial" panose="020B0604020202020204" pitchFamily="34" charset="0"/>
                <a:cs typeface="Arial" panose="020B0604020202020204" pitchFamily="34" charset="0"/>
              </a:rPr>
              <a:t>reset – a button that clears the form data and resets it to the initial values.</a:t>
            </a:r>
          </a:p>
          <a:p>
            <a:pPr algn="l">
              <a:buNone/>
            </a:pPr>
            <a:endParaRPr lang="en-GB" dirty="0">
              <a:solidFill>
                <a:srgbClr val="000000"/>
              </a:solidFill>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Each input field must have a name attribute.</a:t>
            </a:r>
          </a:p>
          <a:p>
            <a:pPr algn="l">
              <a:buNone/>
            </a:pPr>
            <a:r>
              <a:rPr lang="en-GB" b="0" i="0" dirty="0">
                <a:solidFill>
                  <a:srgbClr val="000000"/>
                </a:solidFill>
                <a:effectLst/>
                <a:latin typeface="Arial" panose="020B0604020202020204" pitchFamily="34" charset="0"/>
                <a:cs typeface="Arial" panose="020B0604020202020204" pitchFamily="34" charset="0"/>
              </a:rPr>
              <a:t>Adding the required attribute to an input field makes it mandatory </a:t>
            </a:r>
          </a:p>
        </p:txBody>
      </p:sp>
    </p:spTree>
    <p:extLst>
      <p:ext uri="{BB962C8B-B14F-4D97-AF65-F5344CB8AC3E}">
        <p14:creationId xmlns:p14="http://schemas.microsoft.com/office/powerpoint/2010/main" val="1470957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a:xfrm>
            <a:off x="838200" y="1825625"/>
            <a:ext cx="10515600" cy="4667250"/>
          </a:xfrm>
        </p:spPr>
        <p:txBody>
          <a:bodyPr>
            <a:noAutofit/>
          </a:bodyPr>
          <a:lstStyle/>
          <a:p>
            <a:r>
              <a:rPr lang="en-GB" dirty="0"/>
              <a:t>Describe, exemplify and implement internal and external Cascading Style Sheets (CSS):</a:t>
            </a:r>
          </a:p>
          <a:p>
            <a:pPr lvl="1"/>
            <a:r>
              <a:rPr lang="en-GB" sz="2800" dirty="0"/>
              <a:t>selectors, classes and IDs</a:t>
            </a:r>
          </a:p>
          <a:p>
            <a:pPr lvl="1"/>
            <a:r>
              <a:rPr lang="en-GB" sz="2800" dirty="0"/>
              <a:t>properties</a:t>
            </a:r>
          </a:p>
          <a:p>
            <a:pPr lvl="1"/>
            <a:r>
              <a:rPr lang="en-GB" sz="2800" dirty="0"/>
              <a:t>font (family, size)</a:t>
            </a:r>
          </a:p>
          <a:p>
            <a:pPr lvl="1"/>
            <a:r>
              <a:rPr lang="en-GB" sz="2800" dirty="0" err="1"/>
              <a:t>color</a:t>
            </a:r>
            <a:endParaRPr lang="en-GB" sz="2800" dirty="0"/>
          </a:p>
          <a:p>
            <a:pPr lvl="1"/>
            <a:r>
              <a:rPr lang="en-GB" sz="2800" dirty="0"/>
              <a:t>alignment</a:t>
            </a:r>
          </a:p>
          <a:p>
            <a:pPr lvl="1"/>
            <a:r>
              <a:rPr lang="en-GB" sz="2800" dirty="0"/>
              <a:t>background colour</a:t>
            </a:r>
          </a:p>
          <a:p>
            <a:r>
              <a:rPr lang="en-GB" dirty="0"/>
              <a:t>Read and explain code that makes use of the above CSS.</a:t>
            </a:r>
          </a:p>
        </p:txBody>
      </p:sp>
    </p:spTree>
    <p:extLst>
      <p:ext uri="{BB962C8B-B14F-4D97-AF65-F5344CB8AC3E}">
        <p14:creationId xmlns:p14="http://schemas.microsoft.com/office/powerpoint/2010/main" val="34361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0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20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20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20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fontScale="70000" lnSpcReduction="20000"/>
          </a:bodyPr>
          <a:lstStyle/>
          <a:p>
            <a:r>
              <a:rPr lang="en-GB" sz="3600" dirty="0"/>
              <a:t>Describe, exemplify and implement internal and external Cascading Style Sheets (CSS):</a:t>
            </a:r>
          </a:p>
          <a:p>
            <a:r>
              <a:rPr lang="en-GB" sz="3600" dirty="0"/>
              <a:t>selectors, classes and IDs</a:t>
            </a:r>
          </a:p>
          <a:p>
            <a:r>
              <a:rPr lang="en-GB" sz="3600" dirty="0"/>
              <a:t>properties</a:t>
            </a:r>
          </a:p>
          <a:p>
            <a:r>
              <a:rPr lang="en-GB" sz="3600" dirty="0"/>
              <a:t>text:</a:t>
            </a:r>
          </a:p>
          <a:p>
            <a:r>
              <a:rPr lang="en-GB" sz="3600" dirty="0"/>
              <a:t>font (family, size)</a:t>
            </a:r>
          </a:p>
          <a:p>
            <a:r>
              <a:rPr lang="en-GB" sz="3600" dirty="0" err="1"/>
              <a:t>color</a:t>
            </a:r>
            <a:endParaRPr lang="en-GB" sz="3600" dirty="0"/>
          </a:p>
          <a:p>
            <a:r>
              <a:rPr lang="en-GB" sz="3600" dirty="0"/>
              <a:t>alignment</a:t>
            </a:r>
          </a:p>
          <a:p>
            <a:r>
              <a:rPr lang="en-GB" sz="3600" dirty="0"/>
              <a:t>background colour</a:t>
            </a:r>
          </a:p>
          <a:p>
            <a:r>
              <a:rPr lang="en-GB" sz="3600" dirty="0"/>
              <a:t>Read and explain code that makes use of the above CSS.</a:t>
            </a:r>
            <a:endParaRPr lang="en-GB" dirty="0"/>
          </a:p>
        </p:txBody>
      </p:sp>
    </p:spTree>
    <p:extLst>
      <p:ext uri="{BB962C8B-B14F-4D97-AF65-F5344CB8AC3E}">
        <p14:creationId xmlns:p14="http://schemas.microsoft.com/office/powerpoint/2010/main" val="18399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506DB36-A136-E18B-6E85-B7FD3C4285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D65495-5AB8-98B5-1875-A57C049B55A8}"/>
              </a:ext>
            </a:extLst>
          </p:cNvPr>
          <p:cNvSpPr txBox="1"/>
          <p:nvPr/>
        </p:nvSpPr>
        <p:spPr>
          <a:xfrm>
            <a:off x="1175385" y="1582340"/>
            <a:ext cx="9841230" cy="3970318"/>
          </a:xfrm>
          <a:prstGeom prst="rect">
            <a:avLst/>
          </a:prstGeom>
          <a:noFill/>
        </p:spPr>
        <p:txBody>
          <a:bodyPr wrap="square">
            <a:spAutoFit/>
          </a:bodyPr>
          <a:lstStyle/>
          <a:p>
            <a:pPr algn="l">
              <a:buNone/>
            </a:pPr>
            <a:r>
              <a:rPr lang="en-GB" b="0" i="0" dirty="0">
                <a:solidFill>
                  <a:srgbClr val="000000"/>
                </a:solidFill>
                <a:effectLst/>
                <a:latin typeface="CiscoSansTT"/>
              </a:rPr>
              <a:t>HTML, CSS, and JavaScript are the three primary technologies used in web development to create dynamic and engaging web pages. Each technology has its own role to play in creating a fully functional and visually appealing web page:</a:t>
            </a:r>
          </a:p>
          <a:p>
            <a:pPr algn="l">
              <a:buNone/>
            </a:pPr>
            <a:endParaRPr lang="en-GB" b="0" i="0" dirty="0">
              <a:solidFill>
                <a:srgbClr val="000000"/>
              </a:solidFill>
              <a:effectLst/>
              <a:latin typeface="CiscoSansTT"/>
            </a:endParaRPr>
          </a:p>
          <a:p>
            <a:pPr algn="l">
              <a:buFont typeface="Arial" panose="020B0604020202020204" pitchFamily="34" charset="0"/>
              <a:buChar char="•"/>
            </a:pPr>
            <a:r>
              <a:rPr lang="en-GB" b="0" i="0" dirty="0">
                <a:solidFill>
                  <a:srgbClr val="000000"/>
                </a:solidFill>
                <a:effectLst/>
                <a:latin typeface="CiscoSansTT"/>
              </a:rPr>
              <a:t>HTML provides the </a:t>
            </a:r>
            <a:r>
              <a:rPr lang="en-GB" b="1" i="0" dirty="0">
                <a:solidFill>
                  <a:srgbClr val="000000"/>
                </a:solidFill>
                <a:effectLst/>
                <a:latin typeface="CiscoSansTT"/>
              </a:rPr>
              <a:t>basic structure and content</a:t>
            </a:r>
            <a:r>
              <a:rPr lang="en-GB" b="0" i="0" dirty="0">
                <a:solidFill>
                  <a:srgbClr val="000000"/>
                </a:solidFill>
                <a:effectLst/>
                <a:latin typeface="CiscoSansTT"/>
              </a:rPr>
              <a:t> of the web page.</a:t>
            </a:r>
          </a:p>
          <a:p>
            <a:pPr algn="l">
              <a:buFont typeface="Arial" panose="020B0604020202020204" pitchFamily="34" charset="0"/>
              <a:buChar char="•"/>
            </a:pPr>
            <a:r>
              <a:rPr lang="en-GB" b="0" i="0" dirty="0">
                <a:solidFill>
                  <a:srgbClr val="000000"/>
                </a:solidFill>
                <a:effectLst/>
                <a:latin typeface="CiscoSansTT"/>
              </a:rPr>
              <a:t>CSS defines the </a:t>
            </a:r>
            <a:r>
              <a:rPr lang="en-GB" b="1" i="0" dirty="0">
                <a:solidFill>
                  <a:srgbClr val="000000"/>
                </a:solidFill>
                <a:effectLst/>
                <a:latin typeface="CiscoSansTT"/>
              </a:rPr>
              <a:t>presentation</a:t>
            </a:r>
            <a:r>
              <a:rPr lang="en-GB" b="0" i="0" dirty="0">
                <a:solidFill>
                  <a:srgbClr val="000000"/>
                </a:solidFill>
                <a:effectLst/>
                <a:latin typeface="CiscoSansTT"/>
              </a:rPr>
              <a:t> of HTML content, including its layout, </a:t>
            </a:r>
            <a:r>
              <a:rPr lang="en-GB" b="0" i="0" dirty="0" err="1">
                <a:solidFill>
                  <a:srgbClr val="000000"/>
                </a:solidFill>
                <a:effectLst/>
                <a:latin typeface="CiscoSansTT"/>
              </a:rPr>
              <a:t>colors</a:t>
            </a:r>
            <a:r>
              <a:rPr lang="en-GB" b="0" i="0" dirty="0">
                <a:solidFill>
                  <a:srgbClr val="000000"/>
                </a:solidFill>
                <a:effectLst/>
                <a:latin typeface="CiscoSansTT"/>
              </a:rPr>
              <a:t>, and fonts.</a:t>
            </a:r>
          </a:p>
          <a:p>
            <a:pPr algn="l">
              <a:buFont typeface="Arial" panose="020B0604020202020204" pitchFamily="34" charset="0"/>
              <a:buChar char="•"/>
            </a:pPr>
            <a:r>
              <a:rPr lang="en-GB" b="0" i="0" dirty="0">
                <a:solidFill>
                  <a:srgbClr val="000000"/>
                </a:solidFill>
                <a:effectLst/>
                <a:latin typeface="CiscoSansTT"/>
              </a:rPr>
              <a:t>JavaScript adds </a:t>
            </a:r>
            <a:r>
              <a:rPr lang="en-GB" b="1" i="0" dirty="0">
                <a:solidFill>
                  <a:srgbClr val="000000"/>
                </a:solidFill>
                <a:effectLst/>
                <a:latin typeface="CiscoSansTT"/>
              </a:rPr>
              <a:t>interactivity</a:t>
            </a:r>
            <a:r>
              <a:rPr lang="en-GB" b="0" i="0" dirty="0">
                <a:solidFill>
                  <a:srgbClr val="000000"/>
                </a:solidFill>
                <a:effectLst/>
                <a:latin typeface="CiscoSansTT"/>
              </a:rPr>
              <a:t> to the web page, making it more engaging and dynamic for the user.</a:t>
            </a:r>
          </a:p>
          <a:p>
            <a:pPr algn="l"/>
            <a:endParaRPr lang="en-GB" b="0" i="0" dirty="0">
              <a:solidFill>
                <a:srgbClr val="000000"/>
              </a:solidFill>
              <a:effectLst/>
              <a:latin typeface="CiscoSansTT"/>
            </a:endParaRPr>
          </a:p>
          <a:p>
            <a:pPr algn="l">
              <a:buNone/>
            </a:pPr>
            <a:r>
              <a:rPr lang="en-GB" b="0" i="0" dirty="0">
                <a:solidFill>
                  <a:srgbClr val="000000"/>
                </a:solidFill>
                <a:effectLst/>
                <a:latin typeface="CiscoSansTT"/>
              </a:rPr>
              <a:t>To make things even simpler, if we were to describe each technology using just three words, it could look like this:</a:t>
            </a:r>
          </a:p>
          <a:p>
            <a:pPr algn="l">
              <a:buNone/>
            </a:pPr>
            <a:endParaRPr lang="en-GB" b="0" i="0" dirty="0">
              <a:solidFill>
                <a:srgbClr val="000000"/>
              </a:solidFill>
              <a:effectLst/>
              <a:latin typeface="CiscoSansTT"/>
            </a:endParaRPr>
          </a:p>
          <a:p>
            <a:pPr algn="l">
              <a:buFont typeface="Arial" panose="020B0604020202020204" pitchFamily="34" charset="0"/>
              <a:buChar char="•"/>
            </a:pPr>
            <a:r>
              <a:rPr lang="en-GB" b="0" i="0" dirty="0">
                <a:solidFill>
                  <a:srgbClr val="000000"/>
                </a:solidFill>
                <a:effectLst/>
                <a:latin typeface="CiscoSansTT"/>
              </a:rPr>
              <a:t>HTML: Structure, content, markup</a:t>
            </a:r>
          </a:p>
          <a:p>
            <a:pPr algn="l">
              <a:buFont typeface="Arial" panose="020B0604020202020204" pitchFamily="34" charset="0"/>
              <a:buChar char="•"/>
            </a:pPr>
            <a:r>
              <a:rPr lang="en-GB" b="0" i="0" dirty="0">
                <a:solidFill>
                  <a:srgbClr val="000000"/>
                </a:solidFill>
                <a:effectLst/>
                <a:latin typeface="CiscoSansTT"/>
              </a:rPr>
              <a:t>CSS: Presentation, style, formatting</a:t>
            </a:r>
          </a:p>
          <a:p>
            <a:pPr algn="l">
              <a:buFont typeface="Arial" panose="020B0604020202020204" pitchFamily="34" charset="0"/>
              <a:buChar char="•"/>
            </a:pPr>
            <a:r>
              <a:rPr lang="en-GB" b="0" i="0" dirty="0">
                <a:solidFill>
                  <a:srgbClr val="000000"/>
                </a:solidFill>
                <a:effectLst/>
                <a:latin typeface="CiscoSansTT"/>
              </a:rPr>
              <a:t>JavaScript: Interactivity, functionality, </a:t>
            </a:r>
            <a:r>
              <a:rPr lang="en-GB" b="0" i="0" dirty="0" err="1">
                <a:solidFill>
                  <a:srgbClr val="000000"/>
                </a:solidFill>
                <a:effectLst/>
                <a:latin typeface="CiscoSansTT"/>
              </a:rPr>
              <a:t>behavior</a:t>
            </a:r>
            <a:endParaRPr lang="en-GB" b="0" i="0" dirty="0">
              <a:solidFill>
                <a:srgbClr val="000000"/>
              </a:solidFill>
              <a:effectLst/>
              <a:latin typeface="CiscoSansTT"/>
            </a:endParaRPr>
          </a:p>
        </p:txBody>
      </p:sp>
    </p:spTree>
    <p:extLst>
      <p:ext uri="{BB962C8B-B14F-4D97-AF65-F5344CB8AC3E}">
        <p14:creationId xmlns:p14="http://schemas.microsoft.com/office/powerpoint/2010/main" val="2484010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Style (Internal CSS)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000" dirty="0">
                <a:solidFill>
                  <a:srgbClr val="B2B2B2"/>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a:p>
            <a:pPr marL="0" indent="0">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a:t>
            </a:r>
            <a:r>
              <a:rPr lang="en-GB" sz="4000" dirty="0">
                <a:solidFill>
                  <a:srgbClr val="FF0000"/>
                </a:solidFill>
                <a:latin typeface="Consolas" panose="020B0609020204030204" pitchFamily="49" charset="0"/>
              </a:rPr>
              <a:t>style</a:t>
            </a:r>
            <a:r>
              <a:rPr lang="en-GB" sz="4000" dirty="0">
                <a:solidFill>
                  <a:srgbClr val="A71D5D"/>
                </a:solidFill>
                <a:latin typeface="Consolas" panose="020B0609020204030204" pitchFamily="49" charset="0"/>
              </a:rPr>
              <a:t>&gt;</a:t>
            </a:r>
          </a:p>
          <a:p>
            <a:pPr marL="0" indent="0">
              <a:lnSpc>
                <a:spcPct val="120000"/>
              </a:lnSpc>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p>
          <a:p>
            <a:pPr marL="0" indent="0">
              <a:lnSpc>
                <a:spcPct val="120000"/>
              </a:lnSpc>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a:t>
            </a:r>
            <a:r>
              <a:rPr lang="en-GB" sz="4000" dirty="0">
                <a:solidFill>
                  <a:srgbClr val="FF0000"/>
                </a:solidFill>
                <a:latin typeface="Consolas" panose="020B0609020204030204" pitchFamily="49" charset="0"/>
              </a:rPr>
              <a:t>style</a:t>
            </a:r>
            <a:r>
              <a:rPr lang="en-GB" sz="4000" dirty="0">
                <a:solidFill>
                  <a:srgbClr val="A71D5D"/>
                </a:solidFill>
                <a:latin typeface="Consolas" panose="020B0609020204030204" pitchFamily="49" charset="0"/>
              </a:rPr>
              <a:t>&gt;</a:t>
            </a:r>
          </a:p>
          <a:p>
            <a:pPr marL="0" indent="0">
              <a:lnSpc>
                <a:spcPct val="120000"/>
              </a:lnSpc>
              <a:buNone/>
            </a:pPr>
            <a:r>
              <a:rPr lang="en-GB" sz="4000" dirty="0">
                <a:solidFill>
                  <a:srgbClr val="B2B2B2"/>
                </a:solidFill>
                <a:latin typeface="Consolas" panose="020B0609020204030204" pitchFamily="49" charset="0"/>
              </a:rPr>
              <a:t>5</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p:txBody>
      </p:sp>
      <p:sp>
        <p:nvSpPr>
          <p:cNvPr id="4" name="Callout: Bent Line with No Border 3">
            <a:extLst>
              <a:ext uri="{FF2B5EF4-FFF2-40B4-BE49-F238E27FC236}">
                <a16:creationId xmlns:a16="http://schemas.microsoft.com/office/drawing/2014/main" id="{7E004AEC-A620-D3A6-BB25-1E37B9C157D1}"/>
              </a:ext>
            </a:extLst>
          </p:cNvPr>
          <p:cNvSpPr/>
          <p:nvPr/>
        </p:nvSpPr>
        <p:spPr>
          <a:xfrm>
            <a:off x="5357243" y="3262026"/>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CSS Rules go here</a:t>
            </a:r>
          </a:p>
        </p:txBody>
      </p:sp>
    </p:spTree>
    <p:extLst>
      <p:ext uri="{BB962C8B-B14F-4D97-AF65-F5344CB8AC3E}">
        <p14:creationId xmlns:p14="http://schemas.microsoft.com/office/powerpoint/2010/main" val="59108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Style (Internal CSS)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000" dirty="0">
                <a:solidFill>
                  <a:srgbClr val="B2B2B2"/>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a:p>
            <a:pPr marL="0" indent="0">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a:t>
            </a:r>
            <a:r>
              <a:rPr lang="en-GB" sz="4000" dirty="0">
                <a:solidFill>
                  <a:srgbClr val="FF0000"/>
                </a:solidFill>
                <a:latin typeface="Consolas" panose="020B0609020204030204" pitchFamily="49" charset="0"/>
              </a:rPr>
              <a:t>style</a:t>
            </a:r>
            <a:r>
              <a:rPr lang="en-GB" sz="4000" dirty="0">
                <a:solidFill>
                  <a:srgbClr val="A71D5D"/>
                </a:solidFill>
                <a:latin typeface="Consolas" panose="020B0609020204030204" pitchFamily="49" charset="0"/>
              </a:rPr>
              <a:t>&gt;</a:t>
            </a:r>
          </a:p>
          <a:p>
            <a:pPr marL="0" indent="0">
              <a:lnSpc>
                <a:spcPct val="120000"/>
              </a:lnSpc>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p>
          <a:p>
            <a:pPr marL="0" indent="0">
              <a:lnSpc>
                <a:spcPct val="120000"/>
              </a:lnSpc>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a:t>
            </a:r>
            <a:r>
              <a:rPr lang="en-GB" sz="4000" dirty="0">
                <a:solidFill>
                  <a:srgbClr val="FF0000"/>
                </a:solidFill>
                <a:latin typeface="Consolas" panose="020B0609020204030204" pitchFamily="49" charset="0"/>
              </a:rPr>
              <a:t>style</a:t>
            </a:r>
            <a:r>
              <a:rPr lang="en-GB" sz="4000" dirty="0">
                <a:solidFill>
                  <a:srgbClr val="A71D5D"/>
                </a:solidFill>
                <a:latin typeface="Consolas" panose="020B0609020204030204" pitchFamily="49" charset="0"/>
              </a:rPr>
              <a:t>&gt;</a:t>
            </a:r>
          </a:p>
          <a:p>
            <a:pPr marL="0" indent="0">
              <a:lnSpc>
                <a:spcPct val="120000"/>
              </a:lnSpc>
              <a:buNone/>
            </a:pPr>
            <a:r>
              <a:rPr lang="en-GB" sz="4000" dirty="0">
                <a:solidFill>
                  <a:srgbClr val="B2B2B2"/>
                </a:solidFill>
                <a:latin typeface="Consolas" panose="020B0609020204030204" pitchFamily="49" charset="0"/>
              </a:rPr>
              <a:t>5</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p:txBody>
      </p:sp>
    </p:spTree>
    <p:extLst>
      <p:ext uri="{BB962C8B-B14F-4D97-AF65-F5344CB8AC3E}">
        <p14:creationId xmlns:p14="http://schemas.microsoft.com/office/powerpoint/2010/main" val="40488714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Comments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000" dirty="0">
                <a:solidFill>
                  <a:srgbClr val="B2B2B2"/>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a:p>
            <a:pPr marL="0" indent="0">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&lt;style&gt;</a:t>
            </a:r>
          </a:p>
          <a:p>
            <a:pPr marL="0" indent="0">
              <a:lnSpc>
                <a:spcPct val="120000"/>
              </a:lnSpc>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r>
              <a:rPr lang="en-GB" sz="4000" dirty="0">
                <a:solidFill>
                  <a:srgbClr val="FF0000"/>
                </a:solidFill>
                <a:latin typeface="Consolas" panose="020B0609020204030204" pitchFamily="49" charset="0"/>
              </a:rPr>
              <a:t>/*</a:t>
            </a:r>
            <a:r>
              <a:rPr lang="en-GB" sz="4000" dirty="0">
                <a:latin typeface="Consolas" panose="020B0609020204030204" pitchFamily="49" charset="0"/>
              </a:rPr>
              <a:t> </a:t>
            </a:r>
            <a:r>
              <a:rPr lang="en-GB" sz="4000" dirty="0">
                <a:solidFill>
                  <a:srgbClr val="0000FF"/>
                </a:solidFill>
                <a:latin typeface="Consolas" panose="020B0609020204030204" pitchFamily="49" charset="0"/>
              </a:rPr>
              <a:t>A CSS comment.</a:t>
            </a:r>
          </a:p>
          <a:p>
            <a:pPr marL="0" indent="0">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r>
              <a:rPr lang="en-GB" sz="4000" dirty="0">
                <a:solidFill>
                  <a:srgbClr val="0000FF"/>
                </a:solidFill>
                <a:latin typeface="Consolas" panose="020B0609020204030204" pitchFamily="49" charset="0"/>
              </a:rPr>
              <a:t>Can be multi-line. </a:t>
            </a:r>
            <a:r>
              <a:rPr lang="en-GB" sz="4000" dirty="0">
                <a:solidFill>
                  <a:srgbClr val="FF0000"/>
                </a:solidFill>
                <a:latin typeface="Consolas" panose="020B0609020204030204" pitchFamily="49" charset="0"/>
              </a:rPr>
              <a:t>*/</a:t>
            </a:r>
            <a:endParaRPr lang="en-GB" sz="4000" dirty="0">
              <a:latin typeface="Consolas" panose="020B0609020204030204" pitchFamily="49" charset="0"/>
            </a:endParaRPr>
          </a:p>
          <a:p>
            <a:pPr marL="0" indent="0">
              <a:lnSpc>
                <a:spcPct val="120000"/>
              </a:lnSpc>
              <a:buNone/>
            </a:pPr>
            <a:r>
              <a:rPr lang="en-GB" sz="4000" dirty="0">
                <a:solidFill>
                  <a:srgbClr val="B2B2B2"/>
                </a:solidFill>
                <a:latin typeface="Consolas" panose="020B0609020204030204" pitchFamily="49" charset="0"/>
              </a:rPr>
              <a:t>6</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&lt;/style&gt;</a:t>
            </a:r>
          </a:p>
        </p:txBody>
      </p:sp>
    </p:spTree>
    <p:extLst>
      <p:ext uri="{BB962C8B-B14F-4D97-AF65-F5344CB8AC3E}">
        <p14:creationId xmlns:p14="http://schemas.microsoft.com/office/powerpoint/2010/main" val="25353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Comments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000" dirty="0">
                <a:solidFill>
                  <a:srgbClr val="B2B2B2"/>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a:p>
            <a:pPr marL="0" indent="0">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&lt;style&gt;</a:t>
            </a:r>
          </a:p>
          <a:p>
            <a:pPr marL="0" indent="0">
              <a:lnSpc>
                <a:spcPct val="120000"/>
              </a:lnSpc>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endParaRPr lang="en-GB" sz="4000" dirty="0">
              <a:solidFill>
                <a:srgbClr val="0000FF"/>
              </a:solidFill>
              <a:latin typeface="Consolas" panose="020B0609020204030204" pitchFamily="49" charset="0"/>
            </a:endParaRPr>
          </a:p>
          <a:p>
            <a:pPr marL="0" indent="0">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p>
          <a:p>
            <a:pPr marL="0" indent="0">
              <a:lnSpc>
                <a:spcPct val="120000"/>
              </a:lnSpc>
              <a:buNone/>
            </a:pPr>
            <a:r>
              <a:rPr lang="en-GB" sz="4000" dirty="0">
                <a:solidFill>
                  <a:srgbClr val="B2B2B2"/>
                </a:solidFill>
                <a:latin typeface="Consolas" panose="020B0609020204030204" pitchFamily="49" charset="0"/>
              </a:rPr>
              <a:t>6</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&lt;/style&gt;</a:t>
            </a:r>
          </a:p>
        </p:txBody>
      </p:sp>
    </p:spTree>
    <p:extLst>
      <p:ext uri="{BB962C8B-B14F-4D97-AF65-F5344CB8AC3E}">
        <p14:creationId xmlns:p14="http://schemas.microsoft.com/office/powerpoint/2010/main" val="3313487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Rule – Single Property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spcBef>
                <a:spcPts val="0"/>
              </a:spcBef>
              <a:buNone/>
            </a:pPr>
            <a:r>
              <a:rPr lang="en-GB" sz="4200" dirty="0">
                <a:solidFill>
                  <a:srgbClr val="FF0000"/>
                </a:solidFill>
                <a:latin typeface="Consolas" panose="020B0609020204030204" pitchFamily="49" charset="0"/>
              </a:rPr>
              <a:t>selector </a:t>
            </a:r>
            <a:r>
              <a:rPr lang="en-GB" sz="4200" dirty="0">
                <a:latin typeface="Consolas" panose="020B0609020204030204" pitchFamily="49" charset="0"/>
              </a:rPr>
              <a:t>{</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a:t>
            </a:r>
            <a:r>
              <a:rPr lang="en-GB" sz="4200" dirty="0">
                <a:solidFill>
                  <a:srgbClr val="FF0000"/>
                </a:solidFill>
                <a:latin typeface="Consolas" panose="020B0609020204030204" pitchFamily="49" charset="0"/>
              </a:rPr>
              <a:t> </a:t>
            </a:r>
            <a:r>
              <a:rPr lang="en-GB" sz="4200" dirty="0">
                <a:solidFill>
                  <a:srgbClr val="660066"/>
                </a:solidFill>
                <a:latin typeface="Consolas" panose="020B0609020204030204" pitchFamily="49" charset="0"/>
              </a:rPr>
              <a:t>value</a:t>
            </a:r>
            <a:r>
              <a:rPr lang="en-GB" sz="4200" dirty="0">
                <a:latin typeface="Consolas" panose="020B0609020204030204" pitchFamily="49" charset="0"/>
              </a:rPr>
              <a:t>;}</a:t>
            </a:r>
          </a:p>
          <a:p>
            <a:pPr marL="0" indent="0">
              <a:spcBef>
                <a:spcPts val="0"/>
              </a:spcBef>
              <a:buNone/>
            </a:pPr>
            <a:endParaRPr lang="en-GB" sz="4200" dirty="0">
              <a:solidFill>
                <a:srgbClr val="FF0000"/>
              </a:solidFill>
              <a:latin typeface="Consolas" panose="020B0609020204030204" pitchFamily="49" charset="0"/>
            </a:endParaRP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459505" y="3138652"/>
            <a:ext cx="2443389" cy="862642"/>
          </a:xfrm>
          <a:prstGeom prst="callout2">
            <a:avLst>
              <a:gd name="adj1" fmla="val 50130"/>
              <a:gd name="adj2" fmla="val 99866"/>
              <a:gd name="adj3" fmla="val 49969"/>
              <a:gd name="adj4" fmla="val 119015"/>
              <a:gd name="adj5" fmla="val -62046"/>
              <a:gd name="adj6" fmla="val 1336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Curly brackets</a:t>
            </a:r>
          </a:p>
        </p:txBody>
      </p:sp>
      <p:sp>
        <p:nvSpPr>
          <p:cNvPr id="10" name="Callout: Bent Line with No Border 9">
            <a:extLst>
              <a:ext uri="{FF2B5EF4-FFF2-40B4-BE49-F238E27FC236}">
                <a16:creationId xmlns:a16="http://schemas.microsoft.com/office/drawing/2014/main" id="{07A88E80-FC31-4AE6-D5FF-402648687FE7}"/>
              </a:ext>
            </a:extLst>
          </p:cNvPr>
          <p:cNvSpPr/>
          <p:nvPr/>
        </p:nvSpPr>
        <p:spPr>
          <a:xfrm>
            <a:off x="3045034" y="3138652"/>
            <a:ext cx="2443389" cy="862642"/>
          </a:xfrm>
          <a:prstGeom prst="callout2">
            <a:avLst>
              <a:gd name="adj1" fmla="val 50130"/>
              <a:gd name="adj2" fmla="val 99866"/>
              <a:gd name="adj3" fmla="val 49969"/>
              <a:gd name="adj4" fmla="val 119015"/>
              <a:gd name="adj5" fmla="val -62046"/>
              <a:gd name="adj6" fmla="val 1336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Colon</a:t>
            </a:r>
          </a:p>
        </p:txBody>
      </p:sp>
      <p:sp>
        <p:nvSpPr>
          <p:cNvPr id="11" name="Callout: Bent Line with No Border 10">
            <a:extLst>
              <a:ext uri="{FF2B5EF4-FFF2-40B4-BE49-F238E27FC236}">
                <a16:creationId xmlns:a16="http://schemas.microsoft.com/office/drawing/2014/main" id="{18951EE0-D0E2-88F9-7F53-EA7C86DFF954}"/>
              </a:ext>
            </a:extLst>
          </p:cNvPr>
          <p:cNvSpPr/>
          <p:nvPr/>
        </p:nvSpPr>
        <p:spPr>
          <a:xfrm flipH="1">
            <a:off x="9273476" y="3138652"/>
            <a:ext cx="2443389" cy="862642"/>
          </a:xfrm>
          <a:prstGeom prst="callout2">
            <a:avLst>
              <a:gd name="adj1" fmla="val 50130"/>
              <a:gd name="adj2" fmla="val 99866"/>
              <a:gd name="adj3" fmla="val 49969"/>
              <a:gd name="adj4" fmla="val 119015"/>
              <a:gd name="adj5" fmla="val -62046"/>
              <a:gd name="adj6" fmla="val 1336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spTree>
    <p:extLst>
      <p:ext uri="{BB962C8B-B14F-4D97-AF65-F5344CB8AC3E}">
        <p14:creationId xmlns:p14="http://schemas.microsoft.com/office/powerpoint/2010/main" val="17017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0" grpId="0"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Rule – Single Property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spcBef>
                <a:spcPts val="0"/>
              </a:spcBef>
              <a:buNone/>
            </a:pPr>
            <a:r>
              <a:rPr lang="en-GB" sz="4200" dirty="0">
                <a:solidFill>
                  <a:srgbClr val="FF0000"/>
                </a:solidFill>
                <a:latin typeface="Consolas" panose="020B0609020204030204" pitchFamily="49" charset="0"/>
              </a:rPr>
              <a:t>selector </a:t>
            </a:r>
            <a:r>
              <a:rPr lang="en-GB" sz="4200" dirty="0">
                <a:latin typeface="Consolas" panose="020B0609020204030204" pitchFamily="49" charset="0"/>
              </a:rPr>
              <a:t>{</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a:t>
            </a:r>
            <a:r>
              <a:rPr lang="en-GB" sz="4200" dirty="0">
                <a:solidFill>
                  <a:srgbClr val="FF0000"/>
                </a:solidFill>
                <a:latin typeface="Consolas" panose="020B0609020204030204" pitchFamily="49" charset="0"/>
              </a:rPr>
              <a:t> </a:t>
            </a:r>
            <a:r>
              <a:rPr lang="en-GB" sz="4200" dirty="0">
                <a:solidFill>
                  <a:srgbClr val="660066"/>
                </a:solidFill>
                <a:latin typeface="Consolas" panose="020B0609020204030204" pitchFamily="49" charset="0"/>
              </a:rPr>
              <a:t>value</a:t>
            </a:r>
            <a:r>
              <a:rPr lang="en-GB" sz="4200" dirty="0">
                <a:latin typeface="Consolas" panose="020B0609020204030204" pitchFamily="49" charset="0"/>
              </a:rPr>
              <a:t>;}</a:t>
            </a:r>
          </a:p>
          <a:p>
            <a:pPr marL="0" indent="0">
              <a:spcBef>
                <a:spcPts val="0"/>
              </a:spcBef>
              <a:buNone/>
            </a:pPr>
            <a:endParaRPr lang="en-GB" sz="42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1976648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Rule – Multiple Properties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spcBef>
                <a:spcPts val="0"/>
              </a:spcBef>
              <a:buNone/>
            </a:pPr>
            <a:r>
              <a:rPr lang="en-GB" sz="4200" dirty="0">
                <a:solidFill>
                  <a:srgbClr val="FF0000"/>
                </a:solidFill>
                <a:latin typeface="Consolas" panose="020B0609020204030204" pitchFamily="49" charset="0"/>
              </a:rPr>
              <a:t>selector </a:t>
            </a:r>
            <a:r>
              <a:rPr lang="en-GB" sz="4200" dirty="0">
                <a:latin typeface="Consolas" panose="020B0609020204030204" pitchFamily="49" charset="0"/>
              </a:rPr>
              <a:t>{</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buNone/>
            </a:pPr>
            <a:r>
              <a:rPr lang="en-GB" sz="4200" dirty="0">
                <a:latin typeface="Consolas" panose="020B0609020204030204" pitchFamily="49" charset="0"/>
              </a:rPr>
              <a:t>          </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buNone/>
            </a:pPr>
            <a:r>
              <a:rPr lang="en-GB" sz="4200" dirty="0">
                <a:latin typeface="Consolas" panose="020B0609020204030204" pitchFamily="49" charset="0"/>
              </a:rPr>
              <a:t>          </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spcBef>
                <a:spcPts val="0"/>
              </a:spcBef>
              <a:buNone/>
            </a:pPr>
            <a:endParaRPr lang="en-GB" sz="4200" dirty="0">
              <a:solidFill>
                <a:srgbClr val="FF0000"/>
              </a:solidFill>
              <a:latin typeface="Consolas" panose="020B0609020204030204" pitchFamily="49" charset="0"/>
            </a:endParaRPr>
          </a:p>
          <a:p>
            <a:pPr marL="0" indent="0">
              <a:spcBef>
                <a:spcPts val="0"/>
              </a:spcBef>
              <a:buNone/>
            </a:pPr>
            <a:endParaRPr lang="en-GB" sz="4200" dirty="0">
              <a:solidFill>
                <a:srgbClr val="FF0000"/>
              </a:solidFill>
              <a:latin typeface="Consolas" panose="020B0609020204030204" pitchFamily="49" charset="0"/>
            </a:endParaRPr>
          </a:p>
        </p:txBody>
      </p:sp>
      <p:sp>
        <p:nvSpPr>
          <p:cNvPr id="5" name="TextBox 4">
            <a:extLst>
              <a:ext uri="{FF2B5EF4-FFF2-40B4-BE49-F238E27FC236}">
                <a16:creationId xmlns:a16="http://schemas.microsoft.com/office/drawing/2014/main" id="{C69CB3A0-6E4B-3882-F612-9C18B4A7CC89}"/>
              </a:ext>
            </a:extLst>
          </p:cNvPr>
          <p:cNvSpPr txBox="1"/>
          <p:nvPr/>
        </p:nvSpPr>
        <p:spPr>
          <a:xfrm>
            <a:off x="1687228" y="5530632"/>
            <a:ext cx="8817543" cy="646331"/>
          </a:xfrm>
          <a:prstGeom prst="rect">
            <a:avLst/>
          </a:prstGeom>
          <a:noFill/>
        </p:spPr>
        <p:txBody>
          <a:bodyPr wrap="none" rtlCol="0">
            <a:spAutoFit/>
          </a:bodyPr>
          <a:lstStyle/>
          <a:p>
            <a:pPr algn="ctr"/>
            <a:r>
              <a:rPr lang="en-GB" sz="3600" dirty="0"/>
              <a:t>One </a:t>
            </a:r>
            <a:r>
              <a:rPr lang="en-GB" sz="3600" dirty="0">
                <a:solidFill>
                  <a:srgbClr val="FF0000"/>
                </a:solidFill>
              </a:rPr>
              <a:t>selector</a:t>
            </a:r>
            <a:r>
              <a:rPr lang="en-GB" sz="3600" dirty="0"/>
              <a:t> – multiple </a:t>
            </a:r>
            <a:r>
              <a:rPr lang="en-GB" sz="3600" dirty="0">
                <a:solidFill>
                  <a:srgbClr val="0000FF"/>
                </a:solidFill>
              </a:rPr>
              <a:t>property</a:t>
            </a:r>
            <a:r>
              <a:rPr lang="en-GB" sz="3600" dirty="0"/>
              <a:t> &amp; </a:t>
            </a:r>
            <a:r>
              <a:rPr lang="en-GB" sz="3600" dirty="0">
                <a:solidFill>
                  <a:srgbClr val="7030A0"/>
                </a:solidFill>
              </a:rPr>
              <a:t>value</a:t>
            </a:r>
            <a:r>
              <a:rPr lang="en-GB" sz="3600" dirty="0"/>
              <a:t> pairs</a:t>
            </a:r>
          </a:p>
        </p:txBody>
      </p:sp>
      <p:sp>
        <p:nvSpPr>
          <p:cNvPr id="7" name="Callout: Bent Line with No Border 6">
            <a:extLst>
              <a:ext uri="{FF2B5EF4-FFF2-40B4-BE49-F238E27FC236}">
                <a16:creationId xmlns:a16="http://schemas.microsoft.com/office/drawing/2014/main" id="{B301E01D-97C2-16FF-A6F7-D82227003255}"/>
              </a:ext>
            </a:extLst>
          </p:cNvPr>
          <p:cNvSpPr/>
          <p:nvPr/>
        </p:nvSpPr>
        <p:spPr>
          <a:xfrm>
            <a:off x="3451778" y="4573777"/>
            <a:ext cx="2443389" cy="646332"/>
          </a:xfrm>
          <a:prstGeom prst="callout2">
            <a:avLst>
              <a:gd name="adj1" fmla="val 50130"/>
              <a:gd name="adj2" fmla="val 99866"/>
              <a:gd name="adj3" fmla="val 49969"/>
              <a:gd name="adj4" fmla="val 119015"/>
              <a:gd name="adj5" fmla="val -63355"/>
              <a:gd name="adj6" fmla="val 11886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Colons</a:t>
            </a:r>
          </a:p>
        </p:txBody>
      </p:sp>
      <p:sp>
        <p:nvSpPr>
          <p:cNvPr id="8" name="Callout: Bent Line with No Border 7">
            <a:extLst>
              <a:ext uri="{FF2B5EF4-FFF2-40B4-BE49-F238E27FC236}">
                <a16:creationId xmlns:a16="http://schemas.microsoft.com/office/drawing/2014/main" id="{47D9076A-B73D-2B71-1085-552ECC11E815}"/>
              </a:ext>
            </a:extLst>
          </p:cNvPr>
          <p:cNvSpPr/>
          <p:nvPr/>
        </p:nvSpPr>
        <p:spPr>
          <a:xfrm flipH="1">
            <a:off x="8879004" y="4580939"/>
            <a:ext cx="2443389" cy="671041"/>
          </a:xfrm>
          <a:prstGeom prst="callout2">
            <a:avLst>
              <a:gd name="adj1" fmla="val 50130"/>
              <a:gd name="adj2" fmla="val 99866"/>
              <a:gd name="adj3" fmla="val 49969"/>
              <a:gd name="adj4" fmla="val 119015"/>
              <a:gd name="adj5" fmla="val -64091"/>
              <a:gd name="adj6" fmla="val 1194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Semi-colons</a:t>
            </a:r>
          </a:p>
        </p:txBody>
      </p:sp>
    </p:spTree>
    <p:extLst>
      <p:ext uri="{BB962C8B-B14F-4D97-AF65-F5344CB8AC3E}">
        <p14:creationId xmlns:p14="http://schemas.microsoft.com/office/powerpoint/2010/main" val="6354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Rule – Multiple Properties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spcBef>
                <a:spcPts val="0"/>
              </a:spcBef>
              <a:buNone/>
            </a:pPr>
            <a:r>
              <a:rPr lang="en-GB" sz="4200" dirty="0">
                <a:solidFill>
                  <a:srgbClr val="FF0000"/>
                </a:solidFill>
                <a:latin typeface="Consolas" panose="020B0609020204030204" pitchFamily="49" charset="0"/>
              </a:rPr>
              <a:t>selector </a:t>
            </a:r>
            <a:r>
              <a:rPr lang="en-GB" sz="4200" dirty="0">
                <a:latin typeface="Consolas" panose="020B0609020204030204" pitchFamily="49" charset="0"/>
              </a:rPr>
              <a:t>{</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buNone/>
            </a:pPr>
            <a:r>
              <a:rPr lang="en-GB" sz="4200" dirty="0">
                <a:latin typeface="Consolas" panose="020B0609020204030204" pitchFamily="49" charset="0"/>
              </a:rPr>
              <a:t>          </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buNone/>
            </a:pPr>
            <a:r>
              <a:rPr lang="en-GB" sz="4200" dirty="0">
                <a:latin typeface="Consolas" panose="020B0609020204030204" pitchFamily="49" charset="0"/>
              </a:rPr>
              <a:t>          </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endParaRPr lang="en-GB" sz="4200" dirty="0">
              <a:solidFill>
                <a:srgbClr val="FF0000"/>
              </a:solidFill>
              <a:latin typeface="Consolas" panose="020B0609020204030204" pitchFamily="49" charset="0"/>
            </a:endParaRPr>
          </a:p>
          <a:p>
            <a:pPr marL="0" indent="0">
              <a:spcBef>
                <a:spcPts val="0"/>
              </a:spcBef>
              <a:buNone/>
            </a:pPr>
            <a:endParaRPr lang="en-GB" sz="42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9828956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Font Family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004027"/>
            <a:ext cx="10515600" cy="2671565"/>
          </a:xfrm>
        </p:spPr>
        <p:txBody>
          <a:bodyPr>
            <a:spAutoFit/>
          </a:bodyPr>
          <a:lstStyle/>
          <a:p>
            <a:pPr marL="0" indent="0">
              <a:spcBef>
                <a:spcPts val="0"/>
              </a:spcBef>
              <a:buNone/>
            </a:pPr>
            <a:r>
              <a:rPr lang="en-GB" sz="4200" dirty="0">
                <a:latin typeface="Consolas" panose="020B0609020204030204" pitchFamily="49" charset="0"/>
              </a:rPr>
              <a:t>h1</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font-family</a:t>
            </a:r>
            <a:r>
              <a:rPr lang="en-GB" sz="4200" dirty="0">
                <a:latin typeface="Consolas" panose="020B0609020204030204" pitchFamily="49" charset="0"/>
              </a:rPr>
              <a:t>: "Times New Roman",</a:t>
            </a:r>
          </a:p>
          <a:p>
            <a:pPr marL="0" indent="0">
              <a:spcBef>
                <a:spcPts val="0"/>
              </a:spcBef>
              <a:buNone/>
            </a:pPr>
            <a:r>
              <a:rPr lang="en-GB" sz="4200" dirty="0">
                <a:latin typeface="Consolas" panose="020B0609020204030204" pitchFamily="49" charset="0"/>
              </a:rPr>
              <a:t>    Times, serif;}</a:t>
            </a:r>
          </a:p>
          <a:p>
            <a:pPr marL="0" indent="0">
              <a:spcBef>
                <a:spcPts val="2400"/>
              </a:spcBef>
              <a:buNone/>
            </a:pPr>
            <a:r>
              <a:rPr lang="en-GB" sz="4200" dirty="0">
                <a:latin typeface="Consolas" panose="020B0609020204030204" pitchFamily="49" charset="0"/>
              </a:rPr>
              <a:t>p</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font-family</a:t>
            </a:r>
            <a:r>
              <a:rPr lang="en-GB" sz="4200" dirty="0">
                <a:latin typeface="Consolas" panose="020B0609020204030204" pitchFamily="49" charset="0"/>
              </a:rPr>
              <a:t>: Arial, sans-serif;}</a:t>
            </a:r>
          </a:p>
        </p:txBody>
      </p:sp>
      <p:sp>
        <p:nvSpPr>
          <p:cNvPr id="5" name="TextBox 4">
            <a:extLst>
              <a:ext uri="{FF2B5EF4-FFF2-40B4-BE49-F238E27FC236}">
                <a16:creationId xmlns:a16="http://schemas.microsoft.com/office/drawing/2014/main" id="{C69CB3A0-6E4B-3882-F612-9C18B4A7CC89}"/>
              </a:ext>
            </a:extLst>
          </p:cNvPr>
          <p:cNvSpPr txBox="1"/>
          <p:nvPr/>
        </p:nvSpPr>
        <p:spPr>
          <a:xfrm>
            <a:off x="2832233" y="5944914"/>
            <a:ext cx="6527557" cy="646331"/>
          </a:xfrm>
          <a:prstGeom prst="rect">
            <a:avLst/>
          </a:prstGeom>
          <a:noFill/>
        </p:spPr>
        <p:txBody>
          <a:bodyPr wrap="none" rtlCol="0">
            <a:spAutoFit/>
          </a:bodyPr>
          <a:lstStyle/>
          <a:p>
            <a:pPr algn="ctr"/>
            <a:r>
              <a:rPr lang="en-GB" sz="3600" dirty="0">
                <a:solidFill>
                  <a:srgbClr val="7030A0"/>
                </a:solidFill>
              </a:rPr>
              <a:t>Fonts listed in order of preference</a:t>
            </a:r>
          </a:p>
        </p:txBody>
      </p:sp>
      <p:sp>
        <p:nvSpPr>
          <p:cNvPr id="4" name="Callout: Bent Line with No Border 3">
            <a:extLst>
              <a:ext uri="{FF2B5EF4-FFF2-40B4-BE49-F238E27FC236}">
                <a16:creationId xmlns:a16="http://schemas.microsoft.com/office/drawing/2014/main" id="{A81F7CA9-BCDF-26A2-7E5A-84F462F2907A}"/>
              </a:ext>
            </a:extLst>
          </p:cNvPr>
          <p:cNvSpPr/>
          <p:nvPr/>
        </p:nvSpPr>
        <p:spPr>
          <a:xfrm>
            <a:off x="6965771" y="1152019"/>
            <a:ext cx="3539000"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Quotes due to space</a:t>
            </a:r>
          </a:p>
        </p:txBody>
      </p:sp>
      <p:sp>
        <p:nvSpPr>
          <p:cNvPr id="6" name="Callout: Bent Line with No Border 5">
            <a:extLst>
              <a:ext uri="{FF2B5EF4-FFF2-40B4-BE49-F238E27FC236}">
                <a16:creationId xmlns:a16="http://schemas.microsoft.com/office/drawing/2014/main" id="{4A61607B-9F3B-788B-3313-16C9EF2262A1}"/>
              </a:ext>
            </a:extLst>
          </p:cNvPr>
          <p:cNvSpPr/>
          <p:nvPr/>
        </p:nvSpPr>
        <p:spPr>
          <a:xfrm flipH="1">
            <a:off x="9283076" y="2866669"/>
            <a:ext cx="2443389" cy="862642"/>
          </a:xfrm>
          <a:prstGeom prst="callout2">
            <a:avLst>
              <a:gd name="adj1" fmla="val 50130"/>
              <a:gd name="adj2" fmla="val 99866"/>
              <a:gd name="adj3" fmla="val 49969"/>
              <a:gd name="adj4" fmla="val 119015"/>
              <a:gd name="adj5" fmla="val -19465"/>
              <a:gd name="adj6" fmla="val 1323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System font</a:t>
            </a:r>
          </a:p>
        </p:txBody>
      </p:sp>
      <p:sp>
        <p:nvSpPr>
          <p:cNvPr id="7" name="Callout: Bent Line with No Border 6">
            <a:extLst>
              <a:ext uri="{FF2B5EF4-FFF2-40B4-BE49-F238E27FC236}">
                <a16:creationId xmlns:a16="http://schemas.microsoft.com/office/drawing/2014/main" id="{64330E61-427A-4799-9C90-DCF7A84E8DCC}"/>
              </a:ext>
            </a:extLst>
          </p:cNvPr>
          <p:cNvSpPr/>
          <p:nvPr/>
        </p:nvSpPr>
        <p:spPr>
          <a:xfrm flipH="1">
            <a:off x="1848426" y="4881269"/>
            <a:ext cx="2443389" cy="646331"/>
          </a:xfrm>
          <a:prstGeom prst="callout2">
            <a:avLst>
              <a:gd name="adj1" fmla="val 50130"/>
              <a:gd name="adj2" fmla="val 99866"/>
              <a:gd name="adj3" fmla="val 49969"/>
              <a:gd name="adj4" fmla="val 119015"/>
              <a:gd name="adj5" fmla="val -19465"/>
              <a:gd name="adj6" fmla="val 1257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Selector</a:t>
            </a:r>
          </a:p>
        </p:txBody>
      </p:sp>
      <p:sp>
        <p:nvSpPr>
          <p:cNvPr id="8" name="Callout: Bent Line with No Border 7">
            <a:extLst>
              <a:ext uri="{FF2B5EF4-FFF2-40B4-BE49-F238E27FC236}">
                <a16:creationId xmlns:a16="http://schemas.microsoft.com/office/drawing/2014/main" id="{46172C08-0F69-45AE-9F9A-8D922A7CF9EF}"/>
              </a:ext>
            </a:extLst>
          </p:cNvPr>
          <p:cNvSpPr/>
          <p:nvPr/>
        </p:nvSpPr>
        <p:spPr>
          <a:xfrm flipH="1">
            <a:off x="4316529" y="4881269"/>
            <a:ext cx="2443389" cy="646331"/>
          </a:xfrm>
          <a:prstGeom prst="callout2">
            <a:avLst>
              <a:gd name="adj1" fmla="val 50130"/>
              <a:gd name="adj2" fmla="val 99866"/>
              <a:gd name="adj3" fmla="val 49969"/>
              <a:gd name="adj4" fmla="val 119015"/>
              <a:gd name="adj5" fmla="val -19465"/>
              <a:gd name="adj6" fmla="val 1257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Property</a:t>
            </a:r>
          </a:p>
        </p:txBody>
      </p:sp>
      <p:sp>
        <p:nvSpPr>
          <p:cNvPr id="9" name="Callout: Bent Line with No Border 8">
            <a:extLst>
              <a:ext uri="{FF2B5EF4-FFF2-40B4-BE49-F238E27FC236}">
                <a16:creationId xmlns:a16="http://schemas.microsoft.com/office/drawing/2014/main" id="{B7A19168-B627-438B-9A46-B1A526833BFD}"/>
              </a:ext>
            </a:extLst>
          </p:cNvPr>
          <p:cNvSpPr/>
          <p:nvPr/>
        </p:nvSpPr>
        <p:spPr>
          <a:xfrm flipH="1">
            <a:off x="7177441" y="4881269"/>
            <a:ext cx="2443389" cy="646331"/>
          </a:xfrm>
          <a:prstGeom prst="callout2">
            <a:avLst>
              <a:gd name="adj1" fmla="val 50130"/>
              <a:gd name="adj2" fmla="val 99866"/>
              <a:gd name="adj3" fmla="val 49969"/>
              <a:gd name="adj4" fmla="val 119015"/>
              <a:gd name="adj5" fmla="val -19465"/>
              <a:gd name="adj6" fmla="val 1257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spTree>
    <p:extLst>
      <p:ext uri="{BB962C8B-B14F-4D97-AF65-F5344CB8AC3E}">
        <p14:creationId xmlns:p14="http://schemas.microsoft.com/office/powerpoint/2010/main" val="116224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10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wipe(left)">
                                      <p:cBhvr>
                                        <p:cTn id="46"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4" grpId="0" animBg="1"/>
      <p:bldP spid="6" grpId="0" animBg="1"/>
      <p:bldP spid="7" grpId="0" animBg="1"/>
      <p:bldP spid="8"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Font Family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2671565"/>
          </a:xfrm>
        </p:spPr>
        <p:txBody>
          <a:bodyPr>
            <a:spAutoFit/>
          </a:bodyPr>
          <a:lstStyle/>
          <a:p>
            <a:pPr marL="0" indent="0">
              <a:spcBef>
                <a:spcPts val="0"/>
              </a:spcBef>
              <a:buNone/>
            </a:pPr>
            <a:r>
              <a:rPr lang="en-GB" sz="4200" dirty="0">
                <a:latin typeface="Consolas" panose="020B0609020204030204" pitchFamily="49" charset="0"/>
              </a:rPr>
              <a:t>h1</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font-family</a:t>
            </a:r>
            <a:r>
              <a:rPr lang="en-GB" sz="4200" dirty="0">
                <a:latin typeface="Consolas" panose="020B0609020204030204" pitchFamily="49" charset="0"/>
              </a:rPr>
              <a:t>: "Times New Roman",</a:t>
            </a:r>
          </a:p>
          <a:p>
            <a:pPr marL="0" indent="0">
              <a:spcBef>
                <a:spcPts val="0"/>
              </a:spcBef>
              <a:buNone/>
            </a:pPr>
            <a:r>
              <a:rPr lang="en-GB" sz="4200" dirty="0">
                <a:latin typeface="Consolas" panose="020B0609020204030204" pitchFamily="49" charset="0"/>
              </a:rPr>
              <a:t>    Times, serif;}</a:t>
            </a:r>
          </a:p>
          <a:p>
            <a:pPr marL="0" indent="0">
              <a:spcBef>
                <a:spcPts val="2400"/>
              </a:spcBef>
              <a:buNone/>
            </a:pPr>
            <a:r>
              <a:rPr lang="en-GB" sz="4200" dirty="0">
                <a:latin typeface="Consolas" panose="020B0609020204030204" pitchFamily="49" charset="0"/>
              </a:rPr>
              <a:t>p</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font-family</a:t>
            </a:r>
            <a:r>
              <a:rPr lang="en-GB" sz="4200" dirty="0">
                <a:latin typeface="Consolas" panose="020B0609020204030204" pitchFamily="49" charset="0"/>
              </a:rPr>
              <a:t>: Arial, sans-serif;}</a:t>
            </a:r>
          </a:p>
        </p:txBody>
      </p:sp>
    </p:spTree>
    <p:extLst>
      <p:ext uri="{BB962C8B-B14F-4D97-AF65-F5344CB8AC3E}">
        <p14:creationId xmlns:p14="http://schemas.microsoft.com/office/powerpoint/2010/main" val="132533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27B542-01CD-53D0-7A2D-85451742D6A0}"/>
              </a:ext>
            </a:extLst>
          </p:cNvPr>
          <p:cNvSpPr txBox="1"/>
          <p:nvPr/>
        </p:nvSpPr>
        <p:spPr>
          <a:xfrm>
            <a:off x="1356122" y="889843"/>
            <a:ext cx="9479756" cy="5355312"/>
          </a:xfrm>
          <a:prstGeom prst="rect">
            <a:avLst/>
          </a:prstGeom>
          <a:noFill/>
        </p:spPr>
        <p:txBody>
          <a:bodyPr wrap="square">
            <a:spAutoFit/>
          </a:bodyPr>
          <a:lstStyle/>
          <a:p>
            <a:r>
              <a:rPr lang="en-GB" i="0" dirty="0">
                <a:effectLst/>
                <a:latin typeface="Arial" panose="020B0604020202020204" pitchFamily="34" charset="0"/>
                <a:cs typeface="Arial" panose="020B0604020202020204" pitchFamily="34" charset="0"/>
              </a:rPr>
              <a:t>&lt;strong&gt; tag is used to make the enclosed text bold.</a:t>
            </a:r>
          </a:p>
          <a:p>
            <a:r>
              <a:rPr lang="en-GB" i="0" dirty="0">
                <a:effectLst/>
                <a:latin typeface="Arial" panose="020B0604020202020204" pitchFamily="34" charset="0"/>
                <a:cs typeface="Arial" panose="020B0604020202020204" pitchFamily="34" charset="0"/>
              </a:rPr>
              <a:t>&lt;</a:t>
            </a:r>
            <a:r>
              <a:rPr lang="en-GB" i="0" dirty="0" err="1">
                <a:effectLst/>
                <a:latin typeface="Arial" panose="020B0604020202020204" pitchFamily="34" charset="0"/>
                <a:cs typeface="Arial" panose="020B0604020202020204" pitchFamily="34" charset="0"/>
              </a:rPr>
              <a:t>em</a:t>
            </a:r>
            <a:r>
              <a:rPr lang="en-GB" i="0" dirty="0">
                <a:effectLst/>
                <a:latin typeface="Arial" panose="020B0604020202020204" pitchFamily="34" charset="0"/>
                <a:cs typeface="Arial" panose="020B0604020202020204" pitchFamily="34" charset="0"/>
              </a:rPr>
              <a:t>&gt; tag is used to make the enclosed text italic.</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&lt;u&gt; tag is used to underline the enclosed text.</a:t>
            </a:r>
          </a:p>
          <a:p>
            <a:r>
              <a:rPr lang="en-GB" i="0" dirty="0">
                <a:effectLst/>
                <a:latin typeface="Arial" panose="020B0604020202020204" pitchFamily="34" charset="0"/>
                <a:cs typeface="Arial" panose="020B0604020202020204" pitchFamily="34" charset="0"/>
              </a:rPr>
              <a:t>&lt;sup&gt; tag is used to make the enclosed text superscript </a:t>
            </a:r>
            <a:r>
              <a:rPr lang="en-GB" dirty="0">
                <a:latin typeface="Arial" panose="020B0604020202020204" pitchFamily="34" charset="0"/>
                <a:cs typeface="Arial" panose="020B0604020202020204" pitchFamily="34" charset="0"/>
              </a:rPr>
              <a:t>.</a:t>
            </a:r>
          </a:p>
          <a:p>
            <a:r>
              <a:rPr lang="en-GB" i="0" dirty="0">
                <a:effectLst/>
                <a:latin typeface="Arial" panose="020B0604020202020204" pitchFamily="34" charset="0"/>
                <a:cs typeface="Arial" panose="020B0604020202020204" pitchFamily="34" charset="0"/>
              </a:rPr>
              <a:t>&lt;sub&gt; tag is used to make the enclosed text subscript.</a:t>
            </a:r>
          </a:p>
          <a:p>
            <a:r>
              <a:rPr lang="en-GB" i="0" dirty="0">
                <a:effectLst/>
                <a:latin typeface="Arial" panose="020B0604020202020204" pitchFamily="34" charset="0"/>
                <a:cs typeface="Arial" panose="020B0604020202020204" pitchFamily="34" charset="0"/>
              </a:rPr>
              <a:t>&lt;del&gt; tag is used to strike through text</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&lt;mark&gt; tag is used to highlight text.</a:t>
            </a:r>
          </a:p>
          <a:p>
            <a:r>
              <a:rPr lang="en-GB" i="0" dirty="0">
                <a:effectLst/>
                <a:latin typeface="Arial" panose="020B0604020202020204" pitchFamily="34" charset="0"/>
                <a:cs typeface="Arial" panose="020B0604020202020204" pitchFamily="34" charset="0"/>
              </a:rPr>
              <a:t>&lt;q&gt; tag is used for short, inline quotes</a:t>
            </a:r>
            <a:r>
              <a:rPr lang="en-GB" dirty="0">
                <a:latin typeface="Arial" panose="020B0604020202020204" pitchFamily="34" charset="0"/>
                <a:cs typeface="Arial" panose="020B0604020202020204" pitchFamily="34" charset="0"/>
              </a:rPr>
              <a:t>.</a:t>
            </a:r>
          </a:p>
          <a:p>
            <a:r>
              <a:rPr lang="en-GB" i="0" dirty="0">
                <a:effectLst/>
                <a:latin typeface="Arial" panose="020B0604020202020204" pitchFamily="34" charset="0"/>
                <a:cs typeface="Arial" panose="020B0604020202020204" pitchFamily="34" charset="0"/>
              </a:rPr>
              <a:t>&lt;blockquote&gt; tag is used for longer, block quotes</a:t>
            </a:r>
          </a:p>
          <a:p>
            <a:r>
              <a:rPr lang="en-GB" i="0" dirty="0">
                <a:effectLst/>
                <a:latin typeface="Arial" panose="020B0604020202020204" pitchFamily="34" charset="0"/>
                <a:cs typeface="Arial" panose="020B0604020202020204" pitchFamily="34" charset="0"/>
              </a:rPr>
              <a:t>&lt;cite&gt; Tag</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&lt;cite&gt; Attribute</a:t>
            </a:r>
          </a:p>
          <a:p>
            <a:r>
              <a:rPr lang="en-GB" i="0" dirty="0">
                <a:effectLst/>
                <a:latin typeface="Arial" panose="020B0604020202020204" pitchFamily="34" charset="0"/>
                <a:cs typeface="Arial" panose="020B0604020202020204" pitchFamily="34" charset="0"/>
              </a:rPr>
              <a:t>&lt;footer&gt; Tag</a:t>
            </a:r>
          </a:p>
          <a:p>
            <a:r>
              <a:rPr lang="en-GB" i="0" dirty="0">
                <a:effectLst/>
                <a:latin typeface="Arial" panose="020B0604020202020204" pitchFamily="34" charset="0"/>
                <a:cs typeface="Arial" panose="020B0604020202020204" pitchFamily="34" charset="0"/>
              </a:rPr>
              <a:t>&lt;</a:t>
            </a:r>
            <a:r>
              <a:rPr lang="en-GB" i="0" dirty="0" err="1">
                <a:effectLst/>
                <a:latin typeface="Arial" panose="020B0604020202020204" pitchFamily="34" charset="0"/>
                <a:cs typeface="Arial" panose="020B0604020202020204" pitchFamily="34" charset="0"/>
              </a:rPr>
              <a:t>br</a:t>
            </a:r>
            <a:r>
              <a:rPr lang="en-GB" i="0" dirty="0">
                <a:effectLst/>
                <a:latin typeface="Arial" panose="020B0604020202020204" pitchFamily="34" charset="0"/>
                <a:cs typeface="Arial" panose="020B0604020202020204" pitchFamily="34" charset="0"/>
              </a:rPr>
              <a:t>&gt;</a:t>
            </a:r>
          </a:p>
          <a:p>
            <a:r>
              <a:rPr lang="en-GB" i="0" dirty="0">
                <a:effectLst/>
                <a:latin typeface="Arial" panose="020B0604020202020204" pitchFamily="34" charset="0"/>
                <a:cs typeface="Arial" panose="020B0604020202020204" pitchFamily="34" charset="0"/>
              </a:rPr>
              <a:t>&lt;hr&gt;</a:t>
            </a:r>
          </a:p>
          <a:p>
            <a:r>
              <a:rPr lang="en-GB" i="0" dirty="0">
                <a:effectLst/>
                <a:latin typeface="Arial" panose="020B0604020202020204" pitchFamily="34" charset="0"/>
                <a:cs typeface="Arial" panose="020B0604020202020204" pitchFamily="34" charset="0"/>
              </a:rPr>
              <a:t>&lt;code&gt; tag is displayed in a monospaced font</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&lt;pre&gt; tag preserves all white space characters and displays the text in a monospaced font</a:t>
            </a:r>
          </a:p>
          <a:p>
            <a:r>
              <a:rPr lang="en-GB" i="0" dirty="0">
                <a:effectLst/>
                <a:latin typeface="Arial" panose="020B0604020202020204" pitchFamily="34" charset="0"/>
                <a:cs typeface="Arial" panose="020B0604020202020204" pitchFamily="34" charset="0"/>
              </a:rPr>
              <a:t>&lt;</a:t>
            </a:r>
            <a:r>
              <a:rPr lang="en-GB" i="0" dirty="0" err="1">
                <a:effectLst/>
                <a:latin typeface="Arial" panose="020B0604020202020204" pitchFamily="34" charset="0"/>
                <a:cs typeface="Arial" panose="020B0604020202020204" pitchFamily="34" charset="0"/>
              </a:rPr>
              <a:t>kbd</a:t>
            </a:r>
            <a:r>
              <a:rPr lang="en-GB" i="0" dirty="0">
                <a:effectLst/>
                <a:latin typeface="Arial" panose="020B0604020202020204" pitchFamily="34" charset="0"/>
                <a:cs typeface="Arial" panose="020B0604020202020204" pitchFamily="34" charset="0"/>
              </a:rPr>
              <a:t>&gt; for displaying keyboard input</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&lt;samp&gt; for displaying sample output.</a:t>
            </a:r>
          </a:p>
          <a:p>
            <a:r>
              <a:rPr lang="en-GB" dirty="0">
                <a:latin typeface="Arial" panose="020B0604020202020204" pitchFamily="34" charset="0"/>
                <a:cs typeface="Arial" panose="020B0604020202020204" pitchFamily="34" charset="0"/>
              </a:rPr>
              <a:t>&lt;dl&gt;&lt;dt&gt;&lt;dd&gt; tags are used for </a:t>
            </a:r>
            <a:r>
              <a:rPr lang="en-GB" i="0" dirty="0">
                <a:effectLst/>
                <a:latin typeface="Arial" panose="020B0604020202020204" pitchFamily="34" charset="0"/>
                <a:cs typeface="Arial" panose="020B0604020202020204" pitchFamily="34" charset="0"/>
              </a:rPr>
              <a:t>a list of terms and their definitions</a:t>
            </a:r>
          </a:p>
        </p:txBody>
      </p:sp>
    </p:spTree>
    <p:extLst>
      <p:ext uri="{BB962C8B-B14F-4D97-AF65-F5344CB8AC3E}">
        <p14:creationId xmlns:p14="http://schemas.microsoft.com/office/powerpoint/2010/main" val="3365597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Font Size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004026"/>
            <a:ext cx="10515600" cy="3139386"/>
          </a:xfrm>
        </p:spPr>
        <p:txBody>
          <a:bodyPr>
            <a:spAutoFit/>
          </a:bodyPr>
          <a:lstStyle/>
          <a:p>
            <a:pPr marL="0" indent="0">
              <a:buNone/>
            </a:pPr>
            <a:r>
              <a:rPr lang="en-GB" sz="4200" dirty="0">
                <a:latin typeface="Consolas" panose="020B0609020204030204" pitchFamily="49" charset="0"/>
              </a:rPr>
              <a:t>h2</a:t>
            </a:r>
            <a:r>
              <a:rPr lang="en-GB" sz="4200" dirty="0">
                <a:solidFill>
                  <a:srgbClr val="FF0000"/>
                </a:solidFill>
                <a:latin typeface="Consolas" panose="020B0609020204030204" pitchFamily="49" charset="0"/>
              </a:rPr>
              <a:t> </a:t>
            </a:r>
            <a:r>
              <a:rPr lang="en-GB" sz="4200" dirty="0">
                <a:latin typeface="Consolas" panose="020B0609020204030204" pitchFamily="49" charset="0"/>
              </a:rPr>
              <a:t>{font-family: sans-serif;</a:t>
            </a:r>
          </a:p>
          <a:p>
            <a:pPr marL="0" indent="0">
              <a:spcBef>
                <a:spcPts val="0"/>
              </a:spcBef>
              <a:buNone/>
            </a:pPr>
            <a:r>
              <a:rPr lang="en-GB" sz="4200" dirty="0">
                <a:solidFill>
                  <a:srgbClr val="FF0000"/>
                </a:solidFill>
                <a:latin typeface="Consolas" panose="020B0609020204030204" pitchFamily="49" charset="0"/>
              </a:rPr>
              <a:t>    font-size</a:t>
            </a:r>
            <a:r>
              <a:rPr lang="en-GB" sz="4200" dirty="0">
                <a:latin typeface="Consolas" panose="020B0609020204030204" pitchFamily="49" charset="0"/>
              </a:rPr>
              <a:t>: 20</a:t>
            </a:r>
            <a:r>
              <a:rPr lang="en-GB" sz="4200" dirty="0">
                <a:solidFill>
                  <a:srgbClr val="FF0000"/>
                </a:solidFill>
                <a:latin typeface="Consolas" panose="020B0609020204030204" pitchFamily="49" charset="0"/>
              </a:rPr>
              <a:t>px</a:t>
            </a:r>
            <a:r>
              <a:rPr lang="en-GB" sz="4200" dirty="0">
                <a:latin typeface="Consolas" panose="020B0609020204030204" pitchFamily="49" charset="0"/>
              </a:rPr>
              <a:t>;}</a:t>
            </a:r>
          </a:p>
          <a:p>
            <a:pPr marL="0" indent="0">
              <a:spcBef>
                <a:spcPts val="0"/>
              </a:spcBef>
              <a:buNone/>
            </a:pPr>
            <a:endParaRPr lang="en-GB" sz="4200" dirty="0">
              <a:solidFill>
                <a:srgbClr val="FF0000"/>
              </a:solidFill>
              <a:latin typeface="Consolas" panose="020B0609020204030204" pitchFamily="49" charset="0"/>
            </a:endParaRPr>
          </a:p>
          <a:p>
            <a:pPr marL="0" indent="0">
              <a:buNone/>
            </a:pPr>
            <a:r>
              <a:rPr lang="en-GB" sz="4200" dirty="0">
                <a:latin typeface="Consolas" panose="020B0609020204030204" pitchFamily="49" charset="0"/>
              </a:rPr>
              <a:t>h3</a:t>
            </a:r>
            <a:r>
              <a:rPr lang="en-GB" sz="4200" dirty="0">
                <a:solidFill>
                  <a:srgbClr val="FF0000"/>
                </a:solidFill>
                <a:latin typeface="Consolas" panose="020B0609020204030204" pitchFamily="49" charset="0"/>
              </a:rPr>
              <a:t> </a:t>
            </a:r>
            <a:r>
              <a:rPr lang="en-GB" sz="4200" dirty="0">
                <a:latin typeface="Consolas" panose="020B0609020204030204" pitchFamily="49" charset="0"/>
              </a:rPr>
              <a:t>{font-size: </a:t>
            </a:r>
            <a:r>
              <a:rPr lang="en-GB" sz="4200" dirty="0">
                <a:solidFill>
                  <a:srgbClr val="FF0000"/>
                </a:solidFill>
                <a:latin typeface="Consolas" panose="020B0609020204030204" pitchFamily="49" charset="0"/>
              </a:rPr>
              <a:t>medium</a:t>
            </a:r>
            <a:r>
              <a:rPr lang="en-GB" sz="4200" dirty="0">
                <a:latin typeface="Consolas" panose="020B0609020204030204" pitchFamily="49" charset="0"/>
              </a:rPr>
              <a:t>;}</a:t>
            </a:r>
            <a:endParaRPr lang="en-GB" sz="4200" dirty="0">
              <a:solidFill>
                <a:srgbClr val="FF0000"/>
              </a:solidFill>
              <a:latin typeface="Consolas" panose="020B0609020204030204" pitchFamily="49" charset="0"/>
            </a:endParaRP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flipH="1">
            <a:off x="6754012" y="3703116"/>
            <a:ext cx="2711263" cy="646331"/>
          </a:xfrm>
          <a:prstGeom prst="callout2">
            <a:avLst>
              <a:gd name="adj1" fmla="val 50130"/>
              <a:gd name="adj2" fmla="val 99866"/>
              <a:gd name="adj3" fmla="val 49969"/>
              <a:gd name="adj4" fmla="val 119015"/>
              <a:gd name="adj5" fmla="val -22296"/>
              <a:gd name="adj6" fmla="val 13043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space: px, </a:t>
            </a:r>
            <a:r>
              <a:rPr lang="en-GB" sz="2800" b="1" dirty="0" err="1">
                <a:solidFill>
                  <a:srgbClr val="7030A0"/>
                </a:solidFill>
              </a:rPr>
              <a:t>pt</a:t>
            </a:r>
            <a:endParaRPr lang="en-GB" sz="2800" b="1" dirty="0">
              <a:solidFill>
                <a:srgbClr val="7030A0"/>
              </a:solidFill>
            </a:endParaRPr>
          </a:p>
        </p:txBody>
      </p:sp>
      <p:sp>
        <p:nvSpPr>
          <p:cNvPr id="7" name="Callout: Bent Line with No Border 6">
            <a:extLst>
              <a:ext uri="{FF2B5EF4-FFF2-40B4-BE49-F238E27FC236}">
                <a16:creationId xmlns:a16="http://schemas.microsoft.com/office/drawing/2014/main" id="{5283248B-1223-4E62-AADD-FFEB379DAE43}"/>
              </a:ext>
            </a:extLst>
          </p:cNvPr>
          <p:cNvSpPr/>
          <p:nvPr/>
        </p:nvSpPr>
        <p:spPr>
          <a:xfrm>
            <a:off x="506627" y="5143412"/>
            <a:ext cx="4580111" cy="862642"/>
          </a:xfrm>
          <a:prstGeom prst="callout2">
            <a:avLst>
              <a:gd name="adj1" fmla="val 50130"/>
              <a:gd name="adj2" fmla="val 99866"/>
              <a:gd name="adj3" fmla="val 50690"/>
              <a:gd name="adj4" fmla="val 113305"/>
              <a:gd name="adj5" fmla="val -12922"/>
              <a:gd name="adj6" fmla="val 12018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xx-small, x-small, small, large</a:t>
            </a:r>
          </a:p>
        </p:txBody>
      </p:sp>
    </p:spTree>
    <p:extLst>
      <p:ext uri="{BB962C8B-B14F-4D97-AF65-F5344CB8AC3E}">
        <p14:creationId xmlns:p14="http://schemas.microsoft.com/office/powerpoint/2010/main" val="277071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Font Size</a:t>
            </a:r>
          </a:p>
        </p:txBody>
      </p:sp>
      <p:sp>
        <p:nvSpPr>
          <p:cNvPr id="4" name="Content Placeholder 2">
            <a:extLst>
              <a:ext uri="{FF2B5EF4-FFF2-40B4-BE49-F238E27FC236}">
                <a16:creationId xmlns:a16="http://schemas.microsoft.com/office/drawing/2014/main" id="{10C57D7A-4DB3-44EB-994E-9E66F06F823A}"/>
              </a:ext>
            </a:extLst>
          </p:cNvPr>
          <p:cNvSpPr txBox="1">
            <a:spLocks/>
          </p:cNvSpPr>
          <p:nvPr/>
        </p:nvSpPr>
        <p:spPr>
          <a:xfrm>
            <a:off x="838200" y="2004026"/>
            <a:ext cx="10515600" cy="3139386"/>
          </a:xfrm>
          <a:prstGeom prst="rect">
            <a:avLst/>
          </a:prstGeom>
        </p:spPr>
        <p:txBody>
          <a:bodyPr vert="horz" lIns="91440" tIns="45720" rIns="91440" bIns="45720" rtlCol="0">
            <a:spAutoFit/>
          </a:bodyPr>
          <a:lst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4200" dirty="0">
                <a:latin typeface="Consolas" panose="020B0609020204030204" pitchFamily="49" charset="0"/>
              </a:rPr>
              <a:t>h2</a:t>
            </a:r>
            <a:r>
              <a:rPr lang="en-GB" sz="4200" dirty="0">
                <a:solidFill>
                  <a:srgbClr val="FF0000"/>
                </a:solidFill>
                <a:latin typeface="Consolas" panose="020B0609020204030204" pitchFamily="49" charset="0"/>
              </a:rPr>
              <a:t> </a:t>
            </a:r>
            <a:r>
              <a:rPr lang="en-GB" sz="4200" dirty="0">
                <a:latin typeface="Consolas" panose="020B0609020204030204" pitchFamily="49" charset="0"/>
              </a:rPr>
              <a:t>{font-family: sans-serif;</a:t>
            </a:r>
          </a:p>
          <a:p>
            <a:pPr marL="0" indent="0">
              <a:buFont typeface="Arial" panose="020B0604020202020204" pitchFamily="34" charset="0"/>
              <a:buNone/>
            </a:pPr>
            <a:r>
              <a:rPr lang="en-GB" sz="4200" dirty="0">
                <a:solidFill>
                  <a:srgbClr val="FF0000"/>
                </a:solidFill>
                <a:latin typeface="Consolas" panose="020B0609020204030204" pitchFamily="49" charset="0"/>
              </a:rPr>
              <a:t>    font-size</a:t>
            </a:r>
            <a:r>
              <a:rPr lang="en-GB" sz="4200" dirty="0">
                <a:latin typeface="Consolas" panose="020B0609020204030204" pitchFamily="49" charset="0"/>
              </a:rPr>
              <a:t>: 20</a:t>
            </a:r>
            <a:r>
              <a:rPr lang="en-GB" sz="4200" dirty="0">
                <a:solidFill>
                  <a:srgbClr val="FF0000"/>
                </a:solidFill>
                <a:latin typeface="Consolas" panose="020B0609020204030204" pitchFamily="49" charset="0"/>
              </a:rPr>
              <a:t>px</a:t>
            </a:r>
            <a:r>
              <a:rPr lang="en-GB" sz="4200" dirty="0">
                <a:latin typeface="Consolas" panose="020B0609020204030204" pitchFamily="49" charset="0"/>
              </a:rPr>
              <a:t>;}</a:t>
            </a:r>
          </a:p>
          <a:p>
            <a:pPr marL="0" indent="0">
              <a:buFont typeface="Arial" panose="020B0604020202020204" pitchFamily="34" charset="0"/>
              <a:buNone/>
            </a:pPr>
            <a:endParaRPr lang="en-GB" sz="4200" dirty="0">
              <a:solidFill>
                <a:srgbClr val="FF0000"/>
              </a:solidFill>
              <a:latin typeface="Consolas" panose="020B0609020204030204" pitchFamily="49" charset="0"/>
            </a:endParaRPr>
          </a:p>
          <a:p>
            <a:pPr marL="0" indent="0">
              <a:buFont typeface="Arial" panose="020B0604020202020204" pitchFamily="34" charset="0"/>
              <a:buNone/>
            </a:pPr>
            <a:r>
              <a:rPr lang="en-GB" sz="4200" dirty="0">
                <a:latin typeface="Consolas" panose="020B0609020204030204" pitchFamily="49" charset="0"/>
              </a:rPr>
              <a:t>h3</a:t>
            </a:r>
            <a:r>
              <a:rPr lang="en-GB" sz="4200" dirty="0">
                <a:solidFill>
                  <a:srgbClr val="FF0000"/>
                </a:solidFill>
                <a:latin typeface="Consolas" panose="020B0609020204030204" pitchFamily="49" charset="0"/>
              </a:rPr>
              <a:t> </a:t>
            </a:r>
            <a:r>
              <a:rPr lang="en-GB" sz="4200" dirty="0">
                <a:latin typeface="Consolas" panose="020B0609020204030204" pitchFamily="49" charset="0"/>
              </a:rPr>
              <a:t>{font-size: </a:t>
            </a:r>
            <a:r>
              <a:rPr lang="en-GB" sz="4200" dirty="0">
                <a:solidFill>
                  <a:srgbClr val="FF0000"/>
                </a:solidFill>
                <a:latin typeface="Consolas" panose="020B0609020204030204" pitchFamily="49" charset="0"/>
              </a:rPr>
              <a:t>medium</a:t>
            </a:r>
            <a:r>
              <a:rPr lang="en-GB" sz="4200" dirty="0">
                <a:latin typeface="Consolas" panose="020B0609020204030204" pitchFamily="49" charset="0"/>
              </a:rPr>
              <a:t>;}</a:t>
            </a:r>
            <a:endParaRPr lang="en-GB" sz="42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7833387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Alignment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h4</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text-align</a:t>
            </a:r>
            <a:r>
              <a:rPr lang="en-GB" sz="4200" dirty="0">
                <a:latin typeface="Consolas" panose="020B0609020204030204" pitchFamily="49" charset="0"/>
              </a:rPr>
              <a:t>: </a:t>
            </a:r>
            <a:r>
              <a:rPr lang="en-GB" sz="4200" dirty="0" err="1">
                <a:latin typeface="Consolas" panose="020B0609020204030204" pitchFamily="49" charset="0"/>
              </a:rPr>
              <a:t>center</a:t>
            </a:r>
            <a:r>
              <a:rPr lang="en-GB" sz="4200" dirty="0">
                <a:latin typeface="Consolas" panose="020B0609020204030204" pitchFamily="49" charset="0"/>
              </a:rPr>
              <a:t>;}</a:t>
            </a: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a:off x="1412032" y="3569561"/>
            <a:ext cx="4248538" cy="862642"/>
          </a:xfrm>
          <a:prstGeom prst="callout2">
            <a:avLst>
              <a:gd name="adj1" fmla="val 50130"/>
              <a:gd name="adj2" fmla="val 99866"/>
              <a:gd name="adj3" fmla="val 50690"/>
              <a:gd name="adj4" fmla="val 113305"/>
              <a:gd name="adj5" fmla="val -12922"/>
              <a:gd name="adj6" fmla="val 12018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left, </a:t>
            </a:r>
            <a:r>
              <a:rPr lang="en-GB" sz="2800" b="1" dirty="0" err="1">
                <a:solidFill>
                  <a:srgbClr val="7030A0"/>
                </a:solidFill>
              </a:rPr>
              <a:t>center</a:t>
            </a:r>
            <a:r>
              <a:rPr lang="en-GB" sz="2800" b="1" dirty="0">
                <a:solidFill>
                  <a:srgbClr val="7030A0"/>
                </a:solidFill>
              </a:rPr>
              <a:t>, right, justify</a:t>
            </a:r>
          </a:p>
        </p:txBody>
      </p:sp>
      <p:sp>
        <p:nvSpPr>
          <p:cNvPr id="4" name="TextBox 3">
            <a:extLst>
              <a:ext uri="{FF2B5EF4-FFF2-40B4-BE49-F238E27FC236}">
                <a16:creationId xmlns:a16="http://schemas.microsoft.com/office/drawing/2014/main" id="{0FC27929-CF2F-75E4-4D61-A5CD727F032B}"/>
              </a:ext>
            </a:extLst>
          </p:cNvPr>
          <p:cNvSpPr txBox="1"/>
          <p:nvPr/>
        </p:nvSpPr>
        <p:spPr>
          <a:xfrm>
            <a:off x="4267935" y="5920032"/>
            <a:ext cx="3656129" cy="646331"/>
          </a:xfrm>
          <a:prstGeom prst="rect">
            <a:avLst/>
          </a:prstGeom>
          <a:noFill/>
        </p:spPr>
        <p:txBody>
          <a:bodyPr wrap="none" rtlCol="0">
            <a:spAutoFit/>
          </a:bodyPr>
          <a:lstStyle/>
          <a:p>
            <a:pPr algn="ctr"/>
            <a:r>
              <a:rPr lang="en-GB" sz="3600" dirty="0">
                <a:solidFill>
                  <a:srgbClr val="7030A0"/>
                </a:solidFill>
              </a:rPr>
              <a:t>American spelling!</a:t>
            </a:r>
          </a:p>
        </p:txBody>
      </p:sp>
    </p:spTree>
    <p:extLst>
      <p:ext uri="{BB962C8B-B14F-4D97-AF65-F5344CB8AC3E}">
        <p14:creationId xmlns:p14="http://schemas.microsoft.com/office/powerpoint/2010/main" val="10763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4"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Alignment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h4</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text-align</a:t>
            </a:r>
            <a:r>
              <a:rPr lang="en-GB" sz="4200" dirty="0">
                <a:latin typeface="Consolas" panose="020B0609020204030204" pitchFamily="49" charset="0"/>
              </a:rPr>
              <a:t>: </a:t>
            </a:r>
            <a:r>
              <a:rPr lang="en-GB" sz="4200" dirty="0" err="1">
                <a:latin typeface="Consolas" panose="020B0609020204030204" pitchFamily="49" charset="0"/>
              </a:rPr>
              <a:t>center</a:t>
            </a:r>
            <a:r>
              <a:rPr lang="en-GB" sz="4200" dirty="0">
                <a:latin typeface="Consolas" panose="020B0609020204030204" pitchFamily="49" charset="0"/>
              </a:rPr>
              <a:t>;}</a:t>
            </a:r>
          </a:p>
        </p:txBody>
      </p:sp>
    </p:spTree>
    <p:extLst>
      <p:ext uri="{BB962C8B-B14F-4D97-AF65-F5344CB8AC3E}">
        <p14:creationId xmlns:p14="http://schemas.microsoft.com/office/powerpoint/2010/main" val="11206179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Colour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h5</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err="1">
                <a:solidFill>
                  <a:srgbClr val="FF0000"/>
                </a:solidFill>
                <a:latin typeface="Consolas" panose="020B0609020204030204" pitchFamily="49" charset="0"/>
              </a:rPr>
              <a:t>color</a:t>
            </a:r>
            <a:r>
              <a:rPr lang="en-GB" sz="4200" dirty="0">
                <a:latin typeface="Consolas" panose="020B0609020204030204" pitchFamily="49" charset="0"/>
              </a:rPr>
              <a:t>: green;}</a:t>
            </a: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flipH="1">
            <a:off x="6096000" y="4125363"/>
            <a:ext cx="3172504" cy="862642"/>
          </a:xfrm>
          <a:prstGeom prst="callout2">
            <a:avLst>
              <a:gd name="adj1" fmla="val 50130"/>
              <a:gd name="adj2" fmla="val 99866"/>
              <a:gd name="adj3" fmla="val 49969"/>
              <a:gd name="adj4" fmla="val 119015"/>
              <a:gd name="adj5" fmla="val -88188"/>
              <a:gd name="adj6" fmla="val 13394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HTML colour name</a:t>
            </a:r>
          </a:p>
          <a:p>
            <a:r>
              <a:rPr lang="en-GB" sz="2800" b="1" dirty="0">
                <a:solidFill>
                  <a:srgbClr val="7030A0"/>
                </a:solidFill>
              </a:rPr>
              <a:t>Can use Hex value</a:t>
            </a:r>
          </a:p>
        </p:txBody>
      </p:sp>
      <p:sp>
        <p:nvSpPr>
          <p:cNvPr id="4" name="TextBox 3">
            <a:extLst>
              <a:ext uri="{FF2B5EF4-FFF2-40B4-BE49-F238E27FC236}">
                <a16:creationId xmlns:a16="http://schemas.microsoft.com/office/drawing/2014/main" id="{0FC27929-CF2F-75E4-4D61-A5CD727F032B}"/>
              </a:ext>
            </a:extLst>
          </p:cNvPr>
          <p:cNvSpPr txBox="1"/>
          <p:nvPr/>
        </p:nvSpPr>
        <p:spPr>
          <a:xfrm>
            <a:off x="4267948" y="5944914"/>
            <a:ext cx="3656129" cy="646331"/>
          </a:xfrm>
          <a:prstGeom prst="rect">
            <a:avLst/>
          </a:prstGeom>
          <a:noFill/>
        </p:spPr>
        <p:txBody>
          <a:bodyPr wrap="none" rtlCol="0">
            <a:spAutoFit/>
          </a:bodyPr>
          <a:lstStyle/>
          <a:p>
            <a:pPr algn="ctr"/>
            <a:r>
              <a:rPr lang="en-GB" sz="3600" dirty="0">
                <a:solidFill>
                  <a:srgbClr val="7030A0"/>
                </a:solidFill>
              </a:rPr>
              <a:t>American spelling!</a:t>
            </a:r>
          </a:p>
        </p:txBody>
      </p:sp>
    </p:spTree>
    <p:extLst>
      <p:ext uri="{BB962C8B-B14F-4D97-AF65-F5344CB8AC3E}">
        <p14:creationId xmlns:p14="http://schemas.microsoft.com/office/powerpoint/2010/main" val="135894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4"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Colour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h5</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err="1">
                <a:solidFill>
                  <a:srgbClr val="FF0000"/>
                </a:solidFill>
                <a:latin typeface="Consolas" panose="020B0609020204030204" pitchFamily="49" charset="0"/>
              </a:rPr>
              <a:t>color</a:t>
            </a:r>
            <a:r>
              <a:rPr lang="en-GB" sz="4200" dirty="0">
                <a:latin typeface="Consolas" panose="020B0609020204030204" pitchFamily="49" charset="0"/>
              </a:rPr>
              <a:t>: green;}</a:t>
            </a:r>
          </a:p>
        </p:txBody>
      </p:sp>
    </p:spTree>
    <p:extLst>
      <p:ext uri="{BB962C8B-B14F-4D97-AF65-F5344CB8AC3E}">
        <p14:creationId xmlns:p14="http://schemas.microsoft.com/office/powerpoint/2010/main" val="39128816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Background Colour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h6</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background-</a:t>
            </a:r>
            <a:r>
              <a:rPr lang="en-GB" sz="4200" dirty="0" err="1">
                <a:solidFill>
                  <a:srgbClr val="FF0000"/>
                </a:solidFill>
                <a:latin typeface="Consolas" panose="020B0609020204030204" pitchFamily="49" charset="0"/>
              </a:rPr>
              <a:t>color</a:t>
            </a:r>
            <a:r>
              <a:rPr lang="en-GB" sz="4200" dirty="0">
                <a:latin typeface="Consolas" panose="020B0609020204030204" pitchFamily="49" charset="0"/>
              </a:rPr>
              <a:t>: #FFF8DC;}</a:t>
            </a: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a:off x="2767914" y="3934932"/>
            <a:ext cx="4314357" cy="812595"/>
          </a:xfrm>
          <a:prstGeom prst="callout2">
            <a:avLst>
              <a:gd name="adj1" fmla="val 50130"/>
              <a:gd name="adj2" fmla="val 99866"/>
              <a:gd name="adj3" fmla="val 49969"/>
              <a:gd name="adj4" fmla="val 119015"/>
              <a:gd name="adj5" fmla="val -66701"/>
              <a:gd name="adj6" fmla="val 13158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Hex value (</a:t>
            </a:r>
            <a:r>
              <a:rPr lang="en-GB" sz="2800" b="1" dirty="0" err="1">
                <a:solidFill>
                  <a:srgbClr val="7030A0"/>
                </a:solidFill>
              </a:rPr>
              <a:t>RGB</a:t>
            </a:r>
            <a:r>
              <a:rPr lang="en-GB" sz="2800" b="1" dirty="0">
                <a:solidFill>
                  <a:srgbClr val="7030A0"/>
                </a:solidFill>
              </a:rPr>
              <a:t>)</a:t>
            </a:r>
          </a:p>
          <a:p>
            <a:pPr algn="r"/>
            <a:r>
              <a:rPr lang="en-GB" sz="2800" b="1" dirty="0">
                <a:solidFill>
                  <a:srgbClr val="7030A0"/>
                </a:solidFill>
              </a:rPr>
              <a:t>Can use HTML colour name </a:t>
            </a:r>
          </a:p>
        </p:txBody>
      </p:sp>
      <p:sp>
        <p:nvSpPr>
          <p:cNvPr id="4" name="TextBox 3">
            <a:extLst>
              <a:ext uri="{FF2B5EF4-FFF2-40B4-BE49-F238E27FC236}">
                <a16:creationId xmlns:a16="http://schemas.microsoft.com/office/drawing/2014/main" id="{0FC27929-CF2F-75E4-4D61-A5CD727F032B}"/>
              </a:ext>
            </a:extLst>
          </p:cNvPr>
          <p:cNvSpPr txBox="1"/>
          <p:nvPr/>
        </p:nvSpPr>
        <p:spPr>
          <a:xfrm>
            <a:off x="4267948" y="5944914"/>
            <a:ext cx="3656129" cy="646331"/>
          </a:xfrm>
          <a:prstGeom prst="rect">
            <a:avLst/>
          </a:prstGeom>
          <a:noFill/>
        </p:spPr>
        <p:txBody>
          <a:bodyPr wrap="none" rtlCol="0">
            <a:spAutoFit/>
          </a:bodyPr>
          <a:lstStyle/>
          <a:p>
            <a:pPr algn="ctr"/>
            <a:r>
              <a:rPr lang="en-GB" sz="3600" dirty="0">
                <a:solidFill>
                  <a:srgbClr val="7030A0"/>
                </a:solidFill>
              </a:rPr>
              <a:t>American spelling!</a:t>
            </a:r>
          </a:p>
        </p:txBody>
      </p:sp>
    </p:spTree>
    <p:extLst>
      <p:ext uri="{BB962C8B-B14F-4D97-AF65-F5344CB8AC3E}">
        <p14:creationId xmlns:p14="http://schemas.microsoft.com/office/powerpoint/2010/main" val="271385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4"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Background Colour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h6</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background-</a:t>
            </a:r>
            <a:r>
              <a:rPr lang="en-GB" sz="4200" dirty="0" err="1">
                <a:solidFill>
                  <a:srgbClr val="FF0000"/>
                </a:solidFill>
                <a:latin typeface="Consolas" panose="020B0609020204030204" pitchFamily="49" charset="0"/>
              </a:rPr>
              <a:t>color</a:t>
            </a:r>
            <a:r>
              <a:rPr lang="en-GB" sz="4200" dirty="0">
                <a:latin typeface="Consolas" panose="020B0609020204030204" pitchFamily="49" charset="0"/>
              </a:rPr>
              <a:t>: #FFF8DC;}</a:t>
            </a:r>
          </a:p>
        </p:txBody>
      </p:sp>
    </p:spTree>
    <p:extLst>
      <p:ext uri="{BB962C8B-B14F-4D97-AF65-F5344CB8AC3E}">
        <p14:creationId xmlns:p14="http://schemas.microsoft.com/office/powerpoint/2010/main" val="10264300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Width and Height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2718486" y="2597150"/>
            <a:ext cx="8635314" cy="812595"/>
          </a:xfrm>
        </p:spPr>
        <p:txBody>
          <a:bodyPr wrap="square">
            <a:spAutoFit/>
          </a:bodyPr>
          <a:lstStyle/>
          <a:p>
            <a:pPr marL="0" indent="0">
              <a:buNone/>
            </a:pPr>
            <a:r>
              <a:rPr lang="en-GB" sz="4200" dirty="0">
                <a:latin typeface="Consolas" panose="020B0609020204030204" pitchFamily="49" charset="0"/>
              </a:rPr>
              <a:t>p</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width</a:t>
            </a:r>
            <a:r>
              <a:rPr lang="en-GB" sz="4200" dirty="0">
                <a:latin typeface="Consolas" panose="020B0609020204030204" pitchFamily="49" charset="0"/>
              </a:rPr>
              <a:t>: 50%;}</a:t>
            </a: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a:off x="1989438" y="3884886"/>
            <a:ext cx="1988970" cy="862642"/>
          </a:xfrm>
          <a:prstGeom prst="callout2">
            <a:avLst>
              <a:gd name="adj1" fmla="val 50130"/>
              <a:gd name="adj2" fmla="val 99866"/>
              <a:gd name="adj3" fmla="val 49969"/>
              <a:gd name="adj4" fmla="val 119015"/>
              <a:gd name="adj5" fmla="val -58107"/>
              <a:gd name="adj6" fmla="val 119139"/>
            </a:avLst>
          </a:prstGeom>
          <a:noFill/>
          <a:ln w="38100">
            <a:solidFill>
              <a:schemeClr val="accent6">
                <a:lumMod val="75000"/>
              </a:schemeClr>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4200" dirty="0">
                <a:solidFill>
                  <a:srgbClr val="FF0000"/>
                </a:solidFill>
                <a:latin typeface="Consolas" panose="020B0609020204030204" pitchFamily="49" charset="0"/>
              </a:rPr>
              <a:t>height</a:t>
            </a:r>
          </a:p>
        </p:txBody>
      </p:sp>
      <p:sp>
        <p:nvSpPr>
          <p:cNvPr id="7" name="Callout: Bent Line with No Border 6">
            <a:extLst>
              <a:ext uri="{FF2B5EF4-FFF2-40B4-BE49-F238E27FC236}">
                <a16:creationId xmlns:a16="http://schemas.microsoft.com/office/drawing/2014/main" id="{52462BE3-F95F-4847-976C-9543E70B14C3}"/>
              </a:ext>
            </a:extLst>
          </p:cNvPr>
          <p:cNvSpPr/>
          <p:nvPr/>
        </p:nvSpPr>
        <p:spPr>
          <a:xfrm flipH="1">
            <a:off x="6911546" y="3791730"/>
            <a:ext cx="3172504" cy="862642"/>
          </a:xfrm>
          <a:prstGeom prst="callout2">
            <a:avLst>
              <a:gd name="adj1" fmla="val 50130"/>
              <a:gd name="adj2" fmla="val 99866"/>
              <a:gd name="adj3" fmla="val 49969"/>
              <a:gd name="adj4" fmla="val 119015"/>
              <a:gd name="adj5" fmla="val -46648"/>
              <a:gd name="adj6" fmla="val 1187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space</a:t>
            </a:r>
          </a:p>
        </p:txBody>
      </p:sp>
      <p:sp>
        <p:nvSpPr>
          <p:cNvPr id="8" name="TextBox 7">
            <a:extLst>
              <a:ext uri="{FF2B5EF4-FFF2-40B4-BE49-F238E27FC236}">
                <a16:creationId xmlns:a16="http://schemas.microsoft.com/office/drawing/2014/main" id="{47C54777-6DAA-44BC-A8E0-EAC0EB9CECA0}"/>
              </a:ext>
            </a:extLst>
          </p:cNvPr>
          <p:cNvSpPr txBox="1"/>
          <p:nvPr/>
        </p:nvSpPr>
        <p:spPr>
          <a:xfrm>
            <a:off x="2813338" y="5222669"/>
            <a:ext cx="6565323" cy="1200329"/>
          </a:xfrm>
          <a:prstGeom prst="rect">
            <a:avLst/>
          </a:prstGeom>
          <a:noFill/>
        </p:spPr>
        <p:txBody>
          <a:bodyPr wrap="none" rtlCol="0">
            <a:spAutoFit/>
          </a:bodyPr>
          <a:lstStyle/>
          <a:p>
            <a:r>
              <a:rPr lang="en-GB" sz="3600" dirty="0">
                <a:solidFill>
                  <a:srgbClr val="7030A0"/>
                </a:solidFill>
              </a:rPr>
              <a:t>% – size relative to space available</a:t>
            </a:r>
          </a:p>
          <a:p>
            <a:r>
              <a:rPr lang="en-GB" sz="3600" dirty="0">
                <a:solidFill>
                  <a:srgbClr val="7030A0"/>
                </a:solidFill>
              </a:rPr>
              <a:t>px – absolute size</a:t>
            </a:r>
          </a:p>
        </p:txBody>
      </p:sp>
    </p:spTree>
    <p:extLst>
      <p:ext uri="{BB962C8B-B14F-4D97-AF65-F5344CB8AC3E}">
        <p14:creationId xmlns:p14="http://schemas.microsoft.com/office/powerpoint/2010/main" val="280479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20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Width and Height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2718486" y="2597150"/>
            <a:ext cx="8635314" cy="812595"/>
          </a:xfrm>
        </p:spPr>
        <p:txBody>
          <a:bodyPr wrap="square">
            <a:spAutoFit/>
          </a:bodyPr>
          <a:lstStyle/>
          <a:p>
            <a:pPr marL="0" indent="0">
              <a:buNone/>
            </a:pPr>
            <a:r>
              <a:rPr lang="en-GB" sz="4200" dirty="0">
                <a:latin typeface="Consolas" panose="020B0609020204030204" pitchFamily="49" charset="0"/>
              </a:rPr>
              <a:t>p</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width</a:t>
            </a:r>
            <a:r>
              <a:rPr lang="en-GB" sz="4200" dirty="0">
                <a:latin typeface="Consolas" panose="020B0609020204030204" pitchFamily="49" charset="0"/>
              </a:rPr>
              <a:t>: 50%;}</a:t>
            </a:r>
          </a:p>
        </p:txBody>
      </p:sp>
    </p:spTree>
    <p:extLst>
      <p:ext uri="{BB962C8B-B14F-4D97-AF65-F5344CB8AC3E}">
        <p14:creationId xmlns:p14="http://schemas.microsoft.com/office/powerpoint/2010/main" val="346188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fontScale="47500" lnSpcReduction="20000"/>
          </a:bodyPr>
          <a:lstStyle/>
          <a:p>
            <a:r>
              <a:rPr lang="en-GB" sz="3600" dirty="0"/>
              <a:t>Describe, exemplify and implement HTML code:</a:t>
            </a:r>
          </a:p>
          <a:p>
            <a:r>
              <a:rPr lang="en-GB" sz="3600" dirty="0"/>
              <a:t>HTML</a:t>
            </a:r>
          </a:p>
          <a:p>
            <a:r>
              <a:rPr lang="en-GB" sz="3600" dirty="0"/>
              <a:t>head</a:t>
            </a:r>
          </a:p>
          <a:p>
            <a:r>
              <a:rPr lang="en-GB" sz="3600" dirty="0"/>
              <a:t>title</a:t>
            </a:r>
          </a:p>
          <a:p>
            <a:r>
              <a:rPr lang="en-GB" sz="3600" dirty="0"/>
              <a:t>body</a:t>
            </a:r>
          </a:p>
          <a:p>
            <a:r>
              <a:rPr lang="en-GB" sz="3600" dirty="0"/>
              <a:t>heading</a:t>
            </a:r>
          </a:p>
          <a:p>
            <a:r>
              <a:rPr lang="en-GB" sz="3600" dirty="0"/>
              <a:t>paragraph</a:t>
            </a:r>
          </a:p>
          <a:p>
            <a:r>
              <a:rPr lang="en-GB" sz="3600" dirty="0">
                <a:solidFill>
                  <a:srgbClr val="FF0000"/>
                </a:solidFill>
              </a:rPr>
              <a:t>DIV</a:t>
            </a:r>
          </a:p>
          <a:p>
            <a:r>
              <a:rPr lang="en-GB" sz="3600" dirty="0"/>
              <a:t>link</a:t>
            </a:r>
          </a:p>
          <a:p>
            <a:r>
              <a:rPr lang="en-GB" sz="3600" dirty="0"/>
              <a:t>anchor</a:t>
            </a:r>
          </a:p>
          <a:p>
            <a:r>
              <a:rPr lang="en-GB" sz="3600" dirty="0"/>
              <a:t>IMG</a:t>
            </a:r>
          </a:p>
          <a:p>
            <a:r>
              <a:rPr lang="en-GB" sz="3600" dirty="0"/>
              <a:t>audio</a:t>
            </a:r>
          </a:p>
          <a:p>
            <a:r>
              <a:rPr lang="en-GB" sz="3600" dirty="0"/>
              <a:t>video</a:t>
            </a:r>
          </a:p>
          <a:p>
            <a:r>
              <a:rPr lang="en-GB" sz="3600" dirty="0"/>
              <a:t>lists — </a:t>
            </a:r>
            <a:r>
              <a:rPr lang="en-GB" sz="3600" dirty="0" err="1"/>
              <a:t>ol</a:t>
            </a:r>
            <a:r>
              <a:rPr lang="en-GB" sz="3600" dirty="0"/>
              <a:t>, </a:t>
            </a:r>
            <a:r>
              <a:rPr lang="en-GB" sz="3600" dirty="0" err="1"/>
              <a:t>ul</a:t>
            </a:r>
            <a:r>
              <a:rPr lang="en-GB" sz="3600" dirty="0"/>
              <a:t> and li</a:t>
            </a:r>
          </a:p>
          <a:p>
            <a:r>
              <a:rPr lang="en-GB" sz="3600" dirty="0"/>
              <a:t>Describe and implement hyperlinks (internal and external), relative and absolute addressing.</a:t>
            </a:r>
          </a:p>
          <a:p>
            <a:r>
              <a:rPr lang="en-GB" sz="3600" dirty="0"/>
              <a:t>Read and explain code that makes use of the above HTML.</a:t>
            </a:r>
            <a:endParaRPr lang="en-GB" dirty="0"/>
          </a:p>
        </p:txBody>
      </p:sp>
    </p:spTree>
    <p:extLst>
      <p:ext uri="{BB962C8B-B14F-4D97-AF65-F5344CB8AC3E}">
        <p14:creationId xmlns:p14="http://schemas.microsoft.com/office/powerpoint/2010/main" val="22787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left)">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left)">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left)">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left)">
                                      <p:cBhvr>
                                        <p:cTn id="82"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exemplify and implement CSS using:</a:t>
            </a:r>
          </a:p>
          <a:p>
            <a:pPr lvl="1"/>
            <a:r>
              <a:rPr lang="en-GB" sz="3600" dirty="0"/>
              <a:t>IDs</a:t>
            </a:r>
          </a:p>
          <a:p>
            <a:pPr lvl="1"/>
            <a:r>
              <a:rPr lang="en-GB" sz="3600" dirty="0"/>
              <a:t>Classes</a:t>
            </a:r>
          </a:p>
          <a:p>
            <a:r>
              <a:rPr lang="en-GB" sz="3600" dirty="0"/>
              <a:t>Read and explain code that makes use of the above CSS.</a:t>
            </a:r>
            <a:endParaRPr lang="en-GB" dirty="0"/>
          </a:p>
        </p:txBody>
      </p:sp>
    </p:spTree>
    <p:extLst>
      <p:ext uri="{BB962C8B-B14F-4D97-AF65-F5344CB8AC3E}">
        <p14:creationId xmlns:p14="http://schemas.microsoft.com/office/powerpoint/2010/main" val="300769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4F-2736-4110-9A3C-0FE48826A130}"/>
              </a:ext>
            </a:extLst>
          </p:cNvPr>
          <p:cNvSpPr>
            <a:spLocks noGrp="1"/>
          </p:cNvSpPr>
          <p:nvPr>
            <p:ph type="title"/>
          </p:nvPr>
        </p:nvSpPr>
        <p:spPr/>
        <p:txBody>
          <a:bodyPr/>
          <a:lstStyle/>
          <a:p>
            <a:r>
              <a:rPr lang="en-GB" dirty="0"/>
              <a:t>Class</a:t>
            </a:r>
          </a:p>
        </p:txBody>
      </p:sp>
      <p:sp>
        <p:nvSpPr>
          <p:cNvPr id="3" name="Text Placeholder 2">
            <a:extLst>
              <a:ext uri="{FF2B5EF4-FFF2-40B4-BE49-F238E27FC236}">
                <a16:creationId xmlns:a16="http://schemas.microsoft.com/office/drawing/2014/main" id="{6F7071BB-A7AC-4E89-8434-BFA476BA348F}"/>
              </a:ext>
            </a:extLst>
          </p:cNvPr>
          <p:cNvSpPr>
            <a:spLocks noGrp="1"/>
          </p:cNvSpPr>
          <p:nvPr>
            <p:ph type="body" idx="1"/>
          </p:nvPr>
        </p:nvSpPr>
        <p:spPr/>
        <p:txBody>
          <a:bodyPr>
            <a:normAutofit/>
          </a:bodyPr>
          <a:lstStyle/>
          <a:p>
            <a:r>
              <a:rPr lang="en-GB" sz="3200" dirty="0"/>
              <a:t>HTML</a:t>
            </a:r>
          </a:p>
        </p:txBody>
      </p:sp>
      <p:sp>
        <p:nvSpPr>
          <p:cNvPr id="4" name="Content Placeholder 3">
            <a:extLst>
              <a:ext uri="{FF2B5EF4-FFF2-40B4-BE49-F238E27FC236}">
                <a16:creationId xmlns:a16="http://schemas.microsoft.com/office/drawing/2014/main" id="{19362E45-FBA8-4F0C-9D8E-A4A4CFD14F53}"/>
              </a:ext>
            </a:extLst>
          </p:cNvPr>
          <p:cNvSpPr>
            <a:spLocks noGrp="1"/>
          </p:cNvSpPr>
          <p:nvPr>
            <p:ph sz="half" idx="2"/>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&lt;h2</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class</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"info"</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&lt;/h2&gt;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class</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"info"</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endParaRPr lang="en-US" altLang="en-US" sz="4000" dirty="0">
              <a:latin typeface="Arial" panose="020B0604020202020204" pitchFamily="34" charset="0"/>
            </a:endParaRPr>
          </a:p>
        </p:txBody>
      </p:sp>
      <p:sp>
        <p:nvSpPr>
          <p:cNvPr id="5" name="Text Placeholder 4">
            <a:extLst>
              <a:ext uri="{FF2B5EF4-FFF2-40B4-BE49-F238E27FC236}">
                <a16:creationId xmlns:a16="http://schemas.microsoft.com/office/drawing/2014/main" id="{526FC336-C4B3-4207-854E-7EDD67E7B0FA}"/>
              </a:ext>
            </a:extLst>
          </p:cNvPr>
          <p:cNvSpPr>
            <a:spLocks noGrp="1"/>
          </p:cNvSpPr>
          <p:nvPr>
            <p:ph type="body" sz="quarter" idx="3"/>
          </p:nvPr>
        </p:nvSpPr>
        <p:spPr/>
        <p:txBody>
          <a:bodyPr>
            <a:normAutofit/>
          </a:bodyPr>
          <a:lstStyle/>
          <a:p>
            <a:r>
              <a:rPr lang="en-GB" sz="3200" dirty="0"/>
              <a:t>CSS</a:t>
            </a:r>
          </a:p>
        </p:txBody>
      </p:sp>
      <p:sp>
        <p:nvSpPr>
          <p:cNvPr id="6" name="Content Placeholder 5">
            <a:extLst>
              <a:ext uri="{FF2B5EF4-FFF2-40B4-BE49-F238E27FC236}">
                <a16:creationId xmlns:a16="http://schemas.microsoft.com/office/drawing/2014/main" id="{8CEED167-685E-4FFD-8142-9EC45A19F237}"/>
              </a:ext>
            </a:extLst>
          </p:cNvPr>
          <p:cNvSpPr>
            <a:spLocks noGrp="1"/>
          </p:cNvSpPr>
          <p:nvPr>
            <p:ph sz="quarter" idx="4"/>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Tags */</a:t>
            </a: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h2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blue;}</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p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green;}</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Class */</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86B3"/>
                </a:solidFill>
                <a:latin typeface="Consolas" panose="020B0609020204030204" pitchFamily="49" charset="0"/>
              </a:rPr>
              <a:t>.info</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red;}</a:t>
            </a:r>
            <a:endParaRPr lang="en-US" altLang="en-US" sz="4000" dirty="0">
              <a:latin typeface="Arial" panose="020B0604020202020204" pitchFamily="34" charset="0"/>
            </a:endParaRPr>
          </a:p>
        </p:txBody>
      </p:sp>
      <p:sp>
        <p:nvSpPr>
          <p:cNvPr id="7" name="TextBox 6">
            <a:extLst>
              <a:ext uri="{FF2B5EF4-FFF2-40B4-BE49-F238E27FC236}">
                <a16:creationId xmlns:a16="http://schemas.microsoft.com/office/drawing/2014/main" id="{D3BF4973-1880-4001-941D-3816D0C8D668}"/>
              </a:ext>
            </a:extLst>
          </p:cNvPr>
          <p:cNvSpPr txBox="1"/>
          <p:nvPr/>
        </p:nvSpPr>
        <p:spPr>
          <a:xfrm>
            <a:off x="6096000" y="365125"/>
            <a:ext cx="5157785" cy="1200329"/>
          </a:xfrm>
          <a:prstGeom prst="rect">
            <a:avLst/>
          </a:prstGeom>
          <a:noFill/>
        </p:spPr>
        <p:txBody>
          <a:bodyPr wrap="square" rtlCol="0">
            <a:spAutoFit/>
          </a:bodyPr>
          <a:lstStyle/>
          <a:p>
            <a:r>
              <a:rPr lang="en-GB" sz="3600" dirty="0"/>
              <a:t>A </a:t>
            </a:r>
            <a:r>
              <a:rPr lang="en-GB" sz="3600" dirty="0">
                <a:latin typeface="Consolas" panose="020B0609020204030204" pitchFamily="49" charset="0"/>
              </a:rPr>
              <a:t>class</a:t>
            </a:r>
            <a:r>
              <a:rPr lang="en-GB" sz="3600" dirty="0"/>
              <a:t> can be used </a:t>
            </a:r>
            <a:r>
              <a:rPr lang="en-GB" sz="3600" i="1" dirty="0">
                <a:solidFill>
                  <a:srgbClr val="FF0000"/>
                </a:solidFill>
              </a:rPr>
              <a:t>more than once</a:t>
            </a:r>
            <a:r>
              <a:rPr lang="en-GB" sz="3600" dirty="0"/>
              <a:t> on a page.</a:t>
            </a:r>
            <a:endParaRPr lang="en-GB" sz="3600" i="1" dirty="0">
              <a:solidFill>
                <a:srgbClr val="7030A0"/>
              </a:solidFill>
              <a:latin typeface="Consolas" panose="020B0609020204030204" pitchFamily="49" charset="0"/>
            </a:endParaRPr>
          </a:p>
        </p:txBody>
      </p:sp>
      <p:sp>
        <p:nvSpPr>
          <p:cNvPr id="8" name="Callout: Bent Line with No Border 7">
            <a:extLst>
              <a:ext uri="{FF2B5EF4-FFF2-40B4-BE49-F238E27FC236}">
                <a16:creationId xmlns:a16="http://schemas.microsoft.com/office/drawing/2014/main" id="{5B6DD050-1C75-4D21-B592-10CBA4384D84}"/>
              </a:ext>
            </a:extLst>
          </p:cNvPr>
          <p:cNvSpPr/>
          <p:nvPr/>
        </p:nvSpPr>
        <p:spPr>
          <a:xfrm>
            <a:off x="3308165" y="1027906"/>
            <a:ext cx="3539000" cy="862642"/>
          </a:xfrm>
          <a:prstGeom prst="callout2">
            <a:avLst>
              <a:gd name="adj1" fmla="val 49217"/>
              <a:gd name="adj2" fmla="val -30"/>
              <a:gd name="adj3" fmla="val 49740"/>
              <a:gd name="adj4" fmla="val -12980"/>
              <a:gd name="adj5" fmla="val 186225"/>
              <a:gd name="adj6" fmla="val -311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Attribute</a:t>
            </a:r>
          </a:p>
        </p:txBody>
      </p:sp>
      <p:sp>
        <p:nvSpPr>
          <p:cNvPr id="9" name="Callout: Bent Line with No Border 8">
            <a:extLst>
              <a:ext uri="{FF2B5EF4-FFF2-40B4-BE49-F238E27FC236}">
                <a16:creationId xmlns:a16="http://schemas.microsoft.com/office/drawing/2014/main" id="{B930CECD-BB3F-4B96-AF7D-ED8BB0B8FB4E}"/>
              </a:ext>
            </a:extLst>
          </p:cNvPr>
          <p:cNvSpPr/>
          <p:nvPr/>
        </p:nvSpPr>
        <p:spPr>
          <a:xfrm>
            <a:off x="4573211" y="1472380"/>
            <a:ext cx="3539000" cy="862642"/>
          </a:xfrm>
          <a:prstGeom prst="callout2">
            <a:avLst>
              <a:gd name="adj1" fmla="val 49217"/>
              <a:gd name="adj2" fmla="val -30"/>
              <a:gd name="adj3" fmla="val 49740"/>
              <a:gd name="adj4" fmla="val -17519"/>
              <a:gd name="adj5" fmla="val 121766"/>
              <a:gd name="adj6" fmla="val -2836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a:t>
            </a:r>
          </a:p>
        </p:txBody>
      </p:sp>
      <p:sp>
        <p:nvSpPr>
          <p:cNvPr id="10" name="Callout: Bent Line with No Border 9">
            <a:extLst>
              <a:ext uri="{FF2B5EF4-FFF2-40B4-BE49-F238E27FC236}">
                <a16:creationId xmlns:a16="http://schemas.microsoft.com/office/drawing/2014/main" id="{C60E4BB0-19B9-4CDE-AB5C-43F0B73F6B1B}"/>
              </a:ext>
            </a:extLst>
          </p:cNvPr>
          <p:cNvSpPr/>
          <p:nvPr/>
        </p:nvSpPr>
        <p:spPr>
          <a:xfrm flipH="1">
            <a:off x="7404204" y="5385620"/>
            <a:ext cx="3172504" cy="862642"/>
          </a:xfrm>
          <a:prstGeom prst="callout2">
            <a:avLst>
              <a:gd name="adj1" fmla="val 50130"/>
              <a:gd name="adj2" fmla="val 99866"/>
              <a:gd name="adj3" fmla="val 49969"/>
              <a:gd name="adj4" fmla="val 119015"/>
              <a:gd name="adj5" fmla="val -12453"/>
              <a:gd name="adj6" fmla="val 13012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 - Class name</a:t>
            </a:r>
          </a:p>
        </p:txBody>
      </p:sp>
      <p:sp>
        <p:nvSpPr>
          <p:cNvPr id="11" name="Arrow: Right 10">
            <a:extLst>
              <a:ext uri="{FF2B5EF4-FFF2-40B4-BE49-F238E27FC236}">
                <a16:creationId xmlns:a16="http://schemas.microsoft.com/office/drawing/2014/main" id="{75875090-A387-4580-B69F-35EFDE4E48EB}"/>
              </a:ext>
            </a:extLst>
          </p:cNvPr>
          <p:cNvSpPr/>
          <p:nvPr/>
        </p:nvSpPr>
        <p:spPr>
          <a:xfrm>
            <a:off x="186948" y="5263011"/>
            <a:ext cx="540000" cy="360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73582D96-E5E4-4E68-81C6-4DD002666F40}"/>
              </a:ext>
            </a:extLst>
          </p:cNvPr>
          <p:cNvSpPr/>
          <p:nvPr/>
        </p:nvSpPr>
        <p:spPr>
          <a:xfrm>
            <a:off x="186948" y="2570429"/>
            <a:ext cx="540000" cy="360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883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500"/>
                                        <p:tgtEl>
                                          <p:spTgt spid="4">
                                            <p:txEl>
                                              <p:pRg st="2" end="2"/>
                                            </p:txEl>
                                          </p:spTgt>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left)">
                                      <p:cBhvr>
                                        <p:cTn id="30" dur="1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wipe(left)">
                                      <p:cBhvr>
                                        <p:cTn id="35" dur="500"/>
                                        <p:tgtEl>
                                          <p:spTgt spid="5">
                                            <p:txEl>
                                              <p:pRg st="0" end="0"/>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wipe(left)">
                                      <p:cBhvr>
                                        <p:cTn id="39" dur="1000"/>
                                        <p:tgtEl>
                                          <p:spTgt spid="6">
                                            <p:txEl>
                                              <p:pRg st="0" end="0"/>
                                            </p:txEl>
                                          </p:spTgt>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wipe(left)">
                                      <p:cBhvr>
                                        <p:cTn id="43" dur="1000"/>
                                        <p:tgtEl>
                                          <p:spTgt spid="6">
                                            <p:txEl>
                                              <p:pRg st="1" end="1"/>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wipe(left)">
                                      <p:cBhvr>
                                        <p:cTn id="47" dur="10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wipe(left)">
                                      <p:cBhvr>
                                        <p:cTn id="52" dur="1000"/>
                                        <p:tgtEl>
                                          <p:spTgt spid="6">
                                            <p:txEl>
                                              <p:pRg st="5" end="5"/>
                                            </p:txEl>
                                          </p:spTgt>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Effect transition="in" filter="wipe(left)">
                                      <p:cBhvr>
                                        <p:cTn id="56" dur="1000"/>
                                        <p:tgtEl>
                                          <p:spTgt spid="6">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10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xEl>
                                              <p:pRg st="0" end="0"/>
                                            </p:txEl>
                                          </p:spTgt>
                                        </p:tgtEl>
                                        <p:attrNameLst>
                                          <p:attrName>style.visibility</p:attrName>
                                        </p:attrNameLst>
                                      </p:cBhvr>
                                      <p:to>
                                        <p:strVal val="visible"/>
                                      </p:to>
                                    </p:set>
                                    <p:animEffect transition="in" filter="wipe(left)">
                                      <p:cBhvr>
                                        <p:cTn id="66" dur="2000"/>
                                        <p:tgtEl>
                                          <p:spTgt spid="7">
                                            <p:txEl>
                                              <p:pRg st="0" end="0"/>
                                            </p:txEl>
                                          </p:spTgt>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par>
                          <p:cTn id="71" fill="hold">
                            <p:stCondLst>
                              <p:cond delay="2500"/>
                            </p:stCondLst>
                            <p:childTnLst>
                              <p:par>
                                <p:cTn id="72" presetID="22" presetClass="entr" presetSubtype="8" fill="hold" grpId="0" nodeType="after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8" grpId="0" animBg="1"/>
      <p:bldP spid="9" grpId="0" animBg="1"/>
      <p:bldP spid="10" grpId="0" animBg="1"/>
      <p:bldP spid="11"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4F-2736-4110-9A3C-0FE48826A130}"/>
              </a:ext>
            </a:extLst>
          </p:cNvPr>
          <p:cNvSpPr>
            <a:spLocks noGrp="1"/>
          </p:cNvSpPr>
          <p:nvPr>
            <p:ph type="title"/>
          </p:nvPr>
        </p:nvSpPr>
        <p:spPr/>
        <p:txBody>
          <a:bodyPr/>
          <a:lstStyle/>
          <a:p>
            <a:r>
              <a:rPr lang="en-GB" dirty="0"/>
              <a:t>Class</a:t>
            </a:r>
          </a:p>
        </p:txBody>
      </p:sp>
      <p:sp>
        <p:nvSpPr>
          <p:cNvPr id="3" name="Text Placeholder 2">
            <a:extLst>
              <a:ext uri="{FF2B5EF4-FFF2-40B4-BE49-F238E27FC236}">
                <a16:creationId xmlns:a16="http://schemas.microsoft.com/office/drawing/2014/main" id="{6F7071BB-A7AC-4E89-8434-BFA476BA348F}"/>
              </a:ext>
            </a:extLst>
          </p:cNvPr>
          <p:cNvSpPr>
            <a:spLocks noGrp="1"/>
          </p:cNvSpPr>
          <p:nvPr>
            <p:ph type="body" idx="1"/>
          </p:nvPr>
        </p:nvSpPr>
        <p:spPr/>
        <p:txBody>
          <a:bodyPr>
            <a:normAutofit/>
          </a:bodyPr>
          <a:lstStyle/>
          <a:p>
            <a:r>
              <a:rPr lang="en-GB" sz="3200" dirty="0"/>
              <a:t>HTML</a:t>
            </a:r>
          </a:p>
        </p:txBody>
      </p:sp>
      <p:sp>
        <p:nvSpPr>
          <p:cNvPr id="4" name="Content Placeholder 3">
            <a:extLst>
              <a:ext uri="{FF2B5EF4-FFF2-40B4-BE49-F238E27FC236}">
                <a16:creationId xmlns:a16="http://schemas.microsoft.com/office/drawing/2014/main" id="{19362E45-FBA8-4F0C-9D8E-A4A4CFD14F53}"/>
              </a:ext>
            </a:extLst>
          </p:cNvPr>
          <p:cNvSpPr>
            <a:spLocks noGrp="1"/>
          </p:cNvSpPr>
          <p:nvPr>
            <p:ph sz="half" idx="2"/>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&lt;h2</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class</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"info"</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&lt;/h2&gt;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class</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"info"</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endParaRPr lang="en-US" altLang="en-US" sz="4000" dirty="0">
              <a:latin typeface="Arial" panose="020B0604020202020204" pitchFamily="34" charset="0"/>
            </a:endParaRPr>
          </a:p>
        </p:txBody>
      </p:sp>
      <p:sp>
        <p:nvSpPr>
          <p:cNvPr id="5" name="Text Placeholder 4">
            <a:extLst>
              <a:ext uri="{FF2B5EF4-FFF2-40B4-BE49-F238E27FC236}">
                <a16:creationId xmlns:a16="http://schemas.microsoft.com/office/drawing/2014/main" id="{526FC336-C4B3-4207-854E-7EDD67E7B0FA}"/>
              </a:ext>
            </a:extLst>
          </p:cNvPr>
          <p:cNvSpPr>
            <a:spLocks noGrp="1"/>
          </p:cNvSpPr>
          <p:nvPr>
            <p:ph type="body" sz="quarter" idx="3"/>
          </p:nvPr>
        </p:nvSpPr>
        <p:spPr/>
        <p:txBody>
          <a:bodyPr>
            <a:normAutofit/>
          </a:bodyPr>
          <a:lstStyle/>
          <a:p>
            <a:r>
              <a:rPr lang="en-GB" sz="3200" dirty="0"/>
              <a:t>CSS</a:t>
            </a:r>
          </a:p>
        </p:txBody>
      </p:sp>
      <p:sp>
        <p:nvSpPr>
          <p:cNvPr id="6" name="Content Placeholder 5">
            <a:extLst>
              <a:ext uri="{FF2B5EF4-FFF2-40B4-BE49-F238E27FC236}">
                <a16:creationId xmlns:a16="http://schemas.microsoft.com/office/drawing/2014/main" id="{8CEED167-685E-4FFD-8142-9EC45A19F237}"/>
              </a:ext>
            </a:extLst>
          </p:cNvPr>
          <p:cNvSpPr>
            <a:spLocks noGrp="1"/>
          </p:cNvSpPr>
          <p:nvPr>
            <p:ph sz="quarter" idx="4"/>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Tags */</a:t>
            </a: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h2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blue;}</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p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green;}</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Class */</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86B3"/>
                </a:solidFill>
                <a:latin typeface="Consolas" panose="020B0609020204030204" pitchFamily="49" charset="0"/>
              </a:rPr>
              <a:t>.info</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red;}</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70583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4F-2736-4110-9A3C-0FE48826A130}"/>
              </a:ext>
            </a:extLst>
          </p:cNvPr>
          <p:cNvSpPr>
            <a:spLocks noGrp="1"/>
          </p:cNvSpPr>
          <p:nvPr>
            <p:ph type="title"/>
          </p:nvPr>
        </p:nvSpPr>
        <p:spPr/>
        <p:txBody>
          <a:bodyPr/>
          <a:lstStyle/>
          <a:p>
            <a:r>
              <a:rPr lang="en-GB" dirty="0"/>
              <a:t>ID</a:t>
            </a:r>
          </a:p>
        </p:txBody>
      </p:sp>
      <p:sp>
        <p:nvSpPr>
          <p:cNvPr id="3" name="Text Placeholder 2">
            <a:extLst>
              <a:ext uri="{FF2B5EF4-FFF2-40B4-BE49-F238E27FC236}">
                <a16:creationId xmlns:a16="http://schemas.microsoft.com/office/drawing/2014/main" id="{6F7071BB-A7AC-4E89-8434-BFA476BA348F}"/>
              </a:ext>
            </a:extLst>
          </p:cNvPr>
          <p:cNvSpPr>
            <a:spLocks noGrp="1"/>
          </p:cNvSpPr>
          <p:nvPr>
            <p:ph type="body" idx="1"/>
          </p:nvPr>
        </p:nvSpPr>
        <p:spPr>
          <a:xfrm>
            <a:off x="839788" y="1681163"/>
            <a:ext cx="5157787" cy="823912"/>
          </a:xfrm>
        </p:spPr>
        <p:txBody>
          <a:bodyPr>
            <a:normAutofit/>
          </a:bodyPr>
          <a:lstStyle/>
          <a:p>
            <a:r>
              <a:rPr lang="en-GB" sz="3200" dirty="0"/>
              <a:t>HTML</a:t>
            </a:r>
          </a:p>
        </p:txBody>
      </p:sp>
      <p:sp>
        <p:nvSpPr>
          <p:cNvPr id="4" name="Content Placeholder 3">
            <a:extLst>
              <a:ext uri="{FF2B5EF4-FFF2-40B4-BE49-F238E27FC236}">
                <a16:creationId xmlns:a16="http://schemas.microsoft.com/office/drawing/2014/main" id="{19362E45-FBA8-4F0C-9D8E-A4A4CFD14F53}"/>
              </a:ext>
            </a:extLst>
          </p:cNvPr>
          <p:cNvSpPr>
            <a:spLocks noGrp="1"/>
          </p:cNvSpPr>
          <p:nvPr>
            <p:ph sz="half" idx="2"/>
          </p:nvPr>
        </p:nvSpPr>
        <p:spPr/>
        <p:txBody>
          <a:bodyPr>
            <a:noAutofit/>
          </a:bodyPr>
          <a:lstStyle/>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&lt;h2&gt;</a:t>
            </a:r>
            <a:r>
              <a:rPr lang="en-US" altLang="en-US" dirty="0">
                <a:solidFill>
                  <a:srgbClr val="000000"/>
                </a:solidFill>
                <a:latin typeface="Consolas" panose="020B0609020204030204" pitchFamily="49" charset="0"/>
              </a:rPr>
              <a:t> Some text to show on the screen</a:t>
            </a:r>
            <a:r>
              <a:rPr lang="en-US" altLang="en-US" dirty="0">
                <a:solidFill>
                  <a:srgbClr val="A71D5D"/>
                </a:solidFill>
                <a:latin typeface="Consolas" panose="020B0609020204030204" pitchFamily="49" charset="0"/>
              </a:rPr>
              <a:t>&lt;/h2&gt;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id</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"main"</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A71D5D"/>
                </a:solidFill>
                <a:latin typeface="Consolas" panose="020B0609020204030204" pitchFamily="49" charset="0"/>
              </a:rPr>
              <a:t>&lt;p&gt;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endParaRPr lang="en-US" altLang="en-US" sz="4000" dirty="0">
              <a:latin typeface="Arial" panose="020B0604020202020204" pitchFamily="34" charset="0"/>
            </a:endParaRPr>
          </a:p>
        </p:txBody>
      </p:sp>
      <p:sp>
        <p:nvSpPr>
          <p:cNvPr id="5" name="Text Placeholder 4">
            <a:extLst>
              <a:ext uri="{FF2B5EF4-FFF2-40B4-BE49-F238E27FC236}">
                <a16:creationId xmlns:a16="http://schemas.microsoft.com/office/drawing/2014/main" id="{526FC336-C4B3-4207-854E-7EDD67E7B0FA}"/>
              </a:ext>
            </a:extLst>
          </p:cNvPr>
          <p:cNvSpPr>
            <a:spLocks noGrp="1"/>
          </p:cNvSpPr>
          <p:nvPr>
            <p:ph type="body" sz="quarter" idx="3"/>
          </p:nvPr>
        </p:nvSpPr>
        <p:spPr/>
        <p:txBody>
          <a:bodyPr>
            <a:normAutofit/>
          </a:bodyPr>
          <a:lstStyle/>
          <a:p>
            <a:r>
              <a:rPr lang="en-GB" sz="3200" dirty="0"/>
              <a:t>CSS</a:t>
            </a:r>
          </a:p>
        </p:txBody>
      </p:sp>
      <p:sp>
        <p:nvSpPr>
          <p:cNvPr id="6" name="Content Placeholder 5">
            <a:extLst>
              <a:ext uri="{FF2B5EF4-FFF2-40B4-BE49-F238E27FC236}">
                <a16:creationId xmlns:a16="http://schemas.microsoft.com/office/drawing/2014/main" id="{8CEED167-685E-4FFD-8142-9EC45A19F237}"/>
              </a:ext>
            </a:extLst>
          </p:cNvPr>
          <p:cNvSpPr>
            <a:spLocks noGrp="1"/>
          </p:cNvSpPr>
          <p:nvPr>
            <p:ph sz="quarter" idx="4"/>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Tags */</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h2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blue;}</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p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green;}</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969896"/>
                </a:solidFill>
                <a:latin typeface="Consolas" panose="020B0609020204030204" pitchFamily="49" charset="0"/>
              </a:rPr>
              <a:t>/* IDs */</a:t>
            </a:r>
            <a:br>
              <a:rPr lang="en-US" altLang="en-US" dirty="0">
                <a:solidFill>
                  <a:srgbClr val="000000"/>
                </a:solidFill>
                <a:latin typeface="Consolas" panose="020B0609020204030204" pitchFamily="49" charset="0"/>
              </a:rPr>
            </a:br>
            <a:r>
              <a:rPr lang="en-US" altLang="en-US" dirty="0">
                <a:solidFill>
                  <a:srgbClr val="0086B3"/>
                </a:solidFill>
                <a:latin typeface="Consolas" panose="020B0609020204030204" pitchFamily="49" charset="0"/>
              </a:rPr>
              <a:t>#main</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red;}</a:t>
            </a:r>
            <a:endParaRPr lang="en-US" altLang="en-US" sz="4000" dirty="0">
              <a:latin typeface="Arial" panose="020B0604020202020204" pitchFamily="34" charset="0"/>
            </a:endParaRPr>
          </a:p>
        </p:txBody>
      </p:sp>
      <p:sp>
        <p:nvSpPr>
          <p:cNvPr id="7" name="TextBox 6">
            <a:extLst>
              <a:ext uri="{FF2B5EF4-FFF2-40B4-BE49-F238E27FC236}">
                <a16:creationId xmlns:a16="http://schemas.microsoft.com/office/drawing/2014/main" id="{D3BF4973-1880-4001-941D-3816D0C8D668}"/>
              </a:ext>
            </a:extLst>
          </p:cNvPr>
          <p:cNvSpPr txBox="1"/>
          <p:nvPr/>
        </p:nvSpPr>
        <p:spPr>
          <a:xfrm>
            <a:off x="6096000" y="365125"/>
            <a:ext cx="5157785" cy="1200329"/>
          </a:xfrm>
          <a:prstGeom prst="rect">
            <a:avLst/>
          </a:prstGeom>
          <a:noFill/>
        </p:spPr>
        <p:txBody>
          <a:bodyPr wrap="square" rtlCol="0">
            <a:spAutoFit/>
          </a:bodyPr>
          <a:lstStyle/>
          <a:p>
            <a:r>
              <a:rPr lang="en-GB" sz="3600" dirty="0"/>
              <a:t>An </a:t>
            </a:r>
            <a:r>
              <a:rPr lang="en-GB" sz="3600" dirty="0">
                <a:latin typeface="Consolas" panose="020B0609020204030204" pitchFamily="49" charset="0"/>
              </a:rPr>
              <a:t>ID</a:t>
            </a:r>
            <a:r>
              <a:rPr lang="en-GB" sz="3600" dirty="0"/>
              <a:t> can be used </a:t>
            </a:r>
            <a:r>
              <a:rPr lang="en-GB" sz="3600" i="1" dirty="0">
                <a:solidFill>
                  <a:srgbClr val="FF0000"/>
                </a:solidFill>
              </a:rPr>
              <a:t>only once</a:t>
            </a:r>
            <a:r>
              <a:rPr lang="en-GB" sz="3600" dirty="0"/>
              <a:t> on a page.</a:t>
            </a:r>
            <a:endParaRPr lang="en-GB" sz="3600" i="1" dirty="0">
              <a:solidFill>
                <a:srgbClr val="7030A0"/>
              </a:solidFill>
              <a:latin typeface="Consolas" panose="020B0609020204030204" pitchFamily="49" charset="0"/>
            </a:endParaRPr>
          </a:p>
        </p:txBody>
      </p:sp>
      <p:sp>
        <p:nvSpPr>
          <p:cNvPr id="11" name="Callout: Bent Line with No Border 10">
            <a:extLst>
              <a:ext uri="{FF2B5EF4-FFF2-40B4-BE49-F238E27FC236}">
                <a16:creationId xmlns:a16="http://schemas.microsoft.com/office/drawing/2014/main" id="{9099339E-EBA5-47EC-8872-56D0B015D8F4}"/>
              </a:ext>
            </a:extLst>
          </p:cNvPr>
          <p:cNvSpPr/>
          <p:nvPr/>
        </p:nvSpPr>
        <p:spPr>
          <a:xfrm flipH="1">
            <a:off x="7428917" y="5658752"/>
            <a:ext cx="3172504" cy="862642"/>
          </a:xfrm>
          <a:prstGeom prst="callout2">
            <a:avLst>
              <a:gd name="adj1" fmla="val 50130"/>
              <a:gd name="adj2" fmla="val 99866"/>
              <a:gd name="adj3" fmla="val 49969"/>
              <a:gd name="adj4" fmla="val 119015"/>
              <a:gd name="adj5" fmla="val -6723"/>
              <a:gd name="adj6" fmla="val 13129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Hash - ID name</a:t>
            </a:r>
          </a:p>
        </p:txBody>
      </p:sp>
      <p:sp>
        <p:nvSpPr>
          <p:cNvPr id="9" name="Arrow: Right 8">
            <a:extLst>
              <a:ext uri="{FF2B5EF4-FFF2-40B4-BE49-F238E27FC236}">
                <a16:creationId xmlns:a16="http://schemas.microsoft.com/office/drawing/2014/main" id="{9AF0E16B-36B1-4FCD-8F1E-2EED2F7CABE0}"/>
              </a:ext>
            </a:extLst>
          </p:cNvPr>
          <p:cNvSpPr/>
          <p:nvPr/>
        </p:nvSpPr>
        <p:spPr>
          <a:xfrm>
            <a:off x="212476" y="3886835"/>
            <a:ext cx="540000" cy="360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52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1000"/>
                                        <p:tgtEl>
                                          <p:spTgt spid="6">
                                            <p:txEl>
                                              <p:pRg st="0" end="0"/>
                                            </p:txEl>
                                          </p:spTgt>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left)">
                                      <p:cBhvr>
                                        <p:cTn id="33" dur="1000"/>
                                        <p:tgtEl>
                                          <p:spTgt spid="6">
                                            <p:txEl>
                                              <p:pRg st="2" end="2"/>
                                            </p:txEl>
                                          </p:spTgt>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wipe(left)">
                                      <p:cBhvr>
                                        <p:cTn id="37" dur="10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2000"/>
                                        <p:tgtEl>
                                          <p:spTgt spid="7">
                                            <p:txEl>
                                              <p:pRg st="0" end="0"/>
                                            </p:txEl>
                                          </p:spTgt>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11" grpId="0" animBg="1"/>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4F-2736-4110-9A3C-0FE48826A130}"/>
              </a:ext>
            </a:extLst>
          </p:cNvPr>
          <p:cNvSpPr>
            <a:spLocks noGrp="1"/>
          </p:cNvSpPr>
          <p:nvPr>
            <p:ph type="title"/>
          </p:nvPr>
        </p:nvSpPr>
        <p:spPr/>
        <p:txBody>
          <a:bodyPr/>
          <a:lstStyle/>
          <a:p>
            <a:r>
              <a:rPr lang="en-GB" dirty="0"/>
              <a:t>ID</a:t>
            </a:r>
          </a:p>
        </p:txBody>
      </p:sp>
      <p:sp>
        <p:nvSpPr>
          <p:cNvPr id="3" name="Text Placeholder 2">
            <a:extLst>
              <a:ext uri="{FF2B5EF4-FFF2-40B4-BE49-F238E27FC236}">
                <a16:creationId xmlns:a16="http://schemas.microsoft.com/office/drawing/2014/main" id="{6F7071BB-A7AC-4E89-8434-BFA476BA348F}"/>
              </a:ext>
            </a:extLst>
          </p:cNvPr>
          <p:cNvSpPr>
            <a:spLocks noGrp="1"/>
          </p:cNvSpPr>
          <p:nvPr>
            <p:ph type="body" idx="1"/>
          </p:nvPr>
        </p:nvSpPr>
        <p:spPr>
          <a:xfrm>
            <a:off x="839788" y="1681163"/>
            <a:ext cx="5157787" cy="823912"/>
          </a:xfrm>
        </p:spPr>
        <p:txBody>
          <a:bodyPr>
            <a:normAutofit/>
          </a:bodyPr>
          <a:lstStyle/>
          <a:p>
            <a:r>
              <a:rPr lang="en-GB" sz="3200" dirty="0"/>
              <a:t>HTML</a:t>
            </a:r>
          </a:p>
        </p:txBody>
      </p:sp>
      <p:sp>
        <p:nvSpPr>
          <p:cNvPr id="4" name="Content Placeholder 3">
            <a:extLst>
              <a:ext uri="{FF2B5EF4-FFF2-40B4-BE49-F238E27FC236}">
                <a16:creationId xmlns:a16="http://schemas.microsoft.com/office/drawing/2014/main" id="{19362E45-FBA8-4F0C-9D8E-A4A4CFD14F53}"/>
              </a:ext>
            </a:extLst>
          </p:cNvPr>
          <p:cNvSpPr>
            <a:spLocks noGrp="1"/>
          </p:cNvSpPr>
          <p:nvPr>
            <p:ph sz="half" idx="2"/>
          </p:nvPr>
        </p:nvSpPr>
        <p:spPr/>
        <p:txBody>
          <a:bodyPr>
            <a:noAutofit/>
          </a:bodyPr>
          <a:lstStyle/>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&lt;h2&gt;</a:t>
            </a:r>
            <a:r>
              <a:rPr lang="en-US" altLang="en-US" dirty="0">
                <a:solidFill>
                  <a:srgbClr val="000000"/>
                </a:solidFill>
                <a:latin typeface="Consolas" panose="020B0609020204030204" pitchFamily="49" charset="0"/>
              </a:rPr>
              <a:t> Some text to show on the screen</a:t>
            </a:r>
            <a:r>
              <a:rPr lang="en-US" altLang="en-US" dirty="0">
                <a:solidFill>
                  <a:srgbClr val="A71D5D"/>
                </a:solidFill>
                <a:latin typeface="Consolas" panose="020B0609020204030204" pitchFamily="49" charset="0"/>
              </a:rPr>
              <a:t>&lt;/h2&gt;</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A71D5D"/>
                </a:solidFill>
                <a:latin typeface="Consolas" panose="020B0609020204030204" pitchFamily="49" charset="0"/>
              </a:rPr>
              <a:t>&lt;p</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id</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"main"</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A71D5D"/>
                </a:solidFill>
                <a:latin typeface="Consolas" panose="020B0609020204030204" pitchFamily="49" charset="0"/>
              </a:rPr>
              <a:t>&lt;p&gt;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endParaRPr lang="en-US" altLang="en-US" sz="4000" dirty="0">
              <a:latin typeface="Arial" panose="020B0604020202020204" pitchFamily="34" charset="0"/>
            </a:endParaRPr>
          </a:p>
        </p:txBody>
      </p:sp>
      <p:sp>
        <p:nvSpPr>
          <p:cNvPr id="5" name="Text Placeholder 4">
            <a:extLst>
              <a:ext uri="{FF2B5EF4-FFF2-40B4-BE49-F238E27FC236}">
                <a16:creationId xmlns:a16="http://schemas.microsoft.com/office/drawing/2014/main" id="{526FC336-C4B3-4207-854E-7EDD67E7B0FA}"/>
              </a:ext>
            </a:extLst>
          </p:cNvPr>
          <p:cNvSpPr>
            <a:spLocks noGrp="1"/>
          </p:cNvSpPr>
          <p:nvPr>
            <p:ph type="body" sz="quarter" idx="3"/>
          </p:nvPr>
        </p:nvSpPr>
        <p:spPr/>
        <p:txBody>
          <a:bodyPr>
            <a:normAutofit/>
          </a:bodyPr>
          <a:lstStyle/>
          <a:p>
            <a:r>
              <a:rPr lang="en-GB" sz="3200" dirty="0"/>
              <a:t>CSS</a:t>
            </a:r>
          </a:p>
        </p:txBody>
      </p:sp>
      <p:sp>
        <p:nvSpPr>
          <p:cNvPr id="6" name="Content Placeholder 5">
            <a:extLst>
              <a:ext uri="{FF2B5EF4-FFF2-40B4-BE49-F238E27FC236}">
                <a16:creationId xmlns:a16="http://schemas.microsoft.com/office/drawing/2014/main" id="{8CEED167-685E-4FFD-8142-9EC45A19F237}"/>
              </a:ext>
            </a:extLst>
          </p:cNvPr>
          <p:cNvSpPr>
            <a:spLocks noGrp="1"/>
          </p:cNvSpPr>
          <p:nvPr>
            <p:ph sz="quarter" idx="4"/>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Tags */</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h2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blue;}</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p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green;}</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969896"/>
                </a:solidFill>
                <a:latin typeface="Consolas" panose="020B0609020204030204" pitchFamily="49" charset="0"/>
              </a:rPr>
              <a:t>/* IDs */</a:t>
            </a:r>
            <a:br>
              <a:rPr lang="en-US" altLang="en-US" dirty="0">
                <a:solidFill>
                  <a:srgbClr val="000000"/>
                </a:solidFill>
                <a:latin typeface="Consolas" panose="020B0609020204030204" pitchFamily="49" charset="0"/>
              </a:rPr>
            </a:br>
            <a:r>
              <a:rPr lang="en-US" altLang="en-US" dirty="0">
                <a:solidFill>
                  <a:srgbClr val="0086B3"/>
                </a:solidFill>
                <a:latin typeface="Consolas" panose="020B0609020204030204" pitchFamily="49" charset="0"/>
              </a:rPr>
              <a:t>#main</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red;}</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8314660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Link (External CSS)</a:t>
            </a:r>
          </a:p>
        </p:txBody>
      </p:sp>
      <p:sp>
        <p:nvSpPr>
          <p:cNvPr id="9" name="TextBox 8">
            <a:extLst>
              <a:ext uri="{FF2B5EF4-FFF2-40B4-BE49-F238E27FC236}">
                <a16:creationId xmlns:a16="http://schemas.microsoft.com/office/drawing/2014/main" id="{F3B639B4-E5C5-8DD1-DB2C-5DF574EC16F0}"/>
              </a:ext>
            </a:extLst>
          </p:cNvPr>
          <p:cNvSpPr txBox="1"/>
          <p:nvPr/>
        </p:nvSpPr>
        <p:spPr>
          <a:xfrm>
            <a:off x="643225" y="2705725"/>
            <a:ext cx="10905550" cy="1323439"/>
          </a:xfrm>
          <a:prstGeom prst="rect">
            <a:avLst/>
          </a:prstGeom>
          <a:noFill/>
        </p:spPr>
        <p:txBody>
          <a:bodyPr wrap="none" rtlCol="0">
            <a:spAutoFit/>
          </a:bodyPr>
          <a:lstStyle/>
          <a:p>
            <a:pPr lvl="0" eaLnBrk="0" fontAlgn="base" hangingPunct="0">
              <a:spcBef>
                <a:spcPct val="0"/>
              </a:spcBef>
              <a:spcAft>
                <a:spcPct val="0"/>
              </a:spcAft>
            </a:pPr>
            <a:r>
              <a:rPr lang="en-US" altLang="en-US" sz="4000" dirty="0">
                <a:solidFill>
                  <a:srgbClr val="A71D5D"/>
                </a:solidFill>
                <a:latin typeface="Consolas" panose="020B0609020204030204" pitchFamily="49" charset="0"/>
              </a:rPr>
              <a:t>&lt;</a:t>
            </a:r>
            <a:r>
              <a:rPr lang="en-US" altLang="en-US" sz="4000" dirty="0">
                <a:solidFill>
                  <a:srgbClr val="FF0000"/>
                </a:solidFill>
                <a:latin typeface="Consolas" panose="020B0609020204030204" pitchFamily="49" charset="0"/>
              </a:rPr>
              <a:t>link</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rel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"stylesheet"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type</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"text/</a:t>
            </a:r>
            <a:r>
              <a:rPr lang="en-US" altLang="en-US" sz="4000" dirty="0" err="1">
                <a:solidFill>
                  <a:srgbClr val="183691"/>
                </a:solidFill>
                <a:latin typeface="Consolas" panose="020B0609020204030204" pitchFamily="49" charset="0"/>
              </a:rPr>
              <a:t>css</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href</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"style.css"</a:t>
            </a:r>
            <a:r>
              <a:rPr lang="en-US" altLang="en-US" sz="4000" dirty="0">
                <a:solidFill>
                  <a:srgbClr val="A71D5D"/>
                </a:solidFill>
                <a:latin typeface="Consolas" panose="020B0609020204030204" pitchFamily="49" charset="0"/>
              </a:rPr>
              <a:t>&gt;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2C15AECF-4B06-E905-B45D-505334569749}"/>
              </a:ext>
            </a:extLst>
          </p:cNvPr>
          <p:cNvSpPr/>
          <p:nvPr/>
        </p:nvSpPr>
        <p:spPr>
          <a:xfrm flipH="1">
            <a:off x="1353323" y="4344312"/>
            <a:ext cx="3054294" cy="862642"/>
          </a:xfrm>
          <a:prstGeom prst="callout2">
            <a:avLst>
              <a:gd name="adj1" fmla="val 49217"/>
              <a:gd name="adj2" fmla="val -30"/>
              <a:gd name="adj3" fmla="val 49740"/>
              <a:gd name="adj4" fmla="val -12980"/>
              <a:gd name="adj5" fmla="val -39943"/>
              <a:gd name="adj6" fmla="val -199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URL of CSS rules</a:t>
            </a:r>
          </a:p>
        </p:txBody>
      </p:sp>
      <p:sp>
        <p:nvSpPr>
          <p:cNvPr id="7" name="TextBox 6">
            <a:extLst>
              <a:ext uri="{FF2B5EF4-FFF2-40B4-BE49-F238E27FC236}">
                <a16:creationId xmlns:a16="http://schemas.microsoft.com/office/drawing/2014/main" id="{C1D91ABD-5314-4889-B7E6-46E7DE51CBB2}"/>
              </a:ext>
            </a:extLst>
          </p:cNvPr>
          <p:cNvSpPr txBox="1"/>
          <p:nvPr/>
        </p:nvSpPr>
        <p:spPr>
          <a:xfrm>
            <a:off x="3407069" y="5846544"/>
            <a:ext cx="5377882" cy="646331"/>
          </a:xfrm>
          <a:prstGeom prst="rect">
            <a:avLst/>
          </a:prstGeom>
          <a:noFill/>
        </p:spPr>
        <p:txBody>
          <a:bodyPr wrap="none" rtlCol="0">
            <a:spAutoFit/>
          </a:bodyPr>
          <a:lstStyle/>
          <a:p>
            <a:pPr algn="ctr"/>
            <a:r>
              <a:rPr lang="en-GB" sz="3600" dirty="0">
                <a:solidFill>
                  <a:srgbClr val="7030A0"/>
                </a:solidFill>
              </a:rPr>
              <a:t>Only start tag: </a:t>
            </a:r>
            <a:r>
              <a:rPr lang="en-GB" sz="3600" i="1" dirty="0">
                <a:solidFill>
                  <a:srgbClr val="7030A0"/>
                </a:solidFill>
              </a:rPr>
              <a:t>Void element</a:t>
            </a:r>
            <a:endParaRPr lang="en-GB" sz="3600" i="1"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18642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20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animBg="1"/>
      <p:bldP spid="7"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Link (External CSS)</a:t>
            </a:r>
          </a:p>
        </p:txBody>
      </p:sp>
      <p:sp>
        <p:nvSpPr>
          <p:cNvPr id="9" name="TextBox 8">
            <a:extLst>
              <a:ext uri="{FF2B5EF4-FFF2-40B4-BE49-F238E27FC236}">
                <a16:creationId xmlns:a16="http://schemas.microsoft.com/office/drawing/2014/main" id="{F3B639B4-E5C5-8DD1-DB2C-5DF574EC16F0}"/>
              </a:ext>
            </a:extLst>
          </p:cNvPr>
          <p:cNvSpPr txBox="1"/>
          <p:nvPr/>
        </p:nvSpPr>
        <p:spPr>
          <a:xfrm>
            <a:off x="643225" y="2705725"/>
            <a:ext cx="10905550" cy="1323439"/>
          </a:xfrm>
          <a:prstGeom prst="rect">
            <a:avLst/>
          </a:prstGeom>
          <a:noFill/>
        </p:spPr>
        <p:txBody>
          <a:bodyPr wrap="none" rtlCol="0">
            <a:spAutoFit/>
          </a:bodyPr>
          <a:lstStyle/>
          <a:p>
            <a:pPr lvl="0" eaLnBrk="0" fontAlgn="base" hangingPunct="0">
              <a:spcBef>
                <a:spcPct val="0"/>
              </a:spcBef>
              <a:spcAft>
                <a:spcPct val="0"/>
              </a:spcAft>
            </a:pPr>
            <a:r>
              <a:rPr lang="en-US" altLang="en-US" sz="4000" dirty="0">
                <a:solidFill>
                  <a:srgbClr val="A71D5D"/>
                </a:solidFill>
                <a:latin typeface="Consolas" panose="020B0609020204030204" pitchFamily="49" charset="0"/>
              </a:rPr>
              <a:t>&lt;link</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rel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"stylesheet"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type</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"text/</a:t>
            </a:r>
            <a:r>
              <a:rPr lang="en-US" altLang="en-US" sz="4000" dirty="0" err="1">
                <a:solidFill>
                  <a:srgbClr val="183691"/>
                </a:solidFill>
                <a:latin typeface="Consolas" panose="020B0609020204030204" pitchFamily="49" charset="0"/>
              </a:rPr>
              <a:t>css</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href</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"style.css"</a:t>
            </a:r>
            <a:r>
              <a:rPr lang="en-US" altLang="en-US" sz="4000" dirty="0">
                <a:solidFill>
                  <a:srgbClr val="A71D5D"/>
                </a:solidFill>
                <a:latin typeface="Consolas" panose="020B0609020204030204" pitchFamily="49" charset="0"/>
              </a:rPr>
              <a:t>&gt;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91545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Link (Favicon)</a:t>
            </a:r>
          </a:p>
        </p:txBody>
      </p:sp>
      <p:sp>
        <p:nvSpPr>
          <p:cNvPr id="9" name="TextBox 8">
            <a:extLst>
              <a:ext uri="{FF2B5EF4-FFF2-40B4-BE49-F238E27FC236}">
                <a16:creationId xmlns:a16="http://schemas.microsoft.com/office/drawing/2014/main" id="{F3B639B4-E5C5-8DD1-DB2C-5DF574EC16F0}"/>
              </a:ext>
            </a:extLst>
          </p:cNvPr>
          <p:cNvSpPr txBox="1"/>
          <p:nvPr/>
        </p:nvSpPr>
        <p:spPr>
          <a:xfrm>
            <a:off x="784289" y="2767280"/>
            <a:ext cx="10623421" cy="1323439"/>
          </a:xfrm>
          <a:prstGeom prst="rect">
            <a:avLst/>
          </a:prstGeom>
          <a:noFill/>
        </p:spPr>
        <p:txBody>
          <a:bodyPr wrap="none" rtlCol="0">
            <a:spAutoFit/>
          </a:bodyPr>
          <a:lstStyle/>
          <a:p>
            <a:pPr lvl="0" eaLnBrk="0" fontAlgn="base" hangingPunct="0">
              <a:spcBef>
                <a:spcPct val="0"/>
              </a:spcBef>
              <a:spcAft>
                <a:spcPct val="0"/>
              </a:spcAft>
            </a:pPr>
            <a:r>
              <a:rPr lang="en-US" altLang="en-US" sz="4000" dirty="0">
                <a:solidFill>
                  <a:srgbClr val="A71D5D"/>
                </a:solidFill>
                <a:latin typeface="Consolas" panose="020B0609020204030204" pitchFamily="49" charset="0"/>
              </a:rPr>
              <a:t>&lt;link</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rel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"icon"</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href</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"favicon.png"</a:t>
            </a:r>
            <a:endParaRPr lang="en-US" altLang="en-US" sz="4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sizes</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"16x16"</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type</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"image/</a:t>
            </a:r>
            <a:r>
              <a:rPr lang="en-US" altLang="en-US" sz="4000" dirty="0" err="1">
                <a:solidFill>
                  <a:srgbClr val="183691"/>
                </a:solidFill>
                <a:latin typeface="Consolas" panose="020B0609020204030204" pitchFamily="49" charset="0"/>
              </a:rPr>
              <a:t>png</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2C15AECF-4B06-E905-B45D-505334569749}"/>
              </a:ext>
            </a:extLst>
          </p:cNvPr>
          <p:cNvSpPr/>
          <p:nvPr/>
        </p:nvSpPr>
        <p:spPr>
          <a:xfrm flipH="1">
            <a:off x="3626965" y="1813039"/>
            <a:ext cx="3054294" cy="862642"/>
          </a:xfrm>
          <a:prstGeom prst="callout2">
            <a:avLst>
              <a:gd name="adj1" fmla="val 49217"/>
              <a:gd name="adj2" fmla="val -30"/>
              <a:gd name="adj3" fmla="val 49740"/>
              <a:gd name="adj4" fmla="val -12980"/>
              <a:gd name="adj5" fmla="val 111895"/>
              <a:gd name="adj6" fmla="val -199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URL of image</a:t>
            </a:r>
          </a:p>
        </p:txBody>
      </p:sp>
      <p:sp>
        <p:nvSpPr>
          <p:cNvPr id="7" name="TextBox 6">
            <a:extLst>
              <a:ext uri="{FF2B5EF4-FFF2-40B4-BE49-F238E27FC236}">
                <a16:creationId xmlns:a16="http://schemas.microsoft.com/office/drawing/2014/main" id="{C1D91ABD-5314-4889-B7E6-46E7DE51CBB2}"/>
              </a:ext>
            </a:extLst>
          </p:cNvPr>
          <p:cNvSpPr txBox="1"/>
          <p:nvPr/>
        </p:nvSpPr>
        <p:spPr>
          <a:xfrm>
            <a:off x="4834802" y="5846544"/>
            <a:ext cx="2522422" cy="646331"/>
          </a:xfrm>
          <a:prstGeom prst="rect">
            <a:avLst/>
          </a:prstGeom>
          <a:noFill/>
        </p:spPr>
        <p:txBody>
          <a:bodyPr wrap="none" rtlCol="0">
            <a:spAutoFit/>
          </a:bodyPr>
          <a:lstStyle/>
          <a:p>
            <a:pPr algn="ctr"/>
            <a:r>
              <a:rPr lang="en-GB" sz="3600" dirty="0"/>
              <a:t>For info only</a:t>
            </a:r>
            <a:endParaRPr lang="en-GB" sz="3600" i="1"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61213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20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animBg="1"/>
      <p:bldP spid="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and identify JavaScript coding related to mouse events: </a:t>
            </a:r>
          </a:p>
          <a:p>
            <a:pPr lvl="1"/>
            <a:r>
              <a:rPr lang="en-GB" sz="3600" dirty="0" err="1"/>
              <a:t>onmouseover</a:t>
            </a:r>
            <a:r>
              <a:rPr lang="en-GB" sz="3600" dirty="0"/>
              <a:t> </a:t>
            </a:r>
          </a:p>
          <a:p>
            <a:pPr lvl="1"/>
            <a:r>
              <a:rPr lang="en-GB" sz="3600" dirty="0" err="1"/>
              <a:t>onmouseout</a:t>
            </a:r>
            <a:r>
              <a:rPr lang="en-GB" sz="3600" dirty="0"/>
              <a:t> </a:t>
            </a:r>
          </a:p>
        </p:txBody>
      </p:sp>
    </p:spTree>
    <p:extLst>
      <p:ext uri="{BB962C8B-B14F-4D97-AF65-F5344CB8AC3E}">
        <p14:creationId xmlns:p14="http://schemas.microsoft.com/office/powerpoint/2010/main" val="91250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Script (Internal JavaScript)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200" dirty="0">
                <a:solidFill>
                  <a:srgbClr val="B5BABF"/>
                </a:solidFill>
                <a:latin typeface="Consolas" panose="020B0609020204030204" pitchFamily="49" charset="0"/>
              </a:rPr>
              <a:t>1</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a:t>
            </a:r>
            <a:r>
              <a:rPr lang="en-GB" sz="4200" dirty="0">
                <a:solidFill>
                  <a:srgbClr val="FF0000"/>
                </a:solidFill>
                <a:latin typeface="Consolas" panose="020B0609020204030204" pitchFamily="49" charset="0"/>
              </a:rPr>
              <a:t>script</a:t>
            </a:r>
            <a:r>
              <a:rPr lang="en-GB" sz="4200" dirty="0">
                <a:solidFill>
                  <a:srgbClr val="A71D5D"/>
                </a:solidFill>
                <a:latin typeface="Consolas" panose="020B0609020204030204" pitchFamily="49" charset="0"/>
              </a:rPr>
              <a:t>&gt;</a:t>
            </a:r>
          </a:p>
          <a:p>
            <a:pPr marL="0" indent="0">
              <a:buNone/>
            </a:pPr>
            <a:r>
              <a:rPr lang="en-GB" sz="4200" dirty="0">
                <a:solidFill>
                  <a:srgbClr val="B5BABF"/>
                </a:solidFill>
                <a:latin typeface="Consolas" panose="020B0609020204030204" pitchFamily="49" charset="0"/>
              </a:rPr>
              <a:t>2</a:t>
            </a:r>
            <a:r>
              <a:rPr lang="en-GB" sz="4200" dirty="0">
                <a:solidFill>
                  <a:srgbClr val="A71D5D"/>
                </a:solidFill>
                <a:latin typeface="Consolas" panose="020B0609020204030204" pitchFamily="49" charset="0"/>
              </a:rPr>
              <a:t>     </a:t>
            </a:r>
          </a:p>
          <a:p>
            <a:pPr marL="0" indent="0">
              <a:buNone/>
            </a:pPr>
            <a:r>
              <a:rPr lang="en-GB" sz="4200" dirty="0">
                <a:solidFill>
                  <a:srgbClr val="B5BABF"/>
                </a:solidFill>
                <a:latin typeface="Consolas" panose="020B0609020204030204" pitchFamily="49" charset="0"/>
              </a:rPr>
              <a:t>3</a:t>
            </a:r>
            <a:r>
              <a:rPr lang="en-GB" sz="4200" dirty="0">
                <a:solidFill>
                  <a:srgbClr val="A71D5D"/>
                </a:solidFill>
                <a:latin typeface="Consolas" panose="020B0609020204030204" pitchFamily="49" charset="0"/>
              </a:rPr>
              <a:t>   &lt;/</a:t>
            </a:r>
            <a:r>
              <a:rPr lang="en-GB" sz="4200" dirty="0">
                <a:solidFill>
                  <a:srgbClr val="FF0000"/>
                </a:solidFill>
                <a:latin typeface="Consolas" panose="020B0609020204030204" pitchFamily="49" charset="0"/>
              </a:rPr>
              <a:t>script</a:t>
            </a:r>
            <a:r>
              <a:rPr lang="en-GB" sz="4200" dirty="0">
                <a:solidFill>
                  <a:srgbClr val="A71D5D"/>
                </a:solidFill>
                <a:latin typeface="Consolas" panose="020B0609020204030204" pitchFamily="49" charset="0"/>
              </a:rPr>
              <a:t>&gt;</a:t>
            </a:r>
          </a:p>
          <a:p>
            <a:pPr marL="0" indent="0">
              <a:lnSpc>
                <a:spcPct val="120000"/>
              </a:lnSpc>
              <a:buNone/>
            </a:pPr>
            <a:r>
              <a:rPr lang="en-GB" sz="4200" dirty="0">
                <a:solidFill>
                  <a:srgbClr val="B5BABF"/>
                </a:solidFill>
                <a:latin typeface="Consolas" panose="020B0609020204030204" pitchFamily="49" charset="0"/>
              </a:rPr>
              <a:t>4</a:t>
            </a:r>
            <a:r>
              <a:rPr lang="en-GB" sz="4200" dirty="0">
                <a:solidFill>
                  <a:srgbClr val="A71D5D"/>
                </a:solidFill>
                <a:latin typeface="Consolas" panose="020B0609020204030204" pitchFamily="49" charset="0"/>
              </a:rPr>
              <a:t> &lt;/body&gt;</a:t>
            </a:r>
          </a:p>
        </p:txBody>
      </p:sp>
      <p:sp>
        <p:nvSpPr>
          <p:cNvPr id="4" name="TextBox 3">
            <a:extLst>
              <a:ext uri="{FF2B5EF4-FFF2-40B4-BE49-F238E27FC236}">
                <a16:creationId xmlns:a16="http://schemas.microsoft.com/office/drawing/2014/main" id="{C40978C1-2FE4-9664-9E88-60E85F4313AC}"/>
              </a:ext>
            </a:extLst>
          </p:cNvPr>
          <p:cNvSpPr txBox="1"/>
          <p:nvPr/>
        </p:nvSpPr>
        <p:spPr>
          <a:xfrm>
            <a:off x="695196" y="5846544"/>
            <a:ext cx="10801675" cy="646331"/>
          </a:xfrm>
          <a:prstGeom prst="rect">
            <a:avLst/>
          </a:prstGeom>
          <a:noFill/>
        </p:spPr>
        <p:txBody>
          <a:bodyPr wrap="none" rtlCol="0">
            <a:spAutoFit/>
          </a:bodyPr>
          <a:lstStyle/>
          <a:p>
            <a:pPr algn="ctr"/>
            <a:r>
              <a:rPr lang="en-GB" sz="3600" dirty="0">
                <a:solidFill>
                  <a:srgbClr val="7030A0"/>
                </a:solidFill>
              </a:rPr>
              <a:t>Include </a:t>
            </a:r>
            <a:r>
              <a:rPr lang="en-GB" sz="3600" dirty="0">
                <a:solidFill>
                  <a:srgbClr val="A71D5D"/>
                </a:solidFill>
                <a:latin typeface="Consolas" panose="020B0609020204030204" pitchFamily="49" charset="0"/>
              </a:rPr>
              <a:t>script</a:t>
            </a:r>
            <a:r>
              <a:rPr lang="en-GB" sz="3600" dirty="0">
                <a:solidFill>
                  <a:srgbClr val="7030A0"/>
                </a:solidFill>
              </a:rPr>
              <a:t> element just before the end tag of </a:t>
            </a:r>
            <a:r>
              <a:rPr lang="en-GB" sz="3600" dirty="0">
                <a:solidFill>
                  <a:srgbClr val="A71D5D"/>
                </a:solidFill>
                <a:latin typeface="Consolas" panose="020B0609020204030204" pitchFamily="49" charset="0"/>
              </a:rPr>
              <a:t>body</a:t>
            </a: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6096000" y="2631651"/>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JS Code goes here</a:t>
            </a:r>
          </a:p>
        </p:txBody>
      </p:sp>
    </p:spTree>
    <p:extLst>
      <p:ext uri="{BB962C8B-B14F-4D97-AF65-F5344CB8AC3E}">
        <p14:creationId xmlns:p14="http://schemas.microsoft.com/office/powerpoint/2010/main" val="304041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left)">
                                      <p:cBhvr>
                                        <p:cTn id="30"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vited_Students xmlns="fb00f1ab-d075-4e01-ab9b-b3f8a42839f0" xsi:nil="true"/>
    <Is_Collaboration_Space_Locked xmlns="fb00f1ab-d075-4e01-ab9b-b3f8a42839f0" xsi:nil="true"/>
    <Teams_Channel_Section_Location xmlns="fb00f1ab-d075-4e01-ab9b-b3f8a42839f0" xsi:nil="true"/>
    <Has_Teacher_Only_SectionGroup xmlns="fb00f1ab-d075-4e01-ab9b-b3f8a42839f0" xsi:nil="true"/>
    <CultureName xmlns="fb00f1ab-d075-4e01-ab9b-b3f8a42839f0" xsi:nil="true"/>
    <Invited_Teachers xmlns="fb00f1ab-d075-4e01-ab9b-b3f8a42839f0" xsi:nil="true"/>
    <Self_Registration_Enabled xmlns="fb00f1ab-d075-4e01-ab9b-b3f8a42839f0" xsi:nil="true"/>
    <FolderType xmlns="fb00f1ab-d075-4e01-ab9b-b3f8a42839f0" xsi:nil="true"/>
    <Teachers xmlns="fb00f1ab-d075-4e01-ab9b-b3f8a42839f0">
      <UserInfo>
        <DisplayName/>
        <AccountId xsi:nil="true"/>
        <AccountType/>
      </UserInfo>
    </Teachers>
    <AppVersion xmlns="fb00f1ab-d075-4e01-ab9b-b3f8a42839f0" xsi:nil="true"/>
    <DefaultSectionNames xmlns="fb00f1ab-d075-4e01-ab9b-b3f8a42839f0" xsi:nil="true"/>
    <Math_Settings xmlns="fb00f1ab-d075-4e01-ab9b-b3f8a42839f0" xsi:nil="true"/>
    <IsNotebookLocked xmlns="fb00f1ab-d075-4e01-ab9b-b3f8a42839f0" xsi:nil="true"/>
    <LMS_Mappings xmlns="fb00f1ab-d075-4e01-ab9b-b3f8a42839f0" xsi:nil="true"/>
    <_activity xmlns="fb00f1ab-d075-4e01-ab9b-b3f8a42839f0" xsi:nil="true"/>
    <Owner xmlns="fb00f1ab-d075-4e01-ab9b-b3f8a42839f0">
      <UserInfo>
        <DisplayName/>
        <AccountId xsi:nil="true"/>
        <AccountType/>
      </UserInfo>
    </Owner>
    <Distribution_Groups xmlns="fb00f1ab-d075-4e01-ab9b-b3f8a42839f0" xsi:nil="true"/>
    <TeamsChannelId xmlns="fb00f1ab-d075-4e01-ab9b-b3f8a42839f0" xsi:nil="true"/>
    <Self_Registration_Enabled0 xmlns="fb00f1ab-d075-4e01-ab9b-b3f8a42839f0" xsi:nil="true"/>
    <Templates xmlns="fb00f1ab-d075-4e01-ab9b-b3f8a42839f0" xsi:nil="true"/>
    <NotebookType xmlns="fb00f1ab-d075-4e01-ab9b-b3f8a42839f0" xsi:nil="true"/>
    <Students xmlns="fb00f1ab-d075-4e01-ab9b-b3f8a42839f0">
      <UserInfo>
        <DisplayName/>
        <AccountId xsi:nil="true"/>
        <AccountType/>
      </UserInfo>
    </Students>
    <Student_Groups xmlns="fb00f1ab-d075-4e01-ab9b-b3f8a42839f0">
      <UserInfo>
        <DisplayName/>
        <AccountId xsi:nil="true"/>
        <AccountType/>
      </UserInfo>
    </Student_Group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49F92D7F80F64B98FBA117B04E0F80" ma:contentTypeVersion="37" ma:contentTypeDescription="Create a new document." ma:contentTypeScope="" ma:versionID="71516a6acb602a3de90596f1f05fefb1">
  <xsd:schema xmlns:xsd="http://www.w3.org/2001/XMLSchema" xmlns:xs="http://www.w3.org/2001/XMLSchema" xmlns:p="http://schemas.microsoft.com/office/2006/metadata/properties" xmlns:ns3="fb00f1ab-d075-4e01-ab9b-b3f8a42839f0" xmlns:ns4="7870b3cf-1289-4874-b3fd-2340ee2bd0a7" targetNamespace="http://schemas.microsoft.com/office/2006/metadata/properties" ma:root="true" ma:fieldsID="00d76bcaedc473293bf81961b2ad162c" ns3:_="" ns4:_="">
    <xsd:import namespace="fb00f1ab-d075-4e01-ab9b-b3f8a42839f0"/>
    <xsd:import namespace="7870b3cf-1289-4874-b3fd-2340ee2bd0a7"/>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AppVersion" minOccurs="0"/>
                <xsd:element ref="ns3:Teachers" minOccurs="0"/>
                <xsd:element ref="ns3:Students" minOccurs="0"/>
                <xsd:element ref="ns4:SharedWithUsers" minOccurs="0"/>
                <xsd:element ref="ns4:SharedWithDetails" minOccurs="0"/>
                <xsd:element ref="ns4:SharingHintHash" minOccurs="0"/>
                <xsd:element ref="ns3:Student_Groups" minOccurs="0"/>
                <xsd:element ref="ns3:Invited_Teachers" minOccurs="0"/>
                <xsd:element ref="ns3:Invited_Students" minOccurs="0"/>
                <xsd:element ref="ns3:Self_Registration_Enabled" minOccurs="0"/>
                <xsd:element ref="ns3:Has_Teacher_Only_SectionGroup" minOccurs="0"/>
                <xsd:element ref="ns3:CultureName" minOccurs="0"/>
                <xsd:element ref="ns3:Is_Collaboration_Space_Locked" minOccurs="0"/>
                <xsd:element ref="ns3:Self_Registration_Enabled0" minOccurs="0"/>
                <xsd:element ref="ns3:Templates" minOccurs="0"/>
                <xsd:element ref="ns3:MediaServiceMetadata" minOccurs="0"/>
                <xsd:element ref="ns3:MediaServiceFastMetadata" minOccurs="0"/>
                <xsd:element ref="ns3:MediaServiceDateTaken" minOccurs="0"/>
                <xsd:element ref="ns3:MediaServiceAutoTags" minOccurs="0"/>
                <xsd:element ref="ns3:MediaServiceOCR" minOccurs="0"/>
                <xsd:element ref="ns3:TeamsChannelId" minOccurs="0"/>
                <xsd:element ref="ns3:IsNotebookLocked" minOccurs="0"/>
                <xsd:element ref="ns3:Math_Settings" minOccurs="0"/>
                <xsd:element ref="ns3:MediaServiceLocation" minOccurs="0"/>
                <xsd:element ref="ns3:MediaServiceGenerationTime" minOccurs="0"/>
                <xsd:element ref="ns3:MediaServiceEventHashCode" minOccurs="0"/>
                <xsd:element ref="ns3:Distribution_Groups" minOccurs="0"/>
                <xsd:element ref="ns3:LMS_Mappings" minOccurs="0"/>
                <xsd:element ref="ns3:MediaServiceAutoKeyPoints" minOccurs="0"/>
                <xsd:element ref="ns3:MediaServiceKeyPoints" minOccurs="0"/>
                <xsd:element ref="ns3:Teams_Channel_Section_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00f1ab-d075-4e01-ab9b-b3f8a42839f0" elementFormDefault="qualified">
    <xsd:import namespace="http://schemas.microsoft.com/office/2006/documentManagement/types"/>
    <xsd:import namespace="http://schemas.microsoft.com/office/infopath/2007/PartnerControls"/>
    <xsd:element name="NotebookType" ma:index="8" nillable="true" ma:displayName="Notebook Type" ma:indexed="tru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AppVersion" ma:index="12" nillable="true" ma:displayName="App Version" ma:internalName="AppVersion">
      <xsd:simpleType>
        <xsd:restriction base="dms:Text"/>
      </xsd:simpleType>
    </xsd:element>
    <xsd:element name="Teachers" ma:index="13"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4"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Has_Teacher_Only_SectionGroup" ma:index="22" nillable="true" ma:displayName="Has Teacher Only SectionGroup" ma:internalName="Has_Teacher_Only_SectionGroup">
      <xsd:simpleType>
        <xsd:restriction base="dms:Boolean"/>
      </xsd:simpleType>
    </xsd:element>
    <xsd:element name="CultureName" ma:index="23" nillable="true" ma:displayName="Culture Name" ma:internalName="CultureName">
      <xsd:simpleType>
        <xsd:restriction base="dms:Text"/>
      </xsd:simpleType>
    </xsd:element>
    <xsd:element name="Is_Collaboration_Space_Locked" ma:index="24" nillable="true" ma:displayName="Is Collaboration Space Locked" ma:internalName="Is_Collaboration_Space_Locked">
      <xsd:simpleType>
        <xsd:restriction base="dms:Boolean"/>
      </xsd:simpleType>
    </xsd:element>
    <xsd:element name="Self_Registration_Enabled0" ma:index="25" nillable="true" ma:displayName="Self Registration Enabled" ma:internalName="Self_Registration_Enabled0">
      <xsd:simpleType>
        <xsd:restriction base="dms:Boolean"/>
      </xsd:simpleType>
    </xsd:element>
    <xsd:element name="Templates" ma:index="26" nillable="true" ma:displayName="Templates" ma:internalName="Templates">
      <xsd:simpleType>
        <xsd:restriction base="dms:Note">
          <xsd:maxLength value="255"/>
        </xsd:restriction>
      </xsd:simpleType>
    </xsd:element>
    <xsd:element name="MediaServiceMetadata" ma:index="27" nillable="true" ma:displayName="MediaServiceMetadata" ma:description="" ma:hidden="true" ma:internalName="MediaServiceMetadata" ma:readOnly="true">
      <xsd:simpleType>
        <xsd:restriction base="dms:Note"/>
      </xsd:simpleType>
    </xsd:element>
    <xsd:element name="MediaServiceFastMetadata" ma:index="28" nillable="true" ma:displayName="MediaServiceFastMetadata" ma:description="" ma:hidden="true" ma:internalName="MediaServiceFastMetadata" ma:readOnly="true">
      <xsd:simpleType>
        <xsd:restriction base="dms:Note"/>
      </xsd:simpleType>
    </xsd:element>
    <xsd:element name="MediaServiceDateTaken" ma:index="29" nillable="true" ma:displayName="MediaServiceDateTaken" ma:hidden="true" ma:internalName="MediaServiceDateTaken" ma:readOnly="true">
      <xsd:simpleType>
        <xsd:restriction base="dms:Text"/>
      </xsd:simpleType>
    </xsd:element>
    <xsd:element name="MediaServiceAutoTags" ma:index="30" nillable="true" ma:displayName="MediaServiceAutoTags" ma:internalName="MediaServiceAutoTags" ma:readOnly="true">
      <xsd:simpleType>
        <xsd:restriction base="dms:Text"/>
      </xsd:simpleType>
    </xsd:element>
    <xsd:element name="MediaServiceOCR" ma:index="31" nillable="true" ma:displayName="MediaServiceOCR" ma:internalName="MediaServiceOCR" ma:readOnly="true">
      <xsd:simpleType>
        <xsd:restriction base="dms:Note">
          <xsd:maxLength value="255"/>
        </xsd:restriction>
      </xsd:simpleType>
    </xsd:element>
    <xsd:element name="TeamsChannelId" ma:index="32" nillable="true" ma:displayName="Teams Channel Id" ma:internalName="TeamsChannelId">
      <xsd:simpleType>
        <xsd:restriction base="dms:Text"/>
      </xsd:simpleType>
    </xsd:element>
    <xsd:element name="IsNotebookLocked" ma:index="33" nillable="true" ma:displayName="Is Notebook Locked" ma:internalName="IsNotebookLocked">
      <xsd:simpleType>
        <xsd:restriction base="dms:Boolean"/>
      </xsd:simpleType>
    </xsd:element>
    <xsd:element name="Math_Settings" ma:index="34" nillable="true" ma:displayName="Math Settings" ma:internalName="Math_Settings">
      <xsd:simpleType>
        <xsd:restriction base="dms:Text"/>
      </xsd:simpleType>
    </xsd:element>
    <xsd:element name="MediaServiceLocation" ma:index="35" nillable="true" ma:displayName="Location" ma:internalName="MediaServiceLocation" ma:readOnly="true">
      <xsd:simpleType>
        <xsd:restriction base="dms:Text"/>
      </xsd:simpleType>
    </xsd:element>
    <xsd:element name="MediaServiceGenerationTime" ma:index="36" nillable="true" ma:displayName="MediaServiceGenerationTime" ma:hidden="true" ma:internalName="MediaServiceGenerationTime" ma:readOnly="true">
      <xsd:simpleType>
        <xsd:restriction base="dms:Text"/>
      </xsd:simpleType>
    </xsd:element>
    <xsd:element name="MediaServiceEventHashCode" ma:index="37" nillable="true" ma:displayName="MediaServiceEventHashCode" ma:hidden="true" ma:internalName="MediaServiceEventHashCode" ma:readOnly="true">
      <xsd:simpleType>
        <xsd:restriction base="dms:Text"/>
      </xsd:simpleType>
    </xsd:element>
    <xsd:element name="Distribution_Groups" ma:index="38" nillable="true" ma:displayName="Distribution Groups" ma:internalName="Distribution_Groups">
      <xsd:simpleType>
        <xsd:restriction base="dms:Note">
          <xsd:maxLength value="255"/>
        </xsd:restriction>
      </xsd:simpleType>
    </xsd:element>
    <xsd:element name="LMS_Mappings" ma:index="39" nillable="true" ma:displayName="LMS Mappings" ma:internalName="LMS_Mappings">
      <xsd:simpleType>
        <xsd:restriction base="dms:Note">
          <xsd:maxLength value="255"/>
        </xsd:restriction>
      </xsd:simpleType>
    </xsd:element>
    <xsd:element name="MediaServiceAutoKeyPoints" ma:index="40" nillable="true" ma:displayName="MediaServiceAutoKeyPoints" ma:hidden="true" ma:internalName="MediaServiceAutoKeyPoints" ma:readOnly="true">
      <xsd:simpleType>
        <xsd:restriction base="dms:Note"/>
      </xsd:simpleType>
    </xsd:element>
    <xsd:element name="MediaServiceKeyPoints" ma:index="41" nillable="true" ma:displayName="KeyPoints" ma:internalName="MediaServiceKeyPoints" ma:readOnly="true">
      <xsd:simpleType>
        <xsd:restriction base="dms:Note">
          <xsd:maxLength value="255"/>
        </xsd:restriction>
      </xsd:simpleType>
    </xsd:element>
    <xsd:element name="Teams_Channel_Section_Location" ma:index="42" nillable="true" ma:displayName="Teams Channel Section Location" ma:internalName="Teams_Channel_Section_Location">
      <xsd:simpleType>
        <xsd:restriction base="dms:Text"/>
      </xsd:simpleType>
    </xsd:element>
    <xsd:element name="MediaLengthInSeconds" ma:index="43" nillable="true" ma:displayName="Length (seconds)" ma:internalName="MediaLengthInSeconds" ma:readOnly="true">
      <xsd:simpleType>
        <xsd:restriction base="dms:Unknown"/>
      </xsd:simpleType>
    </xsd:element>
    <xsd:element name="_activity" ma:index="4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870b3cf-1289-4874-b3fd-2340ee2bd0a7" elementFormDefault="qualified">
    <xsd:import namespace="http://schemas.microsoft.com/office/2006/documentManagement/types"/>
    <xsd:import namespace="http://schemas.microsoft.com/office/infopath/2007/PartnerControls"/>
    <xsd:element name="SharedWithUsers" ma:index="1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description="" ma:internalName="SharedWithDetails" ma:readOnly="true">
      <xsd:simpleType>
        <xsd:restriction base="dms:Note">
          <xsd:maxLength value="255"/>
        </xsd:restriction>
      </xsd:simpleType>
    </xsd:element>
    <xsd:element name="SharingHintHash" ma:index="17"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469ED4-0E45-4130-A68B-E865387E703A}">
  <ds:schemaRefs>
    <ds:schemaRef ds:uri="http://purl.org/dc/terms/"/>
    <ds:schemaRef ds:uri="http://purl.org/dc/dcmitype/"/>
    <ds:schemaRef ds:uri="fb00f1ab-d075-4e01-ab9b-b3f8a42839f0"/>
    <ds:schemaRef ds:uri="http://purl.org/dc/elements/1.1/"/>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7870b3cf-1289-4874-b3fd-2340ee2bd0a7"/>
  </ds:schemaRefs>
</ds:datastoreItem>
</file>

<file path=customXml/itemProps2.xml><?xml version="1.0" encoding="utf-8"?>
<ds:datastoreItem xmlns:ds="http://schemas.openxmlformats.org/officeDocument/2006/customXml" ds:itemID="{85E58096-A327-4C36-B9EC-C50309B423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00f1ab-d075-4e01-ab9b-b3f8a42839f0"/>
    <ds:schemaRef ds:uri="7870b3cf-1289-4874-b3fd-2340ee2b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E3D5E-611B-4F67-864B-0F760FB433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18219</TotalTime>
  <Words>5611</Words>
  <Application>Microsoft Office PowerPoint</Application>
  <PresentationFormat>Widescreen</PresentationFormat>
  <Paragraphs>987</Paragraphs>
  <Slides>114</Slides>
  <Notes>98</Notes>
  <HiddenSlides>61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114</vt:i4>
      </vt:variant>
    </vt:vector>
  </HeadingPairs>
  <TitlesOfParts>
    <vt:vector size="121" baseType="lpstr">
      <vt:lpstr>Arial</vt:lpstr>
      <vt:lpstr>Calibri</vt:lpstr>
      <vt:lpstr>Calibri Light</vt:lpstr>
      <vt:lpstr>CiscoSansTT</vt:lpstr>
      <vt:lpstr>Consolas</vt:lpstr>
      <vt:lpstr>Courier New</vt:lpstr>
      <vt:lpstr>Office Theme</vt:lpstr>
      <vt:lpstr>N5 Computing Science</vt:lpstr>
      <vt:lpstr>Plan – N5 Year 1</vt:lpstr>
      <vt:lpstr>Plan – N5 Year 2</vt:lpstr>
      <vt:lpstr>Web Languages</vt:lpstr>
      <vt:lpstr>Web Languages</vt:lpstr>
      <vt:lpstr>PowerPoint Presentation</vt:lpstr>
      <vt:lpstr>PowerPoint Presentation</vt:lpstr>
      <vt:lpstr>PowerPoint Presentation</vt:lpstr>
      <vt:lpstr>Learning Intentions</vt:lpstr>
      <vt:lpstr>Learning Intentions</vt:lpstr>
      <vt:lpstr>HTML Elements</vt:lpstr>
      <vt:lpstr>HTML Elements</vt:lpstr>
      <vt:lpstr>Basic Webpage</vt:lpstr>
      <vt:lpstr>Basic Webpage</vt:lpstr>
      <vt:lpstr>Head and Body</vt:lpstr>
      <vt:lpstr>Head and Body</vt:lpstr>
      <vt:lpstr>Head - Meta</vt:lpstr>
      <vt:lpstr>Head - Title </vt:lpstr>
      <vt:lpstr>Head - Title </vt:lpstr>
      <vt:lpstr>HTML Comments</vt:lpstr>
      <vt:lpstr>HTML Comments</vt:lpstr>
      <vt:lpstr>Learning Intentions</vt:lpstr>
      <vt:lpstr>Body – Headings </vt:lpstr>
      <vt:lpstr>Body – Headings </vt:lpstr>
      <vt:lpstr>Body – Paragraph </vt:lpstr>
      <vt:lpstr>Body – Paragraph </vt:lpstr>
      <vt:lpstr>Learning Intentions</vt:lpstr>
      <vt:lpstr>Body – Ordered List (Numbers) </vt:lpstr>
      <vt:lpstr>Body – Ordered List (Numbers) </vt:lpstr>
      <vt:lpstr>Body – Unordered List (Bullet Points) </vt:lpstr>
      <vt:lpstr>Body – Unordered List (Bullet Points) </vt:lpstr>
      <vt:lpstr>Learning Intentions</vt:lpstr>
      <vt:lpstr>PowerPoint Presentation</vt:lpstr>
      <vt:lpstr>PowerPoint Presentation</vt:lpstr>
      <vt:lpstr>Element Attributes</vt:lpstr>
      <vt:lpstr>Element Attributes</vt:lpstr>
      <vt:lpstr>Attributes</vt:lpstr>
      <vt:lpstr>Attributes</vt:lpstr>
      <vt:lpstr>PowerPoint Presentation</vt:lpstr>
      <vt:lpstr>Body – Image</vt:lpstr>
      <vt:lpstr>Body – Image</vt:lpstr>
      <vt:lpstr>Body – Audio</vt:lpstr>
      <vt:lpstr>Body – Audio</vt:lpstr>
      <vt:lpstr>Body – Video</vt:lpstr>
      <vt:lpstr>Body – Video</vt:lpstr>
      <vt:lpstr>Learning Intentions</vt:lpstr>
      <vt:lpstr>Anchor (Hyperlink) – Inline Example</vt:lpstr>
      <vt:lpstr>Anchor (Hyperlink) – Inline Example</vt:lpstr>
      <vt:lpstr>Anchor (Hyperlink) – Block Example</vt:lpstr>
      <vt:lpstr>Anchor (Hyperlink) – Block Example</vt:lpstr>
      <vt:lpstr>Uniform Resource Locators (URLs)</vt:lpstr>
      <vt:lpstr>Uniform Resource Locators (URLs)</vt:lpstr>
      <vt:lpstr>Relative URLs</vt:lpstr>
      <vt:lpstr>Relative URLs</vt:lpstr>
      <vt:lpstr>Directory Structure </vt:lpstr>
      <vt:lpstr>Grouping - div </vt:lpstr>
      <vt:lpstr>Grouping - div </vt:lpstr>
      <vt:lpstr>PowerPoint Presentation</vt:lpstr>
      <vt:lpstr>MIME Types – Images / Files</vt:lpstr>
      <vt:lpstr>MIME Types – Images / Files</vt:lpstr>
      <vt:lpstr>MIME Types – Audio / Video</vt:lpstr>
      <vt:lpstr>MIME Types – Audio / Video</vt:lpstr>
      <vt:lpstr>PowerPoint Presentation</vt:lpstr>
      <vt:lpstr>Types of Elements</vt:lpstr>
      <vt:lpstr>Types of Elements</vt:lpstr>
      <vt:lpstr>PowerPoint Presentation</vt:lpstr>
      <vt:lpstr>PowerPoint Presentation</vt:lpstr>
      <vt:lpstr>Learning Intentions</vt:lpstr>
      <vt:lpstr>Learning Intentions</vt:lpstr>
      <vt:lpstr>Head – Style (Internal CSS)</vt:lpstr>
      <vt:lpstr>Head – Style (Internal CSS)</vt:lpstr>
      <vt:lpstr>CSS Comments</vt:lpstr>
      <vt:lpstr>CSS Comments</vt:lpstr>
      <vt:lpstr>CSS Rule – Single Property</vt:lpstr>
      <vt:lpstr>CSS Rule – Single Property</vt:lpstr>
      <vt:lpstr>CSS Rule – Multiple Properties </vt:lpstr>
      <vt:lpstr>CSS Rule – Multiple Properties </vt:lpstr>
      <vt:lpstr>CSS – Font Family</vt:lpstr>
      <vt:lpstr>CSS – Font Family</vt:lpstr>
      <vt:lpstr>CSS – Font Size</vt:lpstr>
      <vt:lpstr>CSS – Font Size</vt:lpstr>
      <vt:lpstr>CSS – Alignment</vt:lpstr>
      <vt:lpstr>CSS – Alignment</vt:lpstr>
      <vt:lpstr>CSS – Colour (Text)</vt:lpstr>
      <vt:lpstr>CSS – Colour (Text)</vt:lpstr>
      <vt:lpstr>CSS – Background Colour</vt:lpstr>
      <vt:lpstr>CSS – Background Colour</vt:lpstr>
      <vt:lpstr>CSS – Width and Height</vt:lpstr>
      <vt:lpstr>CSS – Width and Height</vt:lpstr>
      <vt:lpstr>Learning Intentions</vt:lpstr>
      <vt:lpstr>Class</vt:lpstr>
      <vt:lpstr>Class</vt:lpstr>
      <vt:lpstr>ID</vt:lpstr>
      <vt:lpstr>ID</vt:lpstr>
      <vt:lpstr>Head - Link (External CSS)</vt:lpstr>
      <vt:lpstr>Head - Link (External CSS)</vt:lpstr>
      <vt:lpstr>Head - Link (Favicon)</vt:lpstr>
      <vt:lpstr>Learning Intentions</vt:lpstr>
      <vt:lpstr>Body – Script (Internal JavaScript)</vt:lpstr>
      <vt:lpstr>Body – Script (Internal JavaScript)</vt:lpstr>
      <vt:lpstr>JavaScript – Comments</vt:lpstr>
      <vt:lpstr>JavaScript – Comments</vt:lpstr>
      <vt:lpstr>HTML Elements with Events - Overview</vt:lpstr>
      <vt:lpstr>HTML Elements with Events - Overview</vt:lpstr>
      <vt:lpstr>JavaScript – Using ID</vt:lpstr>
      <vt:lpstr>JavaScript – Using ID</vt:lpstr>
      <vt:lpstr>JavaScript – getElementById</vt:lpstr>
      <vt:lpstr>JavaScript – getElementById</vt:lpstr>
      <vt:lpstr>JavaScript – Using this</vt:lpstr>
      <vt:lpstr>JavaScript – Using this</vt:lpstr>
      <vt:lpstr>JavaScript – this</vt:lpstr>
      <vt:lpstr>JavaScript – this</vt:lpstr>
      <vt:lpstr>Body - Link (External JavaScript)</vt:lpstr>
      <vt:lpstr>Body - Link (External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376</cp:revision>
  <cp:lastPrinted>2021-06-18T08:15:49Z</cp:lastPrinted>
  <dcterms:created xsi:type="dcterms:W3CDTF">2020-11-23T14:36:09Z</dcterms:created>
  <dcterms:modified xsi:type="dcterms:W3CDTF">2025-03-07T21:28:46Z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0x0101000249F92D7F80F64B98FBA117B04E0F80</vt:lpwstr>
  </property>
</Properties>
</file>