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theme/themeOverride1.xml" ContentType="application/vnd.openxmlformats-officedocument.themeOverr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theme/themeOverride2.xml" ContentType="application/vnd.openxmlformats-officedocument.themeOverr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6"/>
  </p:notesMasterIdLst>
  <p:sldIdLst>
    <p:sldId id="262" r:id="rId2"/>
    <p:sldId id="424" r:id="rId3"/>
    <p:sldId id="430" r:id="rId4"/>
    <p:sldId id="470" r:id="rId5"/>
    <p:sldId id="465" r:id="rId6"/>
    <p:sldId id="491" r:id="rId7"/>
    <p:sldId id="481" r:id="rId8"/>
    <p:sldId id="685" r:id="rId9"/>
    <p:sldId id="479" r:id="rId10"/>
    <p:sldId id="686" r:id="rId11"/>
    <p:sldId id="658" r:id="rId12"/>
    <p:sldId id="260" r:id="rId13"/>
    <p:sldId id="661" r:id="rId14"/>
    <p:sldId id="595" r:id="rId15"/>
    <p:sldId id="659" r:id="rId16"/>
    <p:sldId id="660" r:id="rId17"/>
    <p:sldId id="688" r:id="rId18"/>
    <p:sldId id="689" r:id="rId19"/>
    <p:sldId id="434" r:id="rId20"/>
    <p:sldId id="687" r:id="rId21"/>
    <p:sldId id="436" r:id="rId22"/>
    <p:sldId id="435" r:id="rId23"/>
    <p:sldId id="455" r:id="rId24"/>
    <p:sldId id="437" r:id="rId25"/>
    <p:sldId id="589" r:id="rId26"/>
    <p:sldId id="830" r:id="rId27"/>
    <p:sldId id="831" r:id="rId28"/>
    <p:sldId id="662" r:id="rId29"/>
    <p:sldId id="448" r:id="rId30"/>
    <p:sldId id="536" r:id="rId31"/>
    <p:sldId id="287" r:id="rId32"/>
    <p:sldId id="710" r:id="rId33"/>
    <p:sldId id="438" r:id="rId34"/>
    <p:sldId id="590" r:id="rId35"/>
    <p:sldId id="772" r:id="rId36"/>
    <p:sldId id="832" r:id="rId37"/>
    <p:sldId id="553" r:id="rId38"/>
    <p:sldId id="591" r:id="rId39"/>
    <p:sldId id="555" r:id="rId40"/>
    <p:sldId id="592" r:id="rId41"/>
    <p:sldId id="559" r:id="rId42"/>
    <p:sldId id="593" r:id="rId43"/>
    <p:sldId id="554" r:id="rId44"/>
    <p:sldId id="594" r:id="rId45"/>
    <p:sldId id="664" r:id="rId46"/>
    <p:sldId id="539" r:id="rId47"/>
    <p:sldId id="773" r:id="rId48"/>
    <p:sldId id="665" r:id="rId49"/>
    <p:sldId id="543" r:id="rId50"/>
    <p:sldId id="663" r:id="rId51"/>
    <p:sldId id="472" r:id="rId52"/>
    <p:sldId id="711" r:id="rId53"/>
    <p:sldId id="775" r:id="rId54"/>
    <p:sldId id="473" r:id="rId55"/>
    <p:sldId id="712" r:id="rId56"/>
    <p:sldId id="471" r:id="rId57"/>
    <p:sldId id="713" r:id="rId58"/>
    <p:sldId id="441" r:id="rId59"/>
    <p:sldId id="669" r:id="rId60"/>
    <p:sldId id="730" r:id="rId61"/>
    <p:sldId id="731" r:id="rId62"/>
    <p:sldId id="544" r:id="rId63"/>
    <p:sldId id="701" r:id="rId64"/>
    <p:sldId id="740" r:id="rId65"/>
    <p:sldId id="741" r:id="rId66"/>
    <p:sldId id="769" r:id="rId67"/>
    <p:sldId id="742" r:id="rId68"/>
    <p:sldId id="776" r:id="rId69"/>
    <p:sldId id="764" r:id="rId70"/>
    <p:sldId id="766" r:id="rId71"/>
    <p:sldId id="765" r:id="rId72"/>
    <p:sldId id="768" r:id="rId73"/>
    <p:sldId id="445" r:id="rId74"/>
    <p:sldId id="732" r:id="rId75"/>
    <p:sldId id="734" r:id="rId76"/>
    <p:sldId id="444" r:id="rId77"/>
    <p:sldId id="447" r:id="rId78"/>
    <p:sldId id="460" r:id="rId79"/>
    <p:sldId id="446" r:id="rId80"/>
    <p:sldId id="671" r:id="rId81"/>
    <p:sldId id="521" r:id="rId82"/>
    <p:sldId id="735" r:id="rId83"/>
    <p:sldId id="450" r:id="rId84"/>
    <p:sldId id="449" r:id="rId85"/>
    <p:sldId id="675" r:id="rId86"/>
    <p:sldId id="468" r:id="rId87"/>
    <p:sldId id="673" r:id="rId88"/>
    <p:sldId id="570" r:id="rId89"/>
    <p:sldId id="674" r:id="rId90"/>
    <p:sldId id="451" r:id="rId91"/>
    <p:sldId id="452" r:id="rId92"/>
    <p:sldId id="676" r:id="rId93"/>
    <p:sldId id="736" r:id="rId94"/>
    <p:sldId id="737" r:id="rId95"/>
    <p:sldId id="574" r:id="rId96"/>
    <p:sldId id="677" r:id="rId97"/>
    <p:sldId id="454" r:id="rId98"/>
    <p:sldId id="453" r:id="rId99"/>
    <p:sldId id="678" r:id="rId100"/>
    <p:sldId id="738" r:id="rId101"/>
    <p:sldId id="739" r:id="rId102"/>
    <p:sldId id="545" r:id="rId103"/>
    <p:sldId id="778" r:id="rId104"/>
    <p:sldId id="781" r:id="rId105"/>
    <p:sldId id="577" r:id="rId106"/>
    <p:sldId id="715" r:id="rId107"/>
    <p:sldId id="743" r:id="rId108"/>
    <p:sldId id="586" r:id="rId109"/>
    <p:sldId id="714" r:id="rId110"/>
    <p:sldId id="588" r:id="rId111"/>
    <p:sldId id="752" r:id="rId112"/>
    <p:sldId id="748" r:id="rId113"/>
    <p:sldId id="750" r:id="rId114"/>
    <p:sldId id="749" r:id="rId115"/>
    <p:sldId id="751" r:id="rId116"/>
    <p:sldId id="587" r:id="rId117"/>
    <p:sldId id="702" r:id="rId118"/>
    <p:sldId id="754" r:id="rId119"/>
    <p:sldId id="670" r:id="rId120"/>
    <p:sldId id="717" r:id="rId121"/>
    <p:sldId id="728" r:id="rId122"/>
    <p:sldId id="719" r:id="rId123"/>
    <p:sldId id="780" r:id="rId124"/>
    <p:sldId id="718" r:id="rId125"/>
    <p:sldId id="703" r:id="rId126"/>
    <p:sldId id="581" r:id="rId127"/>
    <p:sldId id="753" r:id="rId128"/>
    <p:sldId id="582" r:id="rId129"/>
    <p:sldId id="705" r:id="rId130"/>
    <p:sldId id="755" r:id="rId131"/>
    <p:sldId id="756" r:id="rId132"/>
    <p:sldId id="724" r:id="rId133"/>
    <p:sldId id="726" r:id="rId134"/>
    <p:sldId id="723" r:id="rId135"/>
    <p:sldId id="706" r:id="rId136"/>
    <p:sldId id="584" r:id="rId137"/>
    <p:sldId id="707" r:id="rId138"/>
    <p:sldId id="725" r:id="rId139"/>
    <p:sldId id="727" r:id="rId140"/>
    <p:sldId id="493" r:id="rId141"/>
    <p:sldId id="528" r:id="rId142"/>
    <p:sldId id="529" r:id="rId143"/>
    <p:sldId id="530" r:id="rId144"/>
    <p:sldId id="499" r:id="rId145"/>
    <p:sldId id="506" r:id="rId146"/>
    <p:sldId id="500" r:id="rId147"/>
    <p:sldId id="507" r:id="rId148"/>
    <p:sldId id="496" r:id="rId149"/>
    <p:sldId id="533" r:id="rId150"/>
    <p:sldId id="763" r:id="rId151"/>
    <p:sldId id="761" r:id="rId152"/>
    <p:sldId id="759" r:id="rId153"/>
    <p:sldId id="760" r:id="rId154"/>
    <p:sldId id="757" r:id="rId155"/>
    <p:sldId id="758" r:id="rId156"/>
    <p:sldId id="501" r:id="rId157"/>
    <p:sldId id="508" r:id="rId158"/>
    <p:sldId id="495" r:id="rId159"/>
    <p:sldId id="509" r:id="rId160"/>
    <p:sldId id="467" r:id="rId161"/>
    <p:sldId id="510" r:id="rId162"/>
    <p:sldId id="534" r:id="rId163"/>
    <p:sldId id="503" r:id="rId164"/>
    <p:sldId id="512" r:id="rId165"/>
    <p:sldId id="519" r:id="rId166"/>
    <p:sldId id="532" r:id="rId167"/>
    <p:sldId id="502" r:id="rId168"/>
    <p:sldId id="513" r:id="rId169"/>
    <p:sldId id="518" r:id="rId170"/>
    <p:sldId id="535" r:id="rId171"/>
    <p:sldId id="514" r:id="rId172"/>
    <p:sldId id="515" r:id="rId173"/>
    <p:sldId id="520" r:id="rId174"/>
    <p:sldId id="516" r:id="rId175"/>
    <p:sldId id="517" r:id="rId176"/>
    <p:sldId id="538" r:id="rId177"/>
    <p:sldId id="537" r:id="rId178"/>
    <p:sldId id="691" r:id="rId179"/>
    <p:sldId id="692" r:id="rId180"/>
    <p:sldId id="693" r:id="rId181"/>
    <p:sldId id="694" r:id="rId182"/>
    <p:sldId id="695" r:id="rId183"/>
    <p:sldId id="696" r:id="rId184"/>
    <p:sldId id="697" r:id="rId185"/>
    <p:sldId id="698" r:id="rId186"/>
    <p:sldId id="699" r:id="rId187"/>
    <p:sldId id="700" r:id="rId188"/>
    <p:sldId id="461" r:id="rId189"/>
    <p:sldId id="729" r:id="rId190"/>
    <p:sldId id="819" r:id="rId191"/>
    <p:sldId id="256" r:id="rId192"/>
    <p:sldId id="524" r:id="rId193"/>
    <p:sldId id="820" r:id="rId194"/>
    <p:sldId id="821" r:id="rId195"/>
    <p:sldId id="822" r:id="rId196"/>
    <p:sldId id="823" r:id="rId197"/>
    <p:sldId id="824" r:id="rId198"/>
    <p:sldId id="826" r:id="rId199"/>
    <p:sldId id="523" r:id="rId200"/>
    <p:sldId id="827" r:id="rId201"/>
    <p:sldId id="690" r:id="rId202"/>
    <p:sldId id="480" r:id="rId203"/>
    <p:sldId id="777" r:id="rId204"/>
    <p:sldId id="680" r:id="rId205"/>
    <p:sldId id="684" r:id="rId206"/>
    <p:sldId id="682" r:id="rId207"/>
    <p:sldId id="681" r:id="rId208"/>
    <p:sldId id="482" r:id="rId209"/>
    <p:sldId id="489" r:id="rId210"/>
    <p:sldId id="483" r:id="rId211"/>
    <p:sldId id="490" r:id="rId212"/>
    <p:sldId id="828" r:id="rId213"/>
    <p:sldId id="829" r:id="rId214"/>
    <p:sldId id="774" r:id="rId215"/>
  </p:sldIdLst>
  <p:sldSz cx="12192000" cy="6858000"/>
  <p:notesSz cx="7102475" cy="10234613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Year 1 Intro" id="{8CD916D4-C61B-4DE1-BA53-06CFF0F5F6D1}">
          <p14:sldIdLst>
            <p14:sldId id="262"/>
            <p14:sldId id="424"/>
            <p14:sldId id="430"/>
            <p14:sldId id="470"/>
            <p14:sldId id="465"/>
            <p14:sldId id="491"/>
            <p14:sldId id="481"/>
            <p14:sldId id="685"/>
            <p14:sldId id="479"/>
            <p14:sldId id="686"/>
          </p14:sldIdLst>
        </p14:section>
        <p14:section name="Display" id="{7F5F0C3E-99A6-45D0-9B99-14930DA3A596}">
          <p14:sldIdLst>
            <p14:sldId id="658"/>
            <p14:sldId id="260"/>
            <p14:sldId id="661"/>
          </p14:sldIdLst>
        </p14:section>
        <p14:section name="Internal commentary" id="{1C33CE3C-DDFD-4A04-A8B3-5B64861D3E79}">
          <p14:sldIdLst>
            <p14:sldId id="595"/>
            <p14:sldId id="659"/>
            <p14:sldId id="660"/>
            <p14:sldId id="688"/>
            <p14:sldId id="689"/>
          </p14:sldIdLst>
        </p14:section>
        <p14:section name="Selecting data" id="{2EDCD0F4-5722-4C0A-AACB-6CCC95B63552}">
          <p14:sldIdLst>
            <p14:sldId id="434"/>
            <p14:sldId id="687"/>
            <p14:sldId id="436"/>
            <p14:sldId id="435"/>
            <p14:sldId id="455"/>
            <p14:sldId id="437"/>
            <p14:sldId id="589"/>
            <p14:sldId id="830"/>
            <p14:sldId id="831"/>
          </p14:sldIdLst>
        </p14:section>
        <p14:section name="Simple filtering" id="{4EB2FB9F-0FB5-438F-B6F9-2895898BD036}">
          <p14:sldIdLst>
            <p14:sldId id="662"/>
            <p14:sldId id="448"/>
            <p14:sldId id="536"/>
            <p14:sldId id="287"/>
            <p14:sldId id="710"/>
            <p14:sldId id="438"/>
            <p14:sldId id="590"/>
            <p14:sldId id="772"/>
            <p14:sldId id="832"/>
            <p14:sldId id="553"/>
            <p14:sldId id="591"/>
            <p14:sldId id="555"/>
            <p14:sldId id="592"/>
            <p14:sldId id="559"/>
            <p14:sldId id="593"/>
            <p14:sldId id="554"/>
            <p14:sldId id="594"/>
          </p14:sldIdLst>
        </p14:section>
        <p14:section name="Complex filtering" id="{9260256F-28F3-4E9E-9446-CE52F48BD61A}">
          <p14:sldIdLst>
            <p14:sldId id="664"/>
            <p14:sldId id="539"/>
            <p14:sldId id="773"/>
            <p14:sldId id="665"/>
          </p14:sldIdLst>
        </p14:section>
        <p14:section name="Task 1" id="{03337F12-57C8-453A-971A-F8161C78F81A}">
          <p14:sldIdLst>
            <p14:sldId id="543"/>
          </p14:sldIdLst>
        </p14:section>
        <p14:section name="Sorting" id="{A0843CDC-A3D8-42E2-A92F-876C3B7F5B35}">
          <p14:sldIdLst>
            <p14:sldId id="663"/>
            <p14:sldId id="472"/>
            <p14:sldId id="711"/>
            <p14:sldId id="775"/>
            <p14:sldId id="473"/>
            <p14:sldId id="712"/>
            <p14:sldId id="471"/>
            <p14:sldId id="713"/>
          </p14:sldIdLst>
        </p14:section>
        <p14:section name="Example" id="{B6EB70A0-1A80-446A-8A12-585F4D8FA8F1}">
          <p14:sldIdLst>
            <p14:sldId id="441"/>
            <p14:sldId id="669"/>
          </p14:sldIdLst>
        </p14:section>
        <p14:section name="Santa's List" id="{2C9D3CBD-6540-4C6A-A58A-81BD1FCDA0C9}">
          <p14:sldIdLst>
            <p14:sldId id="730"/>
            <p14:sldId id="731"/>
          </p14:sldIdLst>
        </p14:section>
        <p14:section name="Task 2" id="{3BCFA8B2-C681-4E71-834C-6EEF522B4C45}">
          <p14:sldIdLst>
            <p14:sldId id="544"/>
          </p14:sldIdLst>
        </p14:section>
        <p14:section name="Order of Operations" id="{11B55FB4-B940-4A7E-92D4-97A5E14B2FF2}">
          <p14:sldIdLst>
            <p14:sldId id="701"/>
            <p14:sldId id="740"/>
            <p14:sldId id="741"/>
            <p14:sldId id="769"/>
            <p14:sldId id="742"/>
            <p14:sldId id="776"/>
            <p14:sldId id="764"/>
            <p14:sldId id="766"/>
            <p14:sldId id="765"/>
            <p14:sldId id="768"/>
          </p14:sldIdLst>
        </p14:section>
        <p14:section name="Equi-join" id="{9156AF32-3F4A-4277-919D-54926F4D484A}">
          <p14:sldIdLst>
            <p14:sldId id="445"/>
            <p14:sldId id="732"/>
            <p14:sldId id="734"/>
            <p14:sldId id="444"/>
            <p14:sldId id="447"/>
            <p14:sldId id="460"/>
            <p14:sldId id="446"/>
            <p14:sldId id="671"/>
            <p14:sldId id="521"/>
            <p14:sldId id="735"/>
          </p14:sldIdLst>
        </p14:section>
        <p14:section name="INSERT" id="{45B73AF7-9771-40C9-90A1-856F89D715F7}">
          <p14:sldIdLst>
            <p14:sldId id="450"/>
            <p14:sldId id="449"/>
            <p14:sldId id="675"/>
            <p14:sldId id="468"/>
            <p14:sldId id="673"/>
            <p14:sldId id="570"/>
            <p14:sldId id="674"/>
          </p14:sldIdLst>
        </p14:section>
        <p14:section name="UPDATE" id="{9BC599F8-639E-4FCE-BD7E-70C803913791}">
          <p14:sldIdLst>
            <p14:sldId id="451"/>
            <p14:sldId id="452"/>
            <p14:sldId id="676"/>
            <p14:sldId id="736"/>
            <p14:sldId id="737"/>
            <p14:sldId id="574"/>
            <p14:sldId id="677"/>
          </p14:sldIdLst>
        </p14:section>
        <p14:section name="DELETE" id="{F1AC29AD-00A0-4DA8-8F76-72F463CC9F85}">
          <p14:sldIdLst>
            <p14:sldId id="454"/>
            <p14:sldId id="453"/>
            <p14:sldId id="678"/>
            <p14:sldId id="738"/>
            <p14:sldId id="739"/>
          </p14:sldIdLst>
        </p14:section>
        <p14:section name="Task 3" id="{FFFB8ABA-72F5-423C-8F68-E44D6D6CBCDF}">
          <p14:sldIdLst>
            <p14:sldId id="545"/>
            <p14:sldId id="778"/>
            <p14:sldId id="781"/>
          </p14:sldIdLst>
        </p14:section>
        <p14:section name="Create Table" id="{8ACCEF9C-31EB-4348-9580-7D53892E83BF}">
          <p14:sldIdLst>
            <p14:sldId id="577"/>
            <p14:sldId id="715"/>
            <p14:sldId id="743"/>
            <p14:sldId id="586"/>
            <p14:sldId id="714"/>
            <p14:sldId id="588"/>
            <p14:sldId id="752"/>
            <p14:sldId id="748"/>
            <p14:sldId id="750"/>
            <p14:sldId id="749"/>
            <p14:sldId id="751"/>
          </p14:sldIdLst>
        </p14:section>
        <p14:section name="Modify Table" id="{DF38FDF2-0431-4BF2-8BBE-659739AD517E}">
          <p14:sldIdLst>
            <p14:sldId id="587"/>
            <p14:sldId id="702"/>
            <p14:sldId id="754"/>
            <p14:sldId id="670"/>
            <p14:sldId id="717"/>
            <p14:sldId id="728"/>
            <p14:sldId id="719"/>
            <p14:sldId id="780"/>
            <p14:sldId id="718"/>
            <p14:sldId id="703"/>
            <p14:sldId id="581"/>
            <p14:sldId id="753"/>
            <p14:sldId id="582"/>
            <p14:sldId id="705"/>
            <p14:sldId id="755"/>
            <p14:sldId id="756"/>
            <p14:sldId id="724"/>
            <p14:sldId id="726"/>
            <p14:sldId id="723"/>
            <p14:sldId id="706"/>
            <p14:sldId id="584"/>
            <p14:sldId id="707"/>
            <p14:sldId id="725"/>
            <p14:sldId id="727"/>
          </p14:sldIdLst>
        </p14:section>
        <p14:section name="Cardinality" id="{12EF5A2B-A0F7-4F06-BD1F-F08B7156C11F}">
          <p14:sldIdLst>
            <p14:sldId id="493"/>
            <p14:sldId id="528"/>
            <p14:sldId id="529"/>
            <p14:sldId id="530"/>
            <p14:sldId id="499"/>
            <p14:sldId id="506"/>
            <p14:sldId id="500"/>
            <p14:sldId id="507"/>
            <p14:sldId id="496"/>
          </p14:sldIdLst>
        </p14:section>
        <p14:section name="ER Diagrams" id="{092385FA-4484-4009-B3DD-2DCFD486ADB0}">
          <p14:sldIdLst>
            <p14:sldId id="533"/>
            <p14:sldId id="763"/>
            <p14:sldId id="761"/>
            <p14:sldId id="759"/>
            <p14:sldId id="760"/>
            <p14:sldId id="757"/>
            <p14:sldId id="758"/>
            <p14:sldId id="501"/>
            <p14:sldId id="508"/>
            <p14:sldId id="495"/>
            <p14:sldId id="509"/>
          </p14:sldIdLst>
        </p14:section>
        <p14:section name="Validation" id="{960C753B-D75F-4BD0-BB9D-EFEB3AE6A3E3}">
          <p14:sldIdLst>
            <p14:sldId id="467"/>
            <p14:sldId id="510"/>
          </p14:sldIdLst>
        </p14:section>
        <p14:section name="Data dictionary" id="{9CA5A04E-ED73-4CF8-B424-44457E4EFEF6}">
          <p14:sldIdLst>
            <p14:sldId id="534"/>
            <p14:sldId id="503"/>
            <p14:sldId id="512"/>
            <p14:sldId id="519"/>
            <p14:sldId id="532"/>
            <p14:sldId id="502"/>
            <p14:sldId id="513"/>
            <p14:sldId id="518"/>
          </p14:sldIdLst>
        </p14:section>
        <p14:section name="Query design" id="{C6B6DB09-4C97-48C8-99C9-D1EA85B0A8EC}">
          <p14:sldIdLst>
            <p14:sldId id="535"/>
            <p14:sldId id="514"/>
            <p14:sldId id="515"/>
            <p14:sldId id="520"/>
            <p14:sldId id="516"/>
            <p14:sldId id="517"/>
          </p14:sldIdLst>
        </p14:section>
        <p14:section name="Testing" id="{7B65612F-A0B7-4E55-9E2E-74B74BB2989B}">
          <p14:sldIdLst>
            <p14:sldId id="538"/>
          </p14:sldIdLst>
        </p14:section>
        <p14:section name="Evaluation" id="{17170198-367D-4381-96A8-6FAB281DB504}">
          <p14:sldIdLst>
            <p14:sldId id="537"/>
          </p14:sldIdLst>
        </p14:section>
        <p14:section name="Unused" id="{6B78BB24-7CD6-4957-A4D8-8AE3A74FF31C}">
          <p14:sldIdLst>
            <p14:sldId id="691"/>
            <p14:sldId id="692"/>
            <p14:sldId id="693"/>
            <p14:sldId id="694"/>
            <p14:sldId id="695"/>
            <p14:sldId id="696"/>
            <p14:sldId id="697"/>
            <p14:sldId id="698"/>
            <p14:sldId id="699"/>
            <p14:sldId id="700"/>
          </p14:sldIdLst>
        </p14:section>
        <p14:section name="Year 2 Intro" id="{49A7278B-A6C0-4D9B-A99D-A786B3EA68AB}">
          <p14:sldIdLst>
            <p14:sldId id="461"/>
            <p14:sldId id="729"/>
            <p14:sldId id="819"/>
          </p14:sldIdLst>
        </p14:section>
        <p14:section name="GDPR" id="{E37955AC-40BA-4116-85D2-DB10939CD5EC}">
          <p14:sldIdLst>
            <p14:sldId id="256"/>
            <p14:sldId id="524"/>
            <p14:sldId id="820"/>
            <p14:sldId id="821"/>
            <p14:sldId id="822"/>
            <p14:sldId id="823"/>
            <p14:sldId id="824"/>
            <p14:sldId id="826"/>
            <p14:sldId id="523"/>
            <p14:sldId id="827"/>
          </p14:sldIdLst>
        </p14:section>
        <p14:section name="Analysis" id="{FC1A97FF-E730-48B4-9EC4-29660A1AAE1C}">
          <p14:sldIdLst>
            <p14:sldId id="690"/>
            <p14:sldId id="480"/>
            <p14:sldId id="777"/>
            <p14:sldId id="680"/>
            <p14:sldId id="684"/>
            <p14:sldId id="682"/>
            <p14:sldId id="681"/>
          </p14:sldIdLst>
        </p14:section>
        <p14:section name="Design" id="{56203B2E-7417-47BB-9FEF-6B2DD80B6A0E}">
          <p14:sldIdLst>
            <p14:sldId id="482"/>
            <p14:sldId id="489"/>
            <p14:sldId id="483"/>
            <p14:sldId id="490"/>
            <p14:sldId id="828"/>
            <p14:sldId id="829"/>
          </p14:sldIdLst>
        </p14:section>
        <p14:section name="Not used" id="{3546CF5E-9AAC-4B79-8B9C-974B7ABC0F61}">
          <p14:sldIdLst>
            <p14:sldId id="7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6B3"/>
    <a:srgbClr val="FF00FF"/>
    <a:srgbClr val="A71D5D"/>
    <a:srgbClr val="183691"/>
    <a:srgbClr val="FFFF00"/>
    <a:srgbClr val="8BC2DE"/>
    <a:srgbClr val="49A5CA"/>
    <a:srgbClr val="BDD7EE"/>
    <a:srgbClr val="E9EBF5"/>
    <a:srgbClr val="CFD5E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80" autoAdjust="0"/>
    <p:restoredTop sz="89761" autoAdjust="0"/>
  </p:normalViewPr>
  <p:slideViewPr>
    <p:cSldViewPr snapToGrid="0" showGuides="1">
      <p:cViewPr varScale="1">
        <p:scale>
          <a:sx n="57" d="100"/>
          <a:sy n="57" d="100"/>
        </p:scale>
        <p:origin x="160" y="64"/>
      </p:cViewPr>
      <p:guideLst>
        <p:guide orient="horz" pos="2137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6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63" Type="http://schemas.openxmlformats.org/officeDocument/2006/relationships/slide" Target="slides/slide62.xml"/><Relationship Id="rId84" Type="http://schemas.openxmlformats.org/officeDocument/2006/relationships/slide" Target="slides/slide83.xml"/><Relationship Id="rId138" Type="http://schemas.openxmlformats.org/officeDocument/2006/relationships/slide" Target="slides/slide137.xml"/><Relationship Id="rId159" Type="http://schemas.openxmlformats.org/officeDocument/2006/relationships/slide" Target="slides/slide158.xml"/><Relationship Id="rId170" Type="http://schemas.openxmlformats.org/officeDocument/2006/relationships/slide" Target="slides/slide169.xml"/><Relationship Id="rId191" Type="http://schemas.openxmlformats.org/officeDocument/2006/relationships/slide" Target="slides/slide190.xml"/><Relationship Id="rId205" Type="http://schemas.openxmlformats.org/officeDocument/2006/relationships/slide" Target="slides/slide204.xml"/><Relationship Id="rId107" Type="http://schemas.openxmlformats.org/officeDocument/2006/relationships/slide" Target="slides/slide106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53" Type="http://schemas.openxmlformats.org/officeDocument/2006/relationships/slide" Target="slides/slide52.xml"/><Relationship Id="rId74" Type="http://schemas.openxmlformats.org/officeDocument/2006/relationships/slide" Target="slides/slide73.xml"/><Relationship Id="rId128" Type="http://schemas.openxmlformats.org/officeDocument/2006/relationships/slide" Target="slides/slide127.xml"/><Relationship Id="rId149" Type="http://schemas.openxmlformats.org/officeDocument/2006/relationships/slide" Target="slides/slide148.xml"/><Relationship Id="rId5" Type="http://schemas.openxmlformats.org/officeDocument/2006/relationships/slide" Target="slides/slide4.xml"/><Relationship Id="rId95" Type="http://schemas.openxmlformats.org/officeDocument/2006/relationships/slide" Target="slides/slide94.xml"/><Relationship Id="rId160" Type="http://schemas.openxmlformats.org/officeDocument/2006/relationships/slide" Target="slides/slide159.xml"/><Relationship Id="rId181" Type="http://schemas.openxmlformats.org/officeDocument/2006/relationships/slide" Target="slides/slide180.xml"/><Relationship Id="rId216" Type="http://schemas.openxmlformats.org/officeDocument/2006/relationships/notesMaster" Target="notesMasters/notesMaster1.xml"/><Relationship Id="rId22" Type="http://schemas.openxmlformats.org/officeDocument/2006/relationships/slide" Target="slides/slide21.xml"/><Relationship Id="rId43" Type="http://schemas.openxmlformats.org/officeDocument/2006/relationships/slide" Target="slides/slide42.xml"/><Relationship Id="rId64" Type="http://schemas.openxmlformats.org/officeDocument/2006/relationships/slide" Target="slides/slide63.xml"/><Relationship Id="rId118" Type="http://schemas.openxmlformats.org/officeDocument/2006/relationships/slide" Target="slides/slide117.xml"/><Relationship Id="rId139" Type="http://schemas.openxmlformats.org/officeDocument/2006/relationships/slide" Target="slides/slide138.xml"/><Relationship Id="rId85" Type="http://schemas.openxmlformats.org/officeDocument/2006/relationships/slide" Target="slides/slide84.xml"/><Relationship Id="rId150" Type="http://schemas.openxmlformats.org/officeDocument/2006/relationships/slide" Target="slides/slide149.xml"/><Relationship Id="rId171" Type="http://schemas.openxmlformats.org/officeDocument/2006/relationships/slide" Target="slides/slide170.xml"/><Relationship Id="rId192" Type="http://schemas.openxmlformats.org/officeDocument/2006/relationships/slide" Target="slides/slide191.xml"/><Relationship Id="rId206" Type="http://schemas.openxmlformats.org/officeDocument/2006/relationships/slide" Target="slides/slide205.xml"/><Relationship Id="rId12" Type="http://schemas.openxmlformats.org/officeDocument/2006/relationships/slide" Target="slides/slide11.xml"/><Relationship Id="rId33" Type="http://schemas.openxmlformats.org/officeDocument/2006/relationships/slide" Target="slides/slide32.xml"/><Relationship Id="rId108" Type="http://schemas.openxmlformats.org/officeDocument/2006/relationships/slide" Target="slides/slide107.xml"/><Relationship Id="rId129" Type="http://schemas.openxmlformats.org/officeDocument/2006/relationships/slide" Target="slides/slide128.xml"/><Relationship Id="rId54" Type="http://schemas.openxmlformats.org/officeDocument/2006/relationships/slide" Target="slides/slide53.xml"/><Relationship Id="rId75" Type="http://schemas.openxmlformats.org/officeDocument/2006/relationships/slide" Target="slides/slide74.xml"/><Relationship Id="rId96" Type="http://schemas.openxmlformats.org/officeDocument/2006/relationships/slide" Target="slides/slide95.xml"/><Relationship Id="rId140" Type="http://schemas.openxmlformats.org/officeDocument/2006/relationships/slide" Target="slides/slide139.xml"/><Relationship Id="rId161" Type="http://schemas.openxmlformats.org/officeDocument/2006/relationships/slide" Target="slides/slide160.xml"/><Relationship Id="rId182" Type="http://schemas.openxmlformats.org/officeDocument/2006/relationships/slide" Target="slides/slide181.xml"/><Relationship Id="rId217" Type="http://schemas.openxmlformats.org/officeDocument/2006/relationships/presProps" Target="presProps.xml"/><Relationship Id="rId6" Type="http://schemas.openxmlformats.org/officeDocument/2006/relationships/slide" Target="slides/slide5.xml"/><Relationship Id="rId23" Type="http://schemas.openxmlformats.org/officeDocument/2006/relationships/slide" Target="slides/slide22.xml"/><Relationship Id="rId119" Type="http://schemas.openxmlformats.org/officeDocument/2006/relationships/slide" Target="slides/slide118.xml"/><Relationship Id="rId44" Type="http://schemas.openxmlformats.org/officeDocument/2006/relationships/slide" Target="slides/slide43.xml"/><Relationship Id="rId65" Type="http://schemas.openxmlformats.org/officeDocument/2006/relationships/slide" Target="slides/slide64.xml"/><Relationship Id="rId86" Type="http://schemas.openxmlformats.org/officeDocument/2006/relationships/slide" Target="slides/slide85.xml"/><Relationship Id="rId130" Type="http://schemas.openxmlformats.org/officeDocument/2006/relationships/slide" Target="slides/slide129.xml"/><Relationship Id="rId151" Type="http://schemas.openxmlformats.org/officeDocument/2006/relationships/slide" Target="slides/slide150.xml"/><Relationship Id="rId172" Type="http://schemas.openxmlformats.org/officeDocument/2006/relationships/slide" Target="slides/slide171.xml"/><Relationship Id="rId193" Type="http://schemas.openxmlformats.org/officeDocument/2006/relationships/slide" Target="slides/slide192.xml"/><Relationship Id="rId207" Type="http://schemas.openxmlformats.org/officeDocument/2006/relationships/slide" Target="slides/slide206.xml"/><Relationship Id="rId13" Type="http://schemas.openxmlformats.org/officeDocument/2006/relationships/slide" Target="slides/slide12.xml"/><Relationship Id="rId109" Type="http://schemas.openxmlformats.org/officeDocument/2006/relationships/slide" Target="slides/slide108.xml"/><Relationship Id="rId34" Type="http://schemas.openxmlformats.org/officeDocument/2006/relationships/slide" Target="slides/slide33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20" Type="http://schemas.openxmlformats.org/officeDocument/2006/relationships/slide" Target="slides/slide119.xml"/><Relationship Id="rId141" Type="http://schemas.openxmlformats.org/officeDocument/2006/relationships/slide" Target="slides/slide140.xml"/><Relationship Id="rId7" Type="http://schemas.openxmlformats.org/officeDocument/2006/relationships/slide" Target="slides/slide6.xml"/><Relationship Id="rId162" Type="http://schemas.openxmlformats.org/officeDocument/2006/relationships/slide" Target="slides/slide161.xml"/><Relationship Id="rId183" Type="http://schemas.openxmlformats.org/officeDocument/2006/relationships/slide" Target="slides/slide182.xml"/><Relationship Id="rId218" Type="http://schemas.openxmlformats.org/officeDocument/2006/relationships/viewProps" Target="viewProps.xml"/><Relationship Id="rId24" Type="http://schemas.openxmlformats.org/officeDocument/2006/relationships/slide" Target="slides/slide23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110" Type="http://schemas.openxmlformats.org/officeDocument/2006/relationships/slide" Target="slides/slide109.xml"/><Relationship Id="rId131" Type="http://schemas.openxmlformats.org/officeDocument/2006/relationships/slide" Target="slides/slide130.xml"/><Relationship Id="rId152" Type="http://schemas.openxmlformats.org/officeDocument/2006/relationships/slide" Target="slides/slide151.xml"/><Relationship Id="rId173" Type="http://schemas.openxmlformats.org/officeDocument/2006/relationships/slide" Target="slides/slide172.xml"/><Relationship Id="rId194" Type="http://schemas.openxmlformats.org/officeDocument/2006/relationships/slide" Target="slides/slide193.xml"/><Relationship Id="rId208" Type="http://schemas.openxmlformats.org/officeDocument/2006/relationships/slide" Target="slides/slide207.xml"/><Relationship Id="rId14" Type="http://schemas.openxmlformats.org/officeDocument/2006/relationships/slide" Target="slides/slide13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slide" Target="slides/slide99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121" Type="http://schemas.openxmlformats.org/officeDocument/2006/relationships/slide" Target="slides/slide120.xml"/><Relationship Id="rId142" Type="http://schemas.openxmlformats.org/officeDocument/2006/relationships/slide" Target="slides/slide141.xml"/><Relationship Id="rId163" Type="http://schemas.openxmlformats.org/officeDocument/2006/relationships/slide" Target="slides/slide162.xml"/><Relationship Id="rId184" Type="http://schemas.openxmlformats.org/officeDocument/2006/relationships/slide" Target="slides/slide183.xml"/><Relationship Id="rId189" Type="http://schemas.openxmlformats.org/officeDocument/2006/relationships/slide" Target="slides/slide188.xml"/><Relationship Id="rId219" Type="http://schemas.openxmlformats.org/officeDocument/2006/relationships/theme" Target="theme/theme1.xml"/><Relationship Id="rId3" Type="http://schemas.openxmlformats.org/officeDocument/2006/relationships/slide" Target="slides/slide2.xml"/><Relationship Id="rId214" Type="http://schemas.openxmlformats.org/officeDocument/2006/relationships/slide" Target="slides/slide213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Relationship Id="rId116" Type="http://schemas.openxmlformats.org/officeDocument/2006/relationships/slide" Target="slides/slide115.xml"/><Relationship Id="rId137" Type="http://schemas.openxmlformats.org/officeDocument/2006/relationships/slide" Target="slides/slide136.xml"/><Relationship Id="rId158" Type="http://schemas.openxmlformats.org/officeDocument/2006/relationships/slide" Target="slides/slide157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62" Type="http://schemas.openxmlformats.org/officeDocument/2006/relationships/slide" Target="slides/slide61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111" Type="http://schemas.openxmlformats.org/officeDocument/2006/relationships/slide" Target="slides/slide110.xml"/><Relationship Id="rId132" Type="http://schemas.openxmlformats.org/officeDocument/2006/relationships/slide" Target="slides/slide131.xml"/><Relationship Id="rId153" Type="http://schemas.openxmlformats.org/officeDocument/2006/relationships/slide" Target="slides/slide152.xml"/><Relationship Id="rId174" Type="http://schemas.openxmlformats.org/officeDocument/2006/relationships/slide" Target="slides/slide173.xml"/><Relationship Id="rId179" Type="http://schemas.openxmlformats.org/officeDocument/2006/relationships/slide" Target="slides/slide178.xml"/><Relationship Id="rId195" Type="http://schemas.openxmlformats.org/officeDocument/2006/relationships/slide" Target="slides/slide194.xml"/><Relationship Id="rId209" Type="http://schemas.openxmlformats.org/officeDocument/2006/relationships/slide" Target="slides/slide208.xml"/><Relationship Id="rId190" Type="http://schemas.openxmlformats.org/officeDocument/2006/relationships/slide" Target="slides/slide189.xml"/><Relationship Id="rId204" Type="http://schemas.openxmlformats.org/officeDocument/2006/relationships/slide" Target="slides/slide203.xml"/><Relationship Id="rId220" Type="http://schemas.openxmlformats.org/officeDocument/2006/relationships/tableStyles" Target="tableStyles.xml"/><Relationship Id="rId15" Type="http://schemas.openxmlformats.org/officeDocument/2006/relationships/slide" Target="slides/slide14.xml"/><Relationship Id="rId36" Type="http://schemas.openxmlformats.org/officeDocument/2006/relationships/slide" Target="slides/slide35.xml"/><Relationship Id="rId57" Type="http://schemas.openxmlformats.org/officeDocument/2006/relationships/slide" Target="slides/slide56.xml"/><Relationship Id="rId106" Type="http://schemas.openxmlformats.org/officeDocument/2006/relationships/slide" Target="slides/slide105.xml"/><Relationship Id="rId127" Type="http://schemas.openxmlformats.org/officeDocument/2006/relationships/slide" Target="slides/slide12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52" Type="http://schemas.openxmlformats.org/officeDocument/2006/relationships/slide" Target="slides/slide51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slide" Target="slides/slide100.xml"/><Relationship Id="rId122" Type="http://schemas.openxmlformats.org/officeDocument/2006/relationships/slide" Target="slides/slide121.xml"/><Relationship Id="rId143" Type="http://schemas.openxmlformats.org/officeDocument/2006/relationships/slide" Target="slides/slide142.xml"/><Relationship Id="rId148" Type="http://schemas.openxmlformats.org/officeDocument/2006/relationships/slide" Target="slides/slide147.xml"/><Relationship Id="rId164" Type="http://schemas.openxmlformats.org/officeDocument/2006/relationships/slide" Target="slides/slide163.xml"/><Relationship Id="rId169" Type="http://schemas.openxmlformats.org/officeDocument/2006/relationships/slide" Target="slides/slide168.xml"/><Relationship Id="rId185" Type="http://schemas.openxmlformats.org/officeDocument/2006/relationships/slide" Target="slides/slide18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80" Type="http://schemas.openxmlformats.org/officeDocument/2006/relationships/slide" Target="slides/slide179.xml"/><Relationship Id="rId210" Type="http://schemas.openxmlformats.org/officeDocument/2006/relationships/slide" Target="slides/slide209.xml"/><Relationship Id="rId215" Type="http://schemas.openxmlformats.org/officeDocument/2006/relationships/slide" Target="slides/slide214.xml"/><Relationship Id="rId26" Type="http://schemas.openxmlformats.org/officeDocument/2006/relationships/slide" Target="slides/slide25.xml"/><Relationship Id="rId47" Type="http://schemas.openxmlformats.org/officeDocument/2006/relationships/slide" Target="slides/slide46.xml"/><Relationship Id="rId68" Type="http://schemas.openxmlformats.org/officeDocument/2006/relationships/slide" Target="slides/slide67.xml"/><Relationship Id="rId89" Type="http://schemas.openxmlformats.org/officeDocument/2006/relationships/slide" Target="slides/slide88.xml"/><Relationship Id="rId112" Type="http://schemas.openxmlformats.org/officeDocument/2006/relationships/slide" Target="slides/slide111.xml"/><Relationship Id="rId133" Type="http://schemas.openxmlformats.org/officeDocument/2006/relationships/slide" Target="slides/slide132.xml"/><Relationship Id="rId154" Type="http://schemas.openxmlformats.org/officeDocument/2006/relationships/slide" Target="slides/slide153.xml"/><Relationship Id="rId175" Type="http://schemas.openxmlformats.org/officeDocument/2006/relationships/slide" Target="slides/slide174.xml"/><Relationship Id="rId196" Type="http://schemas.openxmlformats.org/officeDocument/2006/relationships/slide" Target="slides/slide195.xml"/><Relationship Id="rId200" Type="http://schemas.openxmlformats.org/officeDocument/2006/relationships/slide" Target="slides/slide199.xml"/><Relationship Id="rId16" Type="http://schemas.openxmlformats.org/officeDocument/2006/relationships/slide" Target="slides/slide15.xml"/><Relationship Id="rId221" Type="http://schemas.microsoft.com/office/2016/11/relationships/changesInfo" Target="changesInfos/changesInfo1.xml"/><Relationship Id="rId37" Type="http://schemas.openxmlformats.org/officeDocument/2006/relationships/slide" Target="slides/slide36.xml"/><Relationship Id="rId58" Type="http://schemas.openxmlformats.org/officeDocument/2006/relationships/slide" Target="slides/slide57.xml"/><Relationship Id="rId79" Type="http://schemas.openxmlformats.org/officeDocument/2006/relationships/slide" Target="slides/slide78.xml"/><Relationship Id="rId102" Type="http://schemas.openxmlformats.org/officeDocument/2006/relationships/slide" Target="slides/slide101.xml"/><Relationship Id="rId123" Type="http://schemas.openxmlformats.org/officeDocument/2006/relationships/slide" Target="slides/slide122.xml"/><Relationship Id="rId144" Type="http://schemas.openxmlformats.org/officeDocument/2006/relationships/slide" Target="slides/slide143.xml"/><Relationship Id="rId90" Type="http://schemas.openxmlformats.org/officeDocument/2006/relationships/slide" Target="slides/slide89.xml"/><Relationship Id="rId165" Type="http://schemas.openxmlformats.org/officeDocument/2006/relationships/slide" Target="slides/slide164.xml"/><Relationship Id="rId186" Type="http://schemas.openxmlformats.org/officeDocument/2006/relationships/slide" Target="slides/slide185.xml"/><Relationship Id="rId211" Type="http://schemas.openxmlformats.org/officeDocument/2006/relationships/slide" Target="slides/slide210.xml"/><Relationship Id="rId27" Type="http://schemas.openxmlformats.org/officeDocument/2006/relationships/slide" Target="slides/slide26.xml"/><Relationship Id="rId48" Type="http://schemas.openxmlformats.org/officeDocument/2006/relationships/slide" Target="slides/slide47.xml"/><Relationship Id="rId69" Type="http://schemas.openxmlformats.org/officeDocument/2006/relationships/slide" Target="slides/slide68.xml"/><Relationship Id="rId113" Type="http://schemas.openxmlformats.org/officeDocument/2006/relationships/slide" Target="slides/slide112.xml"/><Relationship Id="rId134" Type="http://schemas.openxmlformats.org/officeDocument/2006/relationships/slide" Target="slides/slide133.xml"/><Relationship Id="rId80" Type="http://schemas.openxmlformats.org/officeDocument/2006/relationships/slide" Target="slides/slide79.xml"/><Relationship Id="rId155" Type="http://schemas.openxmlformats.org/officeDocument/2006/relationships/slide" Target="slides/slide154.xml"/><Relationship Id="rId176" Type="http://schemas.openxmlformats.org/officeDocument/2006/relationships/slide" Target="slides/slide175.xml"/><Relationship Id="rId197" Type="http://schemas.openxmlformats.org/officeDocument/2006/relationships/slide" Target="slides/slide196.xml"/><Relationship Id="rId201" Type="http://schemas.openxmlformats.org/officeDocument/2006/relationships/slide" Target="slides/slide200.xml"/><Relationship Id="rId17" Type="http://schemas.openxmlformats.org/officeDocument/2006/relationships/slide" Target="slides/slide16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slide" Target="slides/slide102.xml"/><Relationship Id="rId124" Type="http://schemas.openxmlformats.org/officeDocument/2006/relationships/slide" Target="slides/slide123.xml"/><Relationship Id="rId70" Type="http://schemas.openxmlformats.org/officeDocument/2006/relationships/slide" Target="slides/slide69.xml"/><Relationship Id="rId91" Type="http://schemas.openxmlformats.org/officeDocument/2006/relationships/slide" Target="slides/slide90.xml"/><Relationship Id="rId145" Type="http://schemas.openxmlformats.org/officeDocument/2006/relationships/slide" Target="slides/slide144.xml"/><Relationship Id="rId166" Type="http://schemas.openxmlformats.org/officeDocument/2006/relationships/slide" Target="slides/slide165.xml"/><Relationship Id="rId187" Type="http://schemas.openxmlformats.org/officeDocument/2006/relationships/slide" Target="slides/slide186.xml"/><Relationship Id="rId1" Type="http://schemas.openxmlformats.org/officeDocument/2006/relationships/slideMaster" Target="slideMasters/slideMaster1.xml"/><Relationship Id="rId212" Type="http://schemas.openxmlformats.org/officeDocument/2006/relationships/slide" Target="slides/slide211.xml"/><Relationship Id="rId28" Type="http://schemas.openxmlformats.org/officeDocument/2006/relationships/slide" Target="slides/slide27.xml"/><Relationship Id="rId49" Type="http://schemas.openxmlformats.org/officeDocument/2006/relationships/slide" Target="slides/slide48.xml"/><Relationship Id="rId114" Type="http://schemas.openxmlformats.org/officeDocument/2006/relationships/slide" Target="slides/slide113.xml"/><Relationship Id="rId60" Type="http://schemas.openxmlformats.org/officeDocument/2006/relationships/slide" Target="slides/slide59.xml"/><Relationship Id="rId81" Type="http://schemas.openxmlformats.org/officeDocument/2006/relationships/slide" Target="slides/slide80.xml"/><Relationship Id="rId135" Type="http://schemas.openxmlformats.org/officeDocument/2006/relationships/slide" Target="slides/slide134.xml"/><Relationship Id="rId156" Type="http://schemas.openxmlformats.org/officeDocument/2006/relationships/slide" Target="slides/slide155.xml"/><Relationship Id="rId177" Type="http://schemas.openxmlformats.org/officeDocument/2006/relationships/slide" Target="slides/slide176.xml"/><Relationship Id="rId198" Type="http://schemas.openxmlformats.org/officeDocument/2006/relationships/slide" Target="slides/slide197.xml"/><Relationship Id="rId202" Type="http://schemas.openxmlformats.org/officeDocument/2006/relationships/slide" Target="slides/slide201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50" Type="http://schemas.openxmlformats.org/officeDocument/2006/relationships/slide" Target="slides/slide49.xml"/><Relationship Id="rId104" Type="http://schemas.openxmlformats.org/officeDocument/2006/relationships/slide" Target="slides/slide103.xml"/><Relationship Id="rId125" Type="http://schemas.openxmlformats.org/officeDocument/2006/relationships/slide" Target="slides/slide124.xml"/><Relationship Id="rId146" Type="http://schemas.openxmlformats.org/officeDocument/2006/relationships/slide" Target="slides/slide145.xml"/><Relationship Id="rId167" Type="http://schemas.openxmlformats.org/officeDocument/2006/relationships/slide" Target="slides/slide166.xml"/><Relationship Id="rId188" Type="http://schemas.openxmlformats.org/officeDocument/2006/relationships/slide" Target="slides/slide187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13" Type="http://schemas.openxmlformats.org/officeDocument/2006/relationships/slide" Target="slides/slide212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40" Type="http://schemas.openxmlformats.org/officeDocument/2006/relationships/slide" Target="slides/slide39.xml"/><Relationship Id="rId115" Type="http://schemas.openxmlformats.org/officeDocument/2006/relationships/slide" Target="slides/slide114.xml"/><Relationship Id="rId136" Type="http://schemas.openxmlformats.org/officeDocument/2006/relationships/slide" Target="slides/slide135.xml"/><Relationship Id="rId157" Type="http://schemas.openxmlformats.org/officeDocument/2006/relationships/slide" Target="slides/slide156.xml"/><Relationship Id="rId178" Type="http://schemas.openxmlformats.org/officeDocument/2006/relationships/slide" Target="slides/slide177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9" Type="http://schemas.openxmlformats.org/officeDocument/2006/relationships/slide" Target="slides/slide198.xml"/><Relationship Id="rId203" Type="http://schemas.openxmlformats.org/officeDocument/2006/relationships/slide" Target="slides/slide202.xml"/><Relationship Id="rId19" Type="http://schemas.openxmlformats.org/officeDocument/2006/relationships/slide" Target="slides/slide18.xml"/><Relationship Id="rId30" Type="http://schemas.openxmlformats.org/officeDocument/2006/relationships/slide" Target="slides/slide29.xml"/><Relationship Id="rId105" Type="http://schemas.openxmlformats.org/officeDocument/2006/relationships/slide" Target="slides/slide104.xml"/><Relationship Id="rId126" Type="http://schemas.openxmlformats.org/officeDocument/2006/relationships/slide" Target="slides/slide125.xml"/><Relationship Id="rId147" Type="http://schemas.openxmlformats.org/officeDocument/2006/relationships/slide" Target="slides/slide146.xml"/><Relationship Id="rId168" Type="http://schemas.openxmlformats.org/officeDocument/2006/relationships/slide" Target="slides/slide16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 Friend" userId="e5ed79da-d858-46d4-9eed-a7a24903f2de" providerId="ADAL" clId="{450486E8-BDD3-4C45-A19D-BD3EF6B505AA}"/>
    <pc:docChg chg="custSel modSld sldOrd">
      <pc:chgData name="Al Friend" userId="e5ed79da-d858-46d4-9eed-a7a24903f2de" providerId="ADAL" clId="{450486E8-BDD3-4C45-A19D-BD3EF6B505AA}" dt="2024-11-11T20:29:16.019" v="111" actId="1036"/>
      <pc:docMkLst>
        <pc:docMk/>
      </pc:docMkLst>
      <pc:sldChg chg="modAnim modNotesTx">
        <pc:chgData name="Al Friend" userId="e5ed79da-d858-46d4-9eed-a7a24903f2de" providerId="ADAL" clId="{450486E8-BDD3-4C45-A19D-BD3EF6B505AA}" dt="2024-11-06T19:43:52.146" v="31" actId="20577"/>
        <pc:sldMkLst>
          <pc:docMk/>
          <pc:sldMk cId="1174814452" sldId="461"/>
        </pc:sldMkLst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3622404688" sldId="523"/>
        </pc:sldMkLst>
      </pc:sldChg>
      <pc:sldChg chg="addSp delSp modSp mod delAnim modAnim">
        <pc:chgData name="Al Friend" userId="e5ed79da-d858-46d4-9eed-a7a24903f2de" providerId="ADAL" clId="{450486E8-BDD3-4C45-A19D-BD3EF6B505AA}" dt="2024-11-11T20:29:16.019" v="111" actId="1036"/>
        <pc:sldMkLst>
          <pc:docMk/>
          <pc:sldMk cId="4198218161" sldId="763"/>
        </pc:sldMkLst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7" creationId="{F8B8EFF9-543D-3932-D393-6902EF15D561}"/>
          </ac:spMkLst>
        </pc:spChg>
        <pc:spChg chg="mod">
          <ac:chgData name="Al Friend" userId="e5ed79da-d858-46d4-9eed-a7a24903f2de" providerId="ADAL" clId="{450486E8-BDD3-4C45-A19D-BD3EF6B505AA}" dt="2024-11-11T20:28:11.003" v="94" actId="14100"/>
          <ac:spMkLst>
            <pc:docMk/>
            <pc:sldMk cId="4198218161" sldId="763"/>
            <ac:spMk id="8" creationId="{AABE7F4F-31A2-99F3-8DE6-B6E7C9D4A7BA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10" creationId="{92901AFD-7DA9-E3E1-5F7D-60761172648D}"/>
          </ac:spMkLst>
        </pc:spChg>
        <pc:spChg chg="mod">
          <ac:chgData name="Al Friend" userId="e5ed79da-d858-46d4-9eed-a7a24903f2de" providerId="ADAL" clId="{450486E8-BDD3-4C45-A19D-BD3EF6B505AA}" dt="2024-11-11T20:28:03.998" v="93" actId="1076"/>
          <ac:spMkLst>
            <pc:docMk/>
            <pc:sldMk cId="4198218161" sldId="763"/>
            <ac:spMk id="11" creationId="{4768A0A6-A514-97D6-DDE9-65BB3970B6E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1" creationId="{C94ED22F-8452-163D-85D5-A3ED48A8F6F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23" creationId="{B7B19BF9-6E34-5C97-3810-B94C6343DDA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3" creationId="{32ED144E-D951-D848-30E0-9ADE636CED3C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4" creationId="{EB7C4233-532A-127C-8E21-38C7DEB9EA18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5" creationId="{1A037B0F-AEF9-CA89-EADF-09BB62D8E211}"/>
          </ac:spMkLst>
        </pc:spChg>
        <pc:spChg chg="mod">
          <ac:chgData name="Al Friend" userId="e5ed79da-d858-46d4-9eed-a7a24903f2de" providerId="ADAL" clId="{450486E8-BDD3-4C45-A19D-BD3EF6B505AA}" dt="2024-11-11T20:27:40.875" v="89" actId="255"/>
          <ac:spMkLst>
            <pc:docMk/>
            <pc:sldMk cId="4198218161" sldId="763"/>
            <ac:spMk id="57" creationId="{076158D0-449E-331E-02B8-6187272187CD}"/>
          </ac:spMkLst>
        </pc:spChg>
        <pc:spChg chg="del">
          <ac:chgData name="Al Friend" userId="e5ed79da-d858-46d4-9eed-a7a24903f2de" providerId="ADAL" clId="{450486E8-BDD3-4C45-A19D-BD3EF6B505AA}" dt="2024-11-11T20:26:31.520" v="70" actId="478"/>
          <ac:spMkLst>
            <pc:docMk/>
            <pc:sldMk cId="4198218161" sldId="763"/>
            <ac:spMk id="58" creationId="{8AA476A7-1B57-DF07-D9A2-C5604785C7DF}"/>
          </ac:spMkLst>
        </pc:spChg>
        <pc:grpChg chg="add mod">
          <ac:chgData name="Al Friend" userId="e5ed79da-d858-46d4-9eed-a7a24903f2de" providerId="ADAL" clId="{450486E8-BDD3-4C45-A19D-BD3EF6B505AA}" dt="2024-11-11T20:28:17.371" v="95" actId="1076"/>
          <ac:grpSpMkLst>
            <pc:docMk/>
            <pc:sldMk cId="4198218161" sldId="763"/>
            <ac:grpSpMk id="6" creationId="{D042AC0D-1015-3A7D-1484-E042DE37F799}"/>
          </ac:grpSpMkLst>
        </pc:grpChg>
        <pc:grpChg chg="add mod">
          <ac:chgData name="Al Friend" userId="e5ed79da-d858-46d4-9eed-a7a24903f2de" providerId="ADAL" clId="{450486E8-BDD3-4C45-A19D-BD3EF6B505AA}" dt="2024-11-11T20:29:16.019" v="111" actId="1036"/>
          <ac:grpSpMkLst>
            <pc:docMk/>
            <pc:sldMk cId="4198218161" sldId="763"/>
            <ac:grpSpMk id="9" creationId="{D07182A0-4D7C-0BEC-4FD4-043B53375ED5}"/>
          </ac:grpSpMkLst>
        </pc:grpChg>
      </pc:sldChg>
      <pc:sldChg chg="modSp mod">
        <pc:chgData name="Al Friend" userId="e5ed79da-d858-46d4-9eed-a7a24903f2de" providerId="ADAL" clId="{450486E8-BDD3-4C45-A19D-BD3EF6B505AA}" dt="2024-11-06T19:44:52.513" v="47" actId="6549"/>
        <pc:sldMkLst>
          <pc:docMk/>
          <pc:sldMk cId="2179619999" sldId="820"/>
        </pc:sldMkLst>
        <pc:spChg chg="mod">
          <ac:chgData name="Al Friend" userId="e5ed79da-d858-46d4-9eed-a7a24903f2de" providerId="ADAL" clId="{450486E8-BDD3-4C45-A19D-BD3EF6B505AA}" dt="2024-11-06T19:44:52.513" v="47" actId="6549"/>
          <ac:spMkLst>
            <pc:docMk/>
            <pc:sldMk cId="2179619999" sldId="820"/>
            <ac:spMk id="3" creationId="{3BF8633D-C374-D6AF-17C9-F89D591C2E40}"/>
          </ac:spMkLst>
        </pc:spChg>
      </pc:sldChg>
      <pc:sldChg chg="modSp mod">
        <pc:chgData name="Al Friend" userId="e5ed79da-d858-46d4-9eed-a7a24903f2de" providerId="ADAL" clId="{450486E8-BDD3-4C45-A19D-BD3EF6B505AA}" dt="2024-11-06T19:45:41.957" v="60" actId="20577"/>
        <pc:sldMkLst>
          <pc:docMk/>
          <pc:sldMk cId="1923468790" sldId="821"/>
        </pc:sldMkLst>
        <pc:spChg chg="mod">
          <ac:chgData name="Al Friend" userId="e5ed79da-d858-46d4-9eed-a7a24903f2de" providerId="ADAL" clId="{450486E8-BDD3-4C45-A19D-BD3EF6B505AA}" dt="2024-11-06T19:45:41.957" v="60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 mod">
        <pc:chgData name="Al Friend" userId="e5ed79da-d858-46d4-9eed-a7a24903f2de" providerId="ADAL" clId="{450486E8-BDD3-4C45-A19D-BD3EF6B505AA}" dt="2024-11-06T19:46:25.917" v="69" actId="20577"/>
        <pc:sldMkLst>
          <pc:docMk/>
          <pc:sldMk cId="2465990110" sldId="823"/>
        </pc:sldMkLst>
        <pc:spChg chg="mod">
          <ac:chgData name="Al Friend" userId="e5ed79da-d858-46d4-9eed-a7a24903f2de" providerId="ADAL" clId="{450486E8-BDD3-4C45-A19D-BD3EF6B505AA}" dt="2024-11-06T19:46:25.917" v="69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ord">
        <pc:chgData name="Al Friend" userId="e5ed79da-d858-46d4-9eed-a7a24903f2de" providerId="ADAL" clId="{450486E8-BDD3-4C45-A19D-BD3EF6B505AA}" dt="2024-11-06T19:44:15.208" v="35"/>
        <pc:sldMkLst>
          <pc:docMk/>
          <pc:sldMk cId="2584223036" sldId="827"/>
        </pc:sldMkLst>
      </pc:sldChg>
    </pc:docChg>
  </pc:docChgLst>
  <pc:docChgLst>
    <pc:chgData name="Al Friend" userId="e5ed79da-d858-46d4-9eed-a7a24903f2de" providerId="ADAL" clId="{66FE348F-243B-45F1-817C-ACD11198848F}"/>
    <pc:docChg chg="undo custSel addSld delSld modSld sldOrd modSection">
      <pc:chgData name="Al Friend" userId="e5ed79da-d858-46d4-9eed-a7a24903f2de" providerId="ADAL" clId="{66FE348F-243B-45F1-817C-ACD11198848F}" dt="2024-11-19T10:26:36.829" v="1783" actId="20577"/>
      <pc:docMkLst>
        <pc:docMk/>
      </pc:docMkLst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3436463184" sldId="260"/>
        </pc:sldMkLst>
      </pc:sldChg>
      <pc:sldChg chg="modSp">
        <pc:chgData name="Al Friend" userId="e5ed79da-d858-46d4-9eed-a7a24903f2de" providerId="ADAL" clId="{66FE348F-243B-45F1-817C-ACD11198848F}" dt="2024-11-18T08:59:37.708" v="1721" actId="20577"/>
        <pc:sldMkLst>
          <pc:docMk/>
          <pc:sldMk cId="3203252263" sldId="424"/>
        </pc:sldMkLst>
        <pc:graphicFrameChg chg="mod">
          <ac:chgData name="Al Friend" userId="e5ed79da-d858-46d4-9eed-a7a24903f2de" providerId="ADAL" clId="{66FE348F-243B-45F1-817C-ACD11198848F}" dt="2024-11-18T08:59:37.708" v="1721" actId="20577"/>
          <ac:graphicFrameMkLst>
            <pc:docMk/>
            <pc:sldMk cId="3203252263" sldId="424"/>
            <ac:graphicFrameMk id="5" creationId="{00000000-0000-0000-0000-000000000000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9T10:20:45.569" v="1747" actId="20577"/>
        <pc:sldMkLst>
          <pc:docMk/>
          <pc:sldMk cId="3662892889" sldId="438"/>
        </pc:sldMkLst>
        <pc:spChg chg="mod">
          <ac:chgData name="Al Friend" userId="e5ed79da-d858-46d4-9eed-a7a24903f2de" providerId="ADAL" clId="{66FE348F-243B-45F1-817C-ACD11198848F}" dt="2024-11-19T10:20:45.569" v="1747" actId="20577"/>
          <ac:spMkLst>
            <pc:docMk/>
            <pc:sldMk cId="3662892889" sldId="438"/>
            <ac:spMk id="10" creationId="{DF4BA8FF-524A-4C13-87BF-68801971FA28}"/>
          </ac:spMkLst>
        </pc:spChg>
      </pc:sldChg>
      <pc:sldChg chg="modSp">
        <pc:chgData name="Al Friend" userId="e5ed79da-d858-46d4-9eed-a7a24903f2de" providerId="ADAL" clId="{66FE348F-243B-45F1-817C-ACD11198848F}" dt="2024-11-14T11:08:04.518" v="892" actId="14100"/>
        <pc:sldMkLst>
          <pc:docMk/>
          <pc:sldMk cId="1529298100" sldId="479"/>
        </pc:sldMkLst>
        <pc:cxnChg chg="mod">
          <ac:chgData name="Al Friend" userId="e5ed79da-d858-46d4-9eed-a7a24903f2de" providerId="ADAL" clId="{66FE348F-243B-45F1-817C-ACD11198848F}" dt="2024-11-14T11:07:54.140" v="890" actId="14100"/>
          <ac:cxnSpMkLst>
            <pc:docMk/>
            <pc:sldMk cId="1529298100" sldId="479"/>
            <ac:cxnSpMk id="4" creationId="{231371B6-0511-44D2-AF15-46D0C5B87BB2}"/>
          </ac:cxnSpMkLst>
        </pc:cxnChg>
        <pc:cxnChg chg="mod">
          <ac:chgData name="Al Friend" userId="e5ed79da-d858-46d4-9eed-a7a24903f2de" providerId="ADAL" clId="{66FE348F-243B-45F1-817C-ACD11198848F}" dt="2024-11-14T11:08:04.518" v="892" actId="14100"/>
          <ac:cxnSpMkLst>
            <pc:docMk/>
            <pc:sldMk cId="1529298100" sldId="479"/>
            <ac:cxnSpMk id="16" creationId="{06402D11-5365-4584-AF20-FCE4B78FE7A0}"/>
          </ac:cxnSpMkLst>
        </pc:cxnChg>
      </pc:sldChg>
      <pc:sldChg chg="modSp modAnim">
        <pc:chgData name="Al Friend" userId="e5ed79da-d858-46d4-9eed-a7a24903f2de" providerId="ADAL" clId="{66FE348F-243B-45F1-817C-ACD11198848F}" dt="2024-11-06T16:28:36.388" v="179" actId="403"/>
        <pc:sldMkLst>
          <pc:docMk/>
          <pc:sldMk cId="3622404688" sldId="523"/>
        </pc:sldMkLst>
        <pc:spChg chg="mod">
          <ac:chgData name="Al Friend" userId="e5ed79da-d858-46d4-9eed-a7a24903f2de" providerId="ADAL" clId="{66FE348F-243B-45F1-817C-ACD11198848F}" dt="2024-11-06T16:20:57.675" v="117" actId="20577"/>
          <ac:spMkLst>
            <pc:docMk/>
            <pc:sldMk cId="3622404688" sldId="523"/>
            <ac:spMk id="2" creationId="{8969B548-520E-4A1A-99D5-1A35599E9328}"/>
          </ac:spMkLst>
        </pc:spChg>
        <pc:spChg chg="mod">
          <ac:chgData name="Al Friend" userId="e5ed79da-d858-46d4-9eed-a7a24903f2de" providerId="ADAL" clId="{66FE348F-243B-45F1-817C-ACD11198848F}" dt="2024-11-06T16:28:36.388" v="179" actId="403"/>
          <ac:spMkLst>
            <pc:docMk/>
            <pc:sldMk cId="3622404688" sldId="523"/>
            <ac:spMk id="3" creationId="{257141CB-89B9-453C-950A-3B96F4293BEE}"/>
          </ac:spMkLst>
        </pc:spChg>
      </pc:sldChg>
      <pc:sldChg chg="modSp">
        <pc:chgData name="Al Friend" userId="e5ed79da-d858-46d4-9eed-a7a24903f2de" providerId="ADAL" clId="{66FE348F-243B-45F1-817C-ACD11198848F}" dt="2024-11-19T10:21:05.730" v="1753" actId="20577"/>
        <pc:sldMkLst>
          <pc:docMk/>
          <pc:sldMk cId="2929584588" sldId="590"/>
        </pc:sldMkLst>
        <pc:spChg chg="mod">
          <ac:chgData name="Al Friend" userId="e5ed79da-d858-46d4-9eed-a7a24903f2de" providerId="ADAL" clId="{66FE348F-243B-45F1-817C-ACD11198848F}" dt="2024-11-19T10:21:05.730" v="1753" actId="20577"/>
          <ac:spMkLst>
            <pc:docMk/>
            <pc:sldMk cId="2929584588" sldId="590"/>
            <ac:spMk id="4" creationId="{6F588E78-1F97-1E63-F2E2-0B7BF0B99B62}"/>
          </ac:spMkLst>
        </pc:spChg>
      </pc:sldChg>
      <pc:sldChg chg="ord modTransition">
        <pc:chgData name="Al Friend" userId="e5ed79da-d858-46d4-9eed-a7a24903f2de" providerId="ADAL" clId="{66FE348F-243B-45F1-817C-ACD11198848F}" dt="2024-11-19T09:56:05.725" v="1725"/>
        <pc:sldMkLst>
          <pc:docMk/>
          <pc:sldMk cId="3817082245" sldId="658"/>
        </pc:sldMkLst>
      </pc:sldChg>
      <pc:sldChg chg="ord">
        <pc:chgData name="Al Friend" userId="e5ed79da-d858-46d4-9eed-a7a24903f2de" providerId="ADAL" clId="{66FE348F-243B-45F1-817C-ACD11198848F}" dt="2024-11-19T09:56:05.725" v="1725"/>
        <pc:sldMkLst>
          <pc:docMk/>
          <pc:sldMk cId="861823585" sldId="661"/>
        </pc:sldMkLst>
      </pc:sldChg>
      <pc:sldChg chg="modAnim">
        <pc:chgData name="Al Friend" userId="e5ed79da-d858-46d4-9eed-a7a24903f2de" providerId="ADAL" clId="{66FE348F-243B-45F1-817C-ACD11198848F}" dt="2024-11-07T13:58:01.092" v="308"/>
        <pc:sldMkLst>
          <pc:docMk/>
          <pc:sldMk cId="1164188483" sldId="680"/>
        </pc:sldMkLst>
      </pc:sldChg>
      <pc:sldChg chg="addSp modSp modAnim">
        <pc:chgData name="Al Friend" userId="e5ed79da-d858-46d4-9eed-a7a24903f2de" providerId="ADAL" clId="{66FE348F-243B-45F1-817C-ACD11198848F}" dt="2024-11-07T13:58:27.091" v="317" actId="20577"/>
        <pc:sldMkLst>
          <pc:docMk/>
          <pc:sldMk cId="3347276238" sldId="682"/>
        </pc:sldMkLst>
        <pc:spChg chg="add mod">
          <ac:chgData name="Al Friend" userId="e5ed79da-d858-46d4-9eed-a7a24903f2de" providerId="ADAL" clId="{66FE348F-243B-45F1-817C-ACD11198848F}" dt="2024-11-07T13:58:27.091" v="317" actId="20577"/>
          <ac:spMkLst>
            <pc:docMk/>
            <pc:sldMk cId="3347276238" sldId="682"/>
            <ac:spMk id="21" creationId="{0CE56262-06B5-4468-A8EC-F6B52D8201A8}"/>
          </ac:spMkLst>
        </pc:sp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1948743443" sldId="764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856463235" sldId="765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647186911" sldId="766"/>
        </pc:sldMkLst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2672743132" sldId="768"/>
        </pc:sldMkLst>
      </pc:sldChg>
      <pc:sldChg chg="modSp modAnim">
        <pc:chgData name="Al Friend" userId="e5ed79da-d858-46d4-9eed-a7a24903f2de" providerId="ADAL" clId="{66FE348F-243B-45F1-817C-ACD11198848F}" dt="2024-11-19T10:26:09.051" v="1775" actId="20577"/>
        <pc:sldMkLst>
          <pc:docMk/>
          <pc:sldMk cId="3816715675" sldId="772"/>
        </pc:sldMkLst>
        <pc:spChg chg="mod">
          <ac:chgData name="Al Friend" userId="e5ed79da-d858-46d4-9eed-a7a24903f2de" providerId="ADAL" clId="{66FE348F-243B-45F1-817C-ACD11198848F}" dt="2024-11-19T10:26:09.051" v="1775" actId="20577"/>
          <ac:spMkLst>
            <pc:docMk/>
            <pc:sldMk cId="3816715675" sldId="772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37:26.238" v="1020" actId="1037"/>
          <ac:spMkLst>
            <pc:docMk/>
            <pc:sldMk cId="3816715675" sldId="772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18" creationId="{D91C0E01-A6BE-4A60-8F93-0BBA5801C23F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48:06.859" v="1080" actId="208"/>
          <ac:spMkLst>
            <pc:docMk/>
            <pc:sldMk cId="3816715675" sldId="772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37:56.323" v="1068" actId="1076"/>
          <ac:spMkLst>
            <pc:docMk/>
            <pc:sldMk cId="3816715675" sldId="772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37:38.517" v="1067" actId="1037"/>
          <ac:spMkLst>
            <pc:docMk/>
            <pc:sldMk cId="3816715675" sldId="772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37:26.238" v="1020" actId="1037"/>
          <ac:graphicFrameMkLst>
            <pc:docMk/>
            <pc:sldMk cId="3816715675" sldId="772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36:34.925" v="911"/>
          <ac:graphicFrameMkLst>
            <pc:docMk/>
            <pc:sldMk cId="3816715675" sldId="772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37:38.517" v="1067" actId="1037"/>
          <ac:graphicFrameMkLst>
            <pc:docMk/>
            <pc:sldMk cId="3816715675" sldId="772"/>
            <ac:graphicFrameMk id="24" creationId="{31F6E6FA-42D3-E5C9-36B8-B7C6109BDE21}"/>
          </ac:graphicFrameMkLst>
        </pc:graphicFrameChg>
      </pc:sldChg>
      <pc:sldChg chg="modSp modAnim">
        <pc:chgData name="Al Friend" userId="e5ed79da-d858-46d4-9eed-a7a24903f2de" providerId="ADAL" clId="{66FE348F-243B-45F1-817C-ACD11198848F}" dt="2024-11-14T11:57:18.006" v="1333"/>
        <pc:sldMkLst>
          <pc:docMk/>
          <pc:sldMk cId="1135862847" sldId="773"/>
        </pc:sldMkLst>
        <pc:spChg chg="mod">
          <ac:chgData name="Al Friend" userId="e5ed79da-d858-46d4-9eed-a7a24903f2de" providerId="ADAL" clId="{66FE348F-243B-45F1-817C-ACD11198848F}" dt="2024-11-14T11:50:29.488" v="1094" actId="207"/>
          <ac:spMkLst>
            <pc:docMk/>
            <pc:sldMk cId="1135862847" sldId="773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1:52:20.193" v="1249" actId="1037"/>
          <ac:spMkLst>
            <pc:docMk/>
            <pc:sldMk cId="1135862847" sldId="773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51:25.573" v="1174" actId="14100"/>
          <ac:spMkLst>
            <pc:docMk/>
            <pc:sldMk cId="1135862847" sldId="773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1:51:30.715" v="1175" actId="14100"/>
          <ac:spMkLst>
            <pc:docMk/>
            <pc:sldMk cId="1135862847" sldId="773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1:52:57.690" v="1329" actId="1037"/>
          <ac:spMkLst>
            <pc:docMk/>
            <pc:sldMk cId="1135862847" sldId="773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1:52:53.277" v="1326" actId="1038"/>
          <ac:spMkLst>
            <pc:docMk/>
            <pc:sldMk cId="1135862847" sldId="773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52:42.662" v="1322" actId="1037"/>
          <ac:spMkLst>
            <pc:docMk/>
            <pc:sldMk cId="1135862847" sldId="773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1:51:43.455" v="1183" actId="14100"/>
          <ac:spMkLst>
            <pc:docMk/>
            <pc:sldMk cId="1135862847" sldId="773"/>
            <ac:spMk id="38" creationId="{3E43DA8B-85F2-4ED1-8CB9-4C679A6B601F}"/>
          </ac:spMkLst>
        </pc:spChg>
        <pc:spChg chg="mod">
          <ac:chgData name="Al Friend" userId="e5ed79da-d858-46d4-9eed-a7a24903f2de" providerId="ADAL" clId="{66FE348F-243B-45F1-817C-ACD11198848F}" dt="2024-11-14T11:51:51.262" v="1187" actId="1037"/>
          <ac:spMkLst>
            <pc:docMk/>
            <pc:sldMk cId="1135862847" sldId="773"/>
            <ac:spMk id="39" creationId="{AB6F678D-D2D5-49A1-8AF3-02EE2A30680D}"/>
          </ac:spMkLst>
        </pc:spChg>
        <pc:graphicFrameChg chg="mod modGraphic">
          <ac:chgData name="Al Friend" userId="e5ed79da-d858-46d4-9eed-a7a24903f2de" providerId="ADAL" clId="{66FE348F-243B-45F1-817C-ACD11198848F}" dt="2024-11-14T11:52:20.193" v="1249" actId="1037"/>
          <ac:graphicFrameMkLst>
            <pc:docMk/>
            <pc:sldMk cId="1135862847" sldId="773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1:51:16.321" v="1173"/>
          <ac:graphicFrameMkLst>
            <pc:docMk/>
            <pc:sldMk cId="1135862847" sldId="773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52:42.662" v="1322" actId="1037"/>
          <ac:graphicFrameMkLst>
            <pc:docMk/>
            <pc:sldMk cId="1135862847" sldId="773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14T11:52:05.042" v="1188" actId="14100"/>
          <ac:cxnSpMkLst>
            <pc:docMk/>
            <pc:sldMk cId="1135862847" sldId="773"/>
            <ac:cxnSpMk id="42" creationId="{A690C114-1660-9D11-3BF9-99F60F168DE6}"/>
          </ac:cxnSpMkLst>
        </pc:cxnChg>
      </pc:sldChg>
      <pc:sldChg chg="add">
        <pc:chgData name="Al Friend" userId="e5ed79da-d858-46d4-9eed-a7a24903f2de" providerId="ADAL" clId="{66FE348F-243B-45F1-817C-ACD11198848F}" dt="2024-11-19T09:55:53.756" v="1723"/>
        <pc:sldMkLst>
          <pc:docMk/>
          <pc:sldMk cId="2635279827" sldId="774"/>
        </pc:sldMkLst>
      </pc:sldChg>
      <pc:sldChg chg="del modTransition">
        <pc:chgData name="Al Friend" userId="e5ed79da-d858-46d4-9eed-a7a24903f2de" providerId="ADAL" clId="{66FE348F-243B-45F1-817C-ACD11198848F}" dt="2024-11-19T09:55:50.847" v="1722" actId="2696"/>
        <pc:sldMkLst>
          <pc:docMk/>
          <pc:sldMk cId="3622928668" sldId="774"/>
        </pc:sldMkLst>
      </pc:sldChg>
      <pc:sldChg chg="addSp modSp modAnim">
        <pc:chgData name="Al Friend" userId="e5ed79da-d858-46d4-9eed-a7a24903f2de" providerId="ADAL" clId="{66FE348F-243B-45F1-817C-ACD11198848F}" dt="2024-11-14T12:21:24.040" v="1719" actId="20577"/>
        <pc:sldMkLst>
          <pc:docMk/>
          <pc:sldMk cId="2467989209" sldId="775"/>
        </pc:sldMkLst>
        <pc:spChg chg="mod">
          <ac:chgData name="Al Friend" userId="e5ed79da-d858-46d4-9eed-a7a24903f2de" providerId="ADAL" clId="{66FE348F-243B-45F1-817C-ACD11198848F}" dt="2024-11-14T12:20:42.058" v="1706" actId="20577"/>
          <ac:spMkLst>
            <pc:docMk/>
            <pc:sldMk cId="2467989209" sldId="775"/>
            <ac:spMk id="6" creationId="{C460184D-D803-F499-E82E-972FB39F9288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66FE348F-243B-45F1-817C-ACD11198848F}" dt="2024-11-14T12:19:23.273" v="1682" actId="208"/>
          <ac:spMkLst>
            <pc:docMk/>
            <pc:sldMk cId="2467989209" sldId="775"/>
            <ac:spMk id="21" creationId="{BE13FF1D-AE89-48DE-9545-FC614FA1848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5" creationId="{35683CAD-1E2A-EA31-E6BB-C707B14B8F0A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6" creationId="{0812AA0D-71D1-9B9D-4AED-E09E855A4185}"/>
          </ac:spMkLst>
        </pc:spChg>
        <pc:spChg chg="mod">
          <ac:chgData name="Al Friend" userId="e5ed79da-d858-46d4-9eed-a7a24903f2de" providerId="ADAL" clId="{66FE348F-243B-45F1-817C-ACD11198848F}" dt="2024-11-14T12:11:26.935" v="1680" actId="1076"/>
          <ac:spMkLst>
            <pc:docMk/>
            <pc:sldMk cId="2467989209" sldId="775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29" creationId="{9CFD6623-90F9-8CA0-585A-959ADF79ADE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0" creationId="{F8908677-B9D0-5945-93E8-1112E85882A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2" creationId="{56038AF1-3FFC-CE48-15B4-04B9F7CE57D9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3" creationId="{F2A2FD4D-D5A1-4882-9270-445588B3BF14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4" creationId="{02546B7F-2DFC-4F0E-BC48-161A956E6261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6" creationId="{9FC6139A-DFAA-47AE-9247-10271BCD7ACF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37" creationId="{D1DD8C35-F278-4C99-90DE-19CCA4DEF251}"/>
          </ac:spMkLst>
        </pc:spChg>
        <pc:spChg chg="add mod">
          <ac:chgData name="Al Friend" userId="e5ed79da-d858-46d4-9eed-a7a24903f2de" providerId="ADAL" clId="{66FE348F-243B-45F1-817C-ACD11198848F}" dt="2024-11-14T12:11:29.949" v="1681" actId="1076"/>
          <ac:spMkLst>
            <pc:docMk/>
            <pc:sldMk cId="2467989209" sldId="775"/>
            <ac:spMk id="38" creationId="{866FBFCD-1B9C-4FC7-B305-3C9DAF037D8B}"/>
          </ac:spMkLst>
        </pc:spChg>
        <pc:spChg chg="mod">
          <ac:chgData name="Al Friend" userId="e5ed79da-d858-46d4-9eed-a7a24903f2de" providerId="ADAL" clId="{66FE348F-243B-45F1-817C-ACD11198848F}" dt="2024-11-14T12:07:11.196" v="1660" actId="1038"/>
          <ac:spMkLst>
            <pc:docMk/>
            <pc:sldMk cId="2467989209" sldId="775"/>
            <ac:spMk id="40" creationId="{BDD628B9-0732-4AB7-93AF-03B17DA2D4A9}"/>
          </ac:spMkLst>
        </pc:spChg>
        <pc:graphicFrameChg chg="mod modGraphic">
          <ac:chgData name="Al Friend" userId="e5ed79da-d858-46d4-9eed-a7a24903f2de" providerId="ADAL" clId="{66FE348F-243B-45F1-817C-ACD11198848F}" dt="2024-11-14T12:21:24.040" v="1719" actId="20577"/>
          <ac:graphicFrameMkLst>
            <pc:docMk/>
            <pc:sldMk cId="2467989209" sldId="775"/>
            <ac:graphicFrameMk id="2" creationId="{ED2A28FA-C4F7-16C0-6538-AEC0715C5BFD}"/>
          </ac:graphicFrameMkLst>
        </pc:graphicFrameChg>
        <pc:graphicFrameChg chg="mod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2" creationId="{E1C47C29-B1FD-7991-E626-2F12DC1AFFDE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07:11.196" v="1660" actId="1038"/>
          <ac:graphicFrameMkLst>
            <pc:docMk/>
            <pc:sldMk cId="2467989209" sldId="775"/>
            <ac:graphicFrameMk id="23" creationId="{57FE39BF-DC05-E516-87E6-26364C7BBE24}"/>
          </ac:graphicFrameMkLst>
        </pc:graphicFrameChg>
        <pc:graphicFrameChg chg="mod modGraphic">
          <ac:chgData name="Al Friend" userId="e5ed79da-d858-46d4-9eed-a7a24903f2de" providerId="ADAL" clId="{66FE348F-243B-45F1-817C-ACD11198848F}" dt="2024-11-14T12:20:34.013" v="1702" actId="20577"/>
          <ac:graphicFrameMkLst>
            <pc:docMk/>
            <pc:sldMk cId="2467989209" sldId="775"/>
            <ac:graphicFrameMk id="24" creationId="{31F6E6FA-42D3-E5C9-36B8-B7C6109BDE21}"/>
          </ac:graphicFrameMkLst>
        </pc:graphicFrame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14T12:07:11.196" v="1660" actId="1038"/>
          <ac:cxnSpMkLst>
            <pc:docMk/>
            <pc:sldMk cId="2467989209" sldId="775"/>
            <ac:cxnSpMk id="9" creationId="{4A59694F-BFA9-47E0-AA51-53E4E5936D1D}"/>
          </ac:cxnSpMkLst>
        </pc:cxnChg>
      </pc:sldChg>
      <pc:sldChg chg="ord">
        <pc:chgData name="Al Friend" userId="e5ed79da-d858-46d4-9eed-a7a24903f2de" providerId="ADAL" clId="{66FE348F-243B-45F1-817C-ACD11198848F}" dt="2024-11-12T14:51:16.488" v="318"/>
        <pc:sldMkLst>
          <pc:docMk/>
          <pc:sldMk cId="3929749998" sldId="776"/>
        </pc:sldMkLst>
      </pc:sldChg>
      <pc:sldChg chg="modSp">
        <pc:chgData name="Al Friend" userId="e5ed79da-d858-46d4-9eed-a7a24903f2de" providerId="ADAL" clId="{66FE348F-243B-45F1-817C-ACD11198848F}" dt="2024-11-06T16:32:58.640" v="225" actId="20577"/>
        <pc:sldMkLst>
          <pc:docMk/>
          <pc:sldMk cId="2179619999" sldId="820"/>
        </pc:sldMkLst>
        <pc:spChg chg="mod">
          <ac:chgData name="Al Friend" userId="e5ed79da-d858-46d4-9eed-a7a24903f2de" providerId="ADAL" clId="{66FE348F-243B-45F1-817C-ACD11198848F}" dt="2024-11-06T16:18:25.989" v="75" actId="20577"/>
          <ac:spMkLst>
            <pc:docMk/>
            <pc:sldMk cId="2179619999" sldId="820"/>
            <ac:spMk id="2" creationId="{E59E83AA-EE28-0599-B167-E9F38D289DF6}"/>
          </ac:spMkLst>
        </pc:spChg>
        <pc:spChg chg="mod">
          <ac:chgData name="Al Friend" userId="e5ed79da-d858-46d4-9eed-a7a24903f2de" providerId="ADAL" clId="{66FE348F-243B-45F1-817C-ACD11198848F}" dt="2024-11-06T16:32:58.640" v="225" actId="20577"/>
          <ac:spMkLst>
            <pc:docMk/>
            <pc:sldMk cId="2179619999" sldId="820"/>
            <ac:spMk id="3" creationId="{3BF8633D-C374-D6AF-17C9-F89D591C2E40}"/>
          </ac:spMkLst>
        </pc:spChg>
      </pc:sldChg>
      <pc:sldChg chg="modSp">
        <pc:chgData name="Al Friend" userId="e5ed79da-d858-46d4-9eed-a7a24903f2de" providerId="ADAL" clId="{66FE348F-243B-45F1-817C-ACD11198848F}" dt="2024-11-06T16:35:31.405" v="266" actId="20577"/>
        <pc:sldMkLst>
          <pc:docMk/>
          <pc:sldMk cId="1923468790" sldId="821"/>
        </pc:sldMkLst>
        <pc:spChg chg="mod">
          <ac:chgData name="Al Friend" userId="e5ed79da-d858-46d4-9eed-a7a24903f2de" providerId="ADAL" clId="{66FE348F-243B-45F1-817C-ACD11198848F}" dt="2024-11-06T16:18:49.691" v="78" actId="20577"/>
          <ac:spMkLst>
            <pc:docMk/>
            <pc:sldMk cId="1923468790" sldId="821"/>
            <ac:spMk id="2" creationId="{F9F40209-8C1E-4D03-17F1-0B25A569229B}"/>
          </ac:spMkLst>
        </pc:spChg>
        <pc:spChg chg="mod">
          <ac:chgData name="Al Friend" userId="e5ed79da-d858-46d4-9eed-a7a24903f2de" providerId="ADAL" clId="{66FE348F-243B-45F1-817C-ACD11198848F}" dt="2024-11-06T16:35:31.405" v="266" actId="20577"/>
          <ac:spMkLst>
            <pc:docMk/>
            <pc:sldMk cId="1923468790" sldId="821"/>
            <ac:spMk id="3" creationId="{AC0A1240-16F4-825F-0457-BCDA2A4D97D3}"/>
          </ac:spMkLst>
        </pc:spChg>
      </pc:sldChg>
      <pc:sldChg chg="modSp">
        <pc:chgData name="Al Friend" userId="e5ed79da-d858-46d4-9eed-a7a24903f2de" providerId="ADAL" clId="{66FE348F-243B-45F1-817C-ACD11198848F}" dt="2024-11-06T16:36:54.722" v="296" actId="20577"/>
        <pc:sldMkLst>
          <pc:docMk/>
          <pc:sldMk cId="864826872" sldId="822"/>
        </pc:sldMkLst>
        <pc:spChg chg="mod">
          <ac:chgData name="Al Friend" userId="e5ed79da-d858-46d4-9eed-a7a24903f2de" providerId="ADAL" clId="{66FE348F-243B-45F1-817C-ACD11198848F}" dt="2024-11-06T16:19:07.870" v="82" actId="20577"/>
          <ac:spMkLst>
            <pc:docMk/>
            <pc:sldMk cId="864826872" sldId="822"/>
            <ac:spMk id="2" creationId="{547D8603-1AE1-AA52-FACD-E6BE787027BB}"/>
          </ac:spMkLst>
        </pc:spChg>
        <pc:spChg chg="mod">
          <ac:chgData name="Al Friend" userId="e5ed79da-d858-46d4-9eed-a7a24903f2de" providerId="ADAL" clId="{66FE348F-243B-45F1-817C-ACD11198848F}" dt="2024-11-06T16:36:54.722" v="296" actId="20577"/>
          <ac:spMkLst>
            <pc:docMk/>
            <pc:sldMk cId="864826872" sldId="822"/>
            <ac:spMk id="3" creationId="{D0433B07-78A7-33E9-8E02-3014F87FE084}"/>
          </ac:spMkLst>
        </pc:spChg>
      </pc:sldChg>
      <pc:sldChg chg="modSp">
        <pc:chgData name="Al Friend" userId="e5ed79da-d858-46d4-9eed-a7a24903f2de" providerId="ADAL" clId="{66FE348F-243B-45F1-817C-ACD11198848F}" dt="2024-11-06T16:38:15.527" v="302" actId="20577"/>
        <pc:sldMkLst>
          <pc:docMk/>
          <pc:sldMk cId="2465990110" sldId="823"/>
        </pc:sldMkLst>
        <pc:spChg chg="mod">
          <ac:chgData name="Al Friend" userId="e5ed79da-d858-46d4-9eed-a7a24903f2de" providerId="ADAL" clId="{66FE348F-243B-45F1-817C-ACD11198848F}" dt="2024-11-06T16:19:20.076" v="86" actId="20577"/>
          <ac:spMkLst>
            <pc:docMk/>
            <pc:sldMk cId="2465990110" sldId="823"/>
            <ac:spMk id="2" creationId="{7D6914D0-9D77-EAD9-8D32-2C3A50E60221}"/>
          </ac:spMkLst>
        </pc:spChg>
        <pc:spChg chg="mod">
          <ac:chgData name="Al Friend" userId="e5ed79da-d858-46d4-9eed-a7a24903f2de" providerId="ADAL" clId="{66FE348F-243B-45F1-817C-ACD11198848F}" dt="2024-11-06T16:38:15.527" v="302" actId="20577"/>
          <ac:spMkLst>
            <pc:docMk/>
            <pc:sldMk cId="2465990110" sldId="823"/>
            <ac:spMk id="3" creationId="{3E14A3DB-E2AE-A8B5-E68C-9822353BC769}"/>
          </ac:spMkLst>
        </pc:spChg>
      </pc:sldChg>
      <pc:sldChg chg="modSp">
        <pc:chgData name="Al Friend" userId="e5ed79da-d858-46d4-9eed-a7a24903f2de" providerId="ADAL" clId="{66FE348F-243B-45F1-817C-ACD11198848F}" dt="2024-11-06T16:29:03.729" v="185" actId="403"/>
        <pc:sldMkLst>
          <pc:docMk/>
          <pc:sldMk cId="3704889719" sldId="824"/>
        </pc:sldMkLst>
        <pc:spChg chg="mod">
          <ac:chgData name="Al Friend" userId="e5ed79da-d858-46d4-9eed-a7a24903f2de" providerId="ADAL" clId="{66FE348F-243B-45F1-817C-ACD11198848F}" dt="2024-11-06T16:19:34.117" v="89" actId="20577"/>
          <ac:spMkLst>
            <pc:docMk/>
            <pc:sldMk cId="3704889719" sldId="824"/>
            <ac:spMk id="2" creationId="{E0E6D224-A02B-F736-6D46-C7590119C67C}"/>
          </ac:spMkLst>
        </pc:spChg>
        <pc:spChg chg="mod">
          <ac:chgData name="Al Friend" userId="e5ed79da-d858-46d4-9eed-a7a24903f2de" providerId="ADAL" clId="{66FE348F-243B-45F1-817C-ACD11198848F}" dt="2024-11-06T16:29:03.729" v="185" actId="403"/>
          <ac:spMkLst>
            <pc:docMk/>
            <pc:sldMk cId="3704889719" sldId="824"/>
            <ac:spMk id="3" creationId="{C270B8E5-83C1-EC42-FE1A-05D0ED85F473}"/>
          </ac:spMkLst>
        </pc:spChg>
      </pc:sldChg>
      <pc:sldChg chg="modSp ord">
        <pc:chgData name="Al Friend" userId="e5ed79da-d858-46d4-9eed-a7a24903f2de" providerId="ADAL" clId="{66FE348F-243B-45F1-817C-ACD11198848F}" dt="2024-11-06T16:29:07.239" v="186" actId="403"/>
        <pc:sldMkLst>
          <pc:docMk/>
          <pc:sldMk cId="4193087359" sldId="826"/>
        </pc:sldMkLst>
        <pc:spChg chg="mod">
          <ac:chgData name="Al Friend" userId="e5ed79da-d858-46d4-9eed-a7a24903f2de" providerId="ADAL" clId="{66FE348F-243B-45F1-817C-ACD11198848F}" dt="2024-11-06T16:20:16.895" v="95"/>
          <ac:spMkLst>
            <pc:docMk/>
            <pc:sldMk cId="4193087359" sldId="826"/>
            <ac:spMk id="2" creationId="{B8D041FE-B04D-6D94-1A3E-225B9EB3BCBC}"/>
          </ac:spMkLst>
        </pc:spChg>
        <pc:spChg chg="mod">
          <ac:chgData name="Al Friend" userId="e5ed79da-d858-46d4-9eed-a7a24903f2de" providerId="ADAL" clId="{66FE348F-243B-45F1-817C-ACD11198848F}" dt="2024-11-06T16:29:07.239" v="186" actId="403"/>
          <ac:spMkLst>
            <pc:docMk/>
            <pc:sldMk cId="4193087359" sldId="826"/>
            <ac:spMk id="3" creationId="{E9A49755-BB00-33FD-7E1B-FD41E624CF57}"/>
          </ac:spMkLst>
        </pc:spChg>
      </pc:sldChg>
      <pc:sldChg chg="modSp add modTransition modAnim modNotesTx">
        <pc:chgData name="Al Friend" userId="e5ed79da-d858-46d4-9eed-a7a24903f2de" providerId="ADAL" clId="{66FE348F-243B-45F1-817C-ACD11198848F}" dt="2024-11-06T16:28:42.127" v="180" actId="403"/>
        <pc:sldMkLst>
          <pc:docMk/>
          <pc:sldMk cId="2584223036" sldId="827"/>
        </pc:sldMkLst>
        <pc:spChg chg="mod">
          <ac:chgData name="Al Friend" userId="e5ed79da-d858-46d4-9eed-a7a24903f2de" providerId="ADAL" clId="{66FE348F-243B-45F1-817C-ACD11198848F}" dt="2024-11-06T16:28:42.127" v="180" actId="403"/>
          <ac:spMkLst>
            <pc:docMk/>
            <pc:sldMk cId="2584223036" sldId="827"/>
            <ac:spMk id="3" creationId="{257141CB-89B9-453C-950A-3B96F4293BEE}"/>
          </ac:spMkLst>
        </pc:spChg>
      </pc:sldChg>
      <pc:sldChg chg="addSp delSp modSp add modAnim">
        <pc:chgData name="Al Friend" userId="e5ed79da-d858-46d4-9eed-a7a24903f2de" providerId="ADAL" clId="{66FE348F-243B-45F1-817C-ACD11198848F}" dt="2024-11-14T10:07:50.859" v="884" actId="20577"/>
        <pc:sldMkLst>
          <pc:docMk/>
          <pc:sldMk cId="3950987584" sldId="828"/>
        </pc:sldMkLst>
        <pc:spChg chg="mod">
          <ac:chgData name="Al Friend" userId="e5ed79da-d858-46d4-9eed-a7a24903f2de" providerId="ADAL" clId="{66FE348F-243B-45F1-817C-ACD11198848F}" dt="2024-11-14T08:57:47.465" v="541" actId="20577"/>
          <ac:spMkLst>
            <pc:docMk/>
            <pc:sldMk cId="3950987584" sldId="828"/>
            <ac:spMk id="2" creationId="{5EDF98C3-902A-499C-8A4D-D2F4A8D7AAA9}"/>
          </ac:spMkLst>
        </pc:spChg>
        <pc:spChg chg="mod">
          <ac:chgData name="Al Friend" userId="e5ed79da-d858-46d4-9eed-a7a24903f2de" providerId="ADAL" clId="{66FE348F-243B-45F1-817C-ACD11198848F}" dt="2024-11-14T09:48:44.964" v="858" actId="27636"/>
          <ac:spMkLst>
            <pc:docMk/>
            <pc:sldMk cId="3950987584" sldId="828"/>
            <ac:spMk id="3" creationId="{6715D380-2C52-46D9-A4CE-62FDED32379C}"/>
          </ac:spMkLst>
        </pc:spChg>
        <pc:spChg chg="add del mod">
          <ac:chgData name="Al Friend" userId="e5ed79da-d858-46d4-9eed-a7a24903f2de" providerId="ADAL" clId="{66FE348F-243B-45F1-817C-ACD11198848F}" dt="2024-11-14T09:07:21.707" v="632"/>
          <ac:spMkLst>
            <pc:docMk/>
            <pc:sldMk cId="3950987584" sldId="828"/>
            <ac:spMk id="4" creationId="{0F79FCD8-1480-4FB3-9F29-5799FDF20A5E}"/>
          </ac:spMkLst>
        </pc:spChg>
        <pc:spChg chg="add mod">
          <ac:chgData name="Al Friend" userId="e5ed79da-d858-46d4-9eed-a7a24903f2de" providerId="ADAL" clId="{66FE348F-243B-45F1-817C-ACD11198848F}" dt="2024-11-14T10:07:50.859" v="884" actId="20577"/>
          <ac:spMkLst>
            <pc:docMk/>
            <pc:sldMk cId="3950987584" sldId="828"/>
            <ac:spMk id="5" creationId="{E6515FC1-61F9-4D67-A5B2-633AFBD54911}"/>
          </ac:spMkLst>
        </pc:spChg>
        <pc:spChg chg="add mod">
          <ac:chgData name="Al Friend" userId="e5ed79da-d858-46d4-9eed-a7a24903f2de" providerId="ADAL" clId="{66FE348F-243B-45F1-817C-ACD11198848F}" dt="2024-11-14T09:20:13.383" v="786" actId="1076"/>
          <ac:spMkLst>
            <pc:docMk/>
            <pc:sldMk cId="3950987584" sldId="828"/>
            <ac:spMk id="10" creationId="{927B0EBB-8777-4395-9D72-7F77B933E75B}"/>
          </ac:spMkLst>
        </pc:spChg>
        <pc:cxnChg chg="add mod">
          <ac:chgData name="Al Friend" userId="e5ed79da-d858-46d4-9eed-a7a24903f2de" providerId="ADAL" clId="{66FE348F-243B-45F1-817C-ACD11198848F}" dt="2024-11-14T09:19:23.740" v="763" actId="1582"/>
          <ac:cxnSpMkLst>
            <pc:docMk/>
            <pc:sldMk cId="3950987584" sldId="828"/>
            <ac:cxnSpMk id="7" creationId="{6E853A1C-0D23-4AC4-87CA-7819E0A902E4}"/>
          </ac:cxnSpMkLst>
        </pc:cxnChg>
      </pc:sldChg>
      <pc:sldChg chg="modSp add modTransition modAnim modNotesTx">
        <pc:chgData name="Al Friend" userId="e5ed79da-d858-46d4-9eed-a7a24903f2de" providerId="ADAL" clId="{66FE348F-243B-45F1-817C-ACD11198848F}" dt="2024-11-14T09:26:38.285" v="822"/>
        <pc:sldMkLst>
          <pc:docMk/>
          <pc:sldMk cId="3605423829" sldId="829"/>
        </pc:sldMkLst>
        <pc:spChg chg="mod">
          <ac:chgData name="Al Friend" userId="e5ed79da-d858-46d4-9eed-a7a24903f2de" providerId="ADAL" clId="{66FE348F-243B-45F1-817C-ACD11198848F}" dt="2024-11-14T09:26:14.128" v="821" actId="20577"/>
          <ac:spMkLst>
            <pc:docMk/>
            <pc:sldMk cId="3605423829" sldId="829"/>
            <ac:spMk id="5" creationId="{E6515FC1-61F9-4D67-A5B2-633AFBD54911}"/>
          </ac:spMkLst>
        </pc:spChg>
      </pc:sldChg>
      <pc:sldChg chg="modSp add modAnim">
        <pc:chgData name="Al Friend" userId="e5ed79da-d858-46d4-9eed-a7a24903f2de" providerId="ADAL" clId="{66FE348F-243B-45F1-817C-ACD11198848F}" dt="2024-11-19T10:26:36.829" v="1783" actId="20577"/>
        <pc:sldMkLst>
          <pc:docMk/>
          <pc:sldMk cId="1481678819" sldId="830"/>
        </pc:sldMkLst>
        <pc:spChg chg="mod">
          <ac:chgData name="Al Friend" userId="e5ed79da-d858-46d4-9eed-a7a24903f2de" providerId="ADAL" clId="{66FE348F-243B-45F1-817C-ACD11198848F}" dt="2024-11-19T10:26:36.829" v="1783" actId="20577"/>
          <ac:spMkLst>
            <pc:docMk/>
            <pc:sldMk cId="1481678819" sldId="830"/>
            <ac:spMk id="4" creationId="{08C76DEA-F650-51AB-7EE7-9B3064808EC0}"/>
          </ac:spMkLst>
        </pc:spChg>
        <pc:spChg chg="mod">
          <ac:chgData name="Al Friend" userId="e5ed79da-d858-46d4-9eed-a7a24903f2de" providerId="ADAL" clId="{66FE348F-243B-45F1-817C-ACD11198848F}" dt="2024-11-14T11:20:53.448" v="897" actId="1076"/>
          <ac:spMkLst>
            <pc:docMk/>
            <pc:sldMk cId="1481678819" sldId="830"/>
            <ac:spMk id="17" creationId="{37697A85-FE4A-5F49-87D3-DF60452AD532}"/>
          </ac:spMkLst>
        </pc:spChg>
        <pc:spChg chg="mod">
          <ac:chgData name="Al Friend" userId="e5ed79da-d858-46d4-9eed-a7a24903f2de" providerId="ADAL" clId="{66FE348F-243B-45F1-817C-ACD11198848F}" dt="2024-11-14T11:22:12.358" v="899" actId="1076"/>
          <ac:spMkLst>
            <pc:docMk/>
            <pc:sldMk cId="1481678819" sldId="830"/>
            <ac:spMk id="28" creationId="{27833E17-04CE-E6AD-804B-EB51B8F41239}"/>
          </ac:spMkLst>
        </pc:spChg>
        <pc:spChg chg="mod">
          <ac:chgData name="Al Friend" userId="e5ed79da-d858-46d4-9eed-a7a24903f2de" providerId="ADAL" clId="{66FE348F-243B-45F1-817C-ACD11198848F}" dt="2024-11-14T11:21:08.684" v="898" actId="1076"/>
          <ac:spMkLst>
            <pc:docMk/>
            <pc:sldMk cId="1481678819" sldId="830"/>
            <ac:spMk id="32" creationId="{56038AF1-3FFC-CE48-15B4-04B9F7CE57D9}"/>
          </ac:spMkLst>
        </pc:spChg>
        <pc:graphicFrameChg chg="mod">
          <ac:chgData name="Al Friend" userId="e5ed79da-d858-46d4-9eed-a7a24903f2de" providerId="ADAL" clId="{66FE348F-243B-45F1-817C-ACD11198848F}" dt="2024-11-14T11:20:53.448" v="897" actId="1076"/>
          <ac:graphicFrameMkLst>
            <pc:docMk/>
            <pc:sldMk cId="1481678819" sldId="830"/>
            <ac:graphicFrameMk id="22" creationId="{E1C47C29-B1FD-7991-E626-2F12DC1AFFDE}"/>
          </ac:graphicFrameMkLst>
        </pc:graphicFrameChg>
        <pc:graphicFrameChg chg="mod">
          <ac:chgData name="Al Friend" userId="e5ed79da-d858-46d4-9eed-a7a24903f2de" providerId="ADAL" clId="{66FE348F-243B-45F1-817C-ACD11198848F}" dt="2024-11-14T11:20:36.451" v="896"/>
          <ac:graphicFrameMkLst>
            <pc:docMk/>
            <pc:sldMk cId="1481678819" sldId="830"/>
            <ac:graphicFrameMk id="23" creationId="{57FE39BF-DC05-E516-87E6-26364C7BBE24}"/>
          </ac:graphicFrameMkLst>
        </pc:graphicFrameChg>
        <pc:graphicFrameChg chg="mod">
          <ac:chgData name="Al Friend" userId="e5ed79da-d858-46d4-9eed-a7a24903f2de" providerId="ADAL" clId="{66FE348F-243B-45F1-817C-ACD11198848F}" dt="2024-11-14T11:21:08.684" v="898" actId="1076"/>
          <ac:graphicFrameMkLst>
            <pc:docMk/>
            <pc:sldMk cId="1481678819" sldId="830"/>
            <ac:graphicFrameMk id="39" creationId="{FE9A9C9B-4CA8-4DC8-AA69-A07BDFBF0F34}"/>
          </ac:graphicFrameMkLst>
        </pc:graphicFrameChg>
      </pc:sldChg>
      <pc:sldChg chg="delSp modSp add modTransition delAnim modAnim modNotesTx">
        <pc:chgData name="Al Friend" userId="e5ed79da-d858-46d4-9eed-a7a24903f2de" providerId="ADAL" clId="{66FE348F-243B-45F1-817C-ACD11198848F}" dt="2024-11-19T10:26:32.282" v="1779" actId="20577"/>
        <pc:sldMkLst>
          <pc:docMk/>
          <pc:sldMk cId="693302603" sldId="831"/>
        </pc:sldMkLst>
        <pc:spChg chg="mod">
          <ac:chgData name="Al Friend" userId="e5ed79da-d858-46d4-9eed-a7a24903f2de" providerId="ADAL" clId="{66FE348F-243B-45F1-817C-ACD11198848F}" dt="2024-11-19T10:26:32.282" v="1779" actId="20577"/>
          <ac:spMkLst>
            <pc:docMk/>
            <pc:sldMk cId="693302603" sldId="831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06:03.339" v="1729" actId="478"/>
          <ac:spMkLst>
            <pc:docMk/>
            <pc:sldMk cId="693302603" sldId="831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06:01.192" v="1728" actId="6549"/>
          <ac:spMkLst>
            <pc:docMk/>
            <pc:sldMk cId="693302603" sldId="831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06:04.588" v="1730" actId="478"/>
          <ac:spMkLst>
            <pc:docMk/>
            <pc:sldMk cId="693302603" sldId="831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06:09.434" v="1734" actId="478"/>
          <ac:spMkLst>
            <pc:docMk/>
            <pc:sldMk cId="693302603" sldId="831"/>
            <ac:spMk id="26" creationId="{0812AA0D-71D1-9B9D-4AED-E09E855A4185}"/>
          </ac:spMkLst>
        </pc:spChg>
        <pc:spChg chg="del">
          <ac:chgData name="Al Friend" userId="e5ed79da-d858-46d4-9eed-a7a24903f2de" providerId="ADAL" clId="{66FE348F-243B-45F1-817C-ACD11198848F}" dt="2024-11-19T10:06:16.475" v="1737" actId="478"/>
          <ac:spMkLst>
            <pc:docMk/>
            <pc:sldMk cId="693302603" sldId="831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06:12.087" v="1735" actId="478"/>
          <ac:spMkLst>
            <pc:docMk/>
            <pc:sldMk cId="693302603" sldId="831"/>
            <ac:spMk id="28" creationId="{27833E17-04CE-E6AD-804B-EB51B8F41239}"/>
          </ac:spMkLst>
        </pc:spChg>
        <pc:spChg chg="del">
          <ac:chgData name="Al Friend" userId="e5ed79da-d858-46d4-9eed-a7a24903f2de" providerId="ADAL" clId="{66FE348F-243B-45F1-817C-ACD11198848F}" dt="2024-11-19T10:06:15.097" v="1736" actId="478"/>
          <ac:spMkLst>
            <pc:docMk/>
            <pc:sldMk cId="693302603" sldId="831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06:06.938" v="1732" actId="478"/>
          <ac:spMkLst>
            <pc:docMk/>
            <pc:sldMk cId="693302603" sldId="831"/>
            <ac:spMk id="32" creationId="{56038AF1-3FFC-CE48-15B4-04B9F7CE57D9}"/>
          </ac:spMkLst>
        </pc:spChg>
        <pc:cxnChg chg="del mod">
          <ac:chgData name="Al Friend" userId="e5ed79da-d858-46d4-9eed-a7a24903f2de" providerId="ADAL" clId="{66FE348F-243B-45F1-817C-ACD11198848F}" dt="2024-11-19T10:06:08.154" v="1733" actId="478"/>
          <ac:cxnSpMkLst>
            <pc:docMk/>
            <pc:sldMk cId="693302603" sldId="831"/>
            <ac:cxnSpMk id="5" creationId="{74743580-1BBD-44D1-9B4B-3FCD69A573CA}"/>
          </ac:cxnSpMkLst>
        </pc:cxnChg>
        <pc:cxnChg chg="del mod">
          <ac:chgData name="Al Friend" userId="e5ed79da-d858-46d4-9eed-a7a24903f2de" providerId="ADAL" clId="{66FE348F-243B-45F1-817C-ACD11198848F}" dt="2024-11-19T10:06:05.369" v="1731" actId="478"/>
          <ac:cxnSpMkLst>
            <pc:docMk/>
            <pc:sldMk cId="693302603" sldId="831"/>
            <ac:cxnSpMk id="9" creationId="{4A59694F-BFA9-47E0-AA51-53E4E5936D1D}"/>
          </ac:cxnSpMkLst>
        </pc:cxnChg>
      </pc:sldChg>
      <pc:sldChg chg="delSp modSp add modTransition modAnim modNotesTx">
        <pc:chgData name="Al Friend" userId="e5ed79da-d858-46d4-9eed-a7a24903f2de" providerId="ADAL" clId="{66FE348F-243B-45F1-817C-ACD11198848F}" dt="2024-11-19T10:26:03.240" v="1771" actId="20577"/>
        <pc:sldMkLst>
          <pc:docMk/>
          <pc:sldMk cId="2411660748" sldId="832"/>
        </pc:sldMkLst>
        <pc:spChg chg="mod">
          <ac:chgData name="Al Friend" userId="e5ed79da-d858-46d4-9eed-a7a24903f2de" providerId="ADAL" clId="{66FE348F-243B-45F1-817C-ACD11198848F}" dt="2024-11-19T10:26:03.240" v="1771" actId="20577"/>
          <ac:spMkLst>
            <pc:docMk/>
            <pc:sldMk cId="2411660748" sldId="832"/>
            <ac:spMk id="4" creationId="{08C76DEA-F650-51AB-7EE7-9B3064808EC0}"/>
          </ac:spMkLst>
        </pc:spChg>
        <pc:spChg chg="del">
          <ac:chgData name="Al Friend" userId="e5ed79da-d858-46d4-9eed-a7a24903f2de" providerId="ADAL" clId="{66FE348F-243B-45F1-817C-ACD11198848F}" dt="2024-11-19T10:22:09.487" v="1756" actId="478"/>
          <ac:spMkLst>
            <pc:docMk/>
            <pc:sldMk cId="2411660748" sldId="832"/>
            <ac:spMk id="10" creationId="{BC0A24A5-7704-6A36-CD80-4ED2C2F64BD2}"/>
          </ac:spMkLst>
        </pc:spChg>
        <pc:spChg chg="mod">
          <ac:chgData name="Al Friend" userId="e5ed79da-d858-46d4-9eed-a7a24903f2de" providerId="ADAL" clId="{66FE348F-243B-45F1-817C-ACD11198848F}" dt="2024-11-19T10:22:14.031" v="1760" actId="20577"/>
          <ac:spMkLst>
            <pc:docMk/>
            <pc:sldMk cId="2411660748" sldId="832"/>
            <ac:spMk id="19" creationId="{39027E70-266E-C921-B96A-180149336170}"/>
          </ac:spMkLst>
        </pc:spChg>
        <pc:spChg chg="del">
          <ac:chgData name="Al Friend" userId="e5ed79da-d858-46d4-9eed-a7a24903f2de" providerId="ADAL" clId="{66FE348F-243B-45F1-817C-ACD11198848F}" dt="2024-11-19T10:22:10.445" v="1757" actId="478"/>
          <ac:spMkLst>
            <pc:docMk/>
            <pc:sldMk cId="2411660748" sldId="832"/>
            <ac:spMk id="25" creationId="{35683CAD-1E2A-EA31-E6BB-C707B14B8F0A}"/>
          </ac:spMkLst>
        </pc:spChg>
        <pc:spChg chg="del">
          <ac:chgData name="Al Friend" userId="e5ed79da-d858-46d4-9eed-a7a24903f2de" providerId="ADAL" clId="{66FE348F-243B-45F1-817C-ACD11198848F}" dt="2024-11-19T10:22:17.614" v="1762" actId="478"/>
          <ac:spMkLst>
            <pc:docMk/>
            <pc:sldMk cId="2411660748" sldId="832"/>
            <ac:spMk id="27" creationId="{269837FC-7069-F1D9-E16A-87AF1D4A80CD}"/>
          </ac:spMkLst>
        </pc:spChg>
        <pc:spChg chg="del">
          <ac:chgData name="Al Friend" userId="e5ed79da-d858-46d4-9eed-a7a24903f2de" providerId="ADAL" clId="{66FE348F-243B-45F1-817C-ACD11198848F}" dt="2024-11-19T10:22:18.446" v="1763" actId="478"/>
          <ac:spMkLst>
            <pc:docMk/>
            <pc:sldMk cId="2411660748" sldId="832"/>
            <ac:spMk id="31" creationId="{44EEC309-5164-E750-8A98-948F7250CF9F}"/>
          </ac:spMkLst>
        </pc:spChg>
        <pc:spChg chg="del">
          <ac:chgData name="Al Friend" userId="e5ed79da-d858-46d4-9eed-a7a24903f2de" providerId="ADAL" clId="{66FE348F-243B-45F1-817C-ACD11198848F}" dt="2024-11-19T10:22:23.246" v="1765" actId="478"/>
          <ac:spMkLst>
            <pc:docMk/>
            <pc:sldMk cId="2411660748" sldId="832"/>
            <ac:spMk id="32" creationId="{56038AF1-3FFC-CE48-15B4-04B9F7CE57D9}"/>
          </ac:spMkLst>
        </pc:spChg>
        <pc:spChg chg="del">
          <ac:chgData name="Al Friend" userId="e5ed79da-d858-46d4-9eed-a7a24903f2de" providerId="ADAL" clId="{66FE348F-243B-45F1-817C-ACD11198848F}" dt="2024-11-19T10:22:16.430" v="1761" actId="478"/>
          <ac:spMkLst>
            <pc:docMk/>
            <pc:sldMk cId="2411660748" sldId="832"/>
            <ac:spMk id="35" creationId="{570E26B8-2533-45CC-B630-78104B4BF6E3}"/>
          </ac:spMkLst>
        </pc:spChg>
        <pc:spChg chg="del">
          <ac:chgData name="Al Friend" userId="e5ed79da-d858-46d4-9eed-a7a24903f2de" providerId="ADAL" clId="{66FE348F-243B-45F1-817C-ACD11198848F}" dt="2024-11-19T10:22:22.078" v="1764" actId="478"/>
          <ac:spMkLst>
            <pc:docMk/>
            <pc:sldMk cId="2411660748" sldId="832"/>
            <ac:spMk id="37" creationId="{D1DD8C35-F278-4C99-90DE-19CCA4DEF251}"/>
          </ac:spMkLst>
        </pc:spChg>
        <pc:cxnChg chg="mod">
          <ac:chgData name="Al Friend" userId="e5ed79da-d858-46d4-9eed-a7a24903f2de" providerId="ADAL" clId="{66FE348F-243B-45F1-817C-ACD11198848F}" dt="2024-11-19T10:22:10.445" v="1757" actId="478"/>
          <ac:cxnSpMkLst>
            <pc:docMk/>
            <pc:sldMk cId="2411660748" sldId="832"/>
            <ac:cxnSpMk id="5" creationId="{74743580-1BBD-44D1-9B4B-3FCD69A573CA}"/>
          </ac:cxnSpMkLst>
        </pc:cxnChg>
        <pc:cxnChg chg="mod">
          <ac:chgData name="Al Friend" userId="e5ed79da-d858-46d4-9eed-a7a24903f2de" providerId="ADAL" clId="{66FE348F-243B-45F1-817C-ACD11198848F}" dt="2024-11-19T10:22:10.445" v="1757" actId="478"/>
          <ac:cxnSpMkLst>
            <pc:docMk/>
            <pc:sldMk cId="2411660748" sldId="832"/>
            <ac:cxnSpMk id="9" creationId="{4A59694F-BFA9-47E0-AA51-53E4E5936D1D}"/>
          </ac:cxnSpMkLst>
        </pc:cxnChg>
      </pc:sldChg>
    </pc:docChg>
  </pc:docChgLst>
  <pc:docChgLst>
    <pc:chgData name="Al Friend" userId="e5ed79da-d858-46d4-9eed-a7a24903f2de" providerId="ADAL" clId="{37F926BA-00D2-44DD-8A38-012ED60BCDBF}"/>
    <pc:docChg chg="undo custSel modSld">
      <pc:chgData name="Al Friend" userId="e5ed79da-d858-46d4-9eed-a7a24903f2de" providerId="ADAL" clId="{37F926BA-00D2-44DD-8A38-012ED60BCDBF}" dt="2024-09-28T20:54:03.109" v="106" actId="20577"/>
      <pc:docMkLst>
        <pc:docMk/>
      </pc:docMkLst>
      <pc:sldChg chg="mod modShow">
        <pc:chgData name="Al Friend" userId="e5ed79da-d858-46d4-9eed-a7a24903f2de" providerId="ADAL" clId="{37F926BA-00D2-44DD-8A38-012ED60BCDBF}" dt="2024-09-28T10:31:35.901" v="0" actId="729"/>
        <pc:sldMkLst>
          <pc:docMk/>
          <pc:sldMk cId="3436463184" sldId="260"/>
        </pc:sldMkLst>
      </pc:sldChg>
      <pc:sldChg chg="modSp">
        <pc:chgData name="Al Friend" userId="e5ed79da-d858-46d4-9eed-a7a24903f2de" providerId="ADAL" clId="{37F926BA-00D2-44DD-8A38-012ED60BCDBF}" dt="2024-09-28T14:23:02.533" v="65" actId="20577"/>
        <pc:sldMkLst>
          <pc:docMk/>
          <pc:sldMk cId="2723771124" sldId="441"/>
        </pc:sldMkLst>
        <pc:spChg chg="mod">
          <ac:chgData name="Al Friend" userId="e5ed79da-d858-46d4-9eed-a7a24903f2de" providerId="ADAL" clId="{37F926BA-00D2-44DD-8A38-012ED60BCDBF}" dt="2024-09-28T14:23:02.533" v="65" actId="20577"/>
          <ac:spMkLst>
            <pc:docMk/>
            <pc:sldMk cId="2723771124" sldId="441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14:34:29.588" v="85" actId="1076"/>
        <pc:sldMkLst>
          <pc:docMk/>
          <pc:sldMk cId="955029639" sldId="446"/>
        </pc:sldMkLst>
        <pc:spChg chg="mod">
          <ac:chgData name="Al Friend" userId="e5ed79da-d858-46d4-9eed-a7a24903f2de" providerId="ADAL" clId="{37F926BA-00D2-44DD-8A38-012ED60BCDBF}" dt="2024-09-28T14:34:29.588" v="85" actId="1076"/>
          <ac:spMkLst>
            <pc:docMk/>
            <pc:sldMk cId="955029639" sldId="446"/>
            <ac:spMk id="4" creationId="{AEA6DA72-342C-5C4F-0234-290FC2ACD1BE}"/>
          </ac:spMkLst>
        </pc:spChg>
      </pc:sldChg>
      <pc:sldChg chg="modSp">
        <pc:chgData name="Al Friend" userId="e5ed79da-d858-46d4-9eed-a7a24903f2de" providerId="ADAL" clId="{37F926BA-00D2-44DD-8A38-012ED60BCDBF}" dt="2024-09-28T20:52:07.729" v="86" actId="207"/>
        <pc:sldMkLst>
          <pc:docMk/>
          <pc:sldMk cId="4222611681" sldId="449"/>
        </pc:sldMkLst>
        <pc:spChg chg="mod">
          <ac:chgData name="Al Friend" userId="e5ed79da-d858-46d4-9eed-a7a24903f2de" providerId="ADAL" clId="{37F926BA-00D2-44DD-8A38-012ED60BCDBF}" dt="2024-09-28T20:52:07.729" v="86" actId="207"/>
          <ac:spMkLst>
            <pc:docMk/>
            <pc:sldMk cId="4222611681" sldId="449"/>
            <ac:spMk id="8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52.448" v="90" actId="207"/>
        <pc:sldMkLst>
          <pc:docMk/>
          <pc:sldMk cId="3407202451" sldId="452"/>
        </pc:sldMkLst>
        <pc:spChg chg="mod">
          <ac:chgData name="Al Friend" userId="e5ed79da-d858-46d4-9eed-a7a24903f2de" providerId="ADAL" clId="{37F926BA-00D2-44DD-8A38-012ED60BCDBF}" dt="2024-09-28T20:52:52.448" v="90" actId="207"/>
          <ac:spMkLst>
            <pc:docMk/>
            <pc:sldMk cId="3407202451" sldId="452"/>
            <ac:spMk id="11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3:29.580" v="94" actId="207"/>
        <pc:sldMkLst>
          <pc:docMk/>
          <pc:sldMk cId="1681721792" sldId="453"/>
        </pc:sldMkLst>
        <pc:spChg chg="mod">
          <ac:chgData name="Al Friend" userId="e5ed79da-d858-46d4-9eed-a7a24903f2de" providerId="ADAL" clId="{37F926BA-00D2-44DD-8A38-012ED60BCDBF}" dt="2024-09-28T20:53:29.580" v="94" actId="207"/>
          <ac:spMkLst>
            <pc:docMk/>
            <pc:sldMk cId="1681721792" sldId="453"/>
            <ac:spMk id="7" creationId="{DF4BA8FF-524A-4C13-87BF-68801971FA28}"/>
          </ac:spMkLst>
        </pc:spChg>
      </pc:sldChg>
      <pc:sldChg chg="modSp">
        <pc:chgData name="Al Friend" userId="e5ed79da-d858-46d4-9eed-a7a24903f2de" providerId="ADAL" clId="{37F926BA-00D2-44DD-8A38-012ED60BCDBF}" dt="2024-09-28T20:52:38.156" v="88" actId="207"/>
        <pc:sldMkLst>
          <pc:docMk/>
          <pc:sldMk cId="1083383636" sldId="468"/>
        </pc:sldMkLst>
        <pc:spChg chg="mod">
          <ac:chgData name="Al Friend" userId="e5ed79da-d858-46d4-9eed-a7a24903f2de" providerId="ADAL" clId="{37F926BA-00D2-44DD-8A38-012ED60BCDBF}" dt="2024-09-28T20:52:18.206" v="87" actId="207"/>
          <ac:spMkLst>
            <pc:docMk/>
            <pc:sldMk cId="1083383636" sldId="468"/>
            <ac:spMk id="8" creationId="{DF4BA8FF-524A-4C13-87BF-68801971FA28}"/>
          </ac:spMkLst>
        </pc:spChg>
        <pc:spChg chg="mod">
          <ac:chgData name="Al Friend" userId="e5ed79da-d858-46d4-9eed-a7a24903f2de" providerId="ADAL" clId="{37F926BA-00D2-44DD-8A38-012ED60BCDBF}" dt="2024-09-28T20:52:38.156" v="88" actId="207"/>
          <ac:spMkLst>
            <pc:docMk/>
            <pc:sldMk cId="1083383636" sldId="468"/>
            <ac:spMk id="9" creationId="{DF4BA8FF-524A-4C13-87BF-68801971FA28}"/>
          </ac:spMkLst>
        </pc:spChg>
      </pc:sldChg>
      <pc:sldChg chg="modSp mod modAnim">
        <pc:chgData name="Al Friend" userId="e5ed79da-d858-46d4-9eed-a7a24903f2de" providerId="ADAL" clId="{37F926BA-00D2-44DD-8A38-012ED60BCDBF}" dt="2024-09-28T14:22:46.384" v="51"/>
        <pc:sldMkLst>
          <pc:docMk/>
          <pc:sldMk cId="818983537" sldId="471"/>
        </pc:sldMkLst>
        <pc:spChg chg="mod">
          <ac:chgData name="Al Friend" userId="e5ed79da-d858-46d4-9eed-a7a24903f2de" providerId="ADAL" clId="{37F926BA-00D2-44DD-8A38-012ED60BCDBF}" dt="2024-09-28T14:21:33.650" v="30" actId="20577"/>
          <ac:spMkLst>
            <pc:docMk/>
            <pc:sldMk cId="818983537" sldId="471"/>
            <ac:spMk id="3" creationId="{E4EE7085-4C5B-409B-8843-A8A3D3CB6E90}"/>
          </ac:spMkLst>
        </pc:spChg>
        <pc:spChg chg="mod">
          <ac:chgData name="Al Friend" userId="e5ed79da-d858-46d4-9eed-a7a24903f2de" providerId="ADAL" clId="{37F926BA-00D2-44DD-8A38-012ED60BCDBF}" dt="2024-09-28T14:22:01.261" v="36" actId="14100"/>
          <ac:spMkLst>
            <pc:docMk/>
            <pc:sldMk cId="818983537" sldId="471"/>
            <ac:spMk id="12" creationId="{47DDF0B2-A520-4AA2-A4DF-C894D27E74F3}"/>
          </ac:spMkLst>
        </pc:spChg>
      </pc:sldChg>
      <pc:sldChg chg="modSp mod">
        <pc:chgData name="Al Friend" userId="e5ed79da-d858-46d4-9eed-a7a24903f2de" providerId="ADAL" clId="{37F926BA-00D2-44DD-8A38-012ED60BCDBF}" dt="2024-09-28T20:53:58.036" v="102" actId="20577"/>
        <pc:sldMkLst>
          <pc:docMk/>
          <pc:sldMk cId="2797075726" sldId="543"/>
        </pc:sldMkLst>
        <pc:spChg chg="mod">
          <ac:chgData name="Al Friend" userId="e5ed79da-d858-46d4-9eed-a7a24903f2de" providerId="ADAL" clId="{37F926BA-00D2-44DD-8A38-012ED60BCDBF}" dt="2024-09-28T20:53:58.036" v="102" actId="20577"/>
          <ac:spMkLst>
            <pc:docMk/>
            <pc:sldMk cId="2797075726" sldId="543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4:03.109" v="106" actId="20577"/>
        <pc:sldMkLst>
          <pc:docMk/>
          <pc:sldMk cId="927004980" sldId="544"/>
        </pc:sldMkLst>
        <pc:spChg chg="mod">
          <ac:chgData name="Al Friend" userId="e5ed79da-d858-46d4-9eed-a7a24903f2de" providerId="ADAL" clId="{37F926BA-00D2-44DD-8A38-012ED60BCDBF}" dt="2024-09-28T20:54:03.109" v="106" actId="20577"/>
          <ac:spMkLst>
            <pc:docMk/>
            <pc:sldMk cId="927004980" sldId="544"/>
            <ac:spMk id="3" creationId="{E4EE7085-4C5B-409B-8843-A8A3D3CB6E90}"/>
          </ac:spMkLst>
        </pc:spChg>
      </pc:sldChg>
      <pc:sldChg chg="modSp mod">
        <pc:chgData name="Al Friend" userId="e5ed79da-d858-46d4-9eed-a7a24903f2de" providerId="ADAL" clId="{37F926BA-00D2-44DD-8A38-012ED60BCDBF}" dt="2024-09-28T20:53:42.764" v="98" actId="20577"/>
        <pc:sldMkLst>
          <pc:docMk/>
          <pc:sldMk cId="3936275849" sldId="545"/>
        </pc:sldMkLst>
        <pc:spChg chg="mod">
          <ac:chgData name="Al Friend" userId="e5ed79da-d858-46d4-9eed-a7a24903f2de" providerId="ADAL" clId="{37F926BA-00D2-44DD-8A38-012ED60BCDBF}" dt="2024-09-28T20:53:42.764" v="98" actId="20577"/>
          <ac:spMkLst>
            <pc:docMk/>
            <pc:sldMk cId="3936275849" sldId="545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20:53:14.630" v="92" actId="207"/>
        <pc:sldMkLst>
          <pc:docMk/>
          <pc:sldMk cId="1563702757" sldId="574"/>
        </pc:sldMkLst>
        <pc:spChg chg="mod">
          <ac:chgData name="Al Friend" userId="e5ed79da-d858-46d4-9eed-a7a24903f2de" providerId="ADAL" clId="{37F926BA-00D2-44DD-8A38-012ED60BCDBF}" dt="2024-09-28T20:53:14.630" v="92" actId="207"/>
          <ac:spMkLst>
            <pc:docMk/>
            <pc:sldMk cId="1563702757" sldId="574"/>
            <ac:spMk id="8" creationId="{B283BD82-FC96-C90C-169D-C505080B3876}"/>
          </ac:spMkLst>
        </pc:spChg>
      </pc:sldChg>
      <pc:sldChg chg="modSp mod">
        <pc:chgData name="Al Friend" userId="e5ed79da-d858-46d4-9eed-a7a24903f2de" providerId="ADAL" clId="{37F926BA-00D2-44DD-8A38-012ED60BCDBF}" dt="2024-09-28T14:23:20.124" v="76" actId="20577"/>
        <pc:sldMkLst>
          <pc:docMk/>
          <pc:sldMk cId="1343084538" sldId="669"/>
        </pc:sldMkLst>
        <pc:spChg chg="mod">
          <ac:chgData name="Al Friend" userId="e5ed79da-d858-46d4-9eed-a7a24903f2de" providerId="ADAL" clId="{37F926BA-00D2-44DD-8A38-012ED60BCDBF}" dt="2024-09-28T14:23:20.124" v="76" actId="20577"/>
          <ac:spMkLst>
            <pc:docMk/>
            <pc:sldMk cId="1343084538" sldId="669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12:51.552" v="9" actId="20577"/>
        <pc:sldMkLst>
          <pc:docMk/>
          <pc:sldMk cId="4089413313" sldId="688"/>
        </pc:sldMkLst>
        <pc:spChg chg="mod">
          <ac:chgData name="Al Friend" userId="e5ed79da-d858-46d4-9eed-a7a24903f2de" providerId="ADAL" clId="{37F926BA-00D2-44DD-8A38-012ED60BCDBF}" dt="2024-09-28T14:12:51.552" v="9" actId="20577"/>
          <ac:spMkLst>
            <pc:docMk/>
            <pc:sldMk cId="4089413313" sldId="688"/>
            <ac:spMk id="3" creationId="{141DFD40-5B60-02A6-A1F0-71163A85F354}"/>
          </ac:spMkLst>
        </pc:spChg>
      </pc:sldChg>
      <pc:sldChg chg="modSp mod">
        <pc:chgData name="Al Friend" userId="e5ed79da-d858-46d4-9eed-a7a24903f2de" providerId="ADAL" clId="{37F926BA-00D2-44DD-8A38-012ED60BCDBF}" dt="2024-09-28T14:22:14.010" v="45" actId="20577"/>
        <pc:sldMkLst>
          <pc:docMk/>
          <pc:sldMk cId="3019406255" sldId="713"/>
        </pc:sldMkLst>
        <pc:spChg chg="mod">
          <ac:chgData name="Al Friend" userId="e5ed79da-d858-46d4-9eed-a7a24903f2de" providerId="ADAL" clId="{37F926BA-00D2-44DD-8A38-012ED60BCDBF}" dt="2024-09-28T14:22:14.010" v="45" actId="20577"/>
          <ac:spMkLst>
            <pc:docMk/>
            <pc:sldMk cId="3019406255" sldId="713"/>
            <ac:spMk id="3" creationId="{E4EE7085-4C5B-409B-8843-A8A3D3CB6E90}"/>
          </ac:spMkLst>
        </pc:spChg>
      </pc:sldChg>
      <pc:sldChg chg="modSp">
        <pc:chgData name="Al Friend" userId="e5ed79da-d858-46d4-9eed-a7a24903f2de" providerId="ADAL" clId="{37F926BA-00D2-44DD-8A38-012ED60BCDBF}" dt="2024-09-28T14:23:35.101" v="84" actId="20577"/>
        <pc:sldMkLst>
          <pc:docMk/>
          <pc:sldMk cId="3294101025" sldId="742"/>
        </pc:sldMkLst>
        <pc:spChg chg="mod">
          <ac:chgData name="Al Friend" userId="e5ed79da-d858-46d4-9eed-a7a24903f2de" providerId="ADAL" clId="{37F926BA-00D2-44DD-8A38-012ED60BCDBF}" dt="2024-09-28T14:23:35.101" v="84" actId="20577"/>
          <ac:spMkLst>
            <pc:docMk/>
            <pc:sldMk cId="3294101025" sldId="742"/>
            <ac:spMk id="3" creationId="{95A0844E-7BAE-4F4A-A1DA-DD7BE74B9B74}"/>
          </ac:spMkLst>
        </pc:spChg>
      </pc:sldChg>
      <pc:sldChg chg="modSp mod modAnim">
        <pc:chgData name="Al Friend" userId="e5ed79da-d858-46d4-9eed-a7a24903f2de" providerId="ADAL" clId="{37F926BA-00D2-44DD-8A38-012ED60BCDBF}" dt="2024-09-28T13:35:40.599" v="7"/>
        <pc:sldMkLst>
          <pc:docMk/>
          <pc:sldMk cId="2467989209" sldId="775"/>
        </pc:sldMkLst>
        <pc:spChg chg="mod ord">
          <ac:chgData name="Al Friend" userId="e5ed79da-d858-46d4-9eed-a7a24903f2de" providerId="ADAL" clId="{37F926BA-00D2-44DD-8A38-012ED60BCDBF}" dt="2024-09-28T13:34:28.865" v="4" actId="13244"/>
          <ac:spMkLst>
            <pc:docMk/>
            <pc:sldMk cId="2467989209" sldId="775"/>
            <ac:spMk id="7" creationId="{AE81BECE-3CD0-369A-52FF-49AEA36FC586}"/>
          </ac:spMkLst>
        </pc:spChg>
        <pc:spChg chg="mod">
          <ac:chgData name="Al Friend" userId="e5ed79da-d858-46d4-9eed-a7a24903f2de" providerId="ADAL" clId="{37F926BA-00D2-44DD-8A38-012ED60BCDBF}" dt="2024-09-28T13:34:11.827" v="1" actId="208"/>
          <ac:spMkLst>
            <pc:docMk/>
            <pc:sldMk cId="2467989209" sldId="775"/>
            <ac:spMk id="20" creationId="{CE0478C3-5F85-4F8D-AAFC-F12F58437907}"/>
          </ac:spMkLst>
        </pc:spChg>
        <pc:spChg chg="mod">
          <ac:chgData name="Al Friend" userId="e5ed79da-d858-46d4-9eed-a7a24903f2de" providerId="ADAL" clId="{37F926BA-00D2-44DD-8A38-012ED60BCDBF}" dt="2024-09-28T13:34:20.424" v="2" actId="208"/>
          <ac:spMkLst>
            <pc:docMk/>
            <pc:sldMk cId="2467989209" sldId="775"/>
            <ac:spMk id="21" creationId="{BE13FF1D-AE89-48DE-9545-FC614FA1848F}"/>
          </ac:spMkLst>
        </pc:sp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(40%)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(25%)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C2AC2DB-DA7B-4EE8-A271-F42910EF38FA}">
      <dgm:prSet phldrT="[Text]"/>
      <dgm:spPr/>
      <dgm:t>
        <a:bodyPr/>
        <a:lstStyle/>
        <a:p>
          <a:r>
            <a:rPr lang="en-US" dirty="0"/>
            <a:t>WDD</a:t>
          </a:r>
        </a:p>
      </dgm:t>
    </dgm:pt>
    <dgm:pt modelId="{4DCD8EEA-C4AA-404D-A26F-F433BB0189EA}" type="parTrans" cxnId="{F4016BC7-2E72-4F45-A906-6E7F3BDA4E2F}">
      <dgm:prSet/>
      <dgm:spPr/>
      <dgm:t>
        <a:bodyPr/>
        <a:lstStyle/>
        <a:p>
          <a:endParaRPr lang="en-US"/>
        </a:p>
      </dgm:t>
    </dgm:pt>
    <dgm:pt modelId="{E3247148-B6B0-4C23-B610-041B2044E035}" type="sibTrans" cxnId="{F4016BC7-2E72-4F45-A906-6E7F3BDA4E2F}">
      <dgm:prSet/>
      <dgm:spPr/>
      <dgm:t>
        <a:bodyPr/>
        <a:lstStyle/>
        <a:p>
          <a:endParaRPr lang="en-US"/>
        </a:p>
      </dgm:t>
    </dgm:pt>
    <dgm:pt modelId="{6F17941D-CCAD-4AF8-9198-4E8B5F9AEDC2}">
      <dgm:prSet phldrT="[Text]"/>
      <dgm:spPr/>
      <dgm:t>
        <a:bodyPr/>
        <a:lstStyle/>
        <a:p>
          <a:r>
            <a:rPr lang="en-US" dirty="0"/>
            <a:t>Web Design and Development (25%)</a:t>
          </a:r>
        </a:p>
      </dgm:t>
    </dgm:pt>
    <dgm:pt modelId="{6A62EC5C-257B-4078-AC75-009164CBD245}" type="parTrans" cxnId="{9A2AE9EC-1703-4071-9D5B-2F76EC9F4AA5}">
      <dgm:prSet/>
      <dgm:spPr/>
      <dgm:t>
        <a:bodyPr/>
        <a:lstStyle/>
        <a:p>
          <a:endParaRPr lang="en-US"/>
        </a:p>
      </dgm:t>
    </dgm:pt>
    <dgm:pt modelId="{6908D1C2-C5D8-437D-AE20-3870EC3D4B13}" type="sibTrans" cxnId="{9A2AE9EC-1703-4071-9D5B-2F76EC9F4AA5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(10%)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dirty="0"/>
            <a:t>Sys</a:t>
          </a:r>
          <a:endParaRPr lang="en-US" b="1" dirty="0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4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4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4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4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D4F01D1E-88B7-466D-B76A-F726FF7DE3F8}" type="pres">
      <dgm:prSet presAssocID="{4C2AC2DB-DA7B-4EE8-A271-F42910EF38FA}" presName="composite" presStyleCnt="0"/>
      <dgm:spPr/>
    </dgm:pt>
    <dgm:pt modelId="{3451A250-69C4-4911-A975-CCB8D5F6053B}" type="pres">
      <dgm:prSet presAssocID="{4C2AC2DB-DA7B-4EE8-A271-F42910EF38FA}" presName="parentText" presStyleLbl="alignNode1" presStyleIdx="2" presStyleCnt="4">
        <dgm:presLayoutVars>
          <dgm:chMax val="1"/>
          <dgm:bulletEnabled val="1"/>
        </dgm:presLayoutVars>
      </dgm:prSet>
      <dgm:spPr/>
    </dgm:pt>
    <dgm:pt modelId="{56AFEC8A-7D45-4965-A718-64DE087BA59E}" type="pres">
      <dgm:prSet presAssocID="{4C2AC2DB-DA7B-4EE8-A271-F42910EF38FA}" presName="descendantText" presStyleLbl="alignAcc1" presStyleIdx="2" presStyleCnt="4">
        <dgm:presLayoutVars>
          <dgm:bulletEnabled val="1"/>
        </dgm:presLayoutVars>
      </dgm:prSet>
      <dgm:spPr/>
    </dgm:pt>
    <dgm:pt modelId="{E061B53C-41F2-4FB1-8AB8-871078ECF09F}" type="pres">
      <dgm:prSet presAssocID="{E3247148-B6B0-4C23-B610-041B2044E035}" presName="sp" presStyleCnt="0"/>
      <dgm:spPr/>
    </dgm:pt>
    <dgm:pt modelId="{89371C0B-1BC9-410A-A890-27274727CC89}" type="pres">
      <dgm:prSet presAssocID="{4A3955F4-B1A6-4812-98ED-2D6D02D94E35}" presName="composite" presStyleCnt="0"/>
      <dgm:spPr/>
    </dgm:pt>
    <dgm:pt modelId="{FC3BC805-9B18-48D9-A4F4-4BE17D54A28E}" type="pres">
      <dgm:prSet presAssocID="{4A3955F4-B1A6-4812-98ED-2D6D02D94E35}" presName="parentText" presStyleLbl="alignNode1" presStyleIdx="3" presStyleCnt="4">
        <dgm:presLayoutVars>
          <dgm:chMax val="1"/>
          <dgm:bulletEnabled val="1"/>
        </dgm:presLayoutVars>
      </dgm:prSet>
      <dgm:spPr/>
    </dgm:pt>
    <dgm:pt modelId="{DEB3B5C2-DCC9-444C-A40C-E0CEA06D8FF2}" type="pres">
      <dgm:prSet presAssocID="{4A3955F4-B1A6-4812-98ED-2D6D02D94E35}" presName="descendantText" presStyleLbl="alignAcc1" presStyleIdx="3" presStyleCnt="4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75D9DC0C-11C7-49DD-8A71-811F74721BA7}" type="presOf" srcId="{4C2AC2DB-DA7B-4EE8-A271-F42910EF38FA}" destId="{3451A250-69C4-4911-A975-CCB8D5F6053B}" srcOrd="0" destOrd="0" presId="urn:microsoft.com/office/officeart/2005/8/layout/chevron2"/>
    <dgm:cxn modelId="{0113120F-3FE7-4154-8079-D7AA5B4E9BD0}" type="presOf" srcId="{6F17941D-CCAD-4AF8-9198-4E8B5F9AEDC2}" destId="{56AFEC8A-7D45-4965-A718-64DE087BA59E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4A3955F4-B1A6-4812-98ED-2D6D02D94E35}" destId="{E2BA0B41-F146-425E-9754-1E81B83EDF8B}" srcOrd="0" destOrd="0" parTransId="{09E005FD-F987-4EBD-9D26-CE4C06669AB5}" sibTransId="{017B98FE-F345-4459-B767-E6B696310854}"/>
    <dgm:cxn modelId="{E1577B58-8BFA-4B02-9737-EE277E89C7A2}" type="presOf" srcId="{E2BA0B41-F146-425E-9754-1E81B83EDF8B}" destId="{DEB3B5C2-DCC9-444C-A40C-E0CEA06D8FF2}" srcOrd="0" destOrd="0" presId="urn:microsoft.com/office/officeart/2005/8/layout/chevron2"/>
    <dgm:cxn modelId="{7E5A0596-4D16-4207-B5F3-C2FD778C5412}" srcId="{AADFB80D-C2E8-416C-B522-D5F6D93F18D7}" destId="{4A3955F4-B1A6-4812-98ED-2D6D02D94E35}" srcOrd="3" destOrd="0" parTransId="{1EF809BA-BB9B-41F6-9A35-2C78CE3A0913}" sibTransId="{10EB35A1-EA5F-40EF-95CA-BDAB4D957484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F4016BC7-2E72-4F45-A906-6E7F3BDA4E2F}" srcId="{AADFB80D-C2E8-416C-B522-D5F6D93F18D7}" destId="{4C2AC2DB-DA7B-4EE8-A271-F42910EF38FA}" srcOrd="2" destOrd="0" parTransId="{4DCD8EEA-C4AA-404D-A26F-F433BB0189EA}" sibTransId="{E3247148-B6B0-4C23-B610-041B2044E035}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9A2AE9EC-1703-4071-9D5B-2F76EC9F4AA5}" srcId="{4C2AC2DB-DA7B-4EE8-A271-F42910EF38FA}" destId="{6F17941D-CCAD-4AF8-9198-4E8B5F9AEDC2}" srcOrd="0" destOrd="0" parTransId="{6A62EC5C-257B-4078-AC75-009164CBD245}" sibTransId="{6908D1C2-C5D8-437D-AE20-3870EC3D4B13}"/>
    <dgm:cxn modelId="{597912EF-E408-4BB7-9C85-9F209D456791}" type="presOf" srcId="{4A3955F4-B1A6-4812-98ED-2D6D02D94E35}" destId="{FC3BC805-9B18-48D9-A4F4-4BE17D54A28E}" srcOrd="0" destOrd="0" presId="urn:microsoft.com/office/officeart/2005/8/layout/chevron2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EAF4121D-00B1-46BD-B1F6-93EB6FBED3D3}" type="presParOf" srcId="{7EBBDEE6-A55E-47FA-9020-5BC46200AFFC}" destId="{D4F01D1E-88B7-466D-B76A-F726FF7DE3F8}" srcOrd="4" destOrd="0" presId="urn:microsoft.com/office/officeart/2005/8/layout/chevron2"/>
    <dgm:cxn modelId="{460F7729-81B3-46BB-891B-6E4175CCD089}" type="presParOf" srcId="{D4F01D1E-88B7-466D-B76A-F726FF7DE3F8}" destId="{3451A250-69C4-4911-A975-CCB8D5F6053B}" srcOrd="0" destOrd="0" presId="urn:microsoft.com/office/officeart/2005/8/layout/chevron2"/>
    <dgm:cxn modelId="{A48AB365-FFFF-4401-96B5-C1A6F80EE146}" type="presParOf" srcId="{D4F01D1E-88B7-466D-B76A-F726FF7DE3F8}" destId="{56AFEC8A-7D45-4965-A718-64DE087BA59E}" srcOrd="1" destOrd="0" presId="urn:microsoft.com/office/officeart/2005/8/layout/chevron2"/>
    <dgm:cxn modelId="{A114524B-CDF1-4D77-9C13-30CC18B34AFA}" type="presParOf" srcId="{7EBBDEE6-A55E-47FA-9020-5BC46200AFFC}" destId="{E061B53C-41F2-4FB1-8AB8-871078ECF09F}" srcOrd="5" destOrd="0" presId="urn:microsoft.com/office/officeart/2005/8/layout/chevron2"/>
    <dgm:cxn modelId="{AA8B150E-49B0-4E4E-A524-3300C932E6C9}" type="presParOf" srcId="{7EBBDEE6-A55E-47FA-9020-5BC46200AFFC}" destId="{89371C0B-1BC9-410A-A890-27274727CC89}" srcOrd="6" destOrd="0" presId="urn:microsoft.com/office/officeart/2005/8/layout/chevron2"/>
    <dgm:cxn modelId="{69626FD0-CF2C-4646-BB72-23A5794E309F}" type="presParOf" srcId="{89371C0B-1BC9-410A-A890-27274727CC89}" destId="{FC3BC805-9B18-48D9-A4F4-4BE17D54A28E}" srcOrd="0" destOrd="0" presId="urn:microsoft.com/office/officeart/2005/8/layout/chevron2"/>
    <dgm:cxn modelId="{A5FF9F77-DE54-40D0-9805-1272A2C4D196}" type="presParOf" srcId="{89371C0B-1BC9-410A-A890-27274727CC89}" destId="{DEB3B5C2-DCC9-444C-A40C-E0CEA06D8FF2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AADFB80D-C2E8-416C-B522-D5F6D93F18D7}" type="doc">
      <dgm:prSet loTypeId="urn:microsoft.com/office/officeart/2005/8/layout/chevron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13A3E740-D063-442F-85E3-8C13FFBDAFFB}">
      <dgm:prSet phldrT="[Text]"/>
      <dgm:spPr/>
      <dgm:t>
        <a:bodyPr/>
        <a:lstStyle/>
        <a:p>
          <a:r>
            <a:rPr lang="en-US" dirty="0"/>
            <a:t>SDD</a:t>
          </a:r>
        </a:p>
      </dgm:t>
    </dgm:pt>
    <dgm:pt modelId="{055E1BD7-FB8E-4E56-9F39-EF9F6386A053}" type="parTrans" cxnId="{1B5B31EC-2D9A-481F-92B4-9BD3DD315797}">
      <dgm:prSet/>
      <dgm:spPr/>
      <dgm:t>
        <a:bodyPr/>
        <a:lstStyle/>
        <a:p>
          <a:endParaRPr lang="en-US"/>
        </a:p>
      </dgm:t>
    </dgm:pt>
    <dgm:pt modelId="{87670CDC-835B-4F9F-927F-1317C8E87F86}" type="sibTrans" cxnId="{1B5B31EC-2D9A-481F-92B4-9BD3DD315797}">
      <dgm:prSet/>
      <dgm:spPr/>
      <dgm:t>
        <a:bodyPr/>
        <a:lstStyle/>
        <a:p>
          <a:endParaRPr lang="en-US"/>
        </a:p>
      </dgm:t>
    </dgm:pt>
    <dgm:pt modelId="{AC2B0C85-A34A-449C-BDB1-A298878DE704}">
      <dgm:prSet phldrT="[Text]"/>
      <dgm:spPr/>
      <dgm:t>
        <a:bodyPr/>
        <a:lstStyle/>
        <a:p>
          <a:r>
            <a:rPr lang="en-US" dirty="0"/>
            <a:t>Software Design and Development (54%)</a:t>
          </a:r>
        </a:p>
      </dgm:t>
    </dgm:pt>
    <dgm:pt modelId="{E5225F41-044B-4F7C-A813-74912B7609F7}" type="parTrans" cxnId="{A2F04726-03B2-41D7-AC39-4EB0FD25F0DB}">
      <dgm:prSet/>
      <dgm:spPr/>
      <dgm:t>
        <a:bodyPr/>
        <a:lstStyle/>
        <a:p>
          <a:endParaRPr lang="en-US"/>
        </a:p>
      </dgm:t>
    </dgm:pt>
    <dgm:pt modelId="{C96E9F27-EE7F-4F89-BD19-DC4C6EA4193D}" type="sibTrans" cxnId="{A2F04726-03B2-41D7-AC39-4EB0FD25F0DB}">
      <dgm:prSet/>
      <dgm:spPr/>
      <dgm:t>
        <a:bodyPr/>
        <a:lstStyle/>
        <a:p>
          <a:endParaRPr lang="en-US"/>
        </a:p>
      </dgm:t>
    </dgm:pt>
    <dgm:pt modelId="{711BDD39-3FCE-427A-B0DC-2C28CEED9EDF}">
      <dgm:prSet phldrT="[Text]"/>
      <dgm:spPr/>
      <dgm:t>
        <a:bodyPr/>
        <a:lstStyle/>
        <a:p>
          <a:r>
            <a:rPr lang="en-US" dirty="0"/>
            <a:t>DDD</a:t>
          </a:r>
        </a:p>
      </dgm:t>
    </dgm:pt>
    <dgm:pt modelId="{2D0B9227-5F25-49F4-84E9-F7E211C285CA}" type="parTrans" cxnId="{07BC019F-EA5F-4290-A7F2-F044F5CF5F67}">
      <dgm:prSet/>
      <dgm:spPr/>
      <dgm:t>
        <a:bodyPr/>
        <a:lstStyle/>
        <a:p>
          <a:endParaRPr lang="en-US"/>
        </a:p>
      </dgm:t>
    </dgm:pt>
    <dgm:pt modelId="{56806687-EA3D-424E-8880-B9427A94FF7E}" type="sibTrans" cxnId="{07BC019F-EA5F-4290-A7F2-F044F5CF5F67}">
      <dgm:prSet/>
      <dgm:spPr/>
      <dgm:t>
        <a:bodyPr/>
        <a:lstStyle/>
        <a:p>
          <a:endParaRPr lang="en-US"/>
        </a:p>
      </dgm:t>
    </dgm:pt>
    <dgm:pt modelId="{856C5D97-053A-4768-924C-7BBED1694139}">
      <dgm:prSet phldrT="[Text]"/>
      <dgm:spPr/>
      <dgm:t>
        <a:bodyPr/>
        <a:lstStyle/>
        <a:p>
          <a:r>
            <a:rPr lang="en-US" dirty="0"/>
            <a:t>Database Design and Development (33%)</a:t>
          </a:r>
        </a:p>
      </dgm:t>
    </dgm:pt>
    <dgm:pt modelId="{5882EAA0-9B73-4D58-9B28-101A1A118DA7}" type="parTrans" cxnId="{5ED434D9-CD48-4632-9238-0AD1DC8B7F67}">
      <dgm:prSet/>
      <dgm:spPr/>
      <dgm:t>
        <a:bodyPr/>
        <a:lstStyle/>
        <a:p>
          <a:endParaRPr lang="en-US"/>
        </a:p>
      </dgm:t>
    </dgm:pt>
    <dgm:pt modelId="{FB282A4C-1B09-4A3E-BA59-953ECF9E16C0}" type="sibTrans" cxnId="{5ED434D9-CD48-4632-9238-0AD1DC8B7F67}">
      <dgm:prSet/>
      <dgm:spPr/>
      <dgm:t>
        <a:bodyPr/>
        <a:lstStyle/>
        <a:p>
          <a:endParaRPr lang="en-US"/>
        </a:p>
      </dgm:t>
    </dgm:pt>
    <dgm:pt modelId="{4A3955F4-B1A6-4812-98ED-2D6D02D94E35}">
      <dgm:prSet phldrT="[Text]"/>
      <dgm:spPr/>
      <dgm:t>
        <a:bodyPr/>
        <a:lstStyle/>
        <a:p>
          <a:r>
            <a:rPr lang="en-US" b="1" dirty="0">
              <a:latin typeface="+mn-lt"/>
            </a:rPr>
            <a:t>Assignment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⅓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1EF809BA-BB9B-41F6-9A35-2C78CE3A0913}" type="parTrans" cxnId="{7E5A0596-4D16-4207-B5F3-C2FD778C5412}">
      <dgm:prSet/>
      <dgm:spPr/>
      <dgm:t>
        <a:bodyPr/>
        <a:lstStyle/>
        <a:p>
          <a:endParaRPr lang="en-US"/>
        </a:p>
      </dgm:t>
    </dgm:pt>
    <dgm:pt modelId="{10EB35A1-EA5F-40EF-95CA-BDAB4D957484}" type="sibTrans" cxnId="{7E5A0596-4D16-4207-B5F3-C2FD778C5412}">
      <dgm:prSet/>
      <dgm:spPr/>
      <dgm:t>
        <a:bodyPr/>
        <a:lstStyle/>
        <a:p>
          <a:endParaRPr lang="en-US"/>
        </a:p>
      </dgm:t>
    </dgm:pt>
    <dgm:pt modelId="{4C515B8D-87D1-4362-95C3-18B42B452625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 dirty="0"/>
        </a:p>
      </dgm:t>
    </dgm:pt>
    <dgm:pt modelId="{3413E62F-FACB-412C-9FEF-2E9D080F65F5}" type="parTrans" cxnId="{4AB28759-DCAB-43B1-B5BE-36D4FCDBAA0B}">
      <dgm:prSet/>
      <dgm:spPr/>
      <dgm:t>
        <a:bodyPr/>
        <a:lstStyle/>
        <a:p>
          <a:endParaRPr lang="en-US"/>
        </a:p>
      </dgm:t>
    </dgm:pt>
    <dgm:pt modelId="{387E11D6-6F89-470A-86BE-C608C2106AF6}" type="sibTrans" cxnId="{4AB28759-DCAB-43B1-B5BE-36D4FCDBAA0B}">
      <dgm:prSet/>
      <dgm:spPr/>
      <dgm:t>
        <a:bodyPr/>
        <a:lstStyle/>
        <a:p>
          <a:endParaRPr lang="en-US"/>
        </a:p>
      </dgm:t>
    </dgm:pt>
    <dgm:pt modelId="{E2BA0B41-F146-425E-9754-1E81B83EDF8B}">
      <dgm:prSet phldrT="[Text]"/>
      <dgm:spPr/>
      <dgm:t>
        <a:bodyPr/>
        <a:lstStyle/>
        <a:p>
          <a:r>
            <a:rPr lang="en-US" dirty="0"/>
            <a:t>Computer Systems (13%)</a:t>
          </a:r>
        </a:p>
      </dgm:t>
    </dgm:pt>
    <dgm:pt modelId="{09E005FD-F987-4EBD-9D26-CE4C06669AB5}" type="parTrans" cxnId="{56AEC75D-06D3-4BA4-8933-FE1A0F7AE162}">
      <dgm:prSet/>
      <dgm:spPr/>
      <dgm:t>
        <a:bodyPr/>
        <a:lstStyle/>
        <a:p>
          <a:endParaRPr lang="en-US"/>
        </a:p>
      </dgm:t>
    </dgm:pt>
    <dgm:pt modelId="{017B98FE-F345-4459-B767-E6B696310854}" type="sibTrans" cxnId="{56AEC75D-06D3-4BA4-8933-FE1A0F7AE162}">
      <dgm:prSet/>
      <dgm:spPr/>
      <dgm:t>
        <a:bodyPr/>
        <a:lstStyle/>
        <a:p>
          <a:endParaRPr lang="en-US"/>
        </a:p>
      </dgm:t>
    </dgm:pt>
    <dgm:pt modelId="{780589F0-2154-4E4C-8595-8806E5EF917A}">
      <dgm:prSet phldrT="[Text]"/>
      <dgm:spPr/>
      <dgm:t>
        <a:bodyPr/>
        <a:lstStyle/>
        <a:p>
          <a:r>
            <a:rPr lang="en-US" dirty="0"/>
            <a:t>C/Sys</a:t>
          </a:r>
        </a:p>
      </dgm:t>
    </dgm:pt>
    <dgm:pt modelId="{F00962FA-5389-4E36-9ABB-07A219FF91D3}" type="parTrans" cxnId="{AAFC0F9A-ADA1-4827-BB1A-86C8E3CBC8EB}">
      <dgm:prSet/>
      <dgm:spPr/>
      <dgm:t>
        <a:bodyPr/>
        <a:lstStyle/>
        <a:p>
          <a:endParaRPr lang="en-US"/>
        </a:p>
      </dgm:t>
    </dgm:pt>
    <dgm:pt modelId="{DED9E408-00AC-4B08-A19D-D94226C9548F}" type="sibTrans" cxnId="{AAFC0F9A-ADA1-4827-BB1A-86C8E3CBC8EB}">
      <dgm:prSet/>
      <dgm:spPr/>
      <dgm:t>
        <a:bodyPr/>
        <a:lstStyle/>
        <a:p>
          <a:endParaRPr lang="en-US"/>
        </a:p>
      </dgm:t>
    </dgm:pt>
    <dgm:pt modelId="{75E710BF-3292-4B3F-A454-B7E6BF72E2C7}">
      <dgm:prSet phldrT="[Text]"/>
      <dgm:spPr/>
      <dgm:t>
        <a:bodyPr/>
        <a:lstStyle/>
        <a:p>
          <a:r>
            <a:rPr lang="en-US" b="1" dirty="0">
              <a:latin typeface="+mn-lt"/>
            </a:rPr>
            <a:t>Exam</a:t>
          </a:r>
          <a:r>
            <a:rPr lang="en-US" b="0" dirty="0">
              <a:latin typeface="+mn-lt"/>
            </a:rPr>
            <a:t> (</a:t>
          </a:r>
          <a:r>
            <a:rPr lang="en-US" b="0" dirty="0">
              <a:solidFill>
                <a:srgbClr val="FF0000"/>
              </a:solidFill>
              <a:latin typeface="+mn-lt"/>
            </a:rPr>
            <a:t>⅔ of marks</a:t>
          </a:r>
          <a:r>
            <a:rPr lang="en-US" b="0" dirty="0">
              <a:latin typeface="+mn-lt"/>
            </a:rPr>
            <a:t>)</a:t>
          </a:r>
          <a:endParaRPr lang="en-US" b="1" dirty="0">
            <a:latin typeface="+mn-lt"/>
          </a:endParaRPr>
        </a:p>
      </dgm:t>
    </dgm:pt>
    <dgm:pt modelId="{E03E4501-7796-49DD-B7C4-88D3AB91E6DB}" type="parTrans" cxnId="{F320287E-B3C2-4880-9516-FFD6695AE0E7}">
      <dgm:prSet/>
      <dgm:spPr/>
      <dgm:t>
        <a:bodyPr/>
        <a:lstStyle/>
        <a:p>
          <a:endParaRPr lang="en-US"/>
        </a:p>
      </dgm:t>
    </dgm:pt>
    <dgm:pt modelId="{7BCEDD18-C1A5-4D74-BD02-31A9F5C8DF2C}" type="sibTrans" cxnId="{F320287E-B3C2-4880-9516-FFD6695AE0E7}">
      <dgm:prSet/>
      <dgm:spPr/>
      <dgm:t>
        <a:bodyPr/>
        <a:lstStyle/>
        <a:p>
          <a:endParaRPr lang="en-US"/>
        </a:p>
      </dgm:t>
    </dgm:pt>
    <dgm:pt modelId="{9EC5D7E7-13E1-4749-A134-4C83AB922A61}">
      <dgm:prSet phldrT="[Text]"/>
      <dgm:spPr>
        <a:solidFill>
          <a:srgbClr val="FF0000"/>
        </a:solidFill>
        <a:ln>
          <a:solidFill>
            <a:srgbClr val="FF0000"/>
          </a:solidFill>
        </a:ln>
      </dgm:spPr>
      <dgm:t>
        <a:bodyPr/>
        <a:lstStyle/>
        <a:p>
          <a:endParaRPr lang="en-US"/>
        </a:p>
      </dgm:t>
    </dgm:pt>
    <dgm:pt modelId="{5C3B17FD-DFBE-4B56-9F97-5E041A0D5E90}" type="parTrans" cxnId="{4944EAFC-B2B0-4E7D-94E9-B17B5C2D380E}">
      <dgm:prSet/>
      <dgm:spPr/>
      <dgm:t>
        <a:bodyPr/>
        <a:lstStyle/>
        <a:p>
          <a:endParaRPr lang="en-US"/>
        </a:p>
      </dgm:t>
    </dgm:pt>
    <dgm:pt modelId="{B7023446-8BB7-45ED-9CB6-4F5FC1A1AF95}" type="sibTrans" cxnId="{4944EAFC-B2B0-4E7D-94E9-B17B5C2D380E}">
      <dgm:prSet/>
      <dgm:spPr/>
      <dgm:t>
        <a:bodyPr/>
        <a:lstStyle/>
        <a:p>
          <a:endParaRPr lang="en-US"/>
        </a:p>
      </dgm:t>
    </dgm:pt>
    <dgm:pt modelId="{7EBBDEE6-A55E-47FA-9020-5BC46200AFFC}" type="pres">
      <dgm:prSet presAssocID="{AADFB80D-C2E8-416C-B522-D5F6D93F18D7}" presName="linearFlow" presStyleCnt="0">
        <dgm:presLayoutVars>
          <dgm:dir/>
          <dgm:animLvl val="lvl"/>
          <dgm:resizeHandles val="exact"/>
        </dgm:presLayoutVars>
      </dgm:prSet>
      <dgm:spPr/>
    </dgm:pt>
    <dgm:pt modelId="{C2DD6752-EEDA-4174-9D58-1EADF09490B5}" type="pres">
      <dgm:prSet presAssocID="{13A3E740-D063-442F-85E3-8C13FFBDAFFB}" presName="composite" presStyleCnt="0"/>
      <dgm:spPr/>
    </dgm:pt>
    <dgm:pt modelId="{DFA48299-B840-4714-A5F6-769C74D74113}" type="pres">
      <dgm:prSet presAssocID="{13A3E740-D063-442F-85E3-8C13FFBDAFFB}" presName="parentText" presStyleLbl="alignNode1" presStyleIdx="0" presStyleCnt="5">
        <dgm:presLayoutVars>
          <dgm:chMax val="1"/>
          <dgm:bulletEnabled val="1"/>
        </dgm:presLayoutVars>
      </dgm:prSet>
      <dgm:spPr/>
    </dgm:pt>
    <dgm:pt modelId="{19C32B8D-512E-49A1-A0E6-109384C61E4D}" type="pres">
      <dgm:prSet presAssocID="{13A3E740-D063-442F-85E3-8C13FFBDAFFB}" presName="descendantText" presStyleLbl="alignAcc1" presStyleIdx="0" presStyleCnt="5">
        <dgm:presLayoutVars>
          <dgm:bulletEnabled val="1"/>
        </dgm:presLayoutVars>
      </dgm:prSet>
      <dgm:spPr/>
    </dgm:pt>
    <dgm:pt modelId="{EB6649E3-7C43-464A-A458-4DE8A2D95277}" type="pres">
      <dgm:prSet presAssocID="{87670CDC-835B-4F9F-927F-1317C8E87F86}" presName="sp" presStyleCnt="0"/>
      <dgm:spPr/>
    </dgm:pt>
    <dgm:pt modelId="{B03EC7DE-1F17-45FD-8EC4-5657CB3CA06B}" type="pres">
      <dgm:prSet presAssocID="{711BDD39-3FCE-427A-B0DC-2C28CEED9EDF}" presName="composite" presStyleCnt="0"/>
      <dgm:spPr/>
    </dgm:pt>
    <dgm:pt modelId="{AAD30B60-88C6-4919-B6DD-9F480459E84E}" type="pres">
      <dgm:prSet presAssocID="{711BDD39-3FCE-427A-B0DC-2C28CEED9EDF}" presName="parentText" presStyleLbl="alignNode1" presStyleIdx="1" presStyleCnt="5">
        <dgm:presLayoutVars>
          <dgm:chMax val="1"/>
          <dgm:bulletEnabled val="1"/>
        </dgm:presLayoutVars>
      </dgm:prSet>
      <dgm:spPr/>
    </dgm:pt>
    <dgm:pt modelId="{0DFDFC6D-8604-4378-B6A3-6A6720006C95}" type="pres">
      <dgm:prSet presAssocID="{711BDD39-3FCE-427A-B0DC-2C28CEED9EDF}" presName="descendantText" presStyleLbl="alignAcc1" presStyleIdx="1" presStyleCnt="5">
        <dgm:presLayoutVars>
          <dgm:bulletEnabled val="1"/>
        </dgm:presLayoutVars>
      </dgm:prSet>
      <dgm:spPr/>
    </dgm:pt>
    <dgm:pt modelId="{8738B044-A46F-4E69-BD1E-16537D77F816}" type="pres">
      <dgm:prSet presAssocID="{56806687-EA3D-424E-8880-B9427A94FF7E}" presName="sp" presStyleCnt="0"/>
      <dgm:spPr/>
    </dgm:pt>
    <dgm:pt modelId="{3E2A20E0-2799-4B60-847C-0291A143F060}" type="pres">
      <dgm:prSet presAssocID="{4C515B8D-87D1-4362-95C3-18B42B452625}" presName="composite" presStyleCnt="0"/>
      <dgm:spPr/>
    </dgm:pt>
    <dgm:pt modelId="{17253025-0BE3-46B4-B2C8-BFD879D75B26}" type="pres">
      <dgm:prSet presAssocID="{4C515B8D-87D1-4362-95C3-18B42B452625}" presName="parentText" presStyleLbl="alignNode1" presStyleIdx="2" presStyleCnt="5">
        <dgm:presLayoutVars>
          <dgm:chMax val="1"/>
          <dgm:bulletEnabled val="1"/>
        </dgm:presLayoutVars>
      </dgm:prSet>
      <dgm:spPr/>
    </dgm:pt>
    <dgm:pt modelId="{B2D4CD90-7709-4B59-AC85-D09667CFC12B}" type="pres">
      <dgm:prSet presAssocID="{4C515B8D-87D1-4362-95C3-18B42B452625}" presName="descendantText" presStyleLbl="alignAcc1" presStyleIdx="2" presStyleCnt="5">
        <dgm:presLayoutVars>
          <dgm:bulletEnabled val="1"/>
        </dgm:presLayoutVars>
      </dgm:prSet>
      <dgm:spPr/>
    </dgm:pt>
    <dgm:pt modelId="{FCA35A52-5E56-41CA-AAAA-74E510180904}" type="pres">
      <dgm:prSet presAssocID="{387E11D6-6F89-470A-86BE-C608C2106AF6}" presName="sp" presStyleCnt="0"/>
      <dgm:spPr/>
    </dgm:pt>
    <dgm:pt modelId="{BC0413A5-5CFC-41A1-A4D1-32D9D3A580EB}" type="pres">
      <dgm:prSet presAssocID="{780589F0-2154-4E4C-8595-8806E5EF917A}" presName="composite" presStyleCnt="0"/>
      <dgm:spPr/>
    </dgm:pt>
    <dgm:pt modelId="{056CCBB6-5CE0-4348-89C6-99FB2D3AB62B}" type="pres">
      <dgm:prSet presAssocID="{780589F0-2154-4E4C-8595-8806E5EF917A}" presName="parentText" presStyleLbl="alignNode1" presStyleIdx="3" presStyleCnt="5">
        <dgm:presLayoutVars>
          <dgm:chMax val="1"/>
          <dgm:bulletEnabled val="1"/>
        </dgm:presLayoutVars>
      </dgm:prSet>
      <dgm:spPr/>
    </dgm:pt>
    <dgm:pt modelId="{90709722-0E94-45E4-BEDD-48CB660682DD}" type="pres">
      <dgm:prSet presAssocID="{780589F0-2154-4E4C-8595-8806E5EF917A}" presName="descendantText" presStyleLbl="alignAcc1" presStyleIdx="3" presStyleCnt="5">
        <dgm:presLayoutVars>
          <dgm:bulletEnabled val="1"/>
        </dgm:presLayoutVars>
      </dgm:prSet>
      <dgm:spPr/>
    </dgm:pt>
    <dgm:pt modelId="{13B0A0BF-E273-47AE-B262-3C6C9C4E8968}" type="pres">
      <dgm:prSet presAssocID="{DED9E408-00AC-4B08-A19D-D94226C9548F}" presName="sp" presStyleCnt="0"/>
      <dgm:spPr/>
    </dgm:pt>
    <dgm:pt modelId="{5FCAE6DF-E40E-46F3-84CF-149E85A19097}" type="pres">
      <dgm:prSet presAssocID="{9EC5D7E7-13E1-4749-A134-4C83AB922A61}" presName="composite" presStyleCnt="0"/>
      <dgm:spPr/>
    </dgm:pt>
    <dgm:pt modelId="{EB2E52AE-8FCF-47D0-B499-CFCFAF1883A9}" type="pres">
      <dgm:prSet presAssocID="{9EC5D7E7-13E1-4749-A134-4C83AB922A61}" presName="parentText" presStyleLbl="alignNode1" presStyleIdx="4" presStyleCnt="5">
        <dgm:presLayoutVars>
          <dgm:chMax val="1"/>
          <dgm:bulletEnabled val="1"/>
        </dgm:presLayoutVars>
      </dgm:prSet>
      <dgm:spPr/>
    </dgm:pt>
    <dgm:pt modelId="{C92F1771-01AA-4FF3-B7EC-0229DB7A592C}" type="pres">
      <dgm:prSet presAssocID="{9EC5D7E7-13E1-4749-A134-4C83AB922A61}" presName="descendantText" presStyleLbl="alignAcc1" presStyleIdx="4" presStyleCnt="5">
        <dgm:presLayoutVars>
          <dgm:bulletEnabled val="1"/>
        </dgm:presLayoutVars>
      </dgm:prSet>
      <dgm:spPr/>
    </dgm:pt>
  </dgm:ptLst>
  <dgm:cxnLst>
    <dgm:cxn modelId="{B5BAA509-F012-4E82-9E50-DD70E5E7F1B2}" type="presOf" srcId="{AADFB80D-C2E8-416C-B522-D5F6D93F18D7}" destId="{7EBBDEE6-A55E-47FA-9020-5BC46200AFFC}" srcOrd="0" destOrd="0" presId="urn:microsoft.com/office/officeart/2005/8/layout/chevron2"/>
    <dgm:cxn modelId="{51AC560A-15D5-4873-A728-46FA9B3877F9}" type="presOf" srcId="{780589F0-2154-4E4C-8595-8806E5EF917A}" destId="{056CCBB6-5CE0-4348-89C6-99FB2D3AB62B}" srcOrd="0" destOrd="0" presId="urn:microsoft.com/office/officeart/2005/8/layout/chevron2"/>
    <dgm:cxn modelId="{6521D611-0B51-48EB-B293-CE7ADA48FE29}" type="presOf" srcId="{711BDD39-3FCE-427A-B0DC-2C28CEED9EDF}" destId="{AAD30B60-88C6-4919-B6DD-9F480459E84E}" srcOrd="0" destOrd="0" presId="urn:microsoft.com/office/officeart/2005/8/layout/chevron2"/>
    <dgm:cxn modelId="{A2F04726-03B2-41D7-AC39-4EB0FD25F0DB}" srcId="{13A3E740-D063-442F-85E3-8C13FFBDAFFB}" destId="{AC2B0C85-A34A-449C-BDB1-A298878DE704}" srcOrd="0" destOrd="0" parTransId="{E5225F41-044B-4F7C-A813-74912B7609F7}" sibTransId="{C96E9F27-EE7F-4F89-BD19-DC4C6EA4193D}"/>
    <dgm:cxn modelId="{D49F1534-E21B-49CA-902B-89FB72311FD2}" type="presOf" srcId="{4C515B8D-87D1-4362-95C3-18B42B452625}" destId="{17253025-0BE3-46B4-B2C8-BFD879D75B26}" srcOrd="0" destOrd="0" presId="urn:microsoft.com/office/officeart/2005/8/layout/chevron2"/>
    <dgm:cxn modelId="{465C8D34-FC72-4D1A-9E65-4F4016ABC282}" type="presOf" srcId="{13A3E740-D063-442F-85E3-8C13FFBDAFFB}" destId="{DFA48299-B840-4714-A5F6-769C74D74113}" srcOrd="0" destOrd="0" presId="urn:microsoft.com/office/officeart/2005/8/layout/chevron2"/>
    <dgm:cxn modelId="{56AEC75D-06D3-4BA4-8933-FE1A0F7AE162}" srcId="{780589F0-2154-4E4C-8595-8806E5EF917A}" destId="{E2BA0B41-F146-425E-9754-1E81B83EDF8B}" srcOrd="0" destOrd="0" parTransId="{09E005FD-F987-4EBD-9D26-CE4C06669AB5}" sibTransId="{017B98FE-F345-4459-B767-E6B696310854}"/>
    <dgm:cxn modelId="{2B7AD66F-7BCF-434E-A3B5-2F39AADE0BF7}" type="presOf" srcId="{E2BA0B41-F146-425E-9754-1E81B83EDF8B}" destId="{90709722-0E94-45E4-BEDD-48CB660682DD}" srcOrd="0" destOrd="0" presId="urn:microsoft.com/office/officeart/2005/8/layout/chevron2"/>
    <dgm:cxn modelId="{5C508956-AB66-4052-8A09-9D7A16ABB973}" type="presOf" srcId="{4A3955F4-B1A6-4812-98ED-2D6D02D94E35}" destId="{B2D4CD90-7709-4B59-AC85-D09667CFC12B}" srcOrd="0" destOrd="0" presId="urn:microsoft.com/office/officeart/2005/8/layout/chevron2"/>
    <dgm:cxn modelId="{4AB28759-DCAB-43B1-B5BE-36D4FCDBAA0B}" srcId="{AADFB80D-C2E8-416C-B522-D5F6D93F18D7}" destId="{4C515B8D-87D1-4362-95C3-18B42B452625}" srcOrd="2" destOrd="0" parTransId="{3413E62F-FACB-412C-9FEF-2E9D080F65F5}" sibTransId="{387E11D6-6F89-470A-86BE-C608C2106AF6}"/>
    <dgm:cxn modelId="{F320287E-B3C2-4880-9516-FFD6695AE0E7}" srcId="{9EC5D7E7-13E1-4749-A134-4C83AB922A61}" destId="{75E710BF-3292-4B3F-A454-B7E6BF72E2C7}" srcOrd="0" destOrd="0" parTransId="{E03E4501-7796-49DD-B7C4-88D3AB91E6DB}" sibTransId="{7BCEDD18-C1A5-4D74-BD02-31A9F5C8DF2C}"/>
    <dgm:cxn modelId="{D36EDC8C-BDD1-4F1F-9AB5-8EDEF33F628F}" type="presOf" srcId="{75E710BF-3292-4B3F-A454-B7E6BF72E2C7}" destId="{C92F1771-01AA-4FF3-B7EC-0229DB7A592C}" srcOrd="0" destOrd="0" presId="urn:microsoft.com/office/officeart/2005/8/layout/chevron2"/>
    <dgm:cxn modelId="{7E5A0596-4D16-4207-B5F3-C2FD778C5412}" srcId="{4C515B8D-87D1-4362-95C3-18B42B452625}" destId="{4A3955F4-B1A6-4812-98ED-2D6D02D94E35}" srcOrd="0" destOrd="0" parTransId="{1EF809BA-BB9B-41F6-9A35-2C78CE3A0913}" sibTransId="{10EB35A1-EA5F-40EF-95CA-BDAB4D957484}"/>
    <dgm:cxn modelId="{AAFC0F9A-ADA1-4827-BB1A-86C8E3CBC8EB}" srcId="{AADFB80D-C2E8-416C-B522-D5F6D93F18D7}" destId="{780589F0-2154-4E4C-8595-8806E5EF917A}" srcOrd="3" destOrd="0" parTransId="{F00962FA-5389-4E36-9ABB-07A219FF91D3}" sibTransId="{DED9E408-00AC-4B08-A19D-D94226C9548F}"/>
    <dgm:cxn modelId="{07BC019F-EA5F-4290-A7F2-F044F5CF5F67}" srcId="{AADFB80D-C2E8-416C-B522-D5F6D93F18D7}" destId="{711BDD39-3FCE-427A-B0DC-2C28CEED9EDF}" srcOrd="1" destOrd="0" parTransId="{2D0B9227-5F25-49F4-84E9-F7E211C285CA}" sibTransId="{56806687-EA3D-424E-8880-B9427A94FF7E}"/>
    <dgm:cxn modelId="{2AB70DB2-120D-4916-A542-8BD092D58E08}" type="presOf" srcId="{AC2B0C85-A34A-449C-BDB1-A298878DE704}" destId="{19C32B8D-512E-49A1-A0E6-109384C61E4D}" srcOrd="0" destOrd="0" presId="urn:microsoft.com/office/officeart/2005/8/layout/chevron2"/>
    <dgm:cxn modelId="{95BAE2D2-7669-469D-9AF0-D651B51FCE91}" type="presOf" srcId="{9EC5D7E7-13E1-4749-A134-4C83AB922A61}" destId="{EB2E52AE-8FCF-47D0-B499-CFCFAF1883A9}" srcOrd="0" destOrd="0" presId="urn:microsoft.com/office/officeart/2005/8/layout/chevron2"/>
    <dgm:cxn modelId="{5ED434D9-CD48-4632-9238-0AD1DC8B7F67}" srcId="{711BDD39-3FCE-427A-B0DC-2C28CEED9EDF}" destId="{856C5D97-053A-4768-924C-7BBED1694139}" srcOrd="0" destOrd="0" parTransId="{5882EAA0-9B73-4D58-9B28-101A1A118DA7}" sibTransId="{FB282A4C-1B09-4A3E-BA59-953ECF9E16C0}"/>
    <dgm:cxn modelId="{37E82DE3-0EF4-4A02-AA7D-36369B21C5B2}" type="presOf" srcId="{856C5D97-053A-4768-924C-7BBED1694139}" destId="{0DFDFC6D-8604-4378-B6A3-6A6720006C95}" srcOrd="0" destOrd="0" presId="urn:microsoft.com/office/officeart/2005/8/layout/chevron2"/>
    <dgm:cxn modelId="{1B5B31EC-2D9A-481F-92B4-9BD3DD315797}" srcId="{AADFB80D-C2E8-416C-B522-D5F6D93F18D7}" destId="{13A3E740-D063-442F-85E3-8C13FFBDAFFB}" srcOrd="0" destOrd="0" parTransId="{055E1BD7-FB8E-4E56-9F39-EF9F6386A053}" sibTransId="{87670CDC-835B-4F9F-927F-1317C8E87F86}"/>
    <dgm:cxn modelId="{4944EAFC-B2B0-4E7D-94E9-B17B5C2D380E}" srcId="{AADFB80D-C2E8-416C-B522-D5F6D93F18D7}" destId="{9EC5D7E7-13E1-4749-A134-4C83AB922A61}" srcOrd="4" destOrd="0" parTransId="{5C3B17FD-DFBE-4B56-9F97-5E041A0D5E90}" sibTransId="{B7023446-8BB7-45ED-9CB6-4F5FC1A1AF95}"/>
    <dgm:cxn modelId="{2CC3E848-3291-4CD0-B317-41F5D7C45A7F}" type="presParOf" srcId="{7EBBDEE6-A55E-47FA-9020-5BC46200AFFC}" destId="{C2DD6752-EEDA-4174-9D58-1EADF09490B5}" srcOrd="0" destOrd="0" presId="urn:microsoft.com/office/officeart/2005/8/layout/chevron2"/>
    <dgm:cxn modelId="{F2611B9D-ED34-4E48-B173-7425A1C12702}" type="presParOf" srcId="{C2DD6752-EEDA-4174-9D58-1EADF09490B5}" destId="{DFA48299-B840-4714-A5F6-769C74D74113}" srcOrd="0" destOrd="0" presId="urn:microsoft.com/office/officeart/2005/8/layout/chevron2"/>
    <dgm:cxn modelId="{0339950F-F790-4C54-B5C5-7E748C166A64}" type="presParOf" srcId="{C2DD6752-EEDA-4174-9D58-1EADF09490B5}" destId="{19C32B8D-512E-49A1-A0E6-109384C61E4D}" srcOrd="1" destOrd="0" presId="urn:microsoft.com/office/officeart/2005/8/layout/chevron2"/>
    <dgm:cxn modelId="{8C3B7F65-E991-4727-96FD-4A397BC99530}" type="presParOf" srcId="{7EBBDEE6-A55E-47FA-9020-5BC46200AFFC}" destId="{EB6649E3-7C43-464A-A458-4DE8A2D95277}" srcOrd="1" destOrd="0" presId="urn:microsoft.com/office/officeart/2005/8/layout/chevron2"/>
    <dgm:cxn modelId="{67686BDB-624B-4768-B17C-649608EC595D}" type="presParOf" srcId="{7EBBDEE6-A55E-47FA-9020-5BC46200AFFC}" destId="{B03EC7DE-1F17-45FD-8EC4-5657CB3CA06B}" srcOrd="2" destOrd="0" presId="urn:microsoft.com/office/officeart/2005/8/layout/chevron2"/>
    <dgm:cxn modelId="{E384677C-5D5C-4BA0-9373-811233886715}" type="presParOf" srcId="{B03EC7DE-1F17-45FD-8EC4-5657CB3CA06B}" destId="{AAD30B60-88C6-4919-B6DD-9F480459E84E}" srcOrd="0" destOrd="0" presId="urn:microsoft.com/office/officeart/2005/8/layout/chevron2"/>
    <dgm:cxn modelId="{990050CC-88AF-4BFD-BA57-27FA9CC550C6}" type="presParOf" srcId="{B03EC7DE-1F17-45FD-8EC4-5657CB3CA06B}" destId="{0DFDFC6D-8604-4378-B6A3-6A6720006C95}" srcOrd="1" destOrd="0" presId="urn:microsoft.com/office/officeart/2005/8/layout/chevron2"/>
    <dgm:cxn modelId="{577D7B9B-111D-49E5-8B31-17247683DAAB}" type="presParOf" srcId="{7EBBDEE6-A55E-47FA-9020-5BC46200AFFC}" destId="{8738B044-A46F-4E69-BD1E-16537D77F816}" srcOrd="3" destOrd="0" presId="urn:microsoft.com/office/officeart/2005/8/layout/chevron2"/>
    <dgm:cxn modelId="{4B8D09CE-12DA-4A98-A079-57B4B36ABD66}" type="presParOf" srcId="{7EBBDEE6-A55E-47FA-9020-5BC46200AFFC}" destId="{3E2A20E0-2799-4B60-847C-0291A143F060}" srcOrd="4" destOrd="0" presId="urn:microsoft.com/office/officeart/2005/8/layout/chevron2"/>
    <dgm:cxn modelId="{DD09799F-3B55-4A21-B1D8-51D0255A8FC0}" type="presParOf" srcId="{3E2A20E0-2799-4B60-847C-0291A143F060}" destId="{17253025-0BE3-46B4-B2C8-BFD879D75B26}" srcOrd="0" destOrd="0" presId="urn:microsoft.com/office/officeart/2005/8/layout/chevron2"/>
    <dgm:cxn modelId="{B28B55D1-C1C4-4929-B387-2753095F16BC}" type="presParOf" srcId="{3E2A20E0-2799-4B60-847C-0291A143F060}" destId="{B2D4CD90-7709-4B59-AC85-D09667CFC12B}" srcOrd="1" destOrd="0" presId="urn:microsoft.com/office/officeart/2005/8/layout/chevron2"/>
    <dgm:cxn modelId="{14614803-1AE9-4484-B475-713BAB65206C}" type="presParOf" srcId="{7EBBDEE6-A55E-47FA-9020-5BC46200AFFC}" destId="{FCA35A52-5E56-41CA-AAAA-74E510180904}" srcOrd="5" destOrd="0" presId="urn:microsoft.com/office/officeart/2005/8/layout/chevron2"/>
    <dgm:cxn modelId="{5FCECAA4-B55F-4524-B52B-5579AFC35055}" type="presParOf" srcId="{7EBBDEE6-A55E-47FA-9020-5BC46200AFFC}" destId="{BC0413A5-5CFC-41A1-A4D1-32D9D3A580EB}" srcOrd="6" destOrd="0" presId="urn:microsoft.com/office/officeart/2005/8/layout/chevron2"/>
    <dgm:cxn modelId="{A5C36485-CCE1-4523-911E-6345AFDCF231}" type="presParOf" srcId="{BC0413A5-5CFC-41A1-A4D1-32D9D3A580EB}" destId="{056CCBB6-5CE0-4348-89C6-99FB2D3AB62B}" srcOrd="0" destOrd="0" presId="urn:microsoft.com/office/officeart/2005/8/layout/chevron2"/>
    <dgm:cxn modelId="{49CDF3A4-EBDD-472A-8CEE-35499F216772}" type="presParOf" srcId="{BC0413A5-5CFC-41A1-A4D1-32D9D3A580EB}" destId="{90709722-0E94-45E4-BEDD-48CB660682DD}" srcOrd="1" destOrd="0" presId="urn:microsoft.com/office/officeart/2005/8/layout/chevron2"/>
    <dgm:cxn modelId="{5DA3A105-B2B5-4570-ACCF-A2B4BFFDA4E8}" type="presParOf" srcId="{7EBBDEE6-A55E-47FA-9020-5BC46200AFFC}" destId="{13B0A0BF-E273-47AE-B262-3C6C9C4E8968}" srcOrd="7" destOrd="0" presId="urn:microsoft.com/office/officeart/2005/8/layout/chevron2"/>
    <dgm:cxn modelId="{9C5603DB-FB5F-489A-A5FC-119F4545BE24}" type="presParOf" srcId="{7EBBDEE6-A55E-47FA-9020-5BC46200AFFC}" destId="{5FCAE6DF-E40E-46F3-84CF-149E85A19097}" srcOrd="8" destOrd="0" presId="urn:microsoft.com/office/officeart/2005/8/layout/chevron2"/>
    <dgm:cxn modelId="{F75C00D0-5E0F-413E-AC94-1D55800F95C3}" type="presParOf" srcId="{5FCAE6DF-E40E-46F3-84CF-149E85A19097}" destId="{EB2E52AE-8FCF-47D0-B499-CFCFAF1883A9}" srcOrd="0" destOrd="0" presId="urn:microsoft.com/office/officeart/2005/8/layout/chevron2"/>
    <dgm:cxn modelId="{3052A6C1-D8FE-443D-9D61-8901A566CBC1}" type="presParOf" srcId="{5FCAE6DF-E40E-46F3-84CF-149E85A19097}" destId="{C92F1771-01AA-4FF3-B7EC-0229DB7A592C}" srcOrd="1" destOrd="0" presId="urn:microsoft.com/office/officeart/2005/8/layout/chevron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79747" y="180063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SDD</a:t>
          </a:r>
        </a:p>
      </dsp:txBody>
      <dsp:txXfrm rot="-5400000">
        <a:off x="1" y="419726"/>
        <a:ext cx="838822" cy="359495"/>
      </dsp:txXfrm>
    </dsp:sp>
    <dsp:sp modelId="{19C32B8D-512E-49A1-A0E6-109384C61E4D}">
      <dsp:nvSpPr>
        <dsp:cNvPr id="0" name=""/>
        <dsp:cNvSpPr/>
      </dsp:nvSpPr>
      <dsp:spPr>
        <a:xfrm rot="5400000">
          <a:off x="4083797" y="-324466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Software Design and Development (40%)</a:t>
          </a:r>
        </a:p>
      </dsp:txBody>
      <dsp:txXfrm rot="-5400000">
        <a:off x="838822" y="38338"/>
        <a:ext cx="7230834" cy="702860"/>
      </dsp:txXfrm>
    </dsp:sp>
    <dsp:sp modelId="{AAD30B60-88C6-4919-B6DD-9F480459E84E}">
      <dsp:nvSpPr>
        <dsp:cNvPr id="0" name=""/>
        <dsp:cNvSpPr/>
      </dsp:nvSpPr>
      <dsp:spPr>
        <a:xfrm rot="5400000">
          <a:off x="-179747" y="1230859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DDD</a:t>
          </a:r>
        </a:p>
      </dsp:txBody>
      <dsp:txXfrm rot="-5400000">
        <a:off x="1" y="1470522"/>
        <a:ext cx="838822" cy="359495"/>
      </dsp:txXfrm>
    </dsp:sp>
    <dsp:sp modelId="{0DFDFC6D-8604-4378-B6A3-6A6720006C95}">
      <dsp:nvSpPr>
        <dsp:cNvPr id="0" name=""/>
        <dsp:cNvSpPr/>
      </dsp:nvSpPr>
      <dsp:spPr>
        <a:xfrm rot="5400000">
          <a:off x="4083797" y="-2193863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Database Design and Development (25%)</a:t>
          </a:r>
        </a:p>
      </dsp:txBody>
      <dsp:txXfrm rot="-5400000">
        <a:off x="838822" y="1089135"/>
        <a:ext cx="7230834" cy="702860"/>
      </dsp:txXfrm>
    </dsp:sp>
    <dsp:sp modelId="{3451A250-69C4-4911-A975-CCB8D5F6053B}">
      <dsp:nvSpPr>
        <dsp:cNvPr id="0" name=""/>
        <dsp:cNvSpPr/>
      </dsp:nvSpPr>
      <dsp:spPr>
        <a:xfrm rot="5400000">
          <a:off x="-179747" y="2281656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WDD</a:t>
          </a:r>
        </a:p>
      </dsp:txBody>
      <dsp:txXfrm rot="-5400000">
        <a:off x="1" y="2521319"/>
        <a:ext cx="838822" cy="359495"/>
      </dsp:txXfrm>
    </dsp:sp>
    <dsp:sp modelId="{56AFEC8A-7D45-4965-A718-64DE087BA59E}">
      <dsp:nvSpPr>
        <dsp:cNvPr id="0" name=""/>
        <dsp:cNvSpPr/>
      </dsp:nvSpPr>
      <dsp:spPr>
        <a:xfrm rot="5400000">
          <a:off x="4083797" y="-1143067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Web Design and Development (25%)</a:t>
          </a:r>
        </a:p>
      </dsp:txBody>
      <dsp:txXfrm rot="-5400000">
        <a:off x="838822" y="2139931"/>
        <a:ext cx="7230834" cy="702860"/>
      </dsp:txXfrm>
    </dsp:sp>
    <dsp:sp modelId="{FC3BC805-9B18-48D9-A4F4-4BE17D54A28E}">
      <dsp:nvSpPr>
        <dsp:cNvPr id="0" name=""/>
        <dsp:cNvSpPr/>
      </dsp:nvSpPr>
      <dsp:spPr>
        <a:xfrm rot="5400000">
          <a:off x="-179747" y="3332452"/>
          <a:ext cx="1198317" cy="8388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4605" tIns="14605" rIns="14605" bIns="14605" numCol="1" spcCol="1270" anchor="ctr" anchorCtr="0">
          <a:noAutofit/>
        </a:bodyPr>
        <a:lstStyle/>
        <a:p>
          <a:pPr marL="0" lvl="0" indent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kern="1200" dirty="0"/>
            <a:t>Sys</a:t>
          </a:r>
          <a:endParaRPr lang="en-US" sz="2300" b="1" kern="1200" dirty="0"/>
        </a:p>
      </dsp:txBody>
      <dsp:txXfrm rot="-5400000">
        <a:off x="1" y="3572115"/>
        <a:ext cx="838822" cy="359495"/>
      </dsp:txXfrm>
    </dsp:sp>
    <dsp:sp modelId="{DEB3B5C2-DCC9-444C-A40C-E0CEA06D8FF2}">
      <dsp:nvSpPr>
        <dsp:cNvPr id="0" name=""/>
        <dsp:cNvSpPr/>
      </dsp:nvSpPr>
      <dsp:spPr>
        <a:xfrm rot="5400000">
          <a:off x="4083797" y="-92270"/>
          <a:ext cx="778906" cy="72688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0472" tIns="19685" rIns="19685" bIns="19685" numCol="1" spcCol="1270" anchor="ctr" anchorCtr="0">
          <a:noAutofit/>
        </a:bodyPr>
        <a:lstStyle/>
        <a:p>
          <a:pPr marL="285750" lvl="1" indent="-285750" algn="l" defTabSz="13779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100" kern="1200" dirty="0"/>
            <a:t>Computer Systems (10%)</a:t>
          </a:r>
        </a:p>
      </dsp:txBody>
      <dsp:txXfrm rot="-5400000">
        <a:off x="838822" y="3190728"/>
        <a:ext cx="7230834" cy="702860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FA48299-B840-4714-A5F6-769C74D74113}">
      <dsp:nvSpPr>
        <dsp:cNvPr id="0" name=""/>
        <dsp:cNvSpPr/>
      </dsp:nvSpPr>
      <dsp:spPr>
        <a:xfrm rot="5400000">
          <a:off x="-144690" y="146350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SDD</a:t>
          </a:r>
        </a:p>
      </dsp:txBody>
      <dsp:txXfrm rot="-5400000">
        <a:off x="1" y="339270"/>
        <a:ext cx="675222" cy="289381"/>
      </dsp:txXfrm>
    </dsp:sp>
    <dsp:sp modelId="{19C32B8D-512E-49A1-A0E6-109384C61E4D}">
      <dsp:nvSpPr>
        <dsp:cNvPr id="0" name=""/>
        <dsp:cNvSpPr/>
      </dsp:nvSpPr>
      <dsp:spPr>
        <a:xfrm rot="5400000">
          <a:off x="4077955" y="-3401073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Software Design and Development (54%)</a:t>
          </a:r>
        </a:p>
      </dsp:txBody>
      <dsp:txXfrm rot="-5400000">
        <a:off x="675223" y="32266"/>
        <a:ext cx="7401850" cy="565778"/>
      </dsp:txXfrm>
    </dsp:sp>
    <dsp:sp modelId="{AAD30B60-88C6-4919-B6DD-9F480459E84E}">
      <dsp:nvSpPr>
        <dsp:cNvPr id="0" name=""/>
        <dsp:cNvSpPr/>
      </dsp:nvSpPr>
      <dsp:spPr>
        <a:xfrm rot="5400000">
          <a:off x="-144690" y="992203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DDD</a:t>
          </a:r>
        </a:p>
      </dsp:txBody>
      <dsp:txXfrm rot="-5400000">
        <a:off x="1" y="1185123"/>
        <a:ext cx="675222" cy="289381"/>
      </dsp:txXfrm>
    </dsp:sp>
    <dsp:sp modelId="{0DFDFC6D-8604-4378-B6A3-6A6720006C95}">
      <dsp:nvSpPr>
        <dsp:cNvPr id="0" name=""/>
        <dsp:cNvSpPr/>
      </dsp:nvSpPr>
      <dsp:spPr>
        <a:xfrm rot="5400000">
          <a:off x="4077955" y="-2555219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Database Design and Development (33%)</a:t>
          </a:r>
        </a:p>
      </dsp:txBody>
      <dsp:txXfrm rot="-5400000">
        <a:off x="675223" y="878120"/>
        <a:ext cx="7401850" cy="565778"/>
      </dsp:txXfrm>
    </dsp:sp>
    <dsp:sp modelId="{17253025-0BE3-46B4-B2C8-BFD879D75B26}">
      <dsp:nvSpPr>
        <dsp:cNvPr id="0" name=""/>
        <dsp:cNvSpPr/>
      </dsp:nvSpPr>
      <dsp:spPr>
        <a:xfrm rot="5400000">
          <a:off x="-144690" y="1838057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 dirty="0"/>
        </a:p>
      </dsp:txBody>
      <dsp:txXfrm rot="-5400000">
        <a:off x="1" y="2030977"/>
        <a:ext cx="675222" cy="289381"/>
      </dsp:txXfrm>
    </dsp:sp>
    <dsp:sp modelId="{B2D4CD90-7709-4B59-AC85-D09667CFC12B}">
      <dsp:nvSpPr>
        <dsp:cNvPr id="0" name=""/>
        <dsp:cNvSpPr/>
      </dsp:nvSpPr>
      <dsp:spPr>
        <a:xfrm rot="5400000">
          <a:off x="4077955" y="-1709365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Assignment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⅓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1723974"/>
        <a:ext cx="7401850" cy="565778"/>
      </dsp:txXfrm>
    </dsp:sp>
    <dsp:sp modelId="{056CCBB6-5CE0-4348-89C6-99FB2D3AB62B}">
      <dsp:nvSpPr>
        <dsp:cNvPr id="0" name=""/>
        <dsp:cNvSpPr/>
      </dsp:nvSpPr>
      <dsp:spPr>
        <a:xfrm rot="5400000">
          <a:off x="-144690" y="2683911"/>
          <a:ext cx="964603" cy="675222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C/Sys</a:t>
          </a:r>
        </a:p>
      </dsp:txBody>
      <dsp:txXfrm rot="-5400000">
        <a:off x="1" y="2876831"/>
        <a:ext cx="675222" cy="289381"/>
      </dsp:txXfrm>
    </dsp:sp>
    <dsp:sp modelId="{90709722-0E94-45E4-BEDD-48CB660682DD}">
      <dsp:nvSpPr>
        <dsp:cNvPr id="0" name=""/>
        <dsp:cNvSpPr/>
      </dsp:nvSpPr>
      <dsp:spPr>
        <a:xfrm rot="5400000">
          <a:off x="4077955" y="-863511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kern="1200" dirty="0"/>
            <a:t>Computer Systems (13%)</a:t>
          </a:r>
        </a:p>
      </dsp:txBody>
      <dsp:txXfrm rot="-5400000">
        <a:off x="675223" y="2569828"/>
        <a:ext cx="7401850" cy="565778"/>
      </dsp:txXfrm>
    </dsp:sp>
    <dsp:sp modelId="{EB2E52AE-8FCF-47D0-B499-CFCFAF1883A9}">
      <dsp:nvSpPr>
        <dsp:cNvPr id="0" name=""/>
        <dsp:cNvSpPr/>
      </dsp:nvSpPr>
      <dsp:spPr>
        <a:xfrm rot="5400000">
          <a:off x="-144690" y="3529765"/>
          <a:ext cx="964603" cy="675222"/>
        </a:xfrm>
        <a:prstGeom prst="chevron">
          <a:avLst/>
        </a:prstGeom>
        <a:solidFill>
          <a:srgbClr val="FF0000"/>
        </a:solidFill>
        <a:ln w="12700" cap="flat" cmpd="sng" algn="ctr">
          <a:solidFill>
            <a:srgbClr val="FF0000"/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065" tIns="12065" rIns="12065" bIns="12065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900" kern="1200"/>
        </a:p>
      </dsp:txBody>
      <dsp:txXfrm rot="-5400000">
        <a:off x="1" y="3722685"/>
        <a:ext cx="675222" cy="289381"/>
      </dsp:txXfrm>
    </dsp:sp>
    <dsp:sp modelId="{C92F1771-01AA-4FF3-B7EC-0229DB7A592C}">
      <dsp:nvSpPr>
        <dsp:cNvPr id="0" name=""/>
        <dsp:cNvSpPr/>
      </dsp:nvSpPr>
      <dsp:spPr>
        <a:xfrm rot="5400000">
          <a:off x="4077955" y="-17657"/>
          <a:ext cx="626992" cy="7432457"/>
        </a:xfrm>
        <a:prstGeom prst="round2Same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7584" tIns="20320" rIns="20320" bIns="20320" numCol="1" spcCol="1270" anchor="ctr" anchorCtr="0">
          <a:noAutofit/>
        </a:bodyPr>
        <a:lstStyle/>
        <a:p>
          <a:pPr marL="285750" lvl="1" indent="-285750" algn="l" defTabSz="1422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3200" b="1" kern="1200" dirty="0">
              <a:latin typeface="+mn-lt"/>
            </a:rPr>
            <a:t>Exam</a:t>
          </a:r>
          <a:r>
            <a:rPr lang="en-US" sz="3200" b="0" kern="1200" dirty="0">
              <a:latin typeface="+mn-lt"/>
            </a:rPr>
            <a:t> (</a:t>
          </a:r>
          <a:r>
            <a:rPr lang="en-US" sz="3200" b="0" kern="1200" dirty="0">
              <a:solidFill>
                <a:srgbClr val="FF0000"/>
              </a:solidFill>
              <a:latin typeface="+mn-lt"/>
            </a:rPr>
            <a:t>⅔ of marks</a:t>
          </a:r>
          <a:r>
            <a:rPr lang="en-US" sz="3200" b="0" kern="1200" dirty="0">
              <a:latin typeface="+mn-lt"/>
            </a:rPr>
            <a:t>)</a:t>
          </a:r>
          <a:endParaRPr lang="en-US" sz="3200" b="1" kern="1200" dirty="0">
            <a:latin typeface="+mn-lt"/>
          </a:endParaRPr>
        </a:p>
      </dsp:txBody>
      <dsp:txXfrm rot="-5400000">
        <a:off x="675223" y="3415682"/>
        <a:ext cx="7401850" cy="56577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evron2">
  <dgm:title val=""/>
  <dgm:desc val=""/>
  <dgm:catLst>
    <dgm:cat type="process" pri="12000"/>
    <dgm:cat type="list" pri="16000"/>
    <dgm:cat type="convert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</dgm:ptLst>
      <dgm:cxnLst>
        <dgm:cxn modelId="4" srcId="0" destId="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linearFlow">
    <dgm:varLst>
      <dgm:dir/>
      <dgm:animLvl val="lvl"/>
      <dgm:resizeHandles val="exact"/>
    </dgm:varLst>
    <dgm:alg type="lin">
      <dgm:param type="linDir" val="fromT"/>
      <dgm:param type="nodeHorzAlign" val="l"/>
    </dgm:alg>
    <dgm:shape xmlns:r="http://schemas.openxmlformats.org/officeDocument/2006/relationships" r:blip="">
      <dgm:adjLst/>
    </dgm:shape>
    <dgm:presOf/>
    <dgm:constrLst>
      <dgm:constr type="h" for="ch" forName="composite" refType="h"/>
      <dgm:constr type="w" for="ch" forName="composite" refType="w"/>
      <dgm:constr type="h" for="des" forName="parentText" op="equ"/>
      <dgm:constr type="h" for="ch" forName="sp" val="-14.88"/>
      <dgm:constr type="h" for="ch" forName="sp" refType="w" refFor="des" refForName="parentText" op="gte" fact="-0.3"/>
      <dgm:constr type="primFontSz" for="des" forName="parentText" op="equ" val="65"/>
      <dgm:constr type="primFontSz" for="des" forName="descendantText" op="equ" val="65"/>
    </dgm:constrLst>
    <dgm:ruleLst/>
    <dgm:forEach name="Name0" axis="ch" ptType="node">
      <dgm:layoutNode name="composite">
        <dgm:alg type="composite"/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onstrLst>
              <dgm:constr type="t" for="ch" forName="parentText"/>
              <dgm:constr type="l" for="ch" forName="parentText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 refType="w" refFor="ch" refForName="pare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if>
          <dgm:else name="Name3">
            <dgm:constrLst>
              <dgm:constr type="t" for="ch" forName="parentText"/>
              <dgm:constr type="r" for="ch" forName="parentText" refType="w"/>
              <dgm:constr type="w" for="ch" forName="parentText" refType="w" fact="0.4"/>
              <dgm:constr type="h" for="ch" forName="parentText" refType="h"/>
              <dgm:constr type="w" for="ch" forName="parentText" refType="w" op="lte" fact="0.5"/>
              <dgm:constr type="w" for="ch" forName="parentText" refType="h" refFor="ch" refForName="parentText" op="lte" fact="0.7"/>
              <dgm:constr type="h" for="ch" forName="parentText" refType="w" refFor="ch" refForName="parentText" op="lte" fact="3"/>
              <dgm:constr type="l" for="ch" forName="descendantText"/>
              <dgm:constr type="w" for="ch" forName="descendantText" refType="w"/>
              <dgm:constr type="wOff" for="ch" forName="descendantText" refType="w" refFor="ch" refForName="parentText" fact="-1"/>
              <dgm:constr type="t" for="ch" forName="descendantText"/>
              <dgm:constr type="b" for="ch" forName="descendantText" refType="h" refFor="ch" refForName="parentText"/>
              <dgm:constr type="bOff" for="ch" forName="descendantText" refType="w" refFor="ch" refForName="parentText" fact="-0.5"/>
            </dgm:constrLst>
          </dgm:else>
        </dgm:choose>
        <dgm:ruleLst/>
        <dgm:layoutNode name="parentText" styleLbl="alignNode1">
          <dgm:varLst>
            <dgm:chMax val="1"/>
            <dgm:bulletEnabled val="1"/>
          </dgm:varLst>
          <dgm:alg type="tx"/>
          <dgm:shape xmlns:r="http://schemas.openxmlformats.org/officeDocument/2006/relationships" rot="90" type="chevron" r:blip="">
            <dgm:adjLst/>
          </dgm:shape>
          <dgm:presOf axis="self" ptType="node"/>
          <dgm:constrLst>
            <dgm:constr type="lMarg" refType="primFontSz" fact="0.05"/>
            <dgm:constr type="rMarg" refType="primFontSz" fact="0.05"/>
            <dgm:constr type="tMarg" refType="primFontSz" fact="0.05"/>
            <dgm:constr type="bMarg" refType="primFontSz" fact="0.05"/>
          </dgm:constrLst>
          <dgm:ruleLst>
            <dgm:rule type="h" val="100" fact="NaN" max="NaN"/>
            <dgm:rule type="primFontSz" val="24" fact="NaN" max="NaN"/>
            <dgm:rule type="h" val="110" fact="NaN" max="NaN"/>
            <dgm:rule type="primFontSz" val="18" fact="NaN" max="NaN"/>
            <dgm:rule type="h" val="INF" fact="NaN" max="NaN"/>
            <dgm:rule type="primFontSz" val="5" fact="NaN" max="NaN"/>
          </dgm:ruleLst>
        </dgm:layoutNode>
        <dgm:layoutNode name="descendantText" styleLbl="alignAcc1">
          <dgm:varLst>
            <dgm:bulletEnabled val="1"/>
          </dgm:varLst>
          <dgm:choose name="Name4">
            <dgm:if name="Name5" func="var" arg="dir" op="equ" val="norm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90" type="round2SameRect" r:blip="">
                <dgm:adjLst/>
              </dgm:shape>
            </dgm:if>
            <dgm:else name="Name6">
              <dgm:alg type="tx">
                <dgm:param type="stBulletLvl" val="1"/>
                <dgm:param type="txAnchorVertCh" val="mid"/>
              </dgm:alg>
              <dgm:shape xmlns:r="http://schemas.openxmlformats.org/officeDocument/2006/relationships" rot="-90" type="round2SameRect" r:blip="">
                <dgm:adjLst/>
              </dgm:shape>
            </dgm:else>
          </dgm:choose>
          <dgm:presOf axis="des" ptType="node"/>
          <dgm:choose name="Name7">
            <dgm:if name="Name8" func="var" arg="dir" op="equ" val="norm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rMarg" refType="primFontSz" fact="0.05"/>
              </dgm:constrLst>
            </dgm:if>
            <dgm:else name="Name9">
              <dgm:constrLst>
                <dgm:constr type="secFontSz" refType="primFontSz"/>
                <dgm:constr type="tMarg" refType="primFontSz" fact="0.05"/>
                <dgm:constr type="bMarg" refType="primFontSz" fact="0.05"/>
                <dgm:constr type="lMarg" refType="primFontSz" fact="0.05"/>
              </dgm:constrLst>
            </dgm:else>
          </dgm:choose>
          <dgm:ruleLst>
            <dgm:rule type="primFontSz" val="5" fact="NaN" max="NaN"/>
          </dgm:ruleLst>
        </dgm:layoutNode>
      </dgm:layoutNode>
      <dgm:forEach name="Name10" axis="followSib" ptType="sibTrans" cnt="1">
        <dgm:layoutNode name="sp">
          <dgm:alg type="sp"/>
          <dgm:shape xmlns:r="http://schemas.openxmlformats.org/officeDocument/2006/relationships" r:blip="">
            <dgm:adjLst/>
          </dgm:shape>
          <dgm:presOf axis="self"/>
          <dgm:constrLst>
            <dgm:constr type="w" val="1"/>
            <dgm:constr type="h" val="37.5"/>
          </dgm:constrLst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023092" y="0"/>
            <a:ext cx="3077739" cy="513508"/>
          </a:xfrm>
          <a:prstGeom prst="rect">
            <a:avLst/>
          </a:prstGeom>
        </p:spPr>
        <p:txBody>
          <a:bodyPr vert="horz" lIns="99066" tIns="49533" rIns="99066" bIns="49533" rtlCol="0"/>
          <a:lstStyle>
            <a:lvl1pPr algn="r">
              <a:defRPr sz="1300"/>
            </a:lvl1pPr>
          </a:lstStyle>
          <a:p>
            <a:fld id="{0E35528A-819C-4AD3-BDC3-2CDCE7BEAF53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81013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66" tIns="49533" rIns="99066" bIns="49533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10248" y="4925407"/>
            <a:ext cx="5681980" cy="4029879"/>
          </a:xfrm>
          <a:prstGeom prst="rect">
            <a:avLst/>
          </a:prstGeom>
        </p:spPr>
        <p:txBody>
          <a:bodyPr vert="horz" lIns="99066" tIns="49533" rIns="99066" bIns="49533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l">
              <a:defRPr sz="13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023092" y="9721107"/>
            <a:ext cx="3077739" cy="513507"/>
          </a:xfrm>
          <a:prstGeom prst="rect">
            <a:avLst/>
          </a:prstGeom>
        </p:spPr>
        <p:txBody>
          <a:bodyPr vert="horz" lIns="99066" tIns="49533" rIns="99066" bIns="49533" rtlCol="0" anchor="b"/>
          <a:lstStyle>
            <a:lvl1pPr algn="r">
              <a:defRPr sz="1300"/>
            </a:lvl1pPr>
          </a:lstStyle>
          <a:p>
            <a:fld id="{B71FE5B5-A979-4370-A255-218EAB36A5F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520250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391360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9886854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.schema without a table name will display all tables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43579161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852903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095740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2596973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968631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35615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1684978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7794336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823928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8560528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5465741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346198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3670601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6361966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50129555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2183883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745764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1572721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Names of relationships not stated in specification but shown.  Used in H CS Specimen Task 1a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2696845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19869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A school is led by a headteacher – A headteacher leads a school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99157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Works in Replit but not DB Browser for SQLite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34994590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220289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is what N5 uses</a:t>
            </a:r>
          </a:p>
          <a:p>
            <a:r>
              <a:rPr lang="en-GB" dirty="0"/>
              <a:t>A school teaches many pupils – Many pupils are taught at a school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5910790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111192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Many pupils study many subjects – Many subjects are studied by many pupils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427331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3211703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0230881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383270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5127047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3163397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0515711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857080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34855199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Shows entities, relationship, cardinality, attributes, and keys</a:t>
            </a:r>
          </a:p>
          <a:p>
            <a:r>
              <a:rPr lang="en-GB" dirty="0"/>
              <a:t>Entity (Design) / Table (Implementation)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3875435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56829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More like the layout in MS Access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4566975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1702982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Use this for Data Dictionary (1) &amp; Data Dictionary (2)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978186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181069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4475712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614999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1402822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83591565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07008297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1186684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9238574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7455130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104372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3235924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5930157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1192768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573248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41405170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08403095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8924832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BBC Bitesize: https://www.bbc.co.uk/bitesize/guides/zc93tv4/revision/2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2574010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93979400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>
                <a:cs typeface="Calibri"/>
              </a:rPr>
              <a:t>Prelim 1: part way through DDD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8011253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  <a:endParaRPr lang="en-GB" dirty="0">
              <a:cs typeface="Calibri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8411544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DDD: 0-5, 0-5</a:t>
            </a:r>
            <a:r>
              <a:rPr lang="en-GB"/>
              <a:t>, 7-9, </a:t>
            </a:r>
            <a:r>
              <a:rPr lang="en-GB" dirty="0"/>
              <a:t>0-5, 0-5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2935149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2018 Spec Q3    2019 Q14(d)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65FC814-8CAE-44D9-AECE-C1B52634DDCB}" type="slidenum">
              <a:rPr lang="en-GB" smtClean="0"/>
              <a:t>191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83438466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GDPR (0-17:36): https://www.youtube.com/embed/gBJXfayW40M?start=0&amp;end=1056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2167996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SQA </a:t>
            </a:r>
            <a:r>
              <a:rPr lang="en-GB" b="0" i="0" dirty="0">
                <a:solidFill>
                  <a:srgbClr val="000000"/>
                </a:solidFill>
                <a:effectLst/>
                <a:latin typeface="Helvetica Neue"/>
              </a:rPr>
              <a:t>Privacy Statement: </a:t>
            </a:r>
            <a:r>
              <a:rPr lang="en-GB" b="0" dirty="0"/>
              <a:t>https://www.sqa.org.uk/sqa/97458.html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Facebook Data Policy: https://en-gb.facebook.com/privacy/explanation/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/>
              <a:t>Enforcement: https://www.enforcementtracker.com/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b="0" dirty="0" err="1"/>
              <a:t>ICO</a:t>
            </a:r>
            <a:r>
              <a:rPr lang="en-GB" b="0" dirty="0"/>
              <a:t>: https://ico.org.uk/for-organisations/uk-gdpr-guidance-and-resources/data-protection-principles/a-guide-to-the-data-protection-principles/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411133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68228616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b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7717022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End-user: https://www.bbc.co.uk/bitesize/guides/zg8gpbk/revision/1</a:t>
            </a:r>
          </a:p>
          <a:p>
            <a:r>
              <a:rPr lang="en-GB" dirty="0"/>
              <a:t>Functional: https://www.bbc.co.uk/bitesize/guides/zg8gpbk/revision/2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777556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39903544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93156812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4363262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Each</a:t>
            </a:r>
            <a:r>
              <a:rPr lang="en-GB" baseline="0" dirty="0"/>
              <a:t> field has a datatype.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8848753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0449211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9856208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5553039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https://support.microsoft.com/en-gb/office/database-design-basics-eb2159cf-1e30-401a-8084-bd4f9c9ca1f5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35278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Helps to tell the 'story' of what the program does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3207737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3796866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917319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SEQUEL: Structured English </a:t>
            </a:r>
            <a:r>
              <a:rPr lang="en-GB" dirty="0" err="1"/>
              <a:t>QUEry</a:t>
            </a:r>
            <a:r>
              <a:rPr lang="en-GB" dirty="0"/>
              <a:t> Language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3797989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499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Hide as appropriate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718313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46551362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0892861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862494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102202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529797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27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166815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 'WHERE' is like Python 'if'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80417204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7665675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9290033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417762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sz="1200" dirty="0"/>
              <a:t>Used</a:t>
            </a:r>
            <a:r>
              <a:rPr lang="en-GB" sz="1200" baseline="0" dirty="0"/>
              <a:t> on websites – Amazon</a:t>
            </a:r>
          </a:p>
          <a:p>
            <a:r>
              <a:rPr lang="en-GB" sz="1200" baseline="0" dirty="0"/>
              <a:t>Used by government – HMRC, DVLA</a:t>
            </a:r>
          </a:p>
          <a:p>
            <a:r>
              <a:rPr lang="en-GB" sz="1200" baseline="0" dirty="0"/>
              <a:t>Used by school – SEEMIS</a:t>
            </a:r>
            <a:endParaRPr lang="en-GB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9889710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8775692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07249467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YYYY</a:t>
            </a:r>
            <a:r>
              <a:rPr lang="en-GB" dirty="0"/>
              <a:t>-MM-DD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39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3132961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7476219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err="1"/>
              <a:t>HH:MM:SS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247628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9542696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391477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777241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NOT isn't in the spec.</a:t>
            </a:r>
          </a:p>
          <a:p>
            <a:endParaRPr lang="en-GB" dirty="0"/>
          </a:p>
          <a:p>
            <a:r>
              <a:rPr lang="en-GB" dirty="0"/>
              <a:t>WHERE NOT age = 11  </a:t>
            </a:r>
            <a:r>
              <a:rPr lang="en-GB" baseline="0" dirty="0"/>
              <a:t> (WHERE age &lt;&gt; 11) - </a:t>
            </a:r>
            <a:r>
              <a:rPr lang="en-GB" dirty="0"/>
              <a:t>Everyone but the 11 year olds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0221236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1684284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Imagine visiting a shopping website (Amazon) and all the images, information, and prices had to be retrieved by hand!</a:t>
            </a:r>
          </a:p>
          <a:p>
            <a:endParaRPr lang="en-GB" dirty="0"/>
          </a:p>
          <a:p>
            <a:r>
              <a:rPr lang="en-GB" dirty="0"/>
              <a:t>Image: https://placesjournal.org/article/the-filing-cabinet-and-20th-century-information-infrastructure/  (School office ~1923 </a:t>
            </a:r>
            <a:r>
              <a:rPr lang="en-GB" dirty="0">
                <a:sym typeface="Wingdings" panose="05000000000000000000" pitchFamily="2" charset="2"/>
              </a:rPr>
              <a:t>)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1112480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13212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49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1117043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Can order by fields that aren't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32358885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99939624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46867384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4151889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4970056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82863111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7948619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9107690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Olden days: filing cabinets full of records – alphabetical by surname, then forename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1971555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59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9774384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388198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13321124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b="1" dirty="0">
                <a:solidFill>
                  <a:srgbClr val="FF0000"/>
                </a:solidFill>
              </a:rPr>
              <a:t>Share</a:t>
            </a:r>
            <a:r>
              <a:rPr lang="en-GB" dirty="0"/>
              <a:t>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11519521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Share OneNote page.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938625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891137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+mj-lt"/>
              <a:buNone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90512271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FROM, WHERE, SELECT, ORDER BY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8463669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This happens in the computer's memory, only the output is displayed.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38164360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Question:  Who borrowed which laptop, and has it been returned?</a:t>
            </a:r>
          </a:p>
          <a:p>
            <a:r>
              <a:rPr lang="en-GB" dirty="0"/>
              <a:t>FROM executed first</a:t>
            </a:r>
          </a:p>
          <a:p>
            <a:r>
              <a:rPr lang="en-GB" dirty="0"/>
              <a:t>Cartesian join – every row of first table joined to every row of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282943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742871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07539169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SELECT executed</a:t>
            </a:r>
          </a:p>
          <a:p>
            <a:r>
              <a:rPr lang="en-GB" dirty="0"/>
              <a:t>Example: Annie has borrowed laptop 3 but hasn't returned it, and Chris has it, and Dan, and Erin!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03633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9538629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4527271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94024723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Need a second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95185363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Design: Entity</a:t>
            </a:r>
          </a:p>
          <a:p>
            <a:r>
              <a:rPr lang="en-GB" dirty="0"/>
              <a:t>Implementation: Table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50480754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8113577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0893638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90148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218966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87460887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77641004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71145248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1131683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46280569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</a:t>
            </a:r>
            <a:r>
              <a:rPr lang="en-GB"/>
              <a:t>new record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28918433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4315927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Creates a new record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0509145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00638846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27469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79670615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Tip: Create a SELECT statement first with the same WHERE condition to see what will be updated.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212330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4288171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Tip: Create a SELECT statement first with the same WHERE condition to see what will be deleted.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1292322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371605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484578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7537598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4106023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109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4483340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</a:t>
            </a:r>
            <a:r>
              <a:rPr lang="en-GB"/>
              <a:t>referential integrity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3169666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086545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Data from BBC Bitesize: https://www.bbc.co.uk/bitesize/guides/zc93tv4/revision/1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06133462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Active: active supplier or no longer used.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13270724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177448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Quantity: -1 to indicate no longer stock, rather than all sold.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23373317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 dirty="0"/>
              <a:t>FK needed for referential integrity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4863708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89703319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https://www.sqlitetutorial.net/sqlite-alter-table/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118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49501121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33660925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964817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84865037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4F7E2D-B680-D7BB-2102-3D91739520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13CE41B-1B34-EBCE-5B84-720B301F001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51AFC2-CAFD-FDF6-F536-F8762D986FB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DA937D-A337-46B2-E46B-BEABC61DA30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71FE5B5-A979-4370-A255-218EAB36A5F4}" type="slidenum">
              <a:rPr lang="en-GB" smtClean="0"/>
              <a:t>123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954232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260564-5510-4968-B83C-E0988A9D5BE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F3D860D-1211-4E26-A35E-A80BC376E9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3C5969-3F05-4100-9F8A-DB9A82EB4B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79FB1B-2516-429F-B867-4823287B8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1741A-33DE-4C5E-8C9F-B4AD75DA46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32019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FB7571-E3AA-47DA-8A99-A8577E9EAE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556407A-F3C5-4467-999F-12834F3D5E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C1D0D-C52B-4D14-AEAB-FF6484676A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58F66-3EB8-48B5-B410-20C1141D68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E85733-F1B0-47F6-B3EA-C32A59118E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48163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CE78E59-2798-47E7-97DF-12EB43D4DB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823F44B-7DC4-4852-9AAB-98C84D69121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2AEF75-C039-4933-808F-7735F4020E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7011B2-1EEF-4630-AB8B-1FC4D8E1FB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B43AA0-545D-40FB-A090-776833BF5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79956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F5E7B-67B3-496A-822C-C32976D91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FEDAD-10D4-47B6-8F35-0155F7D63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20000"/>
              </a:lnSpc>
              <a:spcBef>
                <a:spcPts val="0"/>
              </a:spcBef>
              <a:defRPr/>
            </a:lvl1pPr>
            <a:lvl2pPr>
              <a:lnSpc>
                <a:spcPct val="120000"/>
              </a:lnSpc>
              <a:spcBef>
                <a:spcPts val="0"/>
              </a:spcBef>
              <a:defRPr/>
            </a:lvl2pPr>
            <a:lvl3pPr>
              <a:lnSpc>
                <a:spcPct val="120000"/>
              </a:lnSpc>
              <a:spcBef>
                <a:spcPts val="0"/>
              </a:spcBef>
              <a:defRPr/>
            </a:lvl3pPr>
            <a:lvl4pPr>
              <a:lnSpc>
                <a:spcPct val="120000"/>
              </a:lnSpc>
              <a:spcBef>
                <a:spcPts val="0"/>
              </a:spcBef>
              <a:defRPr/>
            </a:lvl4pPr>
            <a:lvl5pPr>
              <a:lnSpc>
                <a:spcPct val="120000"/>
              </a:lnSpc>
              <a:spcBef>
                <a:spcPts val="0"/>
              </a:spcBef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020D4F-7E43-4DFE-B626-E846C85BC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3EDBDD-527D-4909-8BEF-723EEB3501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5016-CD99-4792-B5CE-4FC2732AB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2897273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32FA82-2BA5-4E38-B83A-773E800962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C8DA602-023E-4AF2-8A02-5ED3BE4E1C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A97AF83-9AAB-4395-A1CD-8B1810E80A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F4F5F-ED11-4FF4-8082-EF13CCF8D9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17B83B-7338-4290-BCDC-071F1F558B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45675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0238D4-5905-4C6E-BCBB-B940731141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6C15E6-8B9A-4199-90FC-6E930327004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E19C19-84FB-4E02-8D3E-A145EF70F6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10729DE-CB61-4172-B1A0-5F570A6944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FE18137-140C-4C10-9A2D-A8BEA88DAD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788274-F0A0-4D87-9901-05DB5CB1C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274920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880B87-D3F8-4BAA-8DE3-3836317BC4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8ADC46-22A7-453D-BB94-D1CA48C5A85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035B5B-116B-4974-BF81-F7294090D1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ED89685-D393-44B4-B943-5A951A47259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B529B97-30F9-4234-A140-11E2C1505C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7FD1C8F-089B-4A81-946C-8404750F99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EE9EF7-FF78-45D1-965B-99664AD00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441DFC4-4931-4DBE-A0A7-A1E0A15DC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806427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67CCB-CA9F-4F77-978B-946CBCC20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692E69A-AA02-4CC0-9FE5-3C50B8F4E6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64A0F08-87A5-4B96-B446-1337E28A93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9B3645-39BF-4DC7-A6DC-E10EB4E4D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59463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336AF93-0450-4C93-8AED-561C8D0B9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336096-32F7-4552-856B-0F42E86F0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2CEA9-085F-4023-8477-F0F082AED9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700167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F9064-4077-4B58-8BD0-E8642C9064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367D8E-F32F-4041-9FDE-C12CBB5278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61CF05-D7DF-470D-8951-656268BBBA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EF19F6-CB71-4073-820E-814F731641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9668D-5D63-440F-B937-227682F00C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4DC044-699A-457B-A741-69E8543CE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6361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8CDCB-7EE6-4D7B-9EC9-9998298236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B8A68D7-4A60-4176-AEF9-C7224992D67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DADDFE-E588-428C-9ACE-BF6D4DC2BAB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8DAD98-EFA3-40FD-B220-0CEFA3B04D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33492CB-8784-44CD-8BE4-F038F0DA8E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6B88F3-B6B9-4DE8-80B4-B31DCC6FF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267044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4934EA5-96D5-44F8-8B2E-EB636C3A97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096C3A-1C2D-4B6E-9BA6-958361A9195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5E72CA-E085-451A-A6D7-D31116C4220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B66F6-7471-47DA-8EED-C7BCCA53B015}" type="datetimeFigureOut">
              <a:rPr lang="en-GB" smtClean="0"/>
              <a:t>19/11/2024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3CA142-8F89-49C4-92C2-0106F554144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0D0BA0-3B07-4BE4-ACEC-E0EC87569D8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B9890C-4870-410D-A143-591B2BA0A39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924128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0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6.xml"/></Relationships>
</file>

<file path=ppt/slides/_rels/slide10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2.xml"/></Relationships>
</file>

<file path=ppt/slides/_rels/slide1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2.xml"/></Relationships>
</file>

<file path=ppt/slides/_rels/slide1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2.xml"/></Relationships>
</file>

<file path=ppt/slides/_rels/slide1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2.xml"/></Relationships>
</file>

<file path=ppt/slides/_rels/slide1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2.xml"/></Relationships>
</file>

<file path=ppt/slides/_rels/slide1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2.xml"/></Relationships>
</file>

<file path=ppt/slides/_rels/slide1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2.xml"/></Relationships>
</file>

<file path=ppt/slides/_rels/slide1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2.xml"/></Relationships>
</file>

<file path=ppt/slides/_rels/slide1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2.xml"/></Relationships>
</file>

<file path=ppt/slides/_rels/slide1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/Relationships>
</file>

<file path=ppt/slides/_rels/slide1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2.xml"/></Relationships>
</file>

<file path=ppt/slides/_rels/slide1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2.xml"/></Relationships>
</file>

<file path=ppt/slides/_rels/slide1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2.xml"/></Relationships>
</file>

<file path=ppt/slides/_rels/slide1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2.xml"/></Relationships>
</file>

<file path=ppt/slides/_rels/slide1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2.xml"/></Relationships>
</file>

<file path=ppt/slides/_rels/slide1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2.xml"/></Relationships>
</file>

<file path=ppt/slides/_rels/slide1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2.xml"/></Relationships>
</file>

<file path=ppt/slides/_rels/slide1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2.xml"/></Relationships>
</file>

<file path=ppt/slides/_rels/slide1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2.xml"/></Relationships>
</file>

<file path=ppt/slides/_rels/slide1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.xml"/></Relationships>
</file>

<file path=ppt/slides/_rels/slide1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2.xml"/></Relationships>
</file>

<file path=ppt/slides/_rels/slide1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2.xml"/></Relationships>
</file>

<file path=ppt/slides/_rels/slide1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2.xml"/></Relationships>
</file>

<file path=ppt/slides/_rels/slide1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2.xml"/></Relationships>
</file>

<file path=ppt/slides/_rels/slide1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2.xml"/></Relationships>
</file>

<file path=ppt/slides/_rels/slide1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2.xml"/></Relationships>
</file>

<file path=ppt/slides/_rels/slide1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2.xml"/></Relationships>
</file>

<file path=ppt/slides/_rels/slide1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2.xml"/></Relationships>
</file>

<file path=ppt/slides/_rels/slide1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2.xml"/></Relationships>
</file>

<file path=ppt/slides/_rels/slide1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6.xml"/></Relationships>
</file>

<file path=ppt/slides/_rels/slide1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6.xml"/></Relationships>
</file>

<file path=ppt/slides/_rels/slide1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6.xml"/></Relationships>
</file>

<file path=ppt/slides/_rels/slide1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6.xml"/></Relationships>
</file>

<file path=ppt/slides/_rels/slide1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6.xml"/></Relationships>
</file>

<file path=ppt/slides/_rels/slide1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6.xml"/></Relationships>
</file>

<file path=ppt/slides/_rels/slide1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6.xml"/></Relationships>
</file>

<file path=ppt/slides/_rels/slide1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6.xml"/></Relationships>
</file>

<file path=ppt/slides/_rels/slide1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6.xml"/></Relationships>
</file>

<file path=ppt/slides/_rels/slide1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6.xml"/></Relationships>
</file>

<file path=ppt/slides/_rels/slide1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6.xml"/></Relationships>
</file>

<file path=ppt/slides/_rels/slide1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6.xml"/></Relationships>
</file>

<file path=ppt/slides/_rels/slide1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6.xml"/></Relationships>
</file>

<file path=ppt/slides/_rels/slide1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6.xml"/></Relationships>
</file>

<file path=ppt/slides/_rels/slide1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6.xml"/></Relationships>
</file>

<file path=ppt/slides/_rels/slide1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6.xml"/></Relationships>
</file>

<file path=ppt/slides/_rels/slide1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6.xml"/></Relationships>
</file>

<file path=ppt/slides/_rels/slide1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6.xml"/></Relationships>
</file>

<file path=ppt/slides/_rels/slide1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2.xml"/></Relationships>
</file>

<file path=ppt/slides/_rels/slide1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2.xml"/></Relationships>
</file>

<file path=ppt/slides/_rels/slide1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2.xml"/></Relationships>
</file>

<file path=ppt/slides/_rels/slide1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2.xml"/></Relationships>
</file>

<file path=ppt/slides/_rels/slide1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2.xml"/></Relationships>
</file>

<file path=ppt/slides/_rels/slide1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2.xml"/></Relationships>
</file>

<file path=ppt/slides/_rels/slide1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2.xml"/></Relationships>
</file>

<file path=ppt/slides/_rels/slide1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2.xml"/></Relationships>
</file>

<file path=ppt/slides/_rels/slide1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2.xml"/></Relationships>
</file>

<file path=ppt/slides/_rels/slide1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2.xml"/></Relationships>
</file>

<file path=ppt/slides/_rels/slide1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2.xml"/></Relationships>
</file>

<file path=ppt/slides/_rels/slide1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/Relationships>
</file>

<file path=ppt/slides/_rels/slide1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2.xml"/></Relationships>
</file>

<file path=ppt/slides/_rels/slide1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2.xml"/></Relationships>
</file>

<file path=ppt/slides/_rels/slide1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2.xml"/></Relationships>
</file>

<file path=ppt/slides/_rels/slide1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2.xml"/></Relationships>
</file>

<file path=ppt/slides/_rels/slide1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2.xml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1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5.xml"/></Relationships>
</file>

<file path=ppt/slides/_rels/slide1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3.xml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embed/gBJXfayW40M?start=0&amp;end=1056" TargetMode="External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2.xml"/></Relationships>
</file>

<file path=ppt/slides/_rels/slide1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0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2.xml"/></Relationships>
</file>

<file path=ppt/slides/_rels/slide2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5.xml"/></Relationships>
</file>

<file path=ppt/slides/_rels/slide2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5.xml"/></Relationships>
</file>

<file path=ppt/slides/_rels/slide20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6.xml"/></Relationships>
</file>

<file path=ppt/slides/_rels/slide20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6.xml"/></Relationships>
</file>

<file path=ppt/slides/_rels/slide20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0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2.xml"/></Relationships>
</file>

<file path=ppt/slides/_rels/slide20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2.xml"/></Relationships>
</file>

<file path=ppt/slides/_rels/slide2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4.xml"/></Relationships>
</file>

<file path=ppt/slides/_rels/slide2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4.xml"/></Relationships>
</file>

<file path=ppt/slides/_rels/slide2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6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8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0.xml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6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5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6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6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6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6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6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6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6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6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2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N5 Computing Science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Database Design and Development</a:t>
            </a:r>
          </a:p>
        </p:txBody>
      </p:sp>
    </p:spTree>
    <p:extLst>
      <p:ext uri="{BB962C8B-B14F-4D97-AF65-F5344CB8AC3E}">
        <p14:creationId xmlns:p14="http://schemas.microsoft.com/office/powerpoint/2010/main" val="139737507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83771298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Maths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2340281155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1</a:t>
            </a:r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/>
              <a:t>Step 2</a:t>
            </a:r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912766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225143" y="3238500"/>
            <a:ext cx="1836057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F407117B-6C1A-4EDA-96A7-C25A850F00DB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3511125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1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6612" y="2505075"/>
            <a:ext cx="516096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0012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F13AA94-9389-A23C-9F7B-78D9F5F9BC32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3289411279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Membership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Membership tasks</a:t>
            </a:r>
          </a:p>
        </p:txBody>
      </p:sp>
    </p:spTree>
    <p:extLst>
      <p:ext uri="{BB962C8B-B14F-4D97-AF65-F5344CB8AC3E}">
        <p14:creationId xmlns:p14="http://schemas.microsoft.com/office/powerpoint/2010/main" val="3936275849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View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 </a:t>
            </a:r>
            <a:r>
              <a:rPr lang="en-GB" sz="2800" b="1" i="1" dirty="0" err="1">
                <a:solidFill>
                  <a:srgbClr val="00B050"/>
                </a:solidFill>
                <a:latin typeface="Consolas" panose="020B0609020204030204" pitchFamily="49" charset="0"/>
              </a:rPr>
              <a:t>equi</a:t>
            </a:r>
            <a:r>
              <a:rPr lang="en-GB" sz="2800" b="1" i="1" dirty="0">
                <a:solidFill>
                  <a:srgbClr val="00B050"/>
                </a:solidFill>
                <a:latin typeface="Consolas" panose="020B0609020204030204" pitchFamily="49" charset="0"/>
              </a:rPr>
              <a:t>-join?</a:t>
            </a:r>
            <a:endParaRPr lang="en-GB" sz="2800" b="1" i="1" dirty="0">
              <a:latin typeface="Consolas" panose="020B0609020204030204" pitchFamily="49" charset="0"/>
            </a:endParaRP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0070C0"/>
                </a:solidFill>
              </a:rPr>
              <a:t>Add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r>
              <a:rPr lang="en-GB" sz="2800" b="1" dirty="0">
                <a:solidFill>
                  <a:srgbClr val="00B050"/>
                </a:solidFill>
                <a:latin typeface="Consolas" panose="020B0609020204030204" pitchFamily="49" charset="0"/>
              </a:rPr>
              <a:t>(+ variations)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Modify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FF0000"/>
                </a:solidFill>
              </a:rPr>
              <a:t>Remove</a:t>
            </a: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90CCF84-79A0-4860-8BAA-EEB57D73FB33}"/>
              </a:ext>
            </a:extLst>
          </p:cNvPr>
          <p:cNvSpPr txBox="1"/>
          <p:nvPr/>
        </p:nvSpPr>
        <p:spPr>
          <a:xfrm>
            <a:off x="5952100" y="6231265"/>
            <a:ext cx="570540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i="1" dirty="0">
                <a:solidFill>
                  <a:srgbClr val="7030A0"/>
                </a:solidFill>
                <a:latin typeface="Consolas" panose="020B0609020204030204" pitchFamily="49" charset="0"/>
              </a:rPr>
              <a:t>Italic = Optional SQL clause</a:t>
            </a:r>
          </a:p>
        </p:txBody>
      </p:sp>
    </p:spTree>
    <p:extLst>
      <p:ext uri="{BB962C8B-B14F-4D97-AF65-F5344CB8AC3E}">
        <p14:creationId xmlns:p14="http://schemas.microsoft.com/office/powerpoint/2010/main" val="2352829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75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75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750"/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4" fill="hold">
                            <p:stCondLst>
                              <p:cond delay="750"/>
                            </p:stCondLst>
                            <p:childTnLst>
                              <p:par>
                                <p:cTn id="5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225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250"/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0" dur="15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2000"/>
                            </p:stCondLst>
                            <p:childTnLst>
                              <p:par>
                                <p:cTn id="7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15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  <p:bldP spid="6" grpId="0" uiExpand="1" build="p"/>
      <p:bldP spid="7" grpId="0" uiExpand="1" build="p"/>
      <p:bldP spid="8" grpId="0" uiExpand="1" build="p"/>
      <p:bldP spid="9" grpId="0" uiExpand="1" build="p"/>
    </p:bldLst>
  </p:timing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F073F-C049-47E9-959D-70C4FC9FE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Queries - Overview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AA89BB4-3AB4-4ECE-8A4E-BAE9D9416378}"/>
              </a:ext>
            </a:extLst>
          </p:cNvPr>
          <p:cNvSpPr txBox="1"/>
          <p:nvPr/>
        </p:nvSpPr>
        <p:spPr>
          <a:xfrm>
            <a:off x="838200" y="1686391"/>
            <a:ext cx="6296917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SELECT field(s)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FROM table(s)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</a:p>
          <a:p>
            <a:r>
              <a:rPr lang="en-GB" sz="2800" i="1" dirty="0">
                <a:latin typeface="Consolas" panose="020B0609020204030204" pitchFamily="49" charset="0"/>
              </a:rPr>
              <a:t>  ORDER BY field(s) ASC </a:t>
            </a:r>
            <a:r>
              <a:rPr lang="en-GB" sz="2800" i="1" dirty="0">
                <a:solidFill>
                  <a:srgbClr val="7030A0"/>
                </a:solidFill>
                <a:latin typeface="Consolas" panose="020B0609020204030204" pitchFamily="49" charset="0"/>
              </a:rPr>
              <a:t>|</a:t>
            </a:r>
            <a:r>
              <a:rPr lang="en-GB" sz="2800" i="1" dirty="0">
                <a:latin typeface="Consolas" panose="020B0609020204030204" pitchFamily="49" charset="0"/>
              </a:rPr>
              <a:t> DESC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4818A1-3C4F-43CB-A0EC-9F156FA116B6}"/>
              </a:ext>
            </a:extLst>
          </p:cNvPr>
          <p:cNvSpPr txBox="1"/>
          <p:nvPr/>
        </p:nvSpPr>
        <p:spPr>
          <a:xfrm>
            <a:off x="7817254" y="1686390"/>
            <a:ext cx="3536546" cy="240065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7030A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INSERT INTO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VALUES (…);</a:t>
            </a:r>
          </a:p>
          <a:p>
            <a:endParaRPr lang="en-GB" sz="2800" dirty="0">
              <a:latin typeface="Consolas" panose="020B0609020204030204" pitchFamily="49" charset="0"/>
            </a:endParaRPr>
          </a:p>
          <a:p>
            <a:pPr algn="ctr"/>
            <a:endParaRPr lang="en-GB" sz="2800" dirty="0">
              <a:solidFill>
                <a:srgbClr val="00B05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7748392-0430-47F2-9A73-6449587C132E}"/>
              </a:ext>
            </a:extLst>
          </p:cNvPr>
          <p:cNvSpPr txBox="1"/>
          <p:nvPr/>
        </p:nvSpPr>
        <p:spPr>
          <a:xfrm>
            <a:off x="838200" y="4461550"/>
            <a:ext cx="5113900" cy="203132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UPDATE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SET field(s) = value(s)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</a:t>
            </a:r>
            <a:r>
              <a:rPr lang="en-GB" sz="2800" dirty="0">
                <a:latin typeface="Consolas" panose="020B0609020204030204" pitchFamily="49" charset="0"/>
              </a:rPr>
              <a:t>;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9F13E4-7830-4921-B255-D2BF3B973DB4}"/>
              </a:ext>
            </a:extLst>
          </p:cNvPr>
          <p:cNvSpPr txBox="1"/>
          <p:nvPr/>
        </p:nvSpPr>
        <p:spPr>
          <a:xfrm>
            <a:off x="7028577" y="4461550"/>
            <a:ext cx="4325223" cy="153888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GB" sz="2800" b="1" dirty="0">
              <a:solidFill>
                <a:srgbClr val="FF0000"/>
              </a:solidFill>
            </a:endParaRPr>
          </a:p>
          <a:p>
            <a:endParaRPr lang="en-GB" sz="1000" dirty="0"/>
          </a:p>
          <a:p>
            <a:r>
              <a:rPr lang="en-GB" sz="2800" dirty="0">
                <a:latin typeface="Consolas" panose="020B0609020204030204" pitchFamily="49" charset="0"/>
              </a:rPr>
              <a:t>DELETE FROM table</a:t>
            </a:r>
          </a:p>
          <a:p>
            <a:r>
              <a:rPr lang="en-GB" sz="2800" dirty="0">
                <a:latin typeface="Consolas" panose="020B0609020204030204" pitchFamily="49" charset="0"/>
              </a:rPr>
              <a:t>  </a:t>
            </a:r>
            <a:r>
              <a:rPr lang="en-GB" sz="2800" i="1" dirty="0">
                <a:latin typeface="Consolas" panose="020B0609020204030204" pitchFamily="49" charset="0"/>
              </a:rPr>
              <a:t>WHERE condition(s);</a:t>
            </a:r>
          </a:p>
        </p:txBody>
      </p:sp>
    </p:spTree>
    <p:extLst>
      <p:ext uri="{BB962C8B-B14F-4D97-AF65-F5344CB8AC3E}">
        <p14:creationId xmlns:p14="http://schemas.microsoft.com/office/powerpoint/2010/main" val="142200069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Create a table</a:t>
            </a:r>
          </a:p>
        </p:txBody>
      </p:sp>
    </p:spTree>
    <p:extLst>
      <p:ext uri="{BB962C8B-B14F-4D97-AF65-F5344CB8AC3E}">
        <p14:creationId xmlns:p14="http://schemas.microsoft.com/office/powerpoint/2010/main" val="36858648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61520139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  <p:sp>
        <p:nvSpPr>
          <p:cNvPr id="6" name="TextBox 5">
            <a:extLst>
              <a:ext uri="{FF2B5EF4-FFF2-40B4-BE49-F238E27FC236}">
                <a16:creationId xmlns:a16="http://schemas.microsoft.com/office/drawing/2014/main" id="{213C2DD8-DE81-4F49-BB33-3CD1484A4605}"/>
              </a:ext>
            </a:extLst>
          </p:cNvPr>
          <p:cNvSpPr txBox="1"/>
          <p:nvPr/>
        </p:nvSpPr>
        <p:spPr>
          <a:xfrm>
            <a:off x="3138972" y="2481291"/>
            <a:ext cx="295702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VARCHAR(size)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4CAB3-48D6-4AE8-852D-C1672928A55F}"/>
              </a:ext>
            </a:extLst>
          </p:cNvPr>
          <p:cNvSpPr txBox="1"/>
          <p:nvPr/>
        </p:nvSpPr>
        <p:spPr>
          <a:xfrm>
            <a:off x="3138972" y="3285342"/>
            <a:ext cx="21434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INT </a:t>
            </a:r>
            <a:r>
              <a:rPr lang="en-GB" sz="3600" dirty="0">
                <a:solidFill>
                  <a:srgbClr val="7030A0"/>
                </a:solidFill>
              </a:rPr>
              <a:t>/</a:t>
            </a:r>
            <a:r>
              <a:rPr lang="en-GB" sz="3600" dirty="0"/>
              <a:t> REAL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6BA8DDB-5D18-4F8A-8BF1-2999BC1F43EF}"/>
              </a:ext>
            </a:extLst>
          </p:cNvPr>
          <p:cNvSpPr txBox="1"/>
          <p:nvPr/>
        </p:nvSpPr>
        <p:spPr>
          <a:xfrm>
            <a:off x="3138972" y="4107322"/>
            <a:ext cx="11437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DATE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BEE6A21-ECAD-4FB4-9415-223BD7759DC2}"/>
              </a:ext>
            </a:extLst>
          </p:cNvPr>
          <p:cNvSpPr txBox="1"/>
          <p:nvPr/>
        </p:nvSpPr>
        <p:spPr>
          <a:xfrm>
            <a:off x="3138972" y="4907193"/>
            <a:ext cx="114646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TIME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AD741D-8C95-4152-94FE-5A0F8E9D7B1E}"/>
              </a:ext>
            </a:extLst>
          </p:cNvPr>
          <p:cNvSpPr txBox="1"/>
          <p:nvPr/>
        </p:nvSpPr>
        <p:spPr>
          <a:xfrm>
            <a:off x="3138972" y="5697306"/>
            <a:ext cx="124264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BOOL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3394448-7BFE-4DD1-BCD4-64686E621426}"/>
              </a:ext>
            </a:extLst>
          </p:cNvPr>
          <p:cNvSpPr txBox="1"/>
          <p:nvPr/>
        </p:nvSpPr>
        <p:spPr>
          <a:xfrm>
            <a:off x="6905429" y="2481290"/>
            <a:ext cx="416960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Size = max characters</a:t>
            </a:r>
          </a:p>
        </p:txBody>
      </p:sp>
    </p:spTree>
    <p:extLst>
      <p:ext uri="{BB962C8B-B14F-4D97-AF65-F5344CB8AC3E}">
        <p14:creationId xmlns:p14="http://schemas.microsoft.com/office/powerpoint/2010/main" val="17306342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75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/>
      <p:bldP spid="8" grpId="0"/>
      <p:bldP spid="9" grpId="0"/>
      <p:bldP spid="10" grpId="0"/>
      <p:bldP spid="11" grpId="0"/>
    </p:bldLst>
  </p:timing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428126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3796996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4599041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SQL</a:t>
                      </a:r>
                      <a:endParaRPr lang="en-GB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Comment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VARCHAR(size)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Size =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 </a:t>
                      </a:r>
                      <a:r>
                        <a:rPr lang="en-GB" sz="3600" dirty="0">
                          <a:solidFill>
                            <a:srgbClr val="7030A0"/>
                          </a:solidFill>
                        </a:rPr>
                        <a:t>/</a:t>
                      </a:r>
                      <a:r>
                        <a:rPr lang="en-GB" sz="3600" dirty="0"/>
                        <a:t>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BOOL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66479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Restricted choice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Field length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2900" dirty="0"/>
                        <a:t>Range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2900" dirty="0"/>
                        <a:t>Presence check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82817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DBCD22-4094-7C2D-7AFF-D31CE2E46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2D33DD18-5F25-90D0-9ED0-252DD9A0F5A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88000" y="1825625"/>
          <a:ext cx="11016000" cy="57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80278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722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SQLite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0808451"/>
                  </a:ext>
                </a:extLst>
              </a:tr>
            </a:tbl>
          </a:graphicData>
        </a:graphic>
      </p:graphicFrame>
      <p:graphicFrame>
        <p:nvGraphicFramePr>
          <p:cNvPr id="3" name="Table 4">
            <a:extLst>
              <a:ext uri="{FF2B5EF4-FFF2-40B4-BE49-F238E27FC236}">
                <a16:creationId xmlns:a16="http://schemas.microsoft.com/office/drawing/2014/main" id="{EF8BA731-9234-00F1-1ADD-A00FA76E7140}"/>
              </a:ext>
            </a:extLst>
          </p:cNvPr>
          <p:cNvGraphicFramePr>
            <a:graphicFrameLocks/>
          </p:cNvGraphicFramePr>
          <p:nvPr/>
        </p:nvGraphicFramePr>
        <p:xfrm>
          <a:off x="588000" y="3150433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IN ("S", "M", "L"))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73096015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C8D1E40A-FB62-5AE6-C01B-7AE27F11F35A}"/>
              </a:ext>
            </a:extLst>
          </p:cNvPr>
          <p:cNvGraphicFramePr>
            <a:graphicFrameLocks/>
          </p:cNvGraphicFramePr>
          <p:nvPr/>
        </p:nvGraphicFramePr>
        <p:xfrm>
          <a:off x="588000" y="388301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4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6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200" dirty="0">
                          <a:latin typeface="Consolas" panose="020B0609020204030204" pitchFamily="49" charset="0"/>
                        </a:rPr>
                        <a:t>CHECK(LENGTH(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) = 3)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789209260"/>
                  </a:ext>
                </a:extLst>
              </a:tr>
            </a:tbl>
          </a:graphicData>
        </a:graphic>
      </p:graphicFrame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F0133006-5F4F-295A-065F-A6D1FD3402DA}"/>
              </a:ext>
            </a:extLst>
          </p:cNvPr>
          <p:cNvGraphicFramePr>
            <a:graphicFrameLocks/>
          </p:cNvGraphicFramePr>
          <p:nvPr/>
        </p:nvGraphicFramePr>
        <p:xfrm>
          <a:off x="588000" y="4615116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73956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42044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endParaRPr lang="en-GB" sz="2900" dirty="0"/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CHECK(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&gt;= 1 AND </a:t>
                      </a:r>
                      <a:r>
                        <a:rPr lang="en-GB" sz="3200" i="1" dirty="0">
                          <a:solidFill>
                            <a:srgbClr val="7030A0"/>
                          </a:solidFill>
                          <a:latin typeface="Consolas" panose="020B0609020204030204" pitchFamily="49" charset="0"/>
                        </a:rPr>
                        <a:t>field</a:t>
                      </a:r>
                      <a:r>
                        <a:rPr lang="en-GB" sz="3200" dirty="0">
                          <a:latin typeface="Consolas" panose="020B0609020204030204" pitchFamily="49" charset="0"/>
                        </a:rPr>
                        <a:t> &lt;= 6)</a:t>
                      </a:r>
                    </a:p>
                  </a:txBody>
                  <a:tcPr anchor="ctr">
                    <a:solidFill>
                      <a:srgbClr val="E9EB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8898904"/>
                  </a:ext>
                </a:extLst>
              </a:tr>
            </a:tbl>
          </a:graphicData>
        </a:graphic>
      </p:graphicFrame>
      <p:graphicFrame>
        <p:nvGraphicFramePr>
          <p:cNvPr id="7" name="Table 4">
            <a:extLst>
              <a:ext uri="{FF2B5EF4-FFF2-40B4-BE49-F238E27FC236}">
                <a16:creationId xmlns:a16="http://schemas.microsoft.com/office/drawing/2014/main" id="{49E6C231-1DBD-D004-78B6-4C7CD51B3B1A}"/>
              </a:ext>
            </a:extLst>
          </p:cNvPr>
          <p:cNvGraphicFramePr>
            <a:graphicFrameLocks/>
          </p:cNvGraphicFramePr>
          <p:nvPr/>
        </p:nvGraphicFramePr>
        <p:xfrm>
          <a:off x="588000" y="2417590"/>
          <a:ext cx="11016000" cy="72000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2780609">
                  <a:extLst>
                    <a:ext uri="{9D8B030D-6E8A-4147-A177-3AD203B41FA5}">
                      <a16:colId xmlns:a16="http://schemas.microsoft.com/office/drawing/2014/main" val="4090402969"/>
                    </a:ext>
                  </a:extLst>
                </a:gridCol>
                <a:gridCol w="8235391">
                  <a:extLst>
                    <a:ext uri="{9D8B030D-6E8A-4147-A177-3AD203B41FA5}">
                      <a16:colId xmlns:a16="http://schemas.microsoft.com/office/drawing/2014/main" val="1722507857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29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>
                          <a:latin typeface="Consolas" panose="020B0609020204030204" pitchFamily="49" charset="0"/>
                        </a:rPr>
                        <a:t>NOT NULL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220866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32744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output to screen</a:t>
            </a:r>
          </a:p>
        </p:txBody>
      </p:sp>
    </p:spTree>
    <p:extLst>
      <p:ext uri="{BB962C8B-B14F-4D97-AF65-F5344CB8AC3E}">
        <p14:creationId xmlns:p14="http://schemas.microsoft.com/office/powerpoint/2010/main" val="3817082245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562971" y="5594323"/>
            <a:ext cx="2486025" cy="46834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530"/>
              <a:gd name="adj6" fmla="val -344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D967C08A-DC45-A18B-8F04-2A6DE01DF715}"/>
              </a:ext>
            </a:extLst>
          </p:cNvPr>
          <p:cNvSpPr/>
          <p:nvPr/>
        </p:nvSpPr>
        <p:spPr>
          <a:xfrm>
            <a:off x="6461541" y="1016398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112387"/>
              <a:gd name="adj6" fmla="val -292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 name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3F36ADB4-DD88-33DC-C546-8F3A963B2B29}"/>
              </a:ext>
            </a:extLst>
          </p:cNvPr>
          <p:cNvSpPr/>
          <p:nvPr/>
        </p:nvSpPr>
        <p:spPr>
          <a:xfrm flipH="1">
            <a:off x="3006299" y="5724923"/>
            <a:ext cx="1941999" cy="452040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667"/>
              <a:gd name="adj6" fmla="val -3578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 name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A8434B4-01EB-4B43-B14C-4E4F41F9DF80}"/>
              </a:ext>
            </a:extLst>
          </p:cNvPr>
          <p:cNvGrpSpPr/>
          <p:nvPr/>
        </p:nvGrpSpPr>
        <p:grpSpPr>
          <a:xfrm>
            <a:off x="958902" y="3861197"/>
            <a:ext cx="1168783" cy="1023144"/>
            <a:chOff x="1627561" y="5311895"/>
            <a:chExt cx="1168783" cy="1150130"/>
          </a:xfrm>
        </p:grpSpPr>
        <p:sp>
          <p:nvSpPr>
            <p:cNvPr id="10" name="Right Brace 9">
              <a:extLst>
                <a:ext uri="{FF2B5EF4-FFF2-40B4-BE49-F238E27FC236}">
                  <a16:creationId xmlns:a16="http://schemas.microsoft.com/office/drawing/2014/main" id="{819BA9D7-3F25-43FC-B8DE-565215E8B322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68087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C64850D-8485-41E4-A356-7A5DD26A156B}"/>
                </a:ext>
              </a:extLst>
            </p:cNvPr>
            <p:cNvSpPr txBox="1"/>
            <p:nvPr/>
          </p:nvSpPr>
          <p:spPr>
            <a:xfrm>
              <a:off x="1627561" y="5828213"/>
              <a:ext cx="636669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FK</a:t>
              </a:r>
            </a:p>
          </p:txBody>
        </p:sp>
      </p:grp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2146B694-487C-4FEF-B3E2-FBD92365CDFC}"/>
              </a:ext>
            </a:extLst>
          </p:cNvPr>
          <p:cNvSpPr/>
          <p:nvPr/>
        </p:nvSpPr>
        <p:spPr>
          <a:xfrm>
            <a:off x="7562971" y="1825625"/>
            <a:ext cx="2646850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49877"/>
              <a:gd name="adj6" fmla="val -290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Opening bracket</a:t>
            </a:r>
          </a:p>
        </p:txBody>
      </p: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4BD557DE-5399-4B9B-A8B3-E680DB65D68B}"/>
              </a:ext>
            </a:extLst>
          </p:cNvPr>
          <p:cNvSpPr/>
          <p:nvPr/>
        </p:nvSpPr>
        <p:spPr>
          <a:xfrm>
            <a:off x="2746353" y="6230938"/>
            <a:ext cx="2646850" cy="432197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5041"/>
              <a:gd name="adj6" fmla="val -427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Closing bracket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37953906-1C97-2535-71FF-3222658B65B1}"/>
              </a:ext>
            </a:extLst>
          </p:cNvPr>
          <p:cNvGrpSpPr/>
          <p:nvPr/>
        </p:nvGrpSpPr>
        <p:grpSpPr>
          <a:xfrm flipH="1">
            <a:off x="8523999" y="2663428"/>
            <a:ext cx="2553576" cy="1023144"/>
            <a:chOff x="242768" y="5311895"/>
            <a:chExt cx="2553576" cy="1150130"/>
          </a:xfrm>
        </p:grpSpPr>
        <p:sp>
          <p:nvSpPr>
            <p:cNvPr id="9" name="Right Brace 8">
              <a:extLst>
                <a:ext uri="{FF2B5EF4-FFF2-40B4-BE49-F238E27FC236}">
                  <a16:creationId xmlns:a16="http://schemas.microsoft.com/office/drawing/2014/main" id="{2B7B8925-DC1C-6B0B-AAC2-DF6718466728}"/>
                </a:ext>
              </a:extLst>
            </p:cNvPr>
            <p:cNvSpPr/>
            <p:nvPr/>
          </p:nvSpPr>
          <p:spPr>
            <a:xfrm flipH="1">
              <a:off x="2264230" y="5311895"/>
              <a:ext cx="532114" cy="1150130"/>
            </a:xfrm>
            <a:prstGeom prst="rightBrace">
              <a:avLst>
                <a:gd name="adj1" fmla="val 0"/>
                <a:gd name="adj2" fmla="val 49468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6667925-6699-BE41-828A-EF263835AA15}"/>
                </a:ext>
              </a:extLst>
            </p:cNvPr>
            <p:cNvSpPr txBox="1"/>
            <p:nvPr/>
          </p:nvSpPr>
          <p:spPr>
            <a:xfrm>
              <a:off x="242768" y="5354666"/>
              <a:ext cx="2021462" cy="107252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As many as required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9012414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20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  <p:bldP spid="4" grpId="0" animBg="1"/>
      <p:bldP spid="8" grpId="0" animBg="1"/>
      <p:bldP spid="12" grpId="0" animBg="1"/>
      <p:bldP spid="13" grpId="0" animBg="1"/>
    </p:bldLst>
  </p:timing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800644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49A5CA"/>
                </a:solidFill>
                <a:latin typeface="Consolas" panose="020B0609020204030204" pitchFamily="49" charset="0"/>
              </a:rPr>
              <a:t>datatype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validation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field2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table1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field1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6945475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6036159"/>
              </p:ext>
            </p:extLst>
          </p:nvPr>
        </p:nvGraphicFramePr>
        <p:xfrm>
          <a:off x="838200" y="2239693"/>
          <a:ext cx="1033780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address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length: &gt;= 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email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active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800437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304173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supplier</a:t>
            </a:r>
          </a:p>
        </p:txBody>
      </p:sp>
    </p:spTree>
    <p:extLst>
      <p:ext uri="{BB962C8B-B14F-4D97-AF65-F5344CB8AC3E}">
        <p14:creationId xmlns:p14="http://schemas.microsoft.com/office/powerpoint/2010/main" val="2529387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1 -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endParaRPr lang="en-US" altLang="en-US" sz="3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address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50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phone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LENGTH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(phone)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email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active BOOL,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32603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3911566"/>
              </p:ext>
            </p:extLst>
          </p:nvPr>
        </p:nvGraphicFramePr>
        <p:xfrm>
          <a:off x="838200" y="2239693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stock_no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 err="1"/>
                        <a:t>supplier_id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supplier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price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0.01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quantity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 -1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2870215D-9F81-A8EC-08CB-B997553DFED6}"/>
              </a:ext>
            </a:extLst>
          </p:cNvPr>
          <p:cNvSpPr txBox="1"/>
          <p:nvPr/>
        </p:nvSpPr>
        <p:spPr>
          <a:xfrm>
            <a:off x="838200" y="1592921"/>
            <a:ext cx="250786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b="1" dirty="0"/>
              <a:t>Entity</a:t>
            </a:r>
            <a:r>
              <a:rPr lang="en-GB" sz="3600" dirty="0"/>
              <a:t>: stock</a:t>
            </a:r>
          </a:p>
        </p:txBody>
      </p:sp>
    </p:spTree>
    <p:extLst>
      <p:ext uri="{BB962C8B-B14F-4D97-AF65-F5344CB8AC3E}">
        <p14:creationId xmlns:p14="http://schemas.microsoft.com/office/powerpoint/2010/main" val="30907815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CREATE TABLE – Task 2 - Solution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1 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stock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2 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3 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4 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name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VARCHAR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30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5 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price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REAL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 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(price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0.01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6 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quantity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NOT NULL CHECK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(quantity &gt;=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-1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7 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FOREIGN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8 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  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REFERENCES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000" dirty="0">
                <a:solidFill>
                  <a:srgbClr val="0086B3"/>
                </a:solidFill>
                <a:latin typeface="Consolas" panose="020B0609020204030204" pitchFamily="49" charset="0"/>
              </a:rPr>
              <a:t>supplier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supplier_id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 9 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30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3000" dirty="0" err="1">
                <a:solidFill>
                  <a:srgbClr val="000000"/>
                </a:solidFill>
                <a:latin typeface="Consolas" panose="020B0609020204030204" pitchFamily="49" charset="0"/>
              </a:rPr>
              <a:t>stock_code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000" dirty="0">
                <a:solidFill>
                  <a:srgbClr val="B2B2B2"/>
                </a:solidFill>
                <a:latin typeface="Consolas" panose="020B0609020204030204" pitchFamily="49" charset="0"/>
              </a:rPr>
              <a:t>10 </a:t>
            </a:r>
            <a:r>
              <a:rPr lang="en-US" altLang="en-US" sz="3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62080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Implement or modify validation</a:t>
            </a:r>
          </a:p>
        </p:txBody>
      </p:sp>
    </p:spTree>
    <p:extLst>
      <p:ext uri="{BB962C8B-B14F-4D97-AF65-F5344CB8AC3E}">
        <p14:creationId xmlns:p14="http://schemas.microsoft.com/office/powerpoint/2010/main" val="1907564055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Off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 </a:t>
            </a:r>
            <a:r>
              <a:rPr lang="en-GB" sz="3600" dirty="0">
                <a:solidFill>
                  <a:srgbClr val="FF0000"/>
                </a:solidFill>
              </a:rPr>
              <a:t>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B1C52D3-D2CA-C355-3FB3-D69B7DDFA6A0}"/>
              </a:ext>
            </a:extLst>
          </p:cNvPr>
          <p:cNvGrpSpPr/>
          <p:nvPr/>
        </p:nvGrpSpPr>
        <p:grpSpPr>
          <a:xfrm>
            <a:off x="6021426" y="4269871"/>
            <a:ext cx="4717023" cy="1763421"/>
            <a:chOff x="6636777" y="4016829"/>
            <a:chExt cx="4717023" cy="1763421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E6A5664-67E9-2018-FAE6-E37705995D43}"/>
                </a:ext>
              </a:extLst>
            </p:cNvPr>
            <p:cNvSpPr txBox="1"/>
            <p:nvPr/>
          </p:nvSpPr>
          <p:spPr>
            <a:xfrm>
              <a:off x="8276793" y="4260318"/>
              <a:ext cx="3077007" cy="138499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If any field is used in another table as a Foreign Key (FK)</a:t>
              </a:r>
            </a:p>
          </p:txBody>
        </p: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6D5E464B-EC13-BF7E-D0F5-29933590FC61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 flipV="1">
              <a:off x="6636777" y="4016829"/>
              <a:ext cx="1640016" cy="935987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  <p:cxnSp>
          <p:nvCxnSpPr>
            <p:cNvPr id="8" name="Straight Arrow Connector 7">
              <a:extLst>
                <a:ext uri="{FF2B5EF4-FFF2-40B4-BE49-F238E27FC236}">
                  <a16:creationId xmlns:a16="http://schemas.microsoft.com/office/drawing/2014/main" id="{1D5B82FC-98F6-DD8C-5C6F-D9B8F86F5B1C}"/>
                </a:ext>
              </a:extLst>
            </p:cNvPr>
            <p:cNvCxnSpPr>
              <a:cxnSpLocks/>
              <a:stCxn id="5" idx="1"/>
            </p:cNvCxnSpPr>
            <p:nvPr/>
          </p:nvCxnSpPr>
          <p:spPr>
            <a:xfrm flipH="1">
              <a:off x="6636777" y="4952816"/>
              <a:ext cx="1640016" cy="827434"/>
            </a:xfrm>
            <a:prstGeom prst="straightConnector1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  <a:headEnd type="none" w="med" len="med"/>
              <a:tailEnd type="triangle" w="lg" len="lg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cxnSp>
      </p:grpSp>
    </p:spTree>
    <p:extLst>
      <p:ext uri="{BB962C8B-B14F-4D97-AF65-F5344CB8AC3E}">
        <p14:creationId xmlns:p14="http://schemas.microsoft.com/office/powerpoint/2010/main" val="10460134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4C72E-788B-FC8C-1E58-4206DC2503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– 8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ABBBA0-8EAA-7A33-3162-51F1894BF9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Get table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Create empty table with modified definition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Copy all data to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Check data is copied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Delete old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dirty="0"/>
              <a:t>Rename new table</a:t>
            </a: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GB" sz="3600" i="1" dirty="0">
                <a:solidFill>
                  <a:srgbClr val="7030A0"/>
                </a:solidFill>
              </a:rPr>
              <a:t>Referential integrity</a:t>
            </a:r>
            <a:r>
              <a:rPr lang="en-GB" sz="3600" dirty="0">
                <a:solidFill>
                  <a:srgbClr val="7030A0"/>
                </a:solidFill>
              </a:rPr>
              <a:t>:</a:t>
            </a:r>
            <a:endParaRPr lang="en-GB" sz="3600" dirty="0">
              <a:solidFill>
                <a:srgbClr val="FF0000"/>
              </a:solidFill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4137859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25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D1611-AD0D-4255-8F4D-FFC4F2217C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9E7E1D-33F4-47C6-B73D-75FCD303A2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Update the </a:t>
            </a:r>
            <a:r>
              <a:rPr lang="en-GB" sz="3200" i="1" dirty="0">
                <a:solidFill>
                  <a:srgbClr val="7030A0"/>
                </a:solidFill>
              </a:rPr>
              <a:t>staff</a:t>
            </a:r>
            <a:r>
              <a:rPr lang="en-GB" sz="3200" dirty="0"/>
              <a:t> table to ensure that a surname is required for each record</a:t>
            </a:r>
          </a:p>
        </p:txBody>
      </p:sp>
    </p:spTree>
    <p:extLst>
      <p:ext uri="{BB962C8B-B14F-4D97-AF65-F5344CB8AC3E}">
        <p14:creationId xmlns:p14="http://schemas.microsoft.com/office/powerpoint/2010/main" val="29479393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FE76DF5F-81B3-45AC-A628-BBE9287E827D}"/>
              </a:ext>
            </a:extLst>
          </p:cNvPr>
          <p:cNvSpPr/>
          <p:nvPr/>
        </p:nvSpPr>
        <p:spPr>
          <a:xfrm>
            <a:off x="5644898" y="1742044"/>
            <a:ext cx="2573935" cy="429983"/>
          </a:xfrm>
          <a:prstGeom prst="callout2">
            <a:avLst>
              <a:gd name="adj1" fmla="val 50675"/>
              <a:gd name="adj2" fmla="val -405"/>
              <a:gd name="adj3" fmla="val 50388"/>
              <a:gd name="adj4" fmla="val -30119"/>
              <a:gd name="adj5" fmla="val 131369"/>
              <a:gd name="adj6" fmla="val -7863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Blank line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664FC82-66AD-1E04-D772-53DD341AA1E1}"/>
              </a:ext>
            </a:extLst>
          </p:cNvPr>
          <p:cNvGrpSpPr/>
          <p:nvPr/>
        </p:nvGrpSpPr>
        <p:grpSpPr>
          <a:xfrm>
            <a:off x="3996779" y="3511550"/>
            <a:ext cx="3346450" cy="687815"/>
            <a:chOff x="3695700" y="3511550"/>
            <a:chExt cx="3346450" cy="68781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792E91F1-5AE1-3DC8-D816-E61CE15CAE08}"/>
                </a:ext>
              </a:extLst>
            </p:cNvPr>
            <p:cNvCxnSpPr/>
            <p:nvPr/>
          </p:nvCxnSpPr>
          <p:spPr>
            <a:xfrm flipV="1">
              <a:off x="3695700" y="3511550"/>
              <a:ext cx="3346450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FF36769-6492-5CED-7C20-E07DDC5A3578}"/>
                </a:ext>
              </a:extLst>
            </p:cNvPr>
            <p:cNvSpPr txBox="1"/>
            <p:nvPr/>
          </p:nvSpPr>
          <p:spPr>
            <a:xfrm>
              <a:off x="3695700" y="3676145"/>
              <a:ext cx="334645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Displayed in console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4364631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uiExpand="1" build="p"/>
      <p:bldP spid="9" grpId="0" animBg="1"/>
    </p:bldLst>
  </p:timing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96833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1" grpId="0" build="p"/>
    </p:bldLst>
  </p:timing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Database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A71D5D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27ADC58-29AC-4336-9E4E-EBA26B8FE749}"/>
              </a:ext>
            </a:extLst>
          </p:cNvPr>
          <p:cNvSpPr txBox="1"/>
          <p:nvPr/>
        </p:nvSpPr>
        <p:spPr>
          <a:xfrm>
            <a:off x="2446244" y="5111571"/>
            <a:ext cx="729951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            </a:t>
            </a:r>
            <a:r>
              <a:rPr lang="en-GB" sz="3600" dirty="0">
                <a:solidFill>
                  <a:srgbClr val="7030A0"/>
                </a:solidFill>
              </a:rPr>
              <a:t> is a table that holds information about the database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9707889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9599390" y="2012695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44769"/>
              <a:gd name="adj6" fmla="val -10457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603340" y="5039618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98198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3456FBC0-E7A8-E58D-730D-AA3D7AE385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DA024-3B4D-1DDC-6377-67193DA4B2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D23418-9FC5-76A5-065A-C99BB5BE70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sqlite_schema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tbl_name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000" dirty="0">
                <a:solidFill>
                  <a:srgbClr val="183691"/>
                </a:solidFill>
                <a:latin typeface="Consolas" panose="020B0609020204030204" pitchFamily="49" charset="0"/>
              </a:rPr>
              <a:t>"staff"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C2B2D4D-62A8-D1A0-DC6A-ACF5A5C232E3}"/>
              </a:ext>
            </a:extLst>
          </p:cNvPr>
          <p:cNvSpPr txBox="1"/>
          <p:nvPr/>
        </p:nvSpPr>
        <p:spPr>
          <a:xfrm>
            <a:off x="4413852" y="3962400"/>
            <a:ext cx="5938462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       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title VARCHAR(6) NOT NULL,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VARCHAR(30),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role VARCHAR(15)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        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); </a:t>
            </a:r>
          </a:p>
        </p:txBody>
      </p:sp>
    </p:spTree>
    <p:extLst>
      <p:ext uri="{BB962C8B-B14F-4D97-AF65-F5344CB8AC3E}">
        <p14:creationId xmlns:p14="http://schemas.microsoft.com/office/powerpoint/2010/main" val="1585838069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4671479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469302" y="2640238"/>
            <a:ext cx="2486025" cy="718344"/>
          </a:xfrm>
          <a:prstGeom prst="callout2">
            <a:avLst>
              <a:gd name="adj1" fmla="val 49990"/>
              <a:gd name="adj2" fmla="val -52"/>
              <a:gd name="adj3" fmla="val 50057"/>
              <a:gd name="adj4" fmla="val -76310"/>
              <a:gd name="adj5" fmla="val -4410"/>
              <a:gd name="adj6" fmla="val -7624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semi-colon</a:t>
            </a:r>
          </a:p>
        </p:txBody>
      </p:sp>
      <p:sp>
        <p:nvSpPr>
          <p:cNvPr id="8" name="Callout: Bent Line with No Border 7">
            <a:extLst>
              <a:ext uri="{FF2B5EF4-FFF2-40B4-BE49-F238E27FC236}">
                <a16:creationId xmlns:a16="http://schemas.microsoft.com/office/drawing/2014/main" id="{78DF4B25-8E1A-1EA2-7BCA-BB75BAAA720F}"/>
              </a:ext>
            </a:extLst>
          </p:cNvPr>
          <p:cNvSpPr/>
          <p:nvPr/>
        </p:nvSpPr>
        <p:spPr>
          <a:xfrm>
            <a:off x="2184246" y="2999410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-52329"/>
              <a:gd name="adj6" fmla="val -4481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8" y="3847965"/>
            <a:ext cx="4599433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72CD3B9-0306-45A5-6465-AEE3EF1CC0DA}"/>
              </a:ext>
            </a:extLst>
          </p:cNvPr>
          <p:cNvGrpSpPr/>
          <p:nvPr/>
        </p:nvGrpSpPr>
        <p:grpSpPr>
          <a:xfrm>
            <a:off x="1525315" y="4925183"/>
            <a:ext cx="2446150" cy="523220"/>
            <a:chOff x="1202984" y="4979421"/>
            <a:chExt cx="2446150" cy="523220"/>
          </a:xfrm>
        </p:grpSpPr>
        <p:sp>
          <p:nvSpPr>
            <p:cNvPr id="13" name="Arrow: Right 12">
              <a:extLst>
                <a:ext uri="{FF2B5EF4-FFF2-40B4-BE49-F238E27FC236}">
                  <a16:creationId xmlns:a16="http://schemas.microsoft.com/office/drawing/2014/main" id="{A36AD98B-BEBE-5C19-71B3-02152A7E31EA}"/>
                </a:ext>
              </a:extLst>
            </p:cNvPr>
            <p:cNvSpPr/>
            <p:nvPr/>
          </p:nvSpPr>
          <p:spPr>
            <a:xfrm>
              <a:off x="2670726" y="4998715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F7A7BDE9-1158-6911-E928-0344D8411A1E}"/>
                </a:ext>
              </a:extLst>
            </p:cNvPr>
            <p:cNvSpPr txBox="1"/>
            <p:nvPr/>
          </p:nvSpPr>
          <p:spPr>
            <a:xfrm>
              <a:off x="1202984" y="4979421"/>
              <a:ext cx="1253869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Output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B20D1658-EAD9-EC45-CE68-EBF3A2D3E7A8}"/>
              </a:ext>
            </a:extLst>
          </p:cNvPr>
          <p:cNvSpPr/>
          <p:nvPr/>
        </p:nvSpPr>
        <p:spPr>
          <a:xfrm>
            <a:off x="5406127" y="6067633"/>
            <a:ext cx="2486025" cy="47908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51223"/>
              <a:gd name="adj6" fmla="val -3021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>
                <a:solidFill>
                  <a:srgbClr val="7030A0"/>
                </a:solidFill>
              </a:rPr>
              <a:t>Semi-colon</a:t>
            </a:r>
            <a:endParaRPr lang="en-GB" sz="28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098455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5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6" grpId="0" animBg="1"/>
      <p:bldP spid="8" grpId="0" animBg="1"/>
      <p:bldP spid="10" grpId="0" animBg="1"/>
      <p:bldP spid="5" grpId="0" animBg="1"/>
    </p:bldLst>
  </p:timing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1 Get Table Definition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schema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staff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0E523A2E-4E81-1110-D5F2-FAB72AD8D149}"/>
              </a:ext>
            </a:extLst>
          </p:cNvPr>
          <p:cNvSpPr txBox="1"/>
          <p:nvPr/>
        </p:nvSpPr>
        <p:spPr>
          <a:xfrm>
            <a:off x="4185339" y="3847965"/>
            <a:ext cx="4566775" cy="2677656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r>
              <a:rPr lang="en-GB" sz="2400" dirty="0">
                <a:latin typeface="Consolas" panose="020B0609020204030204" pitchFamily="49" charset="0"/>
              </a:rPr>
              <a:t>CREATE TABLE staff (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 INT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title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</a:t>
            </a:r>
            <a:r>
              <a:rPr lang="en-GB" sz="2400" dirty="0" err="1">
                <a:latin typeface="Consolas" panose="020B0609020204030204" pitchFamily="49" charset="0"/>
              </a:rPr>
              <a:t>last_name</a:t>
            </a:r>
            <a:r>
              <a:rPr lang="en-GB" sz="2400" dirty="0">
                <a:latin typeface="Consolas" panose="020B0609020204030204" pitchFamily="49" charset="0"/>
              </a:rPr>
              <a:t> TEXT,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role TEXT NOT NULL,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    PRIMARY KEY(</a:t>
            </a:r>
            <a:r>
              <a:rPr lang="en-GB" sz="2400" dirty="0" err="1">
                <a:latin typeface="Consolas" panose="020B0609020204030204" pitchFamily="49" charset="0"/>
              </a:rPr>
              <a:t>staff_id</a:t>
            </a:r>
            <a:r>
              <a:rPr lang="en-GB" sz="2400" dirty="0">
                <a:latin typeface="Consolas" panose="020B0609020204030204" pitchFamily="49" charset="0"/>
              </a:rPr>
              <a:t>)</a:t>
            </a:r>
          </a:p>
          <a:p>
            <a:r>
              <a:rPr lang="en-GB" sz="2400" dirty="0">
                <a:latin typeface="Consolas" panose="020B0609020204030204" pitchFamily="49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195708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75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animBg="1"/>
    </p:bldLst>
  </p:timing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239910" y="1449572"/>
            <a:ext cx="1716036" cy="482231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97511"/>
              <a:gd name="adj6" fmla="val -3227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EB24D9D-4EC1-6715-2488-DCA64BDD8B2A}"/>
              </a:ext>
            </a:extLst>
          </p:cNvPr>
          <p:cNvSpPr/>
          <p:nvPr/>
        </p:nvSpPr>
        <p:spPr>
          <a:xfrm>
            <a:off x="9155754" y="4406692"/>
            <a:ext cx="2486025" cy="482231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39610"/>
              <a:gd name="adj6" fmla="val -2649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validation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2907BCF3-6896-E60D-4077-92B218BC4872}"/>
              </a:ext>
            </a:extLst>
          </p:cNvPr>
          <p:cNvSpPr/>
          <p:nvPr/>
        </p:nvSpPr>
        <p:spPr>
          <a:xfrm>
            <a:off x="7912742" y="5610198"/>
            <a:ext cx="2486025" cy="482230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43220"/>
              <a:gd name="adj6" fmla="val -2831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No comma</a:t>
            </a: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4677CF7F-9AA9-D658-7CC6-F5CA85ACE72F}"/>
              </a:ext>
            </a:extLst>
          </p:cNvPr>
          <p:cNvSpPr/>
          <p:nvPr/>
        </p:nvSpPr>
        <p:spPr>
          <a:xfrm>
            <a:off x="2469126" y="6092428"/>
            <a:ext cx="2486025" cy="359172"/>
          </a:xfrm>
          <a:prstGeom prst="callout2">
            <a:avLst>
              <a:gd name="adj1" fmla="val 49990"/>
              <a:gd name="adj2" fmla="val -52"/>
              <a:gd name="adj3" fmla="val 50311"/>
              <a:gd name="adj4" fmla="val -20105"/>
              <a:gd name="adj5" fmla="val -10370"/>
              <a:gd name="adj6" fmla="val -245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Semi-colon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23847B-70CA-C332-39E1-9F8F078ECAE9}"/>
              </a:ext>
            </a:extLst>
          </p:cNvPr>
          <p:cNvCxnSpPr/>
          <p:nvPr/>
        </p:nvCxnSpPr>
        <p:spPr>
          <a:xfrm>
            <a:off x="7400925" y="4162425"/>
            <a:ext cx="2052000" cy="0"/>
          </a:xfrm>
          <a:prstGeom prst="line">
            <a:avLst/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</p:spTree>
    <p:extLst>
      <p:ext uri="{BB962C8B-B14F-4D97-AF65-F5344CB8AC3E}">
        <p14:creationId xmlns:p14="http://schemas.microsoft.com/office/powerpoint/2010/main" val="34749132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3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>
                            <p:stCondLst>
                              <p:cond delay="1000"/>
                            </p:stCondLst>
                            <p:childTnLst>
                              <p:par>
                                <p:cTn id="49" presetID="16" presetClass="entr" presetSubtype="37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51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  <p:bldP spid="7" grpId="0" animBg="1"/>
      <p:bldP spid="4" grpId="0" animBg="1"/>
    </p:bldLst>
  </p:timing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2 Create Empty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CREATE TABLE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INT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title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VARCHAR(6)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VARCHAR(30)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ts val="120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3600" dirty="0">
                <a:solidFill>
                  <a:srgbClr val="183691"/>
                </a:solidFill>
                <a:latin typeface="Consolas" panose="020B0609020204030204" pitchFamily="49" charset="0"/>
              </a:rPr>
              <a:t>role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0086B3"/>
                </a:solidFill>
                <a:latin typeface="Consolas" panose="020B0609020204030204" pitchFamily="49" charset="0"/>
              </a:rPr>
              <a:t>VARCHAR(15)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NOT NULL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6 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PRIMARY KEY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altLang="en-US" sz="3600" dirty="0" err="1">
                <a:solidFill>
                  <a:srgbClr val="183691"/>
                </a:solidFill>
                <a:latin typeface="Consolas" panose="020B0609020204030204" pitchFamily="49" charset="0"/>
              </a:rPr>
              <a:t>staff_id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7 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6730994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6660853" y="2572764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237982" y="3734715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632479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</p:bldLst>
  </p:timing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3 Copy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685522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6D15D4-1AB6-41A6-BFA0-B5265FD77462}"/>
              </a:ext>
            </a:extLst>
          </p:cNvPr>
          <p:cNvSpPr txBox="1"/>
          <p:nvPr/>
        </p:nvSpPr>
        <p:spPr>
          <a:xfrm>
            <a:off x="838200" y="1957036"/>
            <a:ext cx="8873359" cy="160043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</a:t>
            </a:r>
          </a:p>
          <a:p>
            <a:pPr eaLnBrk="0" fontAlgn="base" hangingPunct="0">
              <a:spcBef>
                <a:spcPct val="0"/>
              </a:spcBef>
              <a:spcAft>
                <a:spcPts val="1200"/>
              </a:spcAft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.print "Hello world"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information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893844C-52D8-18EF-7948-09D1558A481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48399"/>
            <a:ext cx="269626" cy="5539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b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1823585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name</a:t>
            </a:r>
          </a:p>
        </p:txBody>
      </p:sp>
    </p:spTree>
    <p:extLst>
      <p:ext uri="{BB962C8B-B14F-4D97-AF65-F5344CB8AC3E}">
        <p14:creationId xmlns:p14="http://schemas.microsoft.com/office/powerpoint/2010/main" val="34097929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4 Check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753826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off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B72B031F-C16B-44DD-BAE2-1591BA67FDEA}"/>
              </a:ext>
            </a:extLst>
          </p:cNvPr>
          <p:cNvSpPr/>
          <p:nvPr/>
        </p:nvSpPr>
        <p:spPr>
          <a:xfrm>
            <a:off x="2985637" y="3033316"/>
            <a:ext cx="2816447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83243"/>
              <a:gd name="adj6" fmla="val -2712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Specific to SQLite</a:t>
            </a:r>
          </a:p>
        </p:txBody>
      </p:sp>
    </p:spTree>
    <p:extLst>
      <p:ext uri="{BB962C8B-B14F-4D97-AF65-F5344CB8AC3E}">
        <p14:creationId xmlns:p14="http://schemas.microsoft.com/office/powerpoint/2010/main" val="12166123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</p:bldLst>
  </p:timing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5 Referential integrity: Off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9365964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Old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7" name="Callout: Bent Line with No Border 6">
            <a:extLst>
              <a:ext uri="{FF2B5EF4-FFF2-40B4-BE49-F238E27FC236}">
                <a16:creationId xmlns:a16="http://schemas.microsoft.com/office/drawing/2014/main" id="{E6763BB3-8CAE-4CE6-9117-2B2F414BC5CC}"/>
              </a:ext>
            </a:extLst>
          </p:cNvPr>
          <p:cNvSpPr/>
          <p:nvPr/>
        </p:nvSpPr>
        <p:spPr>
          <a:xfrm>
            <a:off x="5772381" y="2637286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22628"/>
              <a:gd name="adj6" fmla="val -4762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32855379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6 Delete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DROP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7458580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DEC21E10-375A-0A9D-2F84-A3F122B207B0}"/>
              </a:ext>
            </a:extLst>
          </p:cNvPr>
          <p:cNvSpPr/>
          <p:nvPr/>
        </p:nvSpPr>
        <p:spPr>
          <a:xfrm>
            <a:off x="7308430" y="244760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18819"/>
              <a:gd name="adj6" fmla="val -52250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New table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FD072562-D618-0A67-D4FA-BB167CF06F47}"/>
              </a:ext>
            </a:extLst>
          </p:cNvPr>
          <p:cNvSpPr/>
          <p:nvPr/>
        </p:nvSpPr>
        <p:spPr>
          <a:xfrm flipH="1">
            <a:off x="2962339" y="3187467"/>
            <a:ext cx="1716036" cy="718344"/>
          </a:xfrm>
          <a:prstGeom prst="callout2">
            <a:avLst>
              <a:gd name="adj1" fmla="val 49990"/>
              <a:gd name="adj2" fmla="val -52"/>
              <a:gd name="adj3" fmla="val 49905"/>
              <a:gd name="adj4" fmla="val -22425"/>
              <a:gd name="adj5" fmla="val -36883"/>
              <a:gd name="adj6" fmla="val -2269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Old table</a:t>
            </a:r>
          </a:p>
        </p:txBody>
      </p:sp>
    </p:spTree>
    <p:extLst>
      <p:ext uri="{BB962C8B-B14F-4D97-AF65-F5344CB8AC3E}">
        <p14:creationId xmlns:p14="http://schemas.microsoft.com/office/powerpoint/2010/main" val="11255966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5" grpId="0" animBg="1"/>
    </p:bldLst>
  </p:timing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7 Rename New Table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ALTER TABLE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newStaff</a:t>
            </a:r>
            <a:endParaRPr lang="en-US" altLang="en-US" sz="36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>
                <a:solidFill>
                  <a:srgbClr val="B2B2B2"/>
                </a:solidFill>
                <a:latin typeface="Consolas" panose="020B0609020204030204" pitchFamily="49" charset="0"/>
              </a:rPr>
              <a:t>2  </a:t>
            </a:r>
            <a:r>
              <a:rPr lang="en-US" altLang="en-US" sz="360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RENAME TO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staff;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54236486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on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06320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Modify Table: 8 Referential integrity: 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PRAGMA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foreign_keys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6622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internal commentary</a:t>
            </a:r>
          </a:p>
        </p:txBody>
      </p:sp>
    </p:spTree>
    <p:extLst>
      <p:ext uri="{BB962C8B-B14F-4D97-AF65-F5344CB8AC3E}">
        <p14:creationId xmlns:p14="http://schemas.microsoft.com/office/powerpoint/2010/main" val="1666217387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entity</a:t>
            </a:r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4845196" y="2817613"/>
            <a:ext cx="2284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description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7129347" y="1991535"/>
            <a:ext cx="2049930" cy="492070"/>
          </a:xfrm>
          <a:prstGeom prst="callout2">
            <a:avLst>
              <a:gd name="adj1" fmla="val 49201"/>
              <a:gd name="adj2" fmla="val -108"/>
              <a:gd name="adj3" fmla="val 49928"/>
              <a:gd name="adj4" fmla="val -57312"/>
              <a:gd name="adj5" fmla="val 187803"/>
              <a:gd name="adj6" fmla="val -5766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Relationship</a:t>
            </a:r>
          </a:p>
        </p:txBody>
      </p: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noun</a:t>
            </a:r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55DC47B9-3D2E-4E16-9AC3-CBB2180D962E}"/>
              </a:ext>
            </a:extLst>
          </p:cNvPr>
          <p:cNvSpPr txBox="1"/>
          <p:nvPr/>
        </p:nvSpPr>
        <p:spPr>
          <a:xfrm>
            <a:off x="5477196" y="4700315"/>
            <a:ext cx="10201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verb</a:t>
            </a:r>
          </a:p>
        </p:txBody>
      </p:sp>
    </p:spTree>
    <p:extLst>
      <p:ext uri="{BB962C8B-B14F-4D97-AF65-F5344CB8AC3E}">
        <p14:creationId xmlns:p14="http://schemas.microsoft.com/office/powerpoint/2010/main" val="24673636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38" grpId="0"/>
      <p:bldP spid="27" grpId="0" animBg="1"/>
      <p:bldP spid="9" grpId="0" animBg="1"/>
      <p:bldP spid="11" grpId="0" animBg="1"/>
      <p:bldP spid="13" grpId="0"/>
    </p:bldLst>
  </p:timing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Entity Relationship Diagram</a:t>
            </a:r>
          </a:p>
        </p:txBody>
      </p:sp>
      <p:sp>
        <p:nvSpPr>
          <p:cNvPr id="8" name="Entity 1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585495" y="3069001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0" name="Entity 2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589049" y="3069000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3" name="1 to 1"/>
          <p:cNvCxnSpPr>
            <a:stCxn id="8" idx="3"/>
            <a:endCxn id="10" idx="1"/>
          </p:cNvCxnSpPr>
          <p:nvPr/>
        </p:nvCxnSpPr>
        <p:spPr>
          <a:xfrm flipV="1">
            <a:off x="4385495" y="3429000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Entity 1">
            <a:extLst>
              <a:ext uri="{FF2B5EF4-FFF2-40B4-BE49-F238E27FC236}">
                <a16:creationId xmlns:a16="http://schemas.microsoft.com/office/drawing/2014/main" id="{C1324649-E6EB-4AD4-AFC0-F8EC4373A5F6}"/>
              </a:ext>
            </a:extLst>
          </p:cNvPr>
          <p:cNvSpPr txBox="1"/>
          <p:nvPr/>
        </p:nvSpPr>
        <p:spPr>
          <a:xfrm>
            <a:off x="2585495" y="4917193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sp>
        <p:nvSpPr>
          <p:cNvPr id="11" name="Entity 2">
            <a:extLst>
              <a:ext uri="{FF2B5EF4-FFF2-40B4-BE49-F238E27FC236}">
                <a16:creationId xmlns:a16="http://schemas.microsoft.com/office/drawing/2014/main" id="{8F808A6D-EE9E-46EA-98D3-768AD9FB9352}"/>
              </a:ext>
            </a:extLst>
          </p:cNvPr>
          <p:cNvSpPr txBox="1"/>
          <p:nvPr/>
        </p:nvSpPr>
        <p:spPr>
          <a:xfrm>
            <a:off x="7589049" y="491719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endParaRPr lang="en-GB" sz="3600" dirty="0"/>
          </a:p>
        </p:txBody>
      </p:sp>
      <p:cxnSp>
        <p:nvCxnSpPr>
          <p:cNvPr id="12" name="1 to 1">
            <a:extLst>
              <a:ext uri="{FF2B5EF4-FFF2-40B4-BE49-F238E27FC236}">
                <a16:creationId xmlns:a16="http://schemas.microsoft.com/office/drawing/2014/main" id="{33419EE8-B100-4602-A09A-5C50C22B889F}"/>
              </a:ext>
            </a:extLst>
          </p:cNvPr>
          <p:cNvCxnSpPr>
            <a:stCxn id="9" idx="3"/>
            <a:endCxn id="11" idx="1"/>
          </p:cNvCxnSpPr>
          <p:nvPr/>
        </p:nvCxnSpPr>
        <p:spPr>
          <a:xfrm flipV="1">
            <a:off x="4385495" y="5277192"/>
            <a:ext cx="3203554" cy="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29010465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4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8DA6A6EF-3CBA-4A05-A07C-FC50A86F6760}"/>
              </a:ext>
            </a:extLst>
          </p:cNvPr>
          <p:cNvSpPr txBox="1"/>
          <p:nvPr/>
        </p:nvSpPr>
        <p:spPr>
          <a:xfrm>
            <a:off x="5443321" y="3728738"/>
            <a:ext cx="1164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leads</a:t>
            </a:r>
            <a:endParaRPr lang="en-GB" sz="2800" dirty="0"/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749712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2" grpId="0" animBg="1"/>
      <p:bldP spid="26" grpId="0"/>
      <p:bldP spid="27" grpId="0" animBg="1"/>
      <p:bldP spid="16" grpId="0" animBg="1"/>
    </p:bldLst>
  </p:timing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1</a:t>
            </a:r>
          </a:p>
        </p:txBody>
      </p:sp>
      <p:sp>
        <p:nvSpPr>
          <p:cNvPr id="11" name="Entity 3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831595" y="3959608"/>
            <a:ext cx="2592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headteacher</a:t>
            </a:r>
          </a:p>
        </p:txBody>
      </p:sp>
      <p:sp>
        <p:nvSpPr>
          <p:cNvPr id="12" name="Entity 4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9E56CDC-EC91-4DB6-AADD-C0BDCAA78CE4}"/>
              </a:ext>
            </a:extLst>
          </p:cNvPr>
          <p:cNvGrpSpPr/>
          <p:nvPr/>
        </p:nvGrpSpPr>
        <p:grpSpPr>
          <a:xfrm>
            <a:off x="2623595" y="2159766"/>
            <a:ext cx="6803554" cy="978698"/>
            <a:chOff x="2623595" y="2159766"/>
            <a:chExt cx="6803554" cy="978698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623595" y="2418464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627149" y="2418463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cxnSpLocks/>
              <a:stCxn id="8" idx="3"/>
              <a:endCxn id="10" idx="1"/>
            </p:cNvCxnSpPr>
            <p:nvPr/>
          </p:nvCxnSpPr>
          <p:spPr>
            <a:xfrm flipV="1">
              <a:off x="4423595" y="2778463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02445" y="2159766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cxnSp>
        <p:nvCxnSpPr>
          <p:cNvPr id="23" name="1 to 1">
            <a:extLst>
              <a:ext uri="{FF2B5EF4-FFF2-40B4-BE49-F238E27FC236}">
                <a16:creationId xmlns:a16="http://schemas.microsoft.com/office/drawing/2014/main" id="{6C2DFB1C-1EEA-4374-89BA-38A6DEAD8CB2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9555592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1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181834"/>
            <a:ext cx="6803554" cy="962197"/>
            <a:chOff x="2706145" y="3399680"/>
            <a:chExt cx="6803554" cy="962197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9" name="1 to Many">
              <a:extLst>
                <a:ext uri="{FF2B5EF4-FFF2-40B4-BE49-F238E27FC236}">
                  <a16:creationId xmlns:a16="http://schemas.microsoft.com/office/drawing/2014/main" id="{CE50A091-EFC1-4B83-8897-1A586E64CAD7}"/>
                </a:ext>
              </a:extLst>
            </p:cNvPr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31" name="Straight Connector 30">
                <a:extLst>
                  <a:ext uri="{FF2B5EF4-FFF2-40B4-BE49-F238E27FC236}">
                    <a16:creationId xmlns:a16="http://schemas.microsoft.com/office/drawing/2014/main" id="{4134B92E-8AE4-4ED8-8F87-44902328C0D7}"/>
                  </a:ext>
                </a:extLst>
              </p:cNvPr>
              <p:cNvCxnSpPr>
                <a:stCxn id="25" idx="3"/>
                <a:endCxn id="28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43FACB-F37B-4EF5-84A1-CB8204CE3451}"/>
                  </a:ext>
                </a:extLst>
              </p:cNvPr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Connector 32">
                <a:extLst>
                  <a:ext uri="{FF2B5EF4-FFF2-40B4-BE49-F238E27FC236}">
                    <a16:creationId xmlns:a16="http://schemas.microsoft.com/office/drawing/2014/main" id="{6953D9A6-C305-4AAC-BCA6-542E984C1CA1}"/>
                  </a:ext>
                </a:extLst>
              </p:cNvPr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399680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grpSp>
        <p:nvGrpSpPr>
          <p:cNvPr id="37" name="1 to Many">
            <a:extLst>
              <a:ext uri="{FF2B5EF4-FFF2-40B4-BE49-F238E27FC236}">
                <a16:creationId xmlns:a16="http://schemas.microsoft.com/office/drawing/2014/main" id="{1A6286F3-A45C-4E0F-972A-D637064667D5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3813175"/>
            <a:chExt cx="3203554" cy="359999"/>
          </a:xfrm>
        </p:grpSpPr>
        <p:cxnSp>
          <p:nvCxnSpPr>
            <p:cNvPr id="40" name="Straight Connector 39">
              <a:extLst>
                <a:ext uri="{FF2B5EF4-FFF2-40B4-BE49-F238E27FC236}">
                  <a16:creationId xmlns:a16="http://schemas.microsoft.com/office/drawing/2014/main" id="{42F9BEA2-FAA4-4C9A-AC72-C7AB758AC3D1}"/>
                </a:ext>
              </a:extLst>
            </p:cNvPr>
            <p:cNvCxnSpPr>
              <a:stCxn id="35" idx="3"/>
              <a:endCxn id="36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831A8479-05C0-435B-A325-10D60B624CB9}"/>
                </a:ext>
              </a:extLst>
            </p:cNvPr>
            <p:cNvCxnSpPr/>
            <p:nvPr/>
          </p:nvCxnSpPr>
          <p:spPr>
            <a:xfrm flipV="1">
              <a:off x="7391400" y="3813175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BDFB1415-79CD-4736-B18F-06C1771E0E03}"/>
                </a:ext>
              </a:extLst>
            </p:cNvPr>
            <p:cNvCxnSpPr/>
            <p:nvPr/>
          </p:nvCxnSpPr>
          <p:spPr>
            <a:xfrm>
              <a:off x="7391400" y="4001876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TextBox 38">
            <a:extLst>
              <a:ext uri="{FF2B5EF4-FFF2-40B4-BE49-F238E27FC236}">
                <a16:creationId xmlns:a16="http://schemas.microsoft.com/office/drawing/2014/main" id="{9A331333-6526-4CF3-B84D-93950069E577}"/>
              </a:ext>
            </a:extLst>
          </p:cNvPr>
          <p:cNvSpPr txBox="1"/>
          <p:nvPr/>
        </p:nvSpPr>
        <p:spPr>
          <a:xfrm>
            <a:off x="5092392" y="3706670"/>
            <a:ext cx="18659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educates</a:t>
            </a:r>
          </a:p>
        </p:txBody>
      </p:sp>
    </p:spTree>
    <p:extLst>
      <p:ext uri="{BB962C8B-B14F-4D97-AF65-F5344CB8AC3E}">
        <p14:creationId xmlns:p14="http://schemas.microsoft.com/office/powerpoint/2010/main" val="3552811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35" grpId="0" animBg="1"/>
      <p:bldP spid="36" grpId="0" animBg="1"/>
      <p:bldP spid="39" grpId="0"/>
    </p:bldLst>
  </p:timing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1 to Many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31D2FA32-D154-46BD-9391-89996670DC30}"/>
              </a:ext>
            </a:extLst>
          </p:cNvPr>
          <p:cNvGrpSpPr/>
          <p:nvPr/>
        </p:nvGrpSpPr>
        <p:grpSpPr>
          <a:xfrm>
            <a:off x="2623595" y="2215226"/>
            <a:ext cx="6803554" cy="928805"/>
            <a:chOff x="2706145" y="3433072"/>
            <a:chExt cx="6803554" cy="928805"/>
          </a:xfrm>
        </p:grpSpPr>
        <p:sp>
          <p:nvSpPr>
            <p:cNvPr id="25" name="Entity 3">
              <a:extLst>
                <a:ext uri="{FF2B5EF4-FFF2-40B4-BE49-F238E27FC236}">
                  <a16:creationId xmlns:a16="http://schemas.microsoft.com/office/drawing/2014/main" id="{8F93F865-6004-4D78-B838-89AFD7C7D83F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8" name="Entity 4">
              <a:extLst>
                <a:ext uri="{FF2B5EF4-FFF2-40B4-BE49-F238E27FC236}">
                  <a16:creationId xmlns:a16="http://schemas.microsoft.com/office/drawing/2014/main" id="{EC40E123-61A5-467A-A076-316B28D4B0EA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4134B92E-8AE4-4ED8-8F87-44902328C0D7}"/>
                </a:ext>
              </a:extLst>
            </p:cNvPr>
            <p:cNvCxnSpPr>
              <a:stCxn id="25" idx="3"/>
              <a:endCxn id="28" idx="1"/>
            </p:cNvCxnSpPr>
            <p:nvPr/>
          </p:nvCxnSpPr>
          <p:spPr>
            <a:xfrm>
              <a:off x="4506145" y="4001877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38FDF8BB-0126-4237-8383-DB35B0B3EE27}"/>
                </a:ext>
              </a:extLst>
            </p:cNvPr>
            <p:cNvSpPr txBox="1"/>
            <p:nvPr/>
          </p:nvSpPr>
          <p:spPr>
            <a:xfrm>
              <a:off x="5484995" y="3433072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35" name="Entity 3">
            <a:extLst>
              <a:ext uri="{FF2B5EF4-FFF2-40B4-BE49-F238E27FC236}">
                <a16:creationId xmlns:a16="http://schemas.microsoft.com/office/drawing/2014/main" id="{CC3EC6A7-FC8F-4404-A8EE-E5CD37A09269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sp>
        <p:nvSpPr>
          <p:cNvPr id="36" name="Entity 4">
            <a:extLst>
              <a:ext uri="{FF2B5EF4-FFF2-40B4-BE49-F238E27FC236}">
                <a16:creationId xmlns:a16="http://schemas.microsoft.com/office/drawing/2014/main" id="{08E37E29-0D20-4075-B25E-0526813E8C8E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42F9BEA2-FAA4-4C9A-AC72-C7AB758AC3D1}"/>
              </a:ext>
            </a:extLst>
          </p:cNvPr>
          <p:cNvCxnSpPr>
            <a:cxnSpLocks/>
            <a:stCxn id="35" idx="3"/>
            <a:endCxn id="36" idx="1"/>
          </p:cNvCxnSpPr>
          <p:nvPr/>
        </p:nvCxnSpPr>
        <p:spPr>
          <a:xfrm>
            <a:off x="4423595" y="4319608"/>
            <a:ext cx="320355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11849371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sp>
        <p:nvSpPr>
          <p:cNvPr id="27" name="Callout: Bent Line with No Border 4">
            <a:extLst>
              <a:ext uri="{FF2B5EF4-FFF2-40B4-BE49-F238E27FC236}">
                <a16:creationId xmlns:a16="http://schemas.microsoft.com/office/drawing/2014/main" id="{46F76525-63F7-433C-B5AB-86D8EDEDE006}"/>
              </a:ext>
            </a:extLst>
          </p:cNvPr>
          <p:cNvSpPr/>
          <p:nvPr/>
        </p:nvSpPr>
        <p:spPr>
          <a:xfrm>
            <a:off x="8181984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sp>
        <p:nvSpPr>
          <p:cNvPr id="16" name="Callout: Bent Line with No Border 4">
            <a:extLst>
              <a:ext uri="{FF2B5EF4-FFF2-40B4-BE49-F238E27FC236}">
                <a16:creationId xmlns:a16="http://schemas.microsoft.com/office/drawing/2014/main" id="{3F69C500-F565-491D-AB71-83B51F06FDA1}"/>
              </a:ext>
            </a:extLst>
          </p:cNvPr>
          <p:cNvSpPr/>
          <p:nvPr/>
        </p:nvSpPr>
        <p:spPr>
          <a:xfrm flipH="1">
            <a:off x="2804170" y="1624966"/>
            <a:ext cx="1083249" cy="487680"/>
          </a:xfrm>
          <a:prstGeom prst="callout2">
            <a:avLst>
              <a:gd name="adj1" fmla="val 50309"/>
              <a:gd name="adj2" fmla="val 63"/>
              <a:gd name="adj3" fmla="val 49320"/>
              <a:gd name="adj4" fmla="val -68507"/>
              <a:gd name="adj5" fmla="val 201933"/>
              <a:gd name="adj6" fmla="val -693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01778"/>
            <a:ext cx="6803554" cy="936183"/>
            <a:chOff x="2706145" y="4913065"/>
            <a:chExt cx="6803554" cy="936183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3" name="Mant yo Many">
              <a:extLst>
                <a:ext uri="{FF2B5EF4-FFF2-40B4-BE49-F238E27FC236}">
                  <a16:creationId xmlns:a16="http://schemas.microsoft.com/office/drawing/2014/main" id="{5F002C5B-C027-484C-96EA-1789841F5FB0}"/>
                </a:ext>
              </a:extLst>
            </p:cNvPr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4" name="Straight Connector 33">
                <a:extLst>
                  <a:ext uri="{FF2B5EF4-FFF2-40B4-BE49-F238E27FC236}">
                    <a16:creationId xmlns:a16="http://schemas.microsoft.com/office/drawing/2014/main" id="{06C12C31-E962-4721-BF86-B3B4FCE4B0BE}"/>
                  </a:ext>
                </a:extLst>
              </p:cNvPr>
              <p:cNvCxnSpPr>
                <a:stCxn id="21" idx="3"/>
                <a:endCxn id="22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D09C2A7-4203-4239-A031-7F6404BE38C5}"/>
                  </a:ext>
                </a:extLst>
              </p:cNvPr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4382379F-A587-4B39-A55E-32E29A4DA8A7}"/>
                  </a:ext>
                </a:extLst>
              </p:cNvPr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2EDFF1A8-3360-4892-84A0-06A925C720AF}"/>
                  </a:ext>
                </a:extLst>
              </p:cNvPr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5" name="Straight Connector 44">
                <a:extLst>
                  <a:ext uri="{FF2B5EF4-FFF2-40B4-BE49-F238E27FC236}">
                    <a16:creationId xmlns:a16="http://schemas.microsoft.com/office/drawing/2014/main" id="{9692404C-3BEE-48CF-818D-6844326E5D8C}"/>
                  </a:ext>
                </a:extLst>
              </p:cNvPr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13065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sp>
        <p:nvSpPr>
          <p:cNvPr id="47" name="Entity 5">
            <a:extLst>
              <a:ext uri="{FF2B5EF4-FFF2-40B4-BE49-F238E27FC236}">
                <a16:creationId xmlns:a16="http://schemas.microsoft.com/office/drawing/2014/main" id="{0C63B20E-9FDF-4898-BD04-878DC12660FD}"/>
              </a:ext>
            </a:extLst>
          </p:cNvPr>
          <p:cNvSpPr txBox="1"/>
          <p:nvPr/>
        </p:nvSpPr>
        <p:spPr>
          <a:xfrm>
            <a:off x="2623595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pupil</a:t>
            </a:r>
          </a:p>
        </p:txBody>
      </p:sp>
      <p:sp>
        <p:nvSpPr>
          <p:cNvPr id="48" name="Entity 6">
            <a:extLst>
              <a:ext uri="{FF2B5EF4-FFF2-40B4-BE49-F238E27FC236}">
                <a16:creationId xmlns:a16="http://schemas.microsoft.com/office/drawing/2014/main" id="{A55B2123-C239-48AF-B807-663504FBD5DB}"/>
              </a:ext>
            </a:extLst>
          </p:cNvPr>
          <p:cNvSpPr txBox="1"/>
          <p:nvPr/>
        </p:nvSpPr>
        <p:spPr>
          <a:xfrm>
            <a:off x="7627149" y="3959608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GB" sz="3600" dirty="0"/>
              <a:t>subject</a:t>
            </a:r>
          </a:p>
        </p:txBody>
      </p:sp>
      <p:grpSp>
        <p:nvGrpSpPr>
          <p:cNvPr id="49" name="Many to Many">
            <a:extLst>
              <a:ext uri="{FF2B5EF4-FFF2-40B4-BE49-F238E27FC236}">
                <a16:creationId xmlns:a16="http://schemas.microsoft.com/office/drawing/2014/main" id="{73ECD6FA-A67B-453C-85EA-D204C24E2C7A}"/>
              </a:ext>
            </a:extLst>
          </p:cNvPr>
          <p:cNvGrpSpPr/>
          <p:nvPr/>
        </p:nvGrpSpPr>
        <p:grpSpPr>
          <a:xfrm>
            <a:off x="4423595" y="4130906"/>
            <a:ext cx="3203554" cy="359999"/>
            <a:chOff x="4506145" y="5300546"/>
            <a:chExt cx="3203554" cy="359999"/>
          </a:xfrm>
        </p:grpSpPr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>
              <a:extLst>
                <a:ext uri="{FF2B5EF4-FFF2-40B4-BE49-F238E27FC236}">
                  <a16:creationId xmlns:a16="http://schemas.microsoft.com/office/drawing/2014/main" id="{EE9D46E9-4E8E-4717-9456-F239E043F11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>
              <a:extLst>
                <a:ext uri="{FF2B5EF4-FFF2-40B4-BE49-F238E27FC236}">
                  <a16:creationId xmlns:a16="http://schemas.microsoft.com/office/drawing/2014/main" id="{3B2255B5-E5CC-4508-935C-135BE6748857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>
              <a:extLst>
                <a:ext uri="{FF2B5EF4-FFF2-40B4-BE49-F238E27FC236}">
                  <a16:creationId xmlns:a16="http://schemas.microsoft.com/office/drawing/2014/main" id="{2A6F60BF-38F6-4A6A-90CB-218DC269E685}"/>
                </a:ext>
              </a:extLst>
            </p:cNvPr>
            <p:cNvCxnSpPr/>
            <p:nvPr/>
          </p:nvCxnSpPr>
          <p:spPr>
            <a:xfrm flipH="1" flipV="1">
              <a:off x="4506145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>
              <a:extLst>
                <a:ext uri="{FF2B5EF4-FFF2-40B4-BE49-F238E27FC236}">
                  <a16:creationId xmlns:a16="http://schemas.microsoft.com/office/drawing/2014/main" id="{F5F1230A-6464-4DF9-9B3A-266A838665F7}"/>
                </a:ext>
              </a:extLst>
            </p:cNvPr>
            <p:cNvCxnSpPr/>
            <p:nvPr/>
          </p:nvCxnSpPr>
          <p:spPr>
            <a:xfrm flipH="1">
              <a:off x="4506145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0" name="TextBox 49">
            <a:extLst>
              <a:ext uri="{FF2B5EF4-FFF2-40B4-BE49-F238E27FC236}">
                <a16:creationId xmlns:a16="http://schemas.microsoft.com/office/drawing/2014/main" id="{B6B84172-F9B4-4F21-B3B5-E22731A18339}"/>
              </a:ext>
            </a:extLst>
          </p:cNvPr>
          <p:cNvSpPr txBox="1"/>
          <p:nvPr/>
        </p:nvSpPr>
        <p:spPr>
          <a:xfrm>
            <a:off x="5338613" y="3738753"/>
            <a:ext cx="15147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studies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305309592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16" grpId="0" animBg="1"/>
      <p:bldP spid="47" grpId="0" animBg="1"/>
      <p:bldP spid="48" grpId="0" animBg="1"/>
      <p:bldP spid="50" grpId="0"/>
    </p:bldLst>
  </p:timing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Cardinality: Many to Many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8447922B-056F-4E6A-8B38-A74E9DDF3E9F}"/>
              </a:ext>
            </a:extLst>
          </p:cNvPr>
          <p:cNvGrpSpPr/>
          <p:nvPr/>
        </p:nvGrpSpPr>
        <p:grpSpPr>
          <a:xfrm>
            <a:off x="2623595" y="2215226"/>
            <a:ext cx="6803554" cy="922735"/>
            <a:chOff x="2706145" y="4926513"/>
            <a:chExt cx="6803554" cy="922735"/>
          </a:xfrm>
        </p:grpSpPr>
        <p:sp>
          <p:nvSpPr>
            <p:cNvPr id="21" name="Entity 5">
              <a:extLst>
                <a:ext uri="{FF2B5EF4-FFF2-40B4-BE49-F238E27FC236}">
                  <a16:creationId xmlns:a16="http://schemas.microsoft.com/office/drawing/2014/main" id="{6467068A-2277-4AB9-927B-3762F8490F40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22" name="Entity 6">
              <a:extLst>
                <a:ext uri="{FF2B5EF4-FFF2-40B4-BE49-F238E27FC236}">
                  <a16:creationId xmlns:a16="http://schemas.microsoft.com/office/drawing/2014/main" id="{195BFA4E-4382-4021-9998-072E4DF26718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06C12C31-E962-4721-BF86-B3B4FCE4B0BE}"/>
                </a:ext>
              </a:extLst>
            </p:cNvPr>
            <p:cNvCxnSpPr>
              <a:stCxn id="21" idx="3"/>
              <a:endCxn id="22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4F052754-CF53-4CC5-81E2-201FFCF1ADEF}"/>
                </a:ext>
              </a:extLst>
            </p:cNvPr>
            <p:cNvSpPr txBox="1"/>
            <p:nvPr/>
          </p:nvSpPr>
          <p:spPr>
            <a:xfrm>
              <a:off x="5484995" y="4926513"/>
              <a:ext cx="124585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name</a:t>
              </a:r>
              <a:endParaRPr lang="en-GB" sz="2800" dirty="0"/>
            </a:p>
          </p:txBody>
        </p:sp>
      </p:grpSp>
      <p:grpSp>
        <p:nvGrpSpPr>
          <p:cNvPr id="46" name="Group 45">
            <a:extLst>
              <a:ext uri="{FF2B5EF4-FFF2-40B4-BE49-F238E27FC236}">
                <a16:creationId xmlns:a16="http://schemas.microsoft.com/office/drawing/2014/main" id="{602BC1CE-A6F5-4697-A5B6-84740B19B096}"/>
              </a:ext>
            </a:extLst>
          </p:cNvPr>
          <p:cNvGrpSpPr/>
          <p:nvPr/>
        </p:nvGrpSpPr>
        <p:grpSpPr>
          <a:xfrm>
            <a:off x="2623595" y="3959608"/>
            <a:ext cx="6803554" cy="720000"/>
            <a:chOff x="2706145" y="5129248"/>
            <a:chExt cx="6803554" cy="720000"/>
          </a:xfrm>
        </p:grpSpPr>
        <p:sp>
          <p:nvSpPr>
            <p:cNvPr id="47" name="Entity 5">
              <a:extLst>
                <a:ext uri="{FF2B5EF4-FFF2-40B4-BE49-F238E27FC236}">
                  <a16:creationId xmlns:a16="http://schemas.microsoft.com/office/drawing/2014/main" id="{0C63B20E-9FDF-4898-BD04-878DC12660F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sp>
          <p:nvSpPr>
            <p:cNvPr id="48" name="Entity 6">
              <a:extLst>
                <a:ext uri="{FF2B5EF4-FFF2-40B4-BE49-F238E27FC236}">
                  <a16:creationId xmlns:a16="http://schemas.microsoft.com/office/drawing/2014/main" id="{A55B2123-C239-48AF-B807-663504FBD5DB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subject</a:t>
              </a:r>
            </a:p>
          </p:txBody>
        </p:sp>
        <p:cxnSp>
          <p:nvCxnSpPr>
            <p:cNvPr id="51" name="Straight Connector 50">
              <a:extLst>
                <a:ext uri="{FF2B5EF4-FFF2-40B4-BE49-F238E27FC236}">
                  <a16:creationId xmlns:a16="http://schemas.microsoft.com/office/drawing/2014/main" id="{184C5A4D-6198-497E-BE3B-BCB8D24C0E98}"/>
                </a:ext>
              </a:extLst>
            </p:cNvPr>
            <p:cNvCxnSpPr>
              <a:stCxn id="47" idx="3"/>
              <a:endCxn id="48" idx="1"/>
            </p:cNvCxnSpPr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991034504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Cardinality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3BF6E71-68AD-46BA-BC30-0C5B24D2161F}"/>
              </a:ext>
            </a:extLst>
          </p:cNvPr>
          <p:cNvGrpSpPr/>
          <p:nvPr/>
        </p:nvGrpSpPr>
        <p:grpSpPr>
          <a:xfrm>
            <a:off x="2706145" y="1931207"/>
            <a:ext cx="6803554" cy="943299"/>
            <a:chOff x="2706145" y="1931207"/>
            <a:chExt cx="6803554" cy="943299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2154506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2154505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cxnSp>
          <p:nvCxnSpPr>
            <p:cNvPr id="3" name="1 to 1"/>
            <p:cNvCxnSpPr>
              <a:stCxn id="8" idx="3"/>
              <a:endCxn id="10" idx="1"/>
            </p:cNvCxnSpPr>
            <p:nvPr/>
          </p:nvCxnSpPr>
          <p:spPr>
            <a:xfrm flipV="1">
              <a:off x="4506145" y="2514505"/>
              <a:ext cx="3203554" cy="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TextBox 37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480827" y="1931207"/>
              <a:ext cx="1254189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1</a:t>
              </a:r>
            </a:p>
          </p:txBody>
        </p: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E3B63835-D85A-42E4-A049-D44FAD5CD4AD}"/>
              </a:ext>
            </a:extLst>
          </p:cNvPr>
          <p:cNvGrpSpPr/>
          <p:nvPr/>
        </p:nvGrpSpPr>
        <p:grpSpPr>
          <a:xfrm>
            <a:off x="2706145" y="3429000"/>
            <a:ext cx="6803554" cy="932877"/>
            <a:chOff x="2706145" y="3429000"/>
            <a:chExt cx="6803554" cy="932877"/>
          </a:xfrm>
        </p:grpSpPr>
        <p:sp>
          <p:nvSpPr>
            <p:cNvPr id="11" name="Entity 3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2" name="Entity 4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3641877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28" name="1 to Many"/>
            <p:cNvGrpSpPr/>
            <p:nvPr/>
          </p:nvGrpSpPr>
          <p:grpSpPr>
            <a:xfrm>
              <a:off x="4506145" y="3813175"/>
              <a:ext cx="3203554" cy="359999"/>
              <a:chOff x="4506145" y="3813175"/>
              <a:chExt cx="3203554" cy="359999"/>
            </a:xfrm>
          </p:grpSpPr>
          <p:cxnSp>
            <p:nvCxnSpPr>
              <p:cNvPr id="15" name="Straight Connector 14"/>
              <p:cNvCxnSpPr>
                <a:stCxn id="11" idx="3"/>
                <a:endCxn id="12" idx="1"/>
              </p:cNvCxnSpPr>
              <p:nvPr/>
            </p:nvCxnSpPr>
            <p:spPr>
              <a:xfrm>
                <a:off x="4506145" y="4001877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 flipV="1">
                <a:off x="7391400" y="3813175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/>
              <p:cNvCxnSpPr/>
              <p:nvPr/>
            </p:nvCxnSpPr>
            <p:spPr>
              <a:xfrm>
                <a:off x="7391400" y="4001876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9" name="TextBox 38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5069144" y="3429000"/>
              <a:ext cx="2077556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/>
                <a:t>1 to Many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A85B904-E480-48C3-9BF4-6DC242BF4182}"/>
              </a:ext>
            </a:extLst>
          </p:cNvPr>
          <p:cNvGrpSpPr/>
          <p:nvPr/>
        </p:nvGrpSpPr>
        <p:grpSpPr>
          <a:xfrm>
            <a:off x="2706145" y="4946603"/>
            <a:ext cx="6803554" cy="902645"/>
            <a:chOff x="2706145" y="4946603"/>
            <a:chExt cx="6803554" cy="902645"/>
          </a:xfrm>
        </p:grpSpPr>
        <p:sp>
          <p:nvSpPr>
            <p:cNvPr id="13" name="Entity 5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706145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sp>
          <p:nvSpPr>
            <p:cNvPr id="14" name="Entity 6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709699" y="5129248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noAutofit/>
            </a:bodyPr>
            <a:lstStyle/>
            <a:p>
              <a:pPr algn="ctr"/>
              <a:r>
                <a:rPr lang="en-GB" sz="3600" dirty="0"/>
                <a:t>entity</a:t>
              </a:r>
            </a:p>
          </p:txBody>
        </p:sp>
        <p:grpSp>
          <p:nvGrpSpPr>
            <p:cNvPr id="37" name="Mant yo Many"/>
            <p:cNvGrpSpPr/>
            <p:nvPr/>
          </p:nvGrpSpPr>
          <p:grpSpPr>
            <a:xfrm>
              <a:off x="4506145" y="5300546"/>
              <a:ext cx="3203554" cy="359999"/>
              <a:chOff x="4506145" y="5300546"/>
              <a:chExt cx="3203554" cy="359999"/>
            </a:xfrm>
          </p:grpSpPr>
          <p:cxnSp>
            <p:nvCxnSpPr>
              <p:cNvPr id="30" name="Straight Connector 29"/>
              <p:cNvCxnSpPr>
                <a:stCxn id="13" idx="3"/>
                <a:endCxn id="14" idx="1"/>
              </p:cNvCxnSpPr>
              <p:nvPr/>
            </p:nvCxnSpPr>
            <p:spPr>
              <a:xfrm>
                <a:off x="4506145" y="5489248"/>
                <a:ext cx="3203554" cy="0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 flipV="1">
                <a:off x="7391400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2" name="Straight Connector 31"/>
              <p:cNvCxnSpPr/>
              <p:nvPr/>
            </p:nvCxnSpPr>
            <p:spPr>
              <a:xfrm>
                <a:off x="7391400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" name="Straight Connector 34"/>
              <p:cNvCxnSpPr/>
              <p:nvPr/>
            </p:nvCxnSpPr>
            <p:spPr>
              <a:xfrm flipH="1" flipV="1">
                <a:off x="4506145" y="5300546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/>
              <p:cNvCxnSpPr/>
              <p:nvPr/>
            </p:nvCxnSpPr>
            <p:spPr>
              <a:xfrm flipH="1">
                <a:off x="4506145" y="5489247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63E3461-DC5D-48CF-AE13-69B629EAA16E}"/>
                </a:ext>
              </a:extLst>
            </p:cNvPr>
            <p:cNvSpPr txBox="1"/>
            <p:nvPr/>
          </p:nvSpPr>
          <p:spPr>
            <a:xfrm>
              <a:off x="4804551" y="4946603"/>
              <a:ext cx="2606739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200" dirty="0"/>
                <a:t>Many to Many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F411AE8E-9FA4-4F79-99B3-3A9BFCFBDC3D}"/>
              </a:ext>
            </a:extLst>
          </p:cNvPr>
          <p:cNvGrpSpPr/>
          <p:nvPr/>
        </p:nvGrpSpPr>
        <p:grpSpPr>
          <a:xfrm>
            <a:off x="730851" y="3678710"/>
            <a:ext cx="1802620" cy="646331"/>
            <a:chOff x="730851" y="3678710"/>
            <a:chExt cx="1802620" cy="646331"/>
          </a:xfrm>
        </p:grpSpPr>
        <p:sp>
          <p:nvSpPr>
            <p:cNvPr id="6" name="Arrow: Right 5">
              <a:extLst>
                <a:ext uri="{FF2B5EF4-FFF2-40B4-BE49-F238E27FC236}">
                  <a16:creationId xmlns:a16="http://schemas.microsoft.com/office/drawing/2014/main" id="{AAC89FBF-8490-41FE-A4C0-D1F117A36AE4}"/>
                </a:ext>
              </a:extLst>
            </p:cNvPr>
            <p:cNvSpPr/>
            <p:nvPr/>
          </p:nvSpPr>
          <p:spPr>
            <a:xfrm>
              <a:off x="1555063" y="3759560"/>
              <a:ext cx="978408" cy="48463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4E906EA-1683-47CE-92F3-7C1069BCAC19}"/>
                </a:ext>
              </a:extLst>
            </p:cNvPr>
            <p:cNvSpPr txBox="1"/>
            <p:nvPr/>
          </p:nvSpPr>
          <p:spPr>
            <a:xfrm>
              <a:off x="730851" y="3678710"/>
              <a:ext cx="716863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3600" dirty="0">
                  <a:solidFill>
                    <a:srgbClr val="7030A0"/>
                  </a:solidFill>
                </a:rPr>
                <a:t>N5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89194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2000"/>
                            </p:stCondLst>
                            <p:childTnLst>
                              <p:par>
                                <p:cTn id="1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D2A5E70E-9B9A-49CD-AE44-27C9401CFF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C545162-1B52-4B20-A9A9-D066B29D4E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</a:t>
            </a:r>
            <a:r>
              <a:rPr lang="en-GB" sz="3200" dirty="0"/>
              <a:t>escribe and exemplify entity-relationship diagrams with two entities indicating: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attributes</a:t>
            </a:r>
          </a:p>
          <a:p>
            <a:pPr lvl="1"/>
            <a:r>
              <a:rPr lang="en-GB" sz="2800" dirty="0"/>
              <a:t>relationship (one-to-many)</a:t>
            </a:r>
          </a:p>
        </p:txBody>
      </p:sp>
    </p:spTree>
    <p:extLst>
      <p:ext uri="{BB962C8B-B14F-4D97-AF65-F5344CB8AC3E}">
        <p14:creationId xmlns:p14="http://schemas.microsoft.com/office/powerpoint/2010/main" val="425113761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- 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1743665" y="5529028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87008"/>
              <a:gd name="adj6" fmla="val -1601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Line numbers</a:t>
            </a:r>
          </a:p>
        </p:txBody>
      </p:sp>
      <p:sp>
        <p:nvSpPr>
          <p:cNvPr id="5" name="Callout: Bent Line with No Border 7">
            <a:extLst>
              <a:ext uri="{FF2B5EF4-FFF2-40B4-BE49-F238E27FC236}">
                <a16:creationId xmlns:a16="http://schemas.microsoft.com/office/drawing/2014/main" id="{E2BACD9B-5A07-8F41-709C-9234578D0B3A}"/>
              </a:ext>
            </a:extLst>
          </p:cNvPr>
          <p:cNvSpPr/>
          <p:nvPr/>
        </p:nvSpPr>
        <p:spPr>
          <a:xfrm>
            <a:off x="2465121" y="4940370"/>
            <a:ext cx="426879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67856"/>
              <a:gd name="adj6" fmla="val -1616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Double dash (comment)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CDA2DFA6-83BE-D060-BDA8-CF34E45D5A03}"/>
              </a:ext>
            </a:extLst>
          </p:cNvPr>
          <p:cNvGrpSpPr/>
          <p:nvPr/>
        </p:nvGrpSpPr>
        <p:grpSpPr>
          <a:xfrm>
            <a:off x="7332313" y="3038534"/>
            <a:ext cx="3861812" cy="1150130"/>
            <a:chOff x="7619999" y="3594340"/>
            <a:chExt cx="3861812" cy="1150130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9F364CEF-EF46-8D6E-A26D-C00C36BEFC0A}"/>
                </a:ext>
              </a:extLst>
            </p:cNvPr>
            <p:cNvSpPr/>
            <p:nvPr/>
          </p:nvSpPr>
          <p:spPr>
            <a:xfrm>
              <a:off x="7619999" y="3594340"/>
              <a:ext cx="485955" cy="115013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939C1467-17BF-2567-FC3A-6C13F40DD77F}"/>
                </a:ext>
              </a:extLst>
            </p:cNvPr>
            <p:cNvSpPr txBox="1"/>
            <p:nvPr/>
          </p:nvSpPr>
          <p:spPr>
            <a:xfrm>
              <a:off x="8167256" y="3907795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88459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</p:bldLst>
  </p:timing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0BF8D62-1D13-0E2F-C7D7-D66EB29E90BB}"/>
              </a:ext>
            </a:extLst>
          </p:cNvPr>
          <p:cNvGrpSpPr/>
          <p:nvPr/>
        </p:nvGrpSpPr>
        <p:grpSpPr>
          <a:xfrm>
            <a:off x="1701046" y="4908230"/>
            <a:ext cx="1330418" cy="1455715"/>
            <a:chOff x="1701046" y="4908230"/>
            <a:chExt cx="1330418" cy="1455715"/>
          </a:xfrm>
        </p:grpSpPr>
        <p:sp>
          <p:nvSpPr>
            <p:cNvPr id="21" name="Right Arrow 9">
              <a:extLst>
                <a:ext uri="{FF2B5EF4-FFF2-40B4-BE49-F238E27FC236}">
                  <a16:creationId xmlns:a16="http://schemas.microsoft.com/office/drawing/2014/main" id="{C94ED22F-8452-163D-85D5-A3ED48A8F6FC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B7B19BF9-6E34-5C97-3810-B94C6343DDAC}"/>
                </a:ext>
              </a:extLst>
            </p:cNvPr>
            <p:cNvSpPr txBox="1"/>
            <p:nvPr/>
          </p:nvSpPr>
          <p:spPr>
            <a:xfrm>
              <a:off x="1701046" y="577917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Entity</a:t>
              </a:r>
            </a:p>
          </p:txBody>
        </p: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A3C74B9B-3BAB-6BA3-1F88-6DBACABC7D75}"/>
              </a:ext>
            </a:extLst>
          </p:cNvPr>
          <p:cNvGrpSpPr/>
          <p:nvPr/>
        </p:nvGrpSpPr>
        <p:grpSpPr>
          <a:xfrm>
            <a:off x="3511089" y="1993040"/>
            <a:ext cx="2242290" cy="595105"/>
            <a:chOff x="3511089" y="1993040"/>
            <a:chExt cx="2242290" cy="595105"/>
          </a:xfrm>
        </p:grpSpPr>
        <p:sp>
          <p:nvSpPr>
            <p:cNvPr id="53" name="Right Arrow 9">
              <a:extLst>
                <a:ext uri="{FF2B5EF4-FFF2-40B4-BE49-F238E27FC236}">
                  <a16:creationId xmlns:a16="http://schemas.microsoft.com/office/drawing/2014/main" id="{32ED144E-D951-D848-30E0-9ADE636CED3C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4" name="TextBox 53">
              <a:extLst>
                <a:ext uri="{FF2B5EF4-FFF2-40B4-BE49-F238E27FC236}">
                  <a16:creationId xmlns:a16="http://schemas.microsoft.com/office/drawing/2014/main" id="{EB7C4233-532A-127C-8E21-38C7DEB9EA18}"/>
                </a:ext>
              </a:extLst>
            </p:cNvPr>
            <p:cNvSpPr txBox="1"/>
            <p:nvPr/>
          </p:nvSpPr>
          <p:spPr>
            <a:xfrm>
              <a:off x="4422961" y="1993040"/>
              <a:ext cx="1330418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5C083DB6-3057-54C9-AC03-19D525314A07}"/>
              </a:ext>
            </a:extLst>
          </p:cNvPr>
          <p:cNvGrpSpPr/>
          <p:nvPr/>
        </p:nvGrpSpPr>
        <p:grpSpPr>
          <a:xfrm>
            <a:off x="3504882" y="3388181"/>
            <a:ext cx="2959761" cy="584775"/>
            <a:chOff x="3504882" y="3388181"/>
            <a:chExt cx="2959761" cy="584775"/>
          </a:xfrm>
        </p:grpSpPr>
        <p:sp>
          <p:nvSpPr>
            <p:cNvPr id="55" name="Right Arrow 9">
              <a:extLst>
                <a:ext uri="{FF2B5EF4-FFF2-40B4-BE49-F238E27FC236}">
                  <a16:creationId xmlns:a16="http://schemas.microsoft.com/office/drawing/2014/main" id="{1A037B0F-AEF9-CA89-EADF-09BB62D8E211}"/>
                </a:ext>
              </a:extLst>
            </p:cNvPr>
            <p:cNvSpPr/>
            <p:nvPr/>
          </p:nvSpPr>
          <p:spPr>
            <a:xfrm rot="10800000">
              <a:off x="3504882" y="3456764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76158D0-449E-331E-02B8-6187272187CD}"/>
                </a:ext>
              </a:extLst>
            </p:cNvPr>
            <p:cNvSpPr txBox="1"/>
            <p:nvPr/>
          </p:nvSpPr>
          <p:spPr>
            <a:xfrm>
              <a:off x="4422961" y="3388181"/>
              <a:ext cx="2041682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Attributes</a:t>
              </a:r>
            </a:p>
          </p:txBody>
        </p: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D042AC0D-1015-3A7D-1484-E042DE37F799}"/>
              </a:ext>
            </a:extLst>
          </p:cNvPr>
          <p:cNvGrpSpPr/>
          <p:nvPr/>
        </p:nvGrpSpPr>
        <p:grpSpPr>
          <a:xfrm>
            <a:off x="9895121" y="3179967"/>
            <a:ext cx="2087343" cy="595105"/>
            <a:chOff x="3511089" y="1993040"/>
            <a:chExt cx="2087343" cy="595105"/>
          </a:xfrm>
        </p:grpSpPr>
        <p:sp>
          <p:nvSpPr>
            <p:cNvPr id="7" name="Right Arrow 9">
              <a:extLst>
                <a:ext uri="{FF2B5EF4-FFF2-40B4-BE49-F238E27FC236}">
                  <a16:creationId xmlns:a16="http://schemas.microsoft.com/office/drawing/2014/main" id="{F8B8EFF9-543D-3932-D393-6902EF15D561}"/>
                </a:ext>
              </a:extLst>
            </p:cNvPr>
            <p:cNvSpPr/>
            <p:nvPr/>
          </p:nvSpPr>
          <p:spPr>
            <a:xfrm rot="10800000">
              <a:off x="3511089" y="2078980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ABE7F4F-31A2-99F3-8DE6-B6E7C9D4A7BA}"/>
                </a:ext>
              </a:extLst>
            </p:cNvPr>
            <p:cNvSpPr txBox="1"/>
            <p:nvPr/>
          </p:nvSpPr>
          <p:spPr>
            <a:xfrm>
              <a:off x="4422961" y="1993040"/>
              <a:ext cx="1175471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3200" dirty="0">
                  <a:solidFill>
                    <a:srgbClr val="7030A0"/>
                  </a:solidFill>
                </a:rPr>
                <a:t>Name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D07182A0-4D7C-0BEC-4FD4-043B53375ED5}"/>
              </a:ext>
            </a:extLst>
          </p:cNvPr>
          <p:cNvGrpSpPr/>
          <p:nvPr/>
        </p:nvGrpSpPr>
        <p:grpSpPr>
          <a:xfrm>
            <a:off x="7090851" y="5233282"/>
            <a:ext cx="1800000" cy="1456331"/>
            <a:chOff x="1466255" y="4908230"/>
            <a:chExt cx="1800000" cy="1471208"/>
          </a:xfrm>
        </p:grpSpPr>
        <p:sp>
          <p:nvSpPr>
            <p:cNvPr id="10" name="Right Arrow 9">
              <a:extLst>
                <a:ext uri="{FF2B5EF4-FFF2-40B4-BE49-F238E27FC236}">
                  <a16:creationId xmlns:a16="http://schemas.microsoft.com/office/drawing/2014/main" id="{92901AFD-7DA9-E3E1-5F7D-60761172648D}"/>
                </a:ext>
              </a:extLst>
            </p:cNvPr>
            <p:cNvSpPr/>
            <p:nvPr/>
          </p:nvSpPr>
          <p:spPr>
            <a:xfrm rot="16200000">
              <a:off x="1930785" y="5089117"/>
              <a:ext cx="870940" cy="509165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4768A0A6-A514-97D6-DDE9-65BB3970B6E1}"/>
                </a:ext>
              </a:extLst>
            </p:cNvPr>
            <p:cNvSpPr txBox="1"/>
            <p:nvPr/>
          </p:nvSpPr>
          <p:spPr>
            <a:xfrm>
              <a:off x="1466255" y="5788689"/>
              <a:ext cx="1800000" cy="59074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3200" dirty="0">
                  <a:solidFill>
                    <a:srgbClr val="7030A0"/>
                  </a:solidFill>
                </a:rPr>
                <a:t>Attribute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982181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500"/>
                            </p:stCondLst>
                            <p:childTnLst>
                              <p:par>
                                <p:cTn id="3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2500"/>
                            </p:stCondLst>
                            <p:childTnLst>
                              <p:par>
                                <p:cTn id="3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3500"/>
                            </p:stCondLst>
                            <p:childTnLst>
                              <p:par>
                                <p:cTn id="41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3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 animBg="1"/>
    </p:bldLst>
  </p:timing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Entities and Attributes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57257-88EB-76DF-DD3A-B3C4F289DEBA}"/>
              </a:ext>
            </a:extLst>
          </p:cNvPr>
          <p:cNvGrpSpPr/>
          <p:nvPr/>
        </p:nvGrpSpPr>
        <p:grpSpPr>
          <a:xfrm>
            <a:off x="7090851" y="1896388"/>
            <a:ext cx="1800000" cy="1248764"/>
            <a:chOff x="1959902" y="1624062"/>
            <a:chExt cx="1800000" cy="1248764"/>
          </a:xfrm>
        </p:grpSpPr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5C79223C-F87D-9D4A-2FC0-1D0A4E23A7E8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endParaRPr lang="en-GB" sz="2400" dirty="0">
                <a:solidFill>
                  <a:schemeClr val="tx1"/>
                </a:solidFill>
              </a:endParaRPr>
            </a:p>
          </p:txBody>
        </p:sp>
        <p:cxnSp>
          <p:nvCxnSpPr>
            <p:cNvPr id="28" name="Straight Connector 27">
              <a:extLst>
                <a:ext uri="{FF2B5EF4-FFF2-40B4-BE49-F238E27FC236}">
                  <a16:creationId xmlns:a16="http://schemas.microsoft.com/office/drawing/2014/main" id="{BB71B7D6-0EAF-DC80-A0F6-0A401BD8C7F1}"/>
                </a:ext>
              </a:extLst>
            </p:cNvPr>
            <p:cNvCxnSpPr>
              <a:cxnSpLocks/>
              <a:stCxn id="27" idx="4"/>
            </p:cNvCxnSpPr>
            <p:nvPr/>
          </p:nvCxnSpPr>
          <p:spPr>
            <a:xfrm>
              <a:off x="2859902" y="2538462"/>
              <a:ext cx="476083" cy="334364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03538675-1675-4963-C3B2-283EEC646117}"/>
              </a:ext>
            </a:extLst>
          </p:cNvPr>
          <p:cNvGrpSpPr/>
          <p:nvPr/>
        </p:nvGrpSpPr>
        <p:grpSpPr>
          <a:xfrm>
            <a:off x="7090852" y="3865152"/>
            <a:ext cx="1800000" cy="1311685"/>
            <a:chOff x="785495" y="3206012"/>
            <a:chExt cx="1800000" cy="1311685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6ABCA27-83CF-C618-EF84-D7BA1DD089B0}"/>
                </a:ext>
              </a:extLst>
            </p:cNvPr>
            <p:cNvSpPr/>
            <p:nvPr/>
          </p:nvSpPr>
          <p:spPr>
            <a:xfrm>
              <a:off x="785495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7BDE9141-4474-D423-22AF-3AE396A639DC}"/>
                </a:ext>
              </a:extLst>
            </p:cNvPr>
            <p:cNvCxnSpPr>
              <a:cxnSpLocks/>
              <a:stCxn id="30" idx="0"/>
            </p:cNvCxnSpPr>
            <p:nvPr/>
          </p:nvCxnSpPr>
          <p:spPr>
            <a:xfrm flipV="1">
              <a:off x="1685495" y="3206012"/>
              <a:ext cx="476082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72321CB-ED7D-1846-1BDC-EB201C4754CD}"/>
              </a:ext>
            </a:extLst>
          </p:cNvPr>
          <p:cNvGrpSpPr/>
          <p:nvPr/>
        </p:nvGrpSpPr>
        <p:grpSpPr>
          <a:xfrm>
            <a:off x="9048015" y="1868282"/>
            <a:ext cx="1800000" cy="1276870"/>
            <a:chOff x="370708" y="2350432"/>
            <a:chExt cx="1800000" cy="1276870"/>
          </a:xfrm>
        </p:grpSpPr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AD6265B6-77C5-E966-0025-E0F8C13CB1C3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5831A48A-A67B-AABF-5E00-CE37532B25CB}"/>
                </a:ext>
              </a:extLst>
            </p:cNvPr>
            <p:cNvCxnSpPr>
              <a:cxnSpLocks/>
              <a:stCxn id="33" idx="4"/>
            </p:cNvCxnSpPr>
            <p:nvPr/>
          </p:nvCxnSpPr>
          <p:spPr>
            <a:xfrm flipH="1">
              <a:off x="627995" y="3264832"/>
              <a:ext cx="642713" cy="36247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3685DE5-782A-9089-F067-6CD7304E9700}"/>
              </a:ext>
            </a:extLst>
          </p:cNvPr>
          <p:cNvGrpSpPr/>
          <p:nvPr/>
        </p:nvGrpSpPr>
        <p:grpSpPr>
          <a:xfrm>
            <a:off x="9048352" y="3865152"/>
            <a:ext cx="1800000" cy="1311685"/>
            <a:chOff x="3642995" y="3789001"/>
            <a:chExt cx="1800000" cy="1311685"/>
          </a:xfrm>
        </p:grpSpPr>
        <p:sp>
          <p:nvSpPr>
            <p:cNvPr id="36" name="Oval 35">
              <a:extLst>
                <a:ext uri="{FF2B5EF4-FFF2-40B4-BE49-F238E27FC236}">
                  <a16:creationId xmlns:a16="http://schemas.microsoft.com/office/drawing/2014/main" id="{5895D21C-3B11-DD94-529C-A0BF6B790A5B}"/>
                </a:ext>
              </a:extLst>
            </p:cNvPr>
            <p:cNvSpPr/>
            <p:nvPr/>
          </p:nvSpPr>
          <p:spPr>
            <a:xfrm>
              <a:off x="3642995" y="418628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D0440EF5-2DA9-B41D-774C-1FD67737F6EB}"/>
                </a:ext>
              </a:extLst>
            </p:cNvPr>
            <p:cNvCxnSpPr>
              <a:cxnSpLocks/>
              <a:stCxn id="36" idx="0"/>
            </p:cNvCxnSpPr>
            <p:nvPr/>
          </p:nvCxnSpPr>
          <p:spPr>
            <a:xfrm flipH="1" flipV="1">
              <a:off x="4121891" y="3789001"/>
              <a:ext cx="421104" cy="3972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9" name="Entity 1">
            <a:extLst>
              <a:ext uri="{FF2B5EF4-FFF2-40B4-BE49-F238E27FC236}">
                <a16:creationId xmlns:a16="http://schemas.microsoft.com/office/drawing/2014/main" id="{E77C9CB4-7480-34AE-F005-18C10AB34DD6}"/>
              </a:ext>
            </a:extLst>
          </p:cNvPr>
          <p:cNvSpPr txBox="1"/>
          <p:nvPr/>
        </p:nvSpPr>
        <p:spPr>
          <a:xfrm>
            <a:off x="7990852" y="3145152"/>
            <a:ext cx="1800000" cy="7200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 anchor="ctr" anchorCtr="0">
            <a:noAutofit/>
          </a:bodyPr>
          <a:lstStyle/>
          <a:p>
            <a:pPr algn="ctr"/>
            <a:r>
              <a:rPr lang="en-GB" sz="3600" dirty="0"/>
              <a:t>school</a:t>
            </a:r>
          </a:p>
        </p:txBody>
      </p:sp>
      <p:grpSp>
        <p:nvGrpSpPr>
          <p:cNvPr id="59" name="Group 58">
            <a:extLst>
              <a:ext uri="{FF2B5EF4-FFF2-40B4-BE49-F238E27FC236}">
                <a16:creationId xmlns:a16="http://schemas.microsoft.com/office/drawing/2014/main" id="{6075F69E-C1EC-0376-D32A-442345F8B341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FF3C45D0-632D-F7B1-F94D-C175CEB6FC87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61" name="TextBox 60">
              <a:extLst>
                <a:ext uri="{FF2B5EF4-FFF2-40B4-BE49-F238E27FC236}">
                  <a16:creationId xmlns:a16="http://schemas.microsoft.com/office/drawing/2014/main" id="{D8A2A582-A5F5-2F9C-A3D3-8B64D0792D1A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6971645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school_id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dirty="0" err="1"/>
                <a:t>pupil_id</a:t>
              </a:r>
              <a:endParaRPr lang="en-GB" sz="3600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36222909-F7FE-1DBD-B46D-B8FE16846092}"/>
              </a:ext>
            </a:extLst>
          </p:cNvPr>
          <p:cNvSpPr txBox="1"/>
          <p:nvPr/>
        </p:nvSpPr>
        <p:spPr>
          <a:xfrm>
            <a:off x="4639104" y="3508837"/>
            <a:ext cx="2913792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320D1A5-A702-82E6-DE29-45343BB8E315}"/>
              </a:ext>
            </a:extLst>
          </p:cNvPr>
          <p:cNvCxnSpPr>
            <a:cxnSpLocks/>
          </p:cNvCxnSpPr>
          <p:nvPr/>
        </p:nvCxnSpPr>
        <p:spPr>
          <a:xfrm>
            <a:off x="1533525" y="3101333"/>
            <a:ext cx="1764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300331DE-A66D-F169-CE39-D19F3C0DE700}"/>
              </a:ext>
            </a:extLst>
          </p:cNvPr>
          <p:cNvCxnSpPr>
            <a:cxnSpLocks/>
          </p:cNvCxnSpPr>
          <p:nvPr/>
        </p:nvCxnSpPr>
        <p:spPr>
          <a:xfrm>
            <a:off x="8847003" y="3101333"/>
            <a:ext cx="1512000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ight Arrow 9">
            <a:extLst>
              <a:ext uri="{FF2B5EF4-FFF2-40B4-BE49-F238E27FC236}">
                <a16:creationId xmlns:a16="http://schemas.microsoft.com/office/drawing/2014/main" id="{C94ED22F-8452-163D-85D5-A3ED48A8F6FC}"/>
              </a:ext>
            </a:extLst>
          </p:cNvPr>
          <p:cNvSpPr/>
          <p:nvPr/>
        </p:nvSpPr>
        <p:spPr>
          <a:xfrm rot="16200000">
            <a:off x="1991865" y="5132169"/>
            <a:ext cx="870940" cy="5091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7B19BF9-6E34-5C97-3810-B94C6343DDAC}"/>
              </a:ext>
            </a:extLst>
          </p:cNvPr>
          <p:cNvSpPr txBox="1"/>
          <p:nvPr/>
        </p:nvSpPr>
        <p:spPr>
          <a:xfrm>
            <a:off x="1762126" y="5822222"/>
            <a:ext cx="133041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Entity</a:t>
            </a:r>
          </a:p>
        </p:txBody>
      </p:sp>
    </p:spTree>
    <p:extLst>
      <p:ext uri="{BB962C8B-B14F-4D97-AF65-F5344CB8AC3E}">
        <p14:creationId xmlns:p14="http://schemas.microsoft.com/office/powerpoint/2010/main" val="914793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1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uiExpand="1" build="p"/>
      <p:bldP spid="21" grpId="0" animBg="1"/>
      <p:bldP spid="23" grpId="0" uiExpand="1" build="p"/>
    </p:bldLst>
  </p:timing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Primary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808520573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2592925" y="5846691"/>
            <a:ext cx="6996383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b="1" dirty="0">
                <a:solidFill>
                  <a:srgbClr val="7030A0"/>
                </a:solidFill>
              </a:rPr>
              <a:t>At the many end of the relationship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5A4904-DD2F-4FE6-BACB-463E7D0213EC}"/>
              </a:ext>
            </a:extLst>
          </p:cNvPr>
          <p:cNvSpPr txBox="1"/>
          <p:nvPr/>
        </p:nvSpPr>
        <p:spPr>
          <a:xfrm>
            <a:off x="5349097" y="1805477"/>
            <a:ext cx="149380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dirty="0"/>
              <a:t>educates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  <p:grpSp>
        <p:nvGrpSpPr>
          <p:cNvPr id="2" name="Many to Many">
            <a:extLst>
              <a:ext uri="{FF2B5EF4-FFF2-40B4-BE49-F238E27FC236}">
                <a16:creationId xmlns:a16="http://schemas.microsoft.com/office/drawing/2014/main" id="{8DEFC1F2-EF4B-C1D0-C9B8-431797FDB08F}"/>
              </a:ext>
            </a:extLst>
          </p:cNvPr>
          <p:cNvGrpSpPr/>
          <p:nvPr/>
        </p:nvGrpSpPr>
        <p:grpSpPr>
          <a:xfrm>
            <a:off x="3420431" y="2148697"/>
            <a:ext cx="5351138" cy="359999"/>
            <a:chOff x="4506145" y="5300546"/>
            <a:chExt cx="3203554" cy="359999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CCB18A4B-1901-DFFD-D4FC-44FF35D4DB13}"/>
                </a:ext>
              </a:extLst>
            </p:cNvPr>
            <p:cNvCxnSpPr/>
            <p:nvPr/>
          </p:nvCxnSpPr>
          <p:spPr>
            <a:xfrm>
              <a:off x="4506145" y="5489248"/>
              <a:ext cx="3203554" cy="0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0A060E52-8238-E772-AF2F-EE65A370EACF}"/>
                </a:ext>
              </a:extLst>
            </p:cNvPr>
            <p:cNvCxnSpPr/>
            <p:nvPr/>
          </p:nvCxnSpPr>
          <p:spPr>
            <a:xfrm flipV="1">
              <a:off x="7391400" y="5300546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F6D044C9-B8E6-F69D-2BA5-A44AF409FD14}"/>
                </a:ext>
              </a:extLst>
            </p:cNvPr>
            <p:cNvCxnSpPr/>
            <p:nvPr/>
          </p:nvCxnSpPr>
          <p:spPr>
            <a:xfrm>
              <a:off x="7391400" y="5489247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2F83827-384D-43B4-AAE0-51B1DF4B7C1B}"/>
              </a:ext>
            </a:extLst>
          </p:cNvPr>
          <p:cNvSpPr txBox="1"/>
          <p:nvPr/>
        </p:nvSpPr>
        <p:spPr>
          <a:xfrm>
            <a:off x="4192105" y="3653464"/>
            <a:ext cx="379802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Where should the Foreign Key go?</a:t>
            </a:r>
          </a:p>
        </p:txBody>
      </p:sp>
      <p:grpSp>
        <p:nvGrpSpPr>
          <p:cNvPr id="24" name="Group 23">
            <a:extLst>
              <a:ext uri="{FF2B5EF4-FFF2-40B4-BE49-F238E27FC236}">
                <a16:creationId xmlns:a16="http://schemas.microsoft.com/office/drawing/2014/main" id="{B3DF221B-C6A2-6FA7-48E2-C0A032EFC0E0}"/>
              </a:ext>
            </a:extLst>
          </p:cNvPr>
          <p:cNvGrpSpPr/>
          <p:nvPr/>
        </p:nvGrpSpPr>
        <p:grpSpPr>
          <a:xfrm>
            <a:off x="8752519" y="1978068"/>
            <a:ext cx="2202848" cy="3416320"/>
            <a:chOff x="7175029" y="1690688"/>
            <a:chExt cx="2202848" cy="3416320"/>
          </a:xfrm>
        </p:grpSpPr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FBB813-144C-D1E5-6A0E-2EE81C1E5136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  <a:p>
              <a:r>
                <a:rPr lang="en-GB" sz="3600" dirty="0" err="1">
                  <a:solidFill>
                    <a:srgbClr val="FF0000"/>
                  </a:solidFill>
                </a:rPr>
                <a:t>school_id</a:t>
              </a:r>
              <a:r>
                <a:rPr lang="en-GB" sz="3600" dirty="0">
                  <a:solidFill>
                    <a:srgbClr val="FF0000"/>
                  </a:solidFill>
                </a:rPr>
                <a:t>*</a:t>
              </a:r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7C4E9CC6-AB7C-D903-FDFB-0C1AD87715C6}"/>
                </a:ext>
              </a:extLst>
            </p:cNvPr>
            <p:cNvSpPr txBox="1"/>
            <p:nvPr/>
          </p:nvSpPr>
          <p:spPr>
            <a:xfrm>
              <a:off x="7175029" y="1690688"/>
              <a:ext cx="220284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2125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  <p:bldP spid="14" grpId="0"/>
      <p:bldP spid="22" grpId="0" uiExpand="1" build="p"/>
    </p:bldLst>
  </p:timing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Foreign Key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1456099" y="197806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8762167" y="1978068"/>
            <a:ext cx="1933672" cy="2862322"/>
            <a:chOff x="7175029" y="1690688"/>
            <a:chExt cx="1933672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1933671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9" y="1690688"/>
              <a:ext cx="1933672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7975627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9" name="TextBox 48">
            <a:extLst>
              <a:ext uri="{FF2B5EF4-FFF2-40B4-BE49-F238E27FC236}">
                <a16:creationId xmlns:a16="http://schemas.microsoft.com/office/drawing/2014/main" id="{3E2043B9-FD80-4841-9113-F312E768322B}"/>
              </a:ext>
            </a:extLst>
          </p:cNvPr>
          <p:cNvSpPr txBox="1"/>
          <p:nvPr/>
        </p:nvSpPr>
        <p:spPr>
          <a:xfrm>
            <a:off x="1562958" y="6080587"/>
            <a:ext cx="906608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2961191"/>
            <a:ext cx="6803554" cy="827810"/>
            <a:chOff x="2585495" y="2961191"/>
            <a:chExt cx="6803554" cy="827810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2961191"/>
              <a:ext cx="3211009" cy="639107"/>
              <a:chOff x="4385495" y="2961191"/>
              <a:chExt cx="3211009" cy="639107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663E3461-DC5D-48CF-AE13-69B629EAA16E}"/>
                  </a:ext>
                </a:extLst>
              </p:cNvPr>
              <p:cNvSpPr txBox="1"/>
              <p:nvPr/>
            </p:nvSpPr>
            <p:spPr>
              <a:xfrm>
                <a:off x="5349096" y="2961191"/>
                <a:ext cx="1493807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2800" dirty="0"/>
                  <a:t>educates</a:t>
                </a:r>
              </a:p>
            </p:txBody>
          </p: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71910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000"/>
                            </p:stCondLst>
                            <p:childTnLst>
                              <p:par>
                                <p:cTn id="4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1000"/>
                                        <p:tgtEl>
                                          <p:spTgt spid="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2000"/>
                            </p:stCondLst>
                            <p:childTnLst>
                              <p:par>
                                <p:cTn id="4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3" dur="2000"/>
                                        <p:tgtEl>
                                          <p:spTgt spid="4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9" grpId="0" uiExpand="1" build="p"/>
    </p:bldLst>
  </p:timing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7025"/>
            <a:ext cx="10515600" cy="1325563"/>
          </a:xfrm>
        </p:spPr>
        <p:txBody>
          <a:bodyPr/>
          <a:lstStyle/>
          <a:p>
            <a:r>
              <a:rPr lang="en-GB" dirty="0"/>
              <a:t>ER Diagram – Attributes (1)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149B0774-C7D1-4C4C-99C9-9631A3216CDF}"/>
              </a:ext>
            </a:extLst>
          </p:cNvPr>
          <p:cNvGrpSpPr/>
          <p:nvPr/>
        </p:nvGrpSpPr>
        <p:grpSpPr>
          <a:xfrm>
            <a:off x="1959902" y="1624062"/>
            <a:ext cx="1800000" cy="1444938"/>
            <a:chOff x="1959902" y="1624062"/>
            <a:chExt cx="1800000" cy="1444938"/>
          </a:xfrm>
        </p:grpSpPr>
        <p:sp>
          <p:nvSpPr>
            <p:cNvPr id="2" name="Oval 1">
              <a:extLst>
                <a:ext uri="{FF2B5EF4-FFF2-40B4-BE49-F238E27FC236}">
                  <a16:creationId xmlns:a16="http://schemas.microsoft.com/office/drawing/2014/main" id="{21A43677-27D9-48A8-975B-DEB27D9BB20F}"/>
                </a:ext>
              </a:extLst>
            </p:cNvPr>
            <p:cNvSpPr/>
            <p:nvPr/>
          </p:nvSpPr>
          <p:spPr>
            <a:xfrm>
              <a:off x="1959902" y="162406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school_id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51E61048-4DC4-40F3-94CC-C5CD653D9600}"/>
                </a:ext>
              </a:extLst>
            </p:cNvPr>
            <p:cNvCxnSpPr>
              <a:cxnSpLocks/>
              <a:stCxn id="2" idx="4"/>
            </p:cNvCxnSpPr>
            <p:nvPr/>
          </p:nvCxnSpPr>
          <p:spPr>
            <a:xfrm>
              <a:off x="2859902" y="2538462"/>
              <a:ext cx="56952" cy="530538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7C9D8FE7-F5B1-460F-8DBD-A896B3C16BC9}"/>
              </a:ext>
            </a:extLst>
          </p:cNvPr>
          <p:cNvGrpSpPr/>
          <p:nvPr/>
        </p:nvGrpSpPr>
        <p:grpSpPr>
          <a:xfrm>
            <a:off x="370708" y="3603297"/>
            <a:ext cx="2214787" cy="914400"/>
            <a:chOff x="370708" y="3603297"/>
            <a:chExt cx="2214787" cy="9144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AFD7BF3-36FA-4B1E-8F1D-C6AF4CD5A0AE}"/>
                </a:ext>
              </a:extLst>
            </p:cNvPr>
            <p:cNvSpPr/>
            <p:nvPr/>
          </p:nvSpPr>
          <p:spPr>
            <a:xfrm>
              <a:off x="370708" y="360329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address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4BEE2F6F-A353-4351-A91F-3D3FFE42A696}"/>
                </a:ext>
              </a:extLst>
            </p:cNvPr>
            <p:cNvCxnSpPr>
              <a:cxnSpLocks/>
              <a:stCxn id="11" idx="7"/>
            </p:cNvCxnSpPr>
            <p:nvPr/>
          </p:nvCxnSpPr>
          <p:spPr>
            <a:xfrm flipV="1">
              <a:off x="1907104" y="3648452"/>
              <a:ext cx="678391" cy="88756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4" name="Group 53">
            <a:extLst>
              <a:ext uri="{FF2B5EF4-FFF2-40B4-BE49-F238E27FC236}">
                <a16:creationId xmlns:a16="http://schemas.microsoft.com/office/drawing/2014/main" id="{DEF9C7EE-8BC6-4E2E-9FA2-BB0C270678AD}"/>
              </a:ext>
            </a:extLst>
          </p:cNvPr>
          <p:cNvGrpSpPr/>
          <p:nvPr/>
        </p:nvGrpSpPr>
        <p:grpSpPr>
          <a:xfrm>
            <a:off x="370708" y="2350432"/>
            <a:ext cx="2214787" cy="914400"/>
            <a:chOff x="370708" y="2350432"/>
            <a:chExt cx="2214787" cy="914400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CE907ECB-1838-4B1E-B074-07F7F120418E}"/>
                </a:ext>
              </a:extLst>
            </p:cNvPr>
            <p:cNvSpPr/>
            <p:nvPr/>
          </p:nvSpPr>
          <p:spPr>
            <a:xfrm>
              <a:off x="370708" y="2350432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10485A6B-5783-4743-A00C-E6176485D922}"/>
                </a:ext>
              </a:extLst>
            </p:cNvPr>
            <p:cNvCxnSpPr>
              <a:cxnSpLocks/>
              <a:stCxn id="9" idx="5"/>
            </p:cNvCxnSpPr>
            <p:nvPr/>
          </p:nvCxnSpPr>
          <p:spPr>
            <a:xfrm>
              <a:off x="1907104" y="3130921"/>
              <a:ext cx="678391" cy="105385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0D56BD77-1CD0-4FC0-ABC4-7F3D3C7E2EE3}"/>
              </a:ext>
            </a:extLst>
          </p:cNvPr>
          <p:cNvGrpSpPr/>
          <p:nvPr/>
        </p:nvGrpSpPr>
        <p:grpSpPr>
          <a:xfrm>
            <a:off x="1937384" y="3789000"/>
            <a:ext cx="1800000" cy="1444940"/>
            <a:chOff x="1937384" y="3789000"/>
            <a:chExt cx="1800000" cy="1444940"/>
          </a:xfrm>
        </p:grpSpPr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D277E8C4-3390-4899-A660-D6DD32735ABD}"/>
                </a:ext>
              </a:extLst>
            </p:cNvPr>
            <p:cNvSpPr/>
            <p:nvPr/>
          </p:nvSpPr>
          <p:spPr>
            <a:xfrm>
              <a:off x="1937384" y="4319540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phone</a:t>
              </a:r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ADC2E588-24FF-46C2-88F3-2BB1082C5EA1}"/>
                </a:ext>
              </a:extLst>
            </p:cNvPr>
            <p:cNvCxnSpPr>
              <a:cxnSpLocks/>
              <a:stCxn id="12" idx="0"/>
            </p:cNvCxnSpPr>
            <p:nvPr/>
          </p:nvCxnSpPr>
          <p:spPr>
            <a:xfrm flipV="1">
              <a:off x="2837384" y="3789000"/>
              <a:ext cx="112191" cy="53054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1" name="Group 60">
            <a:extLst>
              <a:ext uri="{FF2B5EF4-FFF2-40B4-BE49-F238E27FC236}">
                <a16:creationId xmlns:a16="http://schemas.microsoft.com/office/drawing/2014/main" id="{D4D0F10F-2F03-4B9D-8665-A18C5C7A9963}"/>
              </a:ext>
            </a:extLst>
          </p:cNvPr>
          <p:cNvGrpSpPr/>
          <p:nvPr/>
        </p:nvGrpSpPr>
        <p:grpSpPr>
          <a:xfrm>
            <a:off x="7423595" y="1568778"/>
            <a:ext cx="1800000" cy="1498987"/>
            <a:chOff x="7423595" y="1568778"/>
            <a:chExt cx="1800000" cy="1498987"/>
          </a:xfrm>
        </p:grpSpPr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9AF3FD5B-61AD-4B2C-ACAE-0EAC02263C21}"/>
                </a:ext>
              </a:extLst>
            </p:cNvPr>
            <p:cNvSpPr/>
            <p:nvPr/>
          </p:nvSpPr>
          <p:spPr>
            <a:xfrm>
              <a:off x="7423595" y="1568778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u="sng" dirty="0" err="1">
                  <a:solidFill>
                    <a:schemeClr val="tx1"/>
                  </a:solidFill>
                </a:rPr>
                <a:t>pupil_id</a:t>
              </a:r>
              <a:endParaRPr lang="en-GB" sz="2400" u="sng" dirty="0">
                <a:solidFill>
                  <a:schemeClr val="tx1"/>
                </a:solidFill>
              </a:endParaRPr>
            </a:p>
          </p:txBody>
        </p:sp>
        <p:cxnSp>
          <p:nvCxnSpPr>
            <p:cNvPr id="32" name="Straight Connector 31">
              <a:extLst>
                <a:ext uri="{FF2B5EF4-FFF2-40B4-BE49-F238E27FC236}">
                  <a16:creationId xmlns:a16="http://schemas.microsoft.com/office/drawing/2014/main" id="{1C339672-81BB-466A-8D80-A0425B807778}"/>
                </a:ext>
              </a:extLst>
            </p:cNvPr>
            <p:cNvCxnSpPr>
              <a:cxnSpLocks/>
              <a:endCxn id="14" idx="4"/>
            </p:cNvCxnSpPr>
            <p:nvPr/>
          </p:nvCxnSpPr>
          <p:spPr>
            <a:xfrm flipV="1">
              <a:off x="8323595" y="2483178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B9D9B078-0E5B-4A7C-B821-AEE4EDC6A411}"/>
              </a:ext>
            </a:extLst>
          </p:cNvPr>
          <p:cNvGrpSpPr/>
          <p:nvPr/>
        </p:nvGrpSpPr>
        <p:grpSpPr>
          <a:xfrm>
            <a:off x="9371833" y="3764723"/>
            <a:ext cx="1981967" cy="1257396"/>
            <a:chOff x="9371833" y="3764723"/>
            <a:chExt cx="1981967" cy="1257396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D1FDE5C1-F0FA-4D72-8D84-9B12BC8535DC}"/>
                </a:ext>
              </a:extLst>
            </p:cNvPr>
            <p:cNvSpPr/>
            <p:nvPr/>
          </p:nvSpPr>
          <p:spPr>
            <a:xfrm>
              <a:off x="9553800" y="4107719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dob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D363502B-47D9-44D9-98D3-FB62BCFDB8EE}"/>
                </a:ext>
              </a:extLst>
            </p:cNvPr>
            <p:cNvCxnSpPr>
              <a:cxnSpLocks/>
              <a:stCxn id="16" idx="1"/>
            </p:cNvCxnSpPr>
            <p:nvPr/>
          </p:nvCxnSpPr>
          <p:spPr>
            <a:xfrm flipH="1" flipV="1">
              <a:off x="9371833" y="3764723"/>
              <a:ext cx="445571" cy="47690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9" name="Group 58">
            <a:extLst>
              <a:ext uri="{FF2B5EF4-FFF2-40B4-BE49-F238E27FC236}">
                <a16:creationId xmlns:a16="http://schemas.microsoft.com/office/drawing/2014/main" id="{A58CAA27-35E8-42DD-A934-D79DD09E2242}"/>
              </a:ext>
            </a:extLst>
          </p:cNvPr>
          <p:cNvGrpSpPr/>
          <p:nvPr/>
        </p:nvGrpSpPr>
        <p:grpSpPr>
          <a:xfrm>
            <a:off x="9389049" y="2961191"/>
            <a:ext cx="2368868" cy="914400"/>
            <a:chOff x="9389049" y="2961191"/>
            <a:chExt cx="2368868" cy="914400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075A89E4-4A1D-485C-B9EC-DEBBC86D7E89}"/>
                </a:ext>
              </a:extLst>
            </p:cNvPr>
            <p:cNvSpPr/>
            <p:nvPr/>
          </p:nvSpPr>
          <p:spPr>
            <a:xfrm>
              <a:off x="9957917" y="2961191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name</a:t>
              </a:r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4180CCD-EF44-47B3-A007-9881C129610A}"/>
                </a:ext>
              </a:extLst>
            </p:cNvPr>
            <p:cNvCxnSpPr>
              <a:cxnSpLocks/>
              <a:stCxn id="10" idx="3"/>
              <a:endCxn id="13" idx="2"/>
            </p:cNvCxnSpPr>
            <p:nvPr/>
          </p:nvCxnSpPr>
          <p:spPr>
            <a:xfrm flipV="1">
              <a:off x="9389049" y="3418391"/>
              <a:ext cx="568868" cy="10609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Group 59">
            <a:extLst>
              <a:ext uri="{FF2B5EF4-FFF2-40B4-BE49-F238E27FC236}">
                <a16:creationId xmlns:a16="http://schemas.microsoft.com/office/drawing/2014/main" id="{2B857C8D-3A4A-4729-BF09-F3B8F3AECD87}"/>
              </a:ext>
            </a:extLst>
          </p:cNvPr>
          <p:cNvGrpSpPr/>
          <p:nvPr/>
        </p:nvGrpSpPr>
        <p:grpSpPr>
          <a:xfrm>
            <a:off x="9389049" y="1884716"/>
            <a:ext cx="1964751" cy="1183049"/>
            <a:chOff x="9389049" y="1884716"/>
            <a:chExt cx="1964751" cy="1183049"/>
          </a:xfrm>
        </p:grpSpPr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FB225561-2443-4256-A1A6-B54AF7114BF3}"/>
                </a:ext>
              </a:extLst>
            </p:cNvPr>
            <p:cNvSpPr/>
            <p:nvPr/>
          </p:nvSpPr>
          <p:spPr>
            <a:xfrm>
              <a:off x="9553800" y="1884716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 err="1">
                  <a:solidFill>
                    <a:schemeClr val="tx1"/>
                  </a:solidFill>
                </a:rPr>
                <a:t>school_id</a:t>
              </a:r>
              <a:r>
                <a:rPr lang="en-GB" sz="2400" dirty="0">
                  <a:solidFill>
                    <a:schemeClr val="tx1"/>
                  </a:solidFill>
                </a:rPr>
                <a:t>*</a:t>
              </a:r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52C327B-DEFE-4B68-AE0C-18ABA0BD6DCE}"/>
                </a:ext>
              </a:extLst>
            </p:cNvPr>
            <p:cNvCxnSpPr>
              <a:cxnSpLocks/>
              <a:endCxn id="15" idx="3"/>
            </p:cNvCxnSpPr>
            <p:nvPr/>
          </p:nvCxnSpPr>
          <p:spPr>
            <a:xfrm flipV="1">
              <a:off x="9389049" y="2665205"/>
              <a:ext cx="428355" cy="402560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Group 55">
            <a:extLst>
              <a:ext uri="{FF2B5EF4-FFF2-40B4-BE49-F238E27FC236}">
                <a16:creationId xmlns:a16="http://schemas.microsoft.com/office/drawing/2014/main" id="{A9A41A5E-4CE1-4C76-8182-F8DDB80E5C3B}"/>
              </a:ext>
            </a:extLst>
          </p:cNvPr>
          <p:cNvGrpSpPr/>
          <p:nvPr/>
        </p:nvGrpSpPr>
        <p:grpSpPr>
          <a:xfrm>
            <a:off x="7423595" y="3789000"/>
            <a:ext cx="1800000" cy="1498987"/>
            <a:chOff x="7423595" y="3789000"/>
            <a:chExt cx="1800000" cy="1498987"/>
          </a:xfrm>
        </p:grpSpPr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439C57A0-2966-4A9D-BCF4-8F8A1CD12F93}"/>
                </a:ext>
              </a:extLst>
            </p:cNvPr>
            <p:cNvSpPr/>
            <p:nvPr/>
          </p:nvSpPr>
          <p:spPr>
            <a:xfrm>
              <a:off x="7423595" y="4373587"/>
              <a:ext cx="1800000" cy="914400"/>
            </a:xfrm>
            <a:prstGeom prst="ellipse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2400" dirty="0">
                  <a:solidFill>
                    <a:schemeClr val="tx1"/>
                  </a:solidFill>
                </a:rPr>
                <a:t>transport</a:t>
              </a:r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23979788-EC2A-4E0D-AB13-38AAB266D02F}"/>
                </a:ext>
              </a:extLst>
            </p:cNvPr>
            <p:cNvCxnSpPr>
              <a:cxnSpLocks/>
              <a:stCxn id="17" idx="0"/>
            </p:cNvCxnSpPr>
            <p:nvPr/>
          </p:nvCxnSpPr>
          <p:spPr>
            <a:xfrm flipV="1">
              <a:off x="8323595" y="3789000"/>
              <a:ext cx="0" cy="584587"/>
            </a:xfrm>
            <a:prstGeom prst="lin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>
            <a:extLst>
              <a:ext uri="{FF2B5EF4-FFF2-40B4-BE49-F238E27FC236}">
                <a16:creationId xmlns:a16="http://schemas.microsoft.com/office/drawing/2014/main" id="{916F9611-39AE-4C5E-B95D-26153EC73ACB}"/>
              </a:ext>
            </a:extLst>
          </p:cNvPr>
          <p:cNvGrpSpPr/>
          <p:nvPr/>
        </p:nvGrpSpPr>
        <p:grpSpPr>
          <a:xfrm>
            <a:off x="2585495" y="3069000"/>
            <a:ext cx="6803554" cy="720001"/>
            <a:chOff x="2585495" y="3069000"/>
            <a:chExt cx="6803554" cy="720001"/>
          </a:xfrm>
        </p:grpSpPr>
        <p:sp>
          <p:nvSpPr>
            <p:cNvPr id="8" name="Entity 1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585495" y="3069001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school</a:t>
              </a:r>
            </a:p>
          </p:txBody>
        </p:sp>
        <p:sp>
          <p:nvSpPr>
            <p:cNvPr id="10" name="Entity 2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589049" y="3069000"/>
              <a:ext cx="1800000" cy="72000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 anchor="ctr" anchorCtr="0">
              <a:noAutofit/>
            </a:bodyPr>
            <a:lstStyle/>
            <a:p>
              <a:pPr algn="ctr"/>
              <a:r>
                <a:rPr lang="en-GB" sz="3600" dirty="0"/>
                <a:t>pupil</a:t>
              </a:r>
            </a:p>
          </p:txBody>
        </p:sp>
        <p:grpSp>
          <p:nvGrpSpPr>
            <p:cNvPr id="57" name="Group 56">
              <a:extLst>
                <a:ext uri="{FF2B5EF4-FFF2-40B4-BE49-F238E27FC236}">
                  <a16:creationId xmlns:a16="http://schemas.microsoft.com/office/drawing/2014/main" id="{BE144F85-3270-4860-9FDE-8FAB5774D520}"/>
                </a:ext>
              </a:extLst>
            </p:cNvPr>
            <p:cNvGrpSpPr/>
            <p:nvPr/>
          </p:nvGrpSpPr>
          <p:grpSpPr>
            <a:xfrm>
              <a:off x="4385495" y="3240299"/>
              <a:ext cx="3211009" cy="359999"/>
              <a:chOff x="4385495" y="3240299"/>
              <a:chExt cx="3211009" cy="359999"/>
            </a:xfrm>
          </p:grpSpPr>
          <p:cxnSp>
            <p:nvCxnSpPr>
              <p:cNvPr id="3" name="1 to 1"/>
              <p:cNvCxnSpPr>
                <a:stCxn id="8" idx="3"/>
                <a:endCxn id="10" idx="1"/>
              </p:cNvCxnSpPr>
              <p:nvPr/>
            </p:nvCxnSpPr>
            <p:spPr>
              <a:xfrm flipV="1">
                <a:off x="4385495" y="3429000"/>
                <a:ext cx="3203554" cy="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0942A0ED-EE34-40C7-BC3A-22B3368A4DB2}"/>
                  </a:ext>
                </a:extLst>
              </p:cNvPr>
              <p:cNvCxnSpPr/>
              <p:nvPr/>
            </p:nvCxnSpPr>
            <p:spPr>
              <a:xfrm flipV="1">
                <a:off x="7278205" y="3240299"/>
                <a:ext cx="318299" cy="188701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8076E79F-09BA-43A8-8DE2-D8086B539920}"/>
                  </a:ext>
                </a:extLst>
              </p:cNvPr>
              <p:cNvCxnSpPr/>
              <p:nvPr/>
            </p:nvCxnSpPr>
            <p:spPr>
              <a:xfrm>
                <a:off x="7278205" y="3429000"/>
                <a:ext cx="318299" cy="171298"/>
              </a:xfrm>
              <a:prstGeom prst="line">
                <a:avLst/>
              </a:prstGeom>
              <a:ln w="3810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4039992985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4922DB4-E3E8-4CF4-A4E2-621E15D7DA29}"/>
              </a:ext>
            </a:extLst>
          </p:cNvPr>
          <p:cNvSpPr txBox="1"/>
          <p:nvPr/>
        </p:nvSpPr>
        <p:spPr>
          <a:xfrm>
            <a:off x="1566320" y="6080587"/>
            <a:ext cx="9059361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r>
              <a:rPr lang="en-GB" sz="3600" b="1" dirty="0">
                <a:solidFill>
                  <a:srgbClr val="7030A0"/>
                </a:solidFill>
              </a:rPr>
              <a:t>PK underlined				FK suffixed with *</a:t>
            </a: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779110AE-3899-4EB1-88A8-02F79F11D5AB}"/>
              </a:ext>
            </a:extLst>
          </p:cNvPr>
          <p:cNvGrpSpPr/>
          <p:nvPr/>
        </p:nvGrpSpPr>
        <p:grpSpPr>
          <a:xfrm>
            <a:off x="4971129" y="2141047"/>
            <a:ext cx="2203901" cy="1209220"/>
            <a:chOff x="4971129" y="2141047"/>
            <a:chExt cx="2203901" cy="1209220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EC8DFF32-96F2-4571-BBF3-A5D2E50DF81A}"/>
                </a:ext>
              </a:extLst>
            </p:cNvPr>
            <p:cNvGrpSpPr/>
            <p:nvPr/>
          </p:nvGrpSpPr>
          <p:grpSpPr>
            <a:xfrm>
              <a:off x="4971129" y="2643188"/>
              <a:ext cx="2203901" cy="707079"/>
              <a:chOff x="4971129" y="2643188"/>
              <a:chExt cx="2203901" cy="707079"/>
            </a:xfrm>
          </p:grpSpPr>
          <p:cxnSp>
            <p:nvCxnSpPr>
              <p:cNvPr id="9" name="Connector: Elbow 8">
                <a:extLst>
                  <a:ext uri="{FF2B5EF4-FFF2-40B4-BE49-F238E27FC236}">
                    <a16:creationId xmlns:a16="http://schemas.microsoft.com/office/drawing/2014/main" id="{DE6C70CF-28C5-4A35-AB1C-6B47F69960A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971129" y="2643188"/>
                <a:ext cx="2203901" cy="535781"/>
              </a:xfrm>
              <a:prstGeom prst="bentConnector3">
                <a:avLst>
                  <a:gd name="adj1" fmla="val 50000"/>
                </a:avLst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38910025-4C69-4A6E-BF1C-9555FC0FD11D}"/>
                  </a:ext>
                </a:extLst>
              </p:cNvPr>
              <p:cNvCxnSpPr/>
              <p:nvPr/>
            </p:nvCxnSpPr>
            <p:spPr>
              <a:xfrm flipV="1">
                <a:off x="6856731" y="2990268"/>
                <a:ext cx="318299" cy="188701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A62F2AB8-D422-4D9C-B9B3-DC00BA244F9E}"/>
                  </a:ext>
                </a:extLst>
              </p:cNvPr>
              <p:cNvCxnSpPr/>
              <p:nvPr/>
            </p:nvCxnSpPr>
            <p:spPr>
              <a:xfrm>
                <a:off x="6856731" y="3178969"/>
                <a:ext cx="318299" cy="171298"/>
              </a:xfrm>
              <a:prstGeom prst="line">
                <a:avLst/>
              </a:prstGeom>
              <a:ln w="57150">
                <a:solidFill>
                  <a:srgbClr val="FF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365A4904-DD2F-4FE6-BACB-463E7D0213EC}"/>
                </a:ext>
              </a:extLst>
            </p:cNvPr>
            <p:cNvSpPr txBox="1"/>
            <p:nvPr/>
          </p:nvSpPr>
          <p:spPr>
            <a:xfrm>
              <a:off x="5326176" y="2141047"/>
              <a:ext cx="1493807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2800" dirty="0"/>
                <a:t>educates</a:t>
              </a:r>
            </a:p>
          </p:txBody>
        </p: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9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921003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uiExpand="1" build="p"/>
    </p:bldLst>
  </p:timing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 Diagram – Attributes (2)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EC8DFF32-96F2-4571-BBF3-A5D2E50DF81A}"/>
              </a:ext>
            </a:extLst>
          </p:cNvPr>
          <p:cNvGrpSpPr/>
          <p:nvPr/>
        </p:nvGrpSpPr>
        <p:grpSpPr>
          <a:xfrm>
            <a:off x="4971129" y="2643188"/>
            <a:ext cx="2203901" cy="707079"/>
            <a:chOff x="4971129" y="2643188"/>
            <a:chExt cx="2203901" cy="707079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971129" y="2643188"/>
              <a:ext cx="2203901" cy="535781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8910025-4C69-4A6E-BF1C-9555FC0FD11D}"/>
                </a:ext>
              </a:extLst>
            </p:cNvPr>
            <p:cNvCxnSpPr/>
            <p:nvPr/>
          </p:nvCxnSpPr>
          <p:spPr>
            <a:xfrm flipV="1">
              <a:off x="6856731" y="2990268"/>
              <a:ext cx="318299" cy="188701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A62F2AB8-D422-4D9C-B9B3-DC00BA244F9E}"/>
                </a:ext>
              </a:extLst>
            </p:cNvPr>
            <p:cNvCxnSpPr/>
            <p:nvPr/>
          </p:nvCxnSpPr>
          <p:spPr>
            <a:xfrm>
              <a:off x="6856731" y="3178969"/>
              <a:ext cx="318299" cy="171298"/>
            </a:xfrm>
            <a:prstGeom prst="line">
              <a:avLst/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>
            <a:extLst>
              <a:ext uri="{FF2B5EF4-FFF2-40B4-BE49-F238E27FC236}">
                <a16:creationId xmlns:a16="http://schemas.microsoft.com/office/drawing/2014/main" id="{9B0A13DE-1279-4C56-8488-32B10C503456}"/>
              </a:ext>
            </a:extLst>
          </p:cNvPr>
          <p:cNvGrpSpPr/>
          <p:nvPr/>
        </p:nvGrpSpPr>
        <p:grpSpPr>
          <a:xfrm>
            <a:off x="2997510" y="1690688"/>
            <a:ext cx="1973617" cy="2862322"/>
            <a:chOff x="2197100" y="1720840"/>
            <a:chExt cx="1973617" cy="2862322"/>
          </a:xfrm>
        </p:grpSpPr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9E8D577D-F9B0-4C26-95CB-954FFDF61DBD}"/>
                </a:ext>
              </a:extLst>
            </p:cNvPr>
            <p:cNvSpPr txBox="1"/>
            <p:nvPr/>
          </p:nvSpPr>
          <p:spPr>
            <a:xfrm>
              <a:off x="2197100" y="1720840"/>
              <a:ext cx="1973617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u="sng" dirty="0" err="1"/>
                <a:t>school_id</a:t>
              </a:r>
              <a:endParaRPr lang="en-GB" sz="3600" u="sng" dirty="0"/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address</a:t>
              </a:r>
            </a:p>
            <a:p>
              <a:r>
                <a:rPr lang="en-GB" sz="3600" dirty="0"/>
                <a:t>phone</a:t>
              </a: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376D26D0-231A-4B18-94C4-B630246DF9C8}"/>
                </a:ext>
              </a:extLst>
            </p:cNvPr>
            <p:cNvSpPr txBox="1"/>
            <p:nvPr/>
          </p:nvSpPr>
          <p:spPr>
            <a:xfrm>
              <a:off x="2197100" y="1720840"/>
              <a:ext cx="1973616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school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1F565CB8-10B5-434D-9118-818C6E69EDA5}"/>
              </a:ext>
            </a:extLst>
          </p:cNvPr>
          <p:cNvGrpSpPr/>
          <p:nvPr/>
        </p:nvGrpSpPr>
        <p:grpSpPr>
          <a:xfrm>
            <a:off x="7175028" y="1690688"/>
            <a:ext cx="2202849" cy="3416320"/>
            <a:chOff x="7175028" y="1690688"/>
            <a:chExt cx="2202849" cy="3416320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6B8E8D6-C037-4571-B1CB-E4BD14A48ED7}"/>
                </a:ext>
              </a:extLst>
            </p:cNvPr>
            <p:cNvSpPr txBox="1"/>
            <p:nvPr/>
          </p:nvSpPr>
          <p:spPr>
            <a:xfrm>
              <a:off x="7175030" y="1690688"/>
              <a:ext cx="2202847" cy="3416320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endParaRPr lang="en-GB" sz="3600" b="1" dirty="0"/>
            </a:p>
            <a:p>
              <a:r>
                <a:rPr lang="en-GB" sz="3600" u="sng" dirty="0" err="1"/>
                <a:t>pupil_id</a:t>
              </a:r>
              <a:endParaRPr lang="en-GB" sz="3600" u="sng" dirty="0"/>
            </a:p>
            <a:p>
              <a:r>
                <a:rPr lang="en-GB" sz="3600" dirty="0" err="1"/>
                <a:t>school_id</a:t>
              </a:r>
              <a:r>
                <a:rPr lang="en-GB" sz="3600" dirty="0"/>
                <a:t>*</a:t>
              </a:r>
            </a:p>
            <a:p>
              <a:r>
                <a:rPr lang="en-GB" sz="3600" dirty="0"/>
                <a:t>name</a:t>
              </a:r>
            </a:p>
            <a:p>
              <a:r>
                <a:rPr lang="en-GB" sz="3600" dirty="0"/>
                <a:t>dob</a:t>
              </a:r>
            </a:p>
            <a:p>
              <a:r>
                <a:rPr lang="en-GB" sz="3600" dirty="0"/>
                <a:t>transport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F7586BB6-2057-4CF7-A670-A8A12468AEB7}"/>
                </a:ext>
              </a:extLst>
            </p:cNvPr>
            <p:cNvSpPr txBox="1"/>
            <p:nvPr/>
          </p:nvSpPr>
          <p:spPr>
            <a:xfrm>
              <a:off x="7175028" y="1690688"/>
              <a:ext cx="2202847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pupil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18048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Single 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This is a comment</a:t>
            </a:r>
            <a:endParaRPr lang="en-US" altLang="en-US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4000" dirty="0">
                <a:solidFill>
                  <a:srgbClr val="969896"/>
                </a:solidFill>
                <a:latin typeface="Consolas" panose="020B0609020204030204" pitchFamily="49" charset="0"/>
              </a:rPr>
              <a:t>-- Another comment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6027550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Must not be left blank</a:t>
            </a:r>
          </a:p>
          <a:p>
            <a:r>
              <a:rPr lang="en-GB" sz="4000" dirty="0"/>
              <a:t>Restricted choice	List of acceptable values</a:t>
            </a:r>
          </a:p>
          <a:p>
            <a:r>
              <a:rPr lang="en-GB" sz="4000" dirty="0"/>
              <a:t>Length (text)		i.e. Length &gt;= 2</a:t>
            </a:r>
          </a:p>
          <a:p>
            <a:r>
              <a:rPr lang="en-GB" sz="4000" dirty="0"/>
              <a:t>Range (number)		i.e. </a:t>
            </a:r>
            <a:r>
              <a:rPr lang="en-GB" sz="4000"/>
              <a:t>Range </a:t>
            </a:r>
            <a:r>
              <a:rPr lang="en-GB" sz="4000" dirty="0"/>
              <a:t>&gt;= 0 and &lt;= 100</a:t>
            </a:r>
          </a:p>
        </p:txBody>
      </p:sp>
    </p:spTree>
    <p:extLst>
      <p:ext uri="{BB962C8B-B14F-4D97-AF65-F5344CB8AC3E}">
        <p14:creationId xmlns:p14="http://schemas.microsoft.com/office/powerpoint/2010/main" val="3210650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Validation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4000" dirty="0"/>
              <a:t>Presence check		</a:t>
            </a:r>
          </a:p>
          <a:p>
            <a:r>
              <a:rPr lang="en-GB" sz="4000" dirty="0"/>
              <a:t>Restricted choice	</a:t>
            </a:r>
          </a:p>
          <a:p>
            <a:r>
              <a:rPr lang="en-GB" sz="4000" dirty="0"/>
              <a:t>Length (text)		</a:t>
            </a:r>
          </a:p>
          <a:p>
            <a:r>
              <a:rPr lang="en-GB" sz="4000" dirty="0"/>
              <a:t>Range (number)		</a:t>
            </a:r>
          </a:p>
        </p:txBody>
      </p:sp>
    </p:spTree>
    <p:extLst>
      <p:ext uri="{BB962C8B-B14F-4D97-AF65-F5344CB8AC3E}">
        <p14:creationId xmlns:p14="http://schemas.microsoft.com/office/powerpoint/2010/main" val="2228626240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322074-36FD-4C75-8FA3-8990548CB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001589-01A8-453F-8E86-A87C58675E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a data dictionary:</a:t>
            </a:r>
          </a:p>
          <a:p>
            <a:pPr lvl="1"/>
            <a:r>
              <a:rPr lang="en-GB" sz="2800" dirty="0"/>
              <a:t>entity name</a:t>
            </a:r>
          </a:p>
          <a:p>
            <a:pPr lvl="1"/>
            <a:r>
              <a:rPr lang="en-GB" sz="2800" dirty="0"/>
              <a:t>attribute name</a:t>
            </a:r>
          </a:p>
          <a:p>
            <a:pPr lvl="1"/>
            <a:r>
              <a:rPr lang="en-GB" sz="2800" dirty="0"/>
              <a:t>primary and foreign key</a:t>
            </a:r>
          </a:p>
          <a:p>
            <a:pPr lvl="1"/>
            <a:r>
              <a:rPr lang="en-GB" sz="2800" dirty="0"/>
              <a:t>attribute type</a:t>
            </a:r>
          </a:p>
          <a:p>
            <a:pPr lvl="1"/>
            <a:r>
              <a:rPr lang="en-GB" sz="2800" dirty="0"/>
              <a:t>attribute size</a:t>
            </a:r>
          </a:p>
          <a:p>
            <a:pPr lvl="1"/>
            <a:r>
              <a:rPr lang="en-GB" sz="2800" dirty="0"/>
              <a:t>validation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4966576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(1)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72378615"/>
              </p:ext>
            </p:extLst>
          </p:nvPr>
        </p:nvGraphicFramePr>
        <p:xfrm>
          <a:off x="838200" y="1825625"/>
          <a:ext cx="103378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41262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Only text attributes are given a size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5477120" y="3548185"/>
            <a:ext cx="576000" cy="576000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934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p"/>
      <p:bldP spid="8" grpId="0" animBg="1"/>
    </p:bldLst>
  </p:timing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51809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34322360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(2)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262683700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88379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/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265A99-404E-4BBB-940A-BBE407BE1CF0}"/>
              </a:ext>
            </a:extLst>
          </p:cNvPr>
          <p:cNvSpPr txBox="1"/>
          <p:nvPr/>
        </p:nvSpPr>
        <p:spPr>
          <a:xfrm>
            <a:off x="8167249" y="5285056"/>
            <a:ext cx="182075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References</a:t>
            </a:r>
            <a:endParaRPr lang="en-GB" sz="3200" b="1" dirty="0">
              <a:solidFill>
                <a:srgbClr val="7030A0"/>
              </a:solidFill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B19F821-1630-4A82-9343-B45712962E89}"/>
              </a:ext>
            </a:extLst>
          </p:cNvPr>
          <p:cNvCxnSpPr>
            <a:cxnSpLocks/>
          </p:cNvCxnSpPr>
          <p:nvPr/>
        </p:nvCxnSpPr>
        <p:spPr>
          <a:xfrm flipV="1">
            <a:off x="7175500" y="4711700"/>
            <a:ext cx="1785620" cy="1373134"/>
          </a:xfrm>
          <a:prstGeom prst="straightConnector1">
            <a:avLst/>
          </a:prstGeom>
          <a:ln w="57150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866615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</p:bldLst>
  </p:timing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Dictionary (3)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21430794"/>
              </p:ext>
            </p:extLst>
          </p:nvPr>
        </p:nvGraphicFramePr>
        <p:xfrm>
          <a:off x="838200" y="1825625"/>
          <a:ext cx="10369062" cy="3962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672524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Range: &gt;= 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school_id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Existing </a:t>
                      </a:r>
                      <a:r>
                        <a:rPr lang="en-GB" sz="3200" dirty="0" err="1"/>
                        <a:t>school_id</a:t>
                      </a:r>
                      <a:r>
                        <a:rPr lang="en-GB" sz="3200" dirty="0"/>
                        <a:t> from School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30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200" dirty="0"/>
                        <a:t>Length: &gt;= 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dob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date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transport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 err="1"/>
                        <a:t>boolean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728551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A1BFC853-8304-4B36-ABE6-4EFE5EDE6F3D}"/>
              </a:ext>
            </a:extLst>
          </p:cNvPr>
          <p:cNvSpPr txBox="1"/>
          <p:nvPr/>
        </p:nvSpPr>
        <p:spPr>
          <a:xfrm>
            <a:off x="1606398" y="5846544"/>
            <a:ext cx="8979204" cy="646331"/>
          </a:xfrm>
          <a:prstGeom prst="rect">
            <a:avLst/>
          </a:prstGeom>
          <a:noFill/>
        </p:spPr>
        <p:txBody>
          <a:bodyPr wrap="square" rtlCol="0" anchor="ctr" anchorCtr="0">
            <a:spAutoFit/>
          </a:bodyPr>
          <a:lstStyle/>
          <a:p>
            <a:pPr algn="ctr"/>
            <a:r>
              <a:rPr lang="en-GB" sz="3600" dirty="0"/>
              <a:t>FK linked to PK: Referential Integrity</a:t>
            </a:r>
          </a:p>
        </p:txBody>
      </p:sp>
      <p:sp>
        <p:nvSpPr>
          <p:cNvPr id="6" name="Rectangle: Rounded Corners 7">
            <a:extLst>
              <a:ext uri="{FF2B5EF4-FFF2-40B4-BE49-F238E27FC236}">
                <a16:creationId xmlns:a16="http://schemas.microsoft.com/office/drawing/2014/main" id="{831F97E7-1E0F-4C0A-B09F-844929766824}"/>
              </a:ext>
            </a:extLst>
          </p:cNvPr>
          <p:cNvSpPr/>
          <p:nvPr/>
        </p:nvSpPr>
        <p:spPr>
          <a:xfrm>
            <a:off x="7559040" y="2971800"/>
            <a:ext cx="3648222" cy="1112521"/>
          </a:xfrm>
          <a:prstGeom prst="round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30410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uiExpand="1" build="p"/>
      <p:bldP spid="6" grpId="0" animBg="1"/>
    </p:bldLst>
  </p:timing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&amp;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Analysis</a:t>
            </a:r>
          </a:p>
          <a:p>
            <a:r>
              <a:rPr lang="en-GB" dirty="0"/>
              <a:t>What do the end-users need to be able to do?</a:t>
            </a:r>
          </a:p>
          <a:p>
            <a:r>
              <a:rPr lang="en-GB" dirty="0"/>
              <a:t>What does the database need to store / do?</a:t>
            </a:r>
          </a:p>
          <a:p>
            <a:pPr marL="0" indent="0">
              <a:buNone/>
            </a:pPr>
            <a:r>
              <a:rPr lang="en-GB" b="1" dirty="0"/>
              <a:t>Design</a:t>
            </a:r>
          </a:p>
          <a:p>
            <a:r>
              <a:rPr lang="en-GB" dirty="0"/>
              <a:t>What are the entities, relationships, cardinality? (ERD)</a:t>
            </a:r>
          </a:p>
          <a:p>
            <a:r>
              <a:rPr lang="en-GB" dirty="0"/>
              <a:t>What are the attributes?</a:t>
            </a:r>
          </a:p>
          <a:p>
            <a:r>
              <a:rPr lang="en-GB" dirty="0"/>
              <a:t>What are the data types?</a:t>
            </a:r>
          </a:p>
          <a:p>
            <a:r>
              <a:rPr lang="en-GB" dirty="0"/>
              <a:t>What is the validation?</a:t>
            </a:r>
          </a:p>
          <a:p>
            <a:r>
              <a:rPr lang="en-GB" dirty="0"/>
              <a:t>What is the referential integrity?</a:t>
            </a:r>
          </a:p>
        </p:txBody>
      </p:sp>
    </p:spTree>
    <p:extLst>
      <p:ext uri="{BB962C8B-B14F-4D97-AF65-F5344CB8AC3E}">
        <p14:creationId xmlns:p14="http://schemas.microsoft.com/office/powerpoint/2010/main" val="1645342312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Referential Integrity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0701949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7">
            <a:extLst>
              <a:ext uri="{FF2B5EF4-FFF2-40B4-BE49-F238E27FC236}">
                <a16:creationId xmlns:a16="http://schemas.microsoft.com/office/drawing/2014/main" id="{4C0E60D4-1062-CF5D-18A7-CBAEF1C011B8}"/>
              </a:ext>
            </a:extLst>
          </p:cNvPr>
          <p:cNvSpPr/>
          <p:nvPr/>
        </p:nvSpPr>
        <p:spPr>
          <a:xfrm>
            <a:off x="2928053" y="2435066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125733"/>
              <a:gd name="adj6" fmla="val -3682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Start</a:t>
            </a: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Callout: Bent Line with No Border 7">
            <a:extLst>
              <a:ext uri="{FF2B5EF4-FFF2-40B4-BE49-F238E27FC236}">
                <a16:creationId xmlns:a16="http://schemas.microsoft.com/office/drawing/2014/main" id="{DEDB152E-3303-6EB8-841D-8925F528E04C}"/>
              </a:ext>
            </a:extLst>
          </p:cNvPr>
          <p:cNvSpPr/>
          <p:nvPr/>
        </p:nvSpPr>
        <p:spPr>
          <a:xfrm>
            <a:off x="2811512" y="5627248"/>
            <a:ext cx="2377374" cy="502210"/>
          </a:xfrm>
          <a:prstGeom prst="callout2">
            <a:avLst>
              <a:gd name="adj1" fmla="val 50412"/>
              <a:gd name="adj2" fmla="val -670"/>
              <a:gd name="adj3" fmla="val 51190"/>
              <a:gd name="adj4" fmla="val -16010"/>
              <a:gd name="adj5" fmla="val -19927"/>
              <a:gd name="adj6" fmla="val -31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75E3776F-3D63-835C-07A1-1B0567DB4195}"/>
              </a:ext>
            </a:extLst>
          </p:cNvPr>
          <p:cNvGrpSpPr/>
          <p:nvPr/>
        </p:nvGrpSpPr>
        <p:grpSpPr>
          <a:xfrm>
            <a:off x="6428670" y="3038534"/>
            <a:ext cx="3861131" cy="2588714"/>
            <a:chOff x="7619999" y="3594340"/>
            <a:chExt cx="3861131" cy="2588714"/>
          </a:xfrm>
        </p:grpSpPr>
        <p:sp>
          <p:nvSpPr>
            <p:cNvPr id="12" name="Right Brace 11">
              <a:extLst>
                <a:ext uri="{FF2B5EF4-FFF2-40B4-BE49-F238E27FC236}">
                  <a16:creationId xmlns:a16="http://schemas.microsoft.com/office/drawing/2014/main" id="{5F120CEE-CFD9-CB8B-DFB8-56986AA997B1}"/>
                </a:ext>
              </a:extLst>
            </p:cNvPr>
            <p:cNvSpPr/>
            <p:nvPr/>
          </p:nvSpPr>
          <p:spPr>
            <a:xfrm>
              <a:off x="7619999" y="3594340"/>
              <a:ext cx="485955" cy="2588714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3625EFF3-D3CE-0318-B326-B3D83E97A7B1}"/>
                </a:ext>
              </a:extLst>
            </p:cNvPr>
            <p:cNvSpPr txBox="1"/>
            <p:nvPr/>
          </p:nvSpPr>
          <p:spPr>
            <a:xfrm>
              <a:off x="8166575" y="4627087"/>
              <a:ext cx="331455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2800" b="1" dirty="0">
                  <a:solidFill>
                    <a:srgbClr val="7030A0"/>
                  </a:solidFill>
                </a:rPr>
                <a:t>Ignored by computer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894133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7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500"/>
                            </p:stCondLst>
                            <p:childTnLst>
                              <p:par>
                                <p:cTn id="1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75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10" grpId="0" animBg="1"/>
    </p:bldLst>
  </p:timing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E57AA2-8D68-4E79-B796-5A158F2BF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C0890D-EAF7-4717-8910-FCE2D49C02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sz="3200" dirty="0"/>
              <a:t>Exemplify a design of a solution to the query: </a:t>
            </a:r>
          </a:p>
          <a:p>
            <a:pPr lvl="1"/>
            <a:r>
              <a:rPr lang="en-GB" sz="2800" dirty="0"/>
              <a:t>fields</a:t>
            </a:r>
          </a:p>
          <a:p>
            <a:pPr lvl="1"/>
            <a:r>
              <a:rPr lang="en-GB" sz="2800" dirty="0"/>
              <a:t>multiple tables</a:t>
            </a:r>
          </a:p>
          <a:p>
            <a:pPr lvl="1"/>
            <a:r>
              <a:rPr lang="en-GB" sz="2800" dirty="0"/>
              <a:t>search criteria</a:t>
            </a:r>
          </a:p>
          <a:p>
            <a:pPr lvl="1"/>
            <a:r>
              <a:rPr lang="en-GB" sz="2800" dirty="0"/>
              <a:t>sort order</a:t>
            </a:r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19612447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(SELECT)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62379745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31520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Field(s)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Search 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Sort order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43521991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74439757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INSERT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64657735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(INSERT / UPDATE / 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3864169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15573067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(UPDATE)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00195048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UPDATE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0357845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Query Design (DELETE)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088527796"/>
              </p:ext>
            </p:extLst>
          </p:nvPr>
        </p:nvGraphicFramePr>
        <p:xfrm>
          <a:off x="838200" y="1825625"/>
          <a:ext cx="10515600" cy="2804160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3368040">
                  <a:extLst>
                    <a:ext uri="{9D8B030D-6E8A-4147-A177-3AD203B41FA5}">
                      <a16:colId xmlns:a16="http://schemas.microsoft.com/office/drawing/2014/main" val="1440578478"/>
                    </a:ext>
                  </a:extLst>
                </a:gridCol>
                <a:gridCol w="7147560">
                  <a:extLst>
                    <a:ext uri="{9D8B030D-6E8A-4147-A177-3AD203B41FA5}">
                      <a16:colId xmlns:a16="http://schemas.microsoft.com/office/drawing/2014/main" val="423815514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Type</a:t>
                      </a:r>
                      <a:r>
                        <a:rPr lang="en-GB" sz="4000" baseline="0" dirty="0"/>
                        <a:t> of query</a:t>
                      </a:r>
                      <a:endParaRPr lang="en-GB" sz="40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/>
                        <a:t>DELETE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4844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Table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8906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Value(s)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4000" dirty="0">
                          <a:solidFill>
                            <a:srgbClr val="FF0000"/>
                          </a:solidFill>
                        </a:rPr>
                        <a:t>Not used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27827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4000" dirty="0"/>
                        <a:t>Criteria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40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377099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68985016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47B793-F74E-4D0E-8C93-EB3AB77756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519DC4-5D38-4394-B939-D133A2B4D0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exemplify testing: </a:t>
            </a:r>
          </a:p>
          <a:p>
            <a:pPr lvl="1"/>
            <a:r>
              <a:rPr lang="en-GB" sz="2800" dirty="0"/>
              <a:t>SQL operations work correctly at this level </a:t>
            </a:r>
          </a:p>
          <a:p>
            <a:pPr marL="0" indent="0">
              <a:buNone/>
            </a:pP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598109470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04E745-10CE-4DCA-964A-D2D9EC6AC1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B964B2-0CC2-489B-8E1F-1BC040B769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Evaluate solution in terms of: </a:t>
            </a:r>
          </a:p>
          <a:p>
            <a:pPr lvl="1"/>
            <a:r>
              <a:rPr lang="en-GB" sz="2800" dirty="0"/>
              <a:t>fitness for purpose </a:t>
            </a:r>
          </a:p>
          <a:p>
            <a:pPr lvl="1"/>
            <a:r>
              <a:rPr lang="en-GB" sz="2800" dirty="0"/>
              <a:t>accuracy of output </a:t>
            </a:r>
          </a:p>
        </p:txBody>
      </p:sp>
    </p:spTree>
    <p:extLst>
      <p:ext uri="{BB962C8B-B14F-4D97-AF65-F5344CB8AC3E}">
        <p14:creationId xmlns:p14="http://schemas.microsoft.com/office/powerpoint/2010/main" val="780501331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Collection of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95600" y="1535952"/>
            <a:ext cx="3749040" cy="3840540"/>
          </a:xfrm>
        </p:spPr>
        <p:txBody>
          <a:bodyPr>
            <a:normAutofit/>
          </a:bodyPr>
          <a:lstStyle/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Searching is very fast</a:t>
            </a:r>
          </a:p>
          <a:p>
            <a:r>
              <a:rPr lang="en-GB" sz="2400" dirty="0"/>
              <a:t>+ Editing is easy</a:t>
            </a:r>
          </a:p>
        </p:txBody>
      </p:sp>
      <p:pic>
        <p:nvPicPr>
          <p:cNvPr id="1027" name="Picture 3" descr="C:\Users\cb1935d\AppData\Local\Microsoft\Windows\Temporary Internet Files\Content.IE5\CK4AA76W\MP900409031[1].jp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6200" y="980728"/>
            <a:ext cx="2348880" cy="234888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:\Users\cb1935d\AppData\Local\Microsoft\Windows\Temporary Internet Files\Content.IE5\JYGE0KC2\MC900441466[1]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04906" y="3645024"/>
            <a:ext cx="1731468" cy="173146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5829400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Advantages &amp; Disadvantages</a:t>
            </a:r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2495600" y="1535952"/>
            <a:ext cx="7200800" cy="35492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ts val="800"/>
              </a:spcBef>
              <a:buFont typeface="Arial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1737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023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30936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59536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1097280" indent="-173736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13533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1581912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1792224" indent="-164592" algn="l" defTabSz="914400" rtl="0" eaLnBrk="1" latinLnBrk="0" hangingPunct="1">
              <a:spcBef>
                <a:spcPts val="300"/>
              </a:spcBef>
              <a:buClr>
                <a:schemeClr val="accent2"/>
              </a:buClr>
              <a:buFont typeface="Wingdings" pitchFamily="2" charset="2"/>
              <a:buChar char="§"/>
              <a:defRPr sz="1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2400" dirty="0"/>
              <a:t>Physical Database</a:t>
            </a:r>
          </a:p>
          <a:p>
            <a:pPr>
              <a:buFontTx/>
              <a:buChar char="-"/>
            </a:pPr>
            <a:r>
              <a:rPr lang="en-GB" sz="2400" dirty="0"/>
              <a:t>Searching can be slow</a:t>
            </a:r>
          </a:p>
          <a:p>
            <a:pPr>
              <a:buFontTx/>
              <a:buChar char="-"/>
            </a:pPr>
            <a:r>
              <a:rPr lang="en-GB" sz="2400" dirty="0"/>
              <a:t>Editing is difficult</a:t>
            </a:r>
          </a:p>
          <a:p>
            <a:pPr>
              <a:buFontTx/>
              <a:buChar char="-"/>
            </a:pPr>
            <a:endParaRPr lang="en-GB" sz="2400" dirty="0"/>
          </a:p>
          <a:p>
            <a:r>
              <a:rPr lang="en-GB" sz="2400" dirty="0"/>
              <a:t>Electronic Database</a:t>
            </a:r>
          </a:p>
          <a:p>
            <a:r>
              <a:rPr lang="en-GB" sz="2400" dirty="0"/>
              <a:t>+  Searching is very fast</a:t>
            </a:r>
          </a:p>
          <a:p>
            <a:r>
              <a:rPr lang="en-GB" sz="2400" dirty="0"/>
              <a:t>+  Editing is very easy</a:t>
            </a:r>
          </a:p>
        </p:txBody>
      </p:sp>
      <p:pic>
        <p:nvPicPr>
          <p:cNvPr id="2050" name="Picture 2" descr="C:\Users\cb1935d\AppData\Local\Microsoft\Windows\Temporary Internet Files\Content.IE5\JYGE0KC2\MP900442356[1].jpg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84232" y="1268760"/>
            <a:ext cx="2213504" cy="16601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1" name="Picture 3" descr="C:\Users\cb1935d\AppData\Local\Microsoft\Windows\Temporary Internet Files\Content.IE5\CK4AA76W\MP900422497[1].jp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6040" y="2974000"/>
            <a:ext cx="2627784" cy="17491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1853786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65268-FDA0-7592-FF9C-72AB55A7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Internal Commentary – Multiple Lines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FD40-5B60-02A6-A1F0-71163A85F3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Use internal commentary to help your future self</a:t>
            </a:r>
          </a:p>
          <a:p>
            <a:pPr marL="0" indent="0">
              <a:buNone/>
            </a:pPr>
            <a:endParaRPr lang="en-GB" b="1" i="1" dirty="0"/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 /*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 This is a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 Another comment</a:t>
            </a:r>
          </a:p>
          <a:p>
            <a:pPr marL="0" lvl="0" indent="0" eaLnBrk="0" fontAlgn="base" hangingPunc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4 */</a:t>
            </a:r>
            <a:br>
              <a:rPr lang="en-US" alt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1800" dirty="0">
              <a:latin typeface="Arial" panose="020B0604020202020204" pitchFamily="34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B91BCD11-793F-D522-35E5-01BC42A81B4B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5154754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6209546" y="4589265"/>
            <a:ext cx="4409870" cy="1152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B0EC4FDE-CFBC-4CBE-ADDB-EBEBADD6452A}"/>
              </a:ext>
            </a:extLst>
          </p:cNvPr>
          <p:cNvSpPr/>
          <p:nvPr/>
        </p:nvSpPr>
        <p:spPr>
          <a:xfrm>
            <a:off x="6208390" y="2823206"/>
            <a:ext cx="4409870" cy="1692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716920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is duplicated – this can lead to errors</a:t>
            </a:r>
          </a:p>
        </p:txBody>
      </p:sp>
    </p:spTree>
    <p:extLst>
      <p:ext uri="{BB962C8B-B14F-4D97-AF65-F5344CB8AC3E}">
        <p14:creationId xmlns:p14="http://schemas.microsoft.com/office/powerpoint/2010/main" val="40184435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5" grpId="0"/>
    </p:bldLst>
  </p:timing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Flat File Database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05046543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023295" y="5918200"/>
            <a:ext cx="2400300" cy="882650"/>
          </a:xfrm>
          <a:prstGeom prst="callout2">
            <a:avLst>
              <a:gd name="adj1" fmla="val 49806"/>
              <a:gd name="adj2" fmla="val 101751"/>
              <a:gd name="adj3" fmla="val 50035"/>
              <a:gd name="adj4" fmla="val 135548"/>
              <a:gd name="adj5" fmla="val -19500"/>
              <a:gd name="adj6" fmla="val 15671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Insert anomaly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26465" y="5113336"/>
            <a:ext cx="86400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202D0A3C-5F32-45A6-8AB9-883EC44A8D85}"/>
              </a:ext>
            </a:extLst>
          </p:cNvPr>
          <p:cNvSpPr/>
          <p:nvPr/>
        </p:nvSpPr>
        <p:spPr>
          <a:xfrm>
            <a:off x="6206964" y="5113336"/>
            <a:ext cx="2578895" cy="552525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76545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Add a new teacher to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395831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/>
    </p:bldLst>
  </p:timing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Insert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19669152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5089525"/>
          <a:ext cx="10515600" cy="592552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2928614" y="5337907"/>
            <a:ext cx="2548575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8637"/>
              <a:gd name="adj6" fmla="val 14953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Delete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838200" y="4561836"/>
            <a:ext cx="9875520" cy="55252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9523376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Remove all teachers who are in the English department</a:t>
            </a:r>
          </a:p>
        </p:txBody>
      </p:sp>
    </p:spTree>
    <p:extLst>
      <p:ext uri="{BB962C8B-B14F-4D97-AF65-F5344CB8AC3E}">
        <p14:creationId xmlns:p14="http://schemas.microsoft.com/office/powerpoint/2010/main" val="70200636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right)">
                                      <p:cBhvr>
                                        <p:cTn id="11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9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Delete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29627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66796811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353050" y="5599527"/>
            <a:ext cx="2651439" cy="882650"/>
          </a:xfrm>
          <a:prstGeom prst="callout2">
            <a:avLst>
              <a:gd name="adj1" fmla="val 49806"/>
              <a:gd name="adj2" fmla="val 101751"/>
              <a:gd name="adj3" fmla="val 49172"/>
              <a:gd name="adj4" fmla="val 131362"/>
              <a:gd name="adj5" fmla="val -109285"/>
              <a:gd name="adj6" fmla="val 168410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Update anomaly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1CCC2A12-DF5C-496B-B881-6647A8EC7DEF}"/>
              </a:ext>
            </a:extLst>
          </p:cNvPr>
          <p:cNvSpPr/>
          <p:nvPr/>
        </p:nvSpPr>
        <p:spPr>
          <a:xfrm>
            <a:off x="9817100" y="4009118"/>
            <a:ext cx="900000" cy="540000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85E7E1A-C387-4773-BF69-BFCB8B0D718F}"/>
              </a:ext>
            </a:extLst>
          </p:cNvPr>
          <p:cNvSpPr txBox="1"/>
          <p:nvPr/>
        </p:nvSpPr>
        <p:spPr>
          <a:xfrm>
            <a:off x="838200" y="1559731"/>
            <a:ext cx="736329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Change the ICT department's phone to 400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6023B96-802F-402B-B2CE-5DE5DE4C6FB1}"/>
              </a:ext>
            </a:extLst>
          </p:cNvPr>
          <p:cNvSpPr/>
          <p:nvPr/>
        </p:nvSpPr>
        <p:spPr>
          <a:xfrm>
            <a:off x="9817100" y="2781296"/>
            <a:ext cx="900000" cy="1188000"/>
          </a:xfrm>
          <a:prstGeom prst="roundRect">
            <a:avLst/>
          </a:prstGeom>
          <a:noFill/>
          <a:ln w="38100">
            <a:solidFill>
              <a:srgbClr val="00B05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95434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000"/>
                            </p:stCondLst>
                            <p:childTnLst>
                              <p:par>
                                <p:cTn id="2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9" grpId="0"/>
      <p:bldP spid="8" grpId="0" animBg="1"/>
    </p:bldLst>
  </p:timing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Update Anomaly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3925"/>
          <a:ext cx="1051560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E5FB5CC0-6D81-48CA-8C78-BBC6CEB9D8ED}"/>
              </a:ext>
            </a:extLst>
          </p:cNvPr>
          <p:cNvGraphicFramePr>
            <a:graphicFrameLocks noGrp="1"/>
          </p:cNvGraphicFramePr>
          <p:nvPr/>
        </p:nvGraphicFramePr>
        <p:xfrm>
          <a:off x="838200" y="2783896"/>
          <a:ext cx="10515600" cy="1185104"/>
        </p:xfrm>
        <a:graphic>
          <a:graphicData uri="http://schemas.openxmlformats.org/drawingml/2006/table">
            <a:tbl>
              <a:tblPr bandRow="1">
                <a:tableStyleId>{5C22544A-7EE6-4342-B048-85BDC9FD1C3A}</a:tableStyleId>
              </a:tblPr>
              <a:tblGrid>
                <a:gridCol w="785386">
                  <a:extLst>
                    <a:ext uri="{9D8B030D-6E8A-4147-A177-3AD203B41FA5}">
                      <a16:colId xmlns:a16="http://schemas.microsoft.com/office/drawing/2014/main" val="2684301988"/>
                    </a:ext>
                  </a:extLst>
                </a:gridCol>
                <a:gridCol w="2399790">
                  <a:extLst>
                    <a:ext uri="{9D8B030D-6E8A-4147-A177-3AD203B41FA5}">
                      <a16:colId xmlns:a16="http://schemas.microsoft.com/office/drawing/2014/main" val="3554510891"/>
                    </a:ext>
                  </a:extLst>
                </a:gridCol>
                <a:gridCol w="2181627">
                  <a:extLst>
                    <a:ext uri="{9D8B030D-6E8A-4147-A177-3AD203B41FA5}">
                      <a16:colId xmlns:a16="http://schemas.microsoft.com/office/drawing/2014/main" val="76118969"/>
                    </a:ext>
                  </a:extLst>
                </a:gridCol>
                <a:gridCol w="1745301">
                  <a:extLst>
                    <a:ext uri="{9D8B030D-6E8A-4147-A177-3AD203B41FA5}">
                      <a16:colId xmlns:a16="http://schemas.microsoft.com/office/drawing/2014/main" val="2256709060"/>
                    </a:ext>
                  </a:extLst>
                </a:gridCol>
                <a:gridCol w="1876357">
                  <a:extLst>
                    <a:ext uri="{9D8B030D-6E8A-4147-A177-3AD203B41FA5}">
                      <a16:colId xmlns:a16="http://schemas.microsoft.com/office/drawing/2014/main" val="2333792100"/>
                    </a:ext>
                  </a:extLst>
                </a:gridCol>
                <a:gridCol w="1527139">
                  <a:extLst>
                    <a:ext uri="{9D8B030D-6E8A-4147-A177-3AD203B41FA5}">
                      <a16:colId xmlns:a16="http://schemas.microsoft.com/office/drawing/2014/main" val="705863989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819960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5427689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9803462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2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2994663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748144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0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500"/>
                                        <p:tgtEl>
                                          <p:spTgt spid="5">
                                            <p:graphicEl>
                                              <a:dgm id="{17253025-0BE3-46B4-B2C8-BFD879D75B26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5">
                                            <p:graphicEl>
                                              <a:dgm id="{B2D4CD90-7709-4B59-AC85-D09667CFC1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500"/>
                                        <p:tgtEl>
                                          <p:spTgt spid="5">
                                            <p:graphicEl>
                                              <a:dgm id="{056CCBB6-5CE0-4348-89C6-99FB2D3AB62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5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5">
                                            <p:graphicEl>
                                              <a:dgm id="{90709722-0E94-45E4-BEDD-48CB660682D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5">
                                            <p:graphicEl>
                                              <a:dgm id="{EB2E52AE-8FCF-47D0-B499-CFCFAF1883A9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5">
                                            <p:graphicEl>
                                              <a:dgm id="{C92F1771-01AA-4FF3-B7EC-0229DB7A592C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5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900886-4568-405D-A477-82C7E4CA49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0ECB73-0608-4B44-882B-9BBB8EADD3E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33%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C837FB6-A567-497F-93B1-2DEE87ED18D6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indent="0"/>
            <a:r>
              <a:rPr lang="en-GB" dirty="0"/>
              <a:t>SDD		67%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endParaRPr lang="en-GB" dirty="0"/>
          </a:p>
          <a:p>
            <a:pPr indent="0">
              <a:buNone/>
            </a:pPr>
            <a:endParaRPr lang="en-GB" dirty="0"/>
          </a:p>
          <a:p>
            <a:pPr indent="0"/>
            <a:r>
              <a:rPr lang="en-GB" b="1" dirty="0"/>
              <a:t>Marks		40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B492CD-F51E-4517-A552-72BB03A9DD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67%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5EA51F6-ECFD-4D1F-BF54-C5C44552D6D8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/>
            <a:r>
              <a:rPr lang="en-GB" dirty="0"/>
              <a:t>SDD		54%</a:t>
            </a:r>
          </a:p>
          <a:p>
            <a:pPr indent="0"/>
            <a:r>
              <a:rPr lang="en-GB" dirty="0"/>
              <a:t>DDD		33%</a:t>
            </a:r>
          </a:p>
          <a:p>
            <a:pPr indent="0"/>
            <a:r>
              <a:rPr lang="en-GB" dirty="0"/>
              <a:t>Comp Sys		13%</a:t>
            </a:r>
          </a:p>
          <a:p>
            <a:pPr marL="0" indent="0">
              <a:buNone/>
            </a:pPr>
            <a:endParaRPr lang="en-GB" dirty="0"/>
          </a:p>
          <a:p>
            <a:pPr indent="0"/>
            <a:r>
              <a:rPr lang="en-GB" b="1" dirty="0"/>
              <a:t>Marks		80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4053485" y="5897275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2441622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000"/>
                            </p:stCondLst>
                            <p:childTnLst>
                              <p:par>
                                <p:cTn id="3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1500"/>
                            </p:stCondLst>
                            <p:childTnLst>
                              <p:par>
                                <p:cTn id="4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6" grpId="0" uiExpand="1" build="p"/>
      <p:bldP spid="7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select operations</a:t>
            </a:r>
          </a:p>
        </p:txBody>
      </p:sp>
    </p:spTree>
    <p:extLst>
      <p:ext uri="{BB962C8B-B14F-4D97-AF65-F5344CB8AC3E}">
        <p14:creationId xmlns:p14="http://schemas.microsoft.com/office/powerpoint/2010/main" val="1233900212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32547A0-88C7-29D0-1307-5BCED1457C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CF40F9-12DF-5CC1-6444-96F6A8C9E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Assessment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2DE83AB-2C48-8ADE-7508-2790A834FF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Assignment – 40 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0021F32-B7C8-2B86-861F-529D12CF9E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4 – 8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22 – 24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3 – 6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0</a:t>
            </a:r>
            <a:endParaRPr lang="en-GB" b="1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1CD7EDA-AF5A-4C0C-1B99-BFA4129AB6A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Question Paper – 80 Marks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9E44D69-802E-5AE9-8D1D-6F50E7C5F50A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/>
          </a:bodyPr>
          <a:lstStyle/>
          <a:p>
            <a:pPr indent="0">
              <a:tabLst>
                <a:tab pos="3771900" algn="ctr"/>
              </a:tabLst>
            </a:pPr>
            <a:r>
              <a:rPr lang="en-GB" dirty="0"/>
              <a:t>Analysis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Design	20 – 40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Implementation	16 – 34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Testing	5 – 10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Evaluation	0 – 5</a:t>
            </a:r>
          </a:p>
          <a:p>
            <a:pPr indent="0">
              <a:tabLst>
                <a:tab pos="3771900" algn="ctr"/>
              </a:tabLst>
            </a:pPr>
            <a:r>
              <a:rPr lang="en-GB" dirty="0"/>
              <a:t>Computer Systems	10 – 14</a:t>
            </a:r>
            <a:endParaRPr lang="en-GB" b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176D600-6369-CA43-BB03-20F2D3E7B2F0}"/>
              </a:ext>
            </a:extLst>
          </p:cNvPr>
          <p:cNvSpPr txBox="1"/>
          <p:nvPr/>
        </p:nvSpPr>
        <p:spPr>
          <a:xfrm>
            <a:off x="3682010" y="6200487"/>
            <a:ext cx="38881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200" b="1" dirty="0">
                <a:solidFill>
                  <a:srgbClr val="FF0000"/>
                </a:solidFill>
              </a:rPr>
              <a:t>Final grade out of 120</a:t>
            </a:r>
          </a:p>
        </p:txBody>
      </p:sp>
    </p:spTree>
    <p:extLst>
      <p:ext uri="{BB962C8B-B14F-4D97-AF65-F5344CB8AC3E}">
        <p14:creationId xmlns:p14="http://schemas.microsoft.com/office/powerpoint/2010/main" val="3108509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5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 uiExpand="1" build="p"/>
      <p:bldP spid="5" grpId="0" build="p"/>
      <p:bldP spid="7" grpId="0"/>
    </p:bldLst>
  </p:timing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</a:t>
            </a:r>
          </a:p>
        </p:txBody>
      </p:sp>
      <p:sp>
        <p:nvSpPr>
          <p:cNvPr id="3" name="Subtitl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0359445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Describe and identify the implications for individuals and businesses of the UK General Data Protection Regulation (UK GDPR)</a:t>
            </a:r>
            <a:endParaRPr lang="en-GB" dirty="0"/>
          </a:p>
        </p:txBody>
      </p:sp>
      <p:sp>
        <p:nvSpPr>
          <p:cNvPr id="4" name="Action Button: Go Forward or Next 3">
            <a:hlinkClick r:id="rId3" highlightClick="1"/>
            <a:extLst>
              <a:ext uri="{FF2B5EF4-FFF2-40B4-BE49-F238E27FC236}">
                <a16:creationId xmlns:a16="http://schemas.microsoft.com/office/drawing/2014/main" id="{FF3A55D2-53DA-A5F8-282C-07911623CC19}"/>
              </a:ext>
            </a:extLst>
          </p:cNvPr>
          <p:cNvSpPr/>
          <p:nvPr/>
        </p:nvSpPr>
        <p:spPr>
          <a:xfrm>
            <a:off x="10832592" y="5655755"/>
            <a:ext cx="1042416" cy="1042416"/>
          </a:xfrm>
          <a:prstGeom prst="actionButtonForwardNex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7622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9E83AA-EE28-0599-B167-E9F38D289D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Lawfulness, fairness and transparency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F8633D-C374-D6AF-17C9-F89D591C2E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Processed lawfully, fairly and in a transparent manner in relation to individuals</a:t>
            </a:r>
          </a:p>
          <a:p>
            <a:r>
              <a:rPr lang="en-GB" sz="3200" dirty="0"/>
              <a:t>Personal data is used in a way that is fair</a:t>
            </a:r>
          </a:p>
          <a:p>
            <a:r>
              <a:rPr lang="en-GB" sz="3200" dirty="0"/>
              <a:t>Clear, open and honest about how personal data will be used</a:t>
            </a:r>
          </a:p>
        </p:txBody>
      </p:sp>
    </p:spTree>
    <p:extLst>
      <p:ext uri="{BB962C8B-B14F-4D97-AF65-F5344CB8AC3E}">
        <p14:creationId xmlns:p14="http://schemas.microsoft.com/office/powerpoint/2010/main" val="2179619999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F40209-8C1E-4D03-17F1-0B25A56922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Purpose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0A1240-16F4-825F-0457-BCDA2A4D97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Used for the declared purpose only</a:t>
            </a:r>
          </a:p>
          <a:p>
            <a:r>
              <a:rPr lang="en-GB" sz="3200" dirty="0"/>
              <a:t>Personal data can only used for a new purpose if:</a:t>
            </a:r>
          </a:p>
          <a:p>
            <a:pPr lvl="1"/>
            <a:r>
              <a:rPr lang="en-GB" sz="3200" dirty="0"/>
              <a:t>compatible with original purpose</a:t>
            </a:r>
          </a:p>
          <a:p>
            <a:pPr lvl="1"/>
            <a:r>
              <a:rPr lang="en-GB" sz="3200" dirty="0"/>
              <a:t>new consent gained</a:t>
            </a:r>
          </a:p>
          <a:p>
            <a:pPr lvl="1"/>
            <a:r>
              <a:rPr lang="en-GB" sz="3200" dirty="0"/>
              <a:t>obligation or function set out in law</a:t>
            </a:r>
          </a:p>
        </p:txBody>
      </p:sp>
    </p:spTree>
    <p:extLst>
      <p:ext uri="{BB962C8B-B14F-4D97-AF65-F5344CB8AC3E}">
        <p14:creationId xmlns:p14="http://schemas.microsoft.com/office/powerpoint/2010/main" val="1923468790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D8603-1AE1-AA52-FACD-E6BE78702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Data minimisation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433B07-78A7-33E9-8E02-3014F87FE0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Limited to the data needed for the declared purpose</a:t>
            </a:r>
          </a:p>
          <a:p>
            <a:r>
              <a:rPr lang="en-GB" sz="3200" dirty="0"/>
              <a:t>Data must be:</a:t>
            </a:r>
          </a:p>
          <a:p>
            <a:pPr lvl="1"/>
            <a:r>
              <a:rPr lang="en-GB" sz="3200" dirty="0"/>
              <a:t>adequate – sufficient to fulfil your stated purpose</a:t>
            </a:r>
          </a:p>
          <a:p>
            <a:pPr lvl="1"/>
            <a:r>
              <a:rPr lang="en-GB" sz="3200" dirty="0"/>
              <a:t>relevant – has a clear link to that purpose</a:t>
            </a:r>
          </a:p>
          <a:p>
            <a:pPr lvl="1"/>
            <a:r>
              <a:rPr lang="en-GB" sz="3200" dirty="0"/>
              <a:t>limited to what is necessary</a:t>
            </a:r>
          </a:p>
        </p:txBody>
      </p:sp>
    </p:spTree>
    <p:extLst>
      <p:ext uri="{BB962C8B-B14F-4D97-AF65-F5344CB8AC3E}">
        <p14:creationId xmlns:p14="http://schemas.microsoft.com/office/powerpoint/2010/main" val="864826872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914D0-9D77-EAD9-8D32-2C3A50E60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Accuracy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14A3DB-E2AE-A8B5-E68C-9822353BC7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Accurate</a:t>
            </a:r>
          </a:p>
          <a:p>
            <a:r>
              <a:rPr lang="en-GB" sz="3200" dirty="0"/>
              <a:t>Steps taken to ensure the accuracy of personal data</a:t>
            </a:r>
          </a:p>
        </p:txBody>
      </p:sp>
    </p:spTree>
    <p:extLst>
      <p:ext uri="{BB962C8B-B14F-4D97-AF65-F5344CB8AC3E}">
        <p14:creationId xmlns:p14="http://schemas.microsoft.com/office/powerpoint/2010/main" val="2465990110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6D224-A02B-F736-6D46-C7590119C6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Storage limitation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70B8E5-83C1-EC42-FE1A-05D0ED85F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Not kept for longer than necessary 	</a:t>
            </a:r>
          </a:p>
        </p:txBody>
      </p:sp>
    </p:spTree>
    <p:extLst>
      <p:ext uri="{BB962C8B-B14F-4D97-AF65-F5344CB8AC3E}">
        <p14:creationId xmlns:p14="http://schemas.microsoft.com/office/powerpoint/2010/main" val="370488971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D041FE-B04D-6D94-1A3E-225B9EB3BC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Integrity and confidentiality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A49755-BB00-33FD-7E1B-FD41E624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3200" dirty="0"/>
              <a:t>Held securely</a:t>
            </a:r>
          </a:p>
        </p:txBody>
      </p:sp>
    </p:spTree>
    <p:extLst>
      <p:ext uri="{BB962C8B-B14F-4D97-AF65-F5344CB8AC3E}">
        <p14:creationId xmlns:p14="http://schemas.microsoft.com/office/powerpoint/2010/main" val="4193087359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lawfulness, fairness and transparency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purpose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data minimisation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accuracy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storage limitation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integrity and confidentiality</a:t>
            </a:r>
          </a:p>
        </p:txBody>
      </p:sp>
    </p:spTree>
    <p:extLst>
      <p:ext uri="{BB962C8B-B14F-4D97-AF65-F5344CB8AC3E}">
        <p14:creationId xmlns:p14="http://schemas.microsoft.com/office/powerpoint/2010/main" val="3622404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Plan – N5 Year 1</a:t>
            </a:r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20241271"/>
              </p:ext>
            </p:extLst>
          </p:nvPr>
        </p:nvGraphicFramePr>
        <p:xfrm>
          <a:off x="2042160" y="1825625"/>
          <a:ext cx="810768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cxnSp>
        <p:nvCxnSpPr>
          <p:cNvPr id="4" name="Straight Arrow Connector 3"/>
          <p:cNvCxnSpPr/>
          <p:nvPr/>
        </p:nvCxnSpPr>
        <p:spPr>
          <a:xfrm>
            <a:off x="76200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/>
          <p:cNvCxnSpPr/>
          <p:nvPr/>
        </p:nvCxnSpPr>
        <p:spPr>
          <a:xfrm flipH="1">
            <a:off x="10393680" y="3235291"/>
            <a:ext cx="1080000" cy="0"/>
          </a:xfrm>
          <a:prstGeom prst="straightConnector1">
            <a:avLst/>
          </a:prstGeom>
          <a:ln w="76200">
            <a:solidFill>
              <a:srgbClr val="FF0000"/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32522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graphicEl>
                                              <a:dgm id="{DFA48299-B840-4714-A5F6-769C74D74113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5">
                                            <p:graphicEl>
                                              <a:dgm id="{19C32B8D-512E-49A1-A0E6-109384C61E4D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5">
                                            <p:graphicEl>
                                              <a:dgm id="{AAD30B60-88C6-4919-B6DD-9F480459E84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500"/>
                                        <p:tgtEl>
                                          <p:spTgt spid="5">
                                            <p:graphicEl>
                                              <a:dgm id="{0DFDFC6D-8604-4378-B6A3-6A6720006C95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500"/>
                                        <p:tgtEl>
                                          <p:spTgt spid="5">
                                            <p:graphicEl>
                                              <a:dgm id="{3451A250-69C4-4911-A975-CCB8D5F6053B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graphicEl>
                                              <a:dgm id="{56AFEC8A-7D45-4965-A718-64DE087BA59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>
                                            <p:graphicEl>
                                              <a:dgm id="{FC3BC805-9B18-48D9-A4F4-4BE17D54A28E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5">
                                            <p:graphicEl>
                                              <a:dgm id="{DEB3B5C2-DCC9-444C-A40C-E0CEA06D8FF2}"/>
                                            </p:graphic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0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 uiExpand="1">
        <p:bldSub>
          <a:bldDgm bld="one"/>
        </p:bldSub>
      </p:bldGraphic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A9A573-B600-4ED7-90E6-0A084DDB7B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06BFFB-0638-4D0F-887F-1B4CD48CA2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GB" sz="9600" b="1" dirty="0">
                <a:solidFill>
                  <a:srgbClr val="7030A0"/>
                </a:solidFill>
              </a:rPr>
              <a:t>S</a:t>
            </a:r>
            <a:r>
              <a:rPr lang="en-GB" sz="9600" dirty="0"/>
              <a:t>tructured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Q</a:t>
            </a:r>
            <a:r>
              <a:rPr lang="en-GB" sz="9600" dirty="0"/>
              <a:t>uery</a:t>
            </a:r>
          </a:p>
          <a:p>
            <a:r>
              <a:rPr lang="en-GB" sz="9600" b="1" dirty="0">
                <a:solidFill>
                  <a:srgbClr val="7030A0"/>
                </a:solidFill>
              </a:rPr>
              <a:t>L</a:t>
            </a:r>
            <a:r>
              <a:rPr lang="en-GB" sz="9600" dirty="0"/>
              <a:t>anguage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651838" y="2828835"/>
            <a:ext cx="270196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dirty="0"/>
              <a:t>The language of databases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64D77D7-D52A-864E-2F76-F013C7C8D4FE}"/>
              </a:ext>
            </a:extLst>
          </p:cNvPr>
          <p:cNvSpPr txBox="1"/>
          <p:nvPr/>
        </p:nvSpPr>
        <p:spPr>
          <a:xfrm>
            <a:off x="8972966" y="4581192"/>
            <a:ext cx="20597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/>
              <a:t>"SEQUEL"</a:t>
            </a:r>
          </a:p>
        </p:txBody>
      </p:sp>
    </p:spTree>
    <p:extLst>
      <p:ext uri="{BB962C8B-B14F-4D97-AF65-F5344CB8AC3E}">
        <p14:creationId xmlns:p14="http://schemas.microsoft.com/office/powerpoint/2010/main" val="34935349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5" grpId="0"/>
    </p:bldLst>
  </p:timing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9B548-520E-4A1A-99D5-1A35599E93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GDPR Key Principles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7141CB-89B9-453C-950A-3B96F4293B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sz="32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584223036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Identify the end-user and functional requirements of a database problem </a:t>
            </a:r>
          </a:p>
        </p:txBody>
      </p:sp>
    </p:spTree>
    <p:extLst>
      <p:ext uri="{BB962C8B-B14F-4D97-AF65-F5344CB8AC3E}">
        <p14:creationId xmlns:p14="http://schemas.microsoft.com/office/powerpoint/2010/main" val="1141868467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End-user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Functional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tasks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information that the database will need to hold</a:t>
            </a:r>
          </a:p>
          <a:p>
            <a:r>
              <a:rPr lang="en-GB" dirty="0"/>
              <a:t>The SQL queries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8572287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clarify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identify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evaluate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1600644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0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  <p:bldP spid="8" grpId="0" build="p"/>
      <p:bldP spid="14" grpId="0" build="p"/>
      <p:bldP spid="16" grpId="0" build="p"/>
      <p:bldP spid="3" grpId="0" uiExpand="1" build="p"/>
    </p:bldLst>
  </p:timing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62EC34A-2A90-40D7-8C39-37217612E6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Requirements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80D2D71-F529-4649-9356-81FC175149A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                   Requirements	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21EA3E42-8994-40FF-8791-2942875985C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200" b="1" i="0" dirty="0">
                <a:solidFill>
                  <a:srgbClr val="231F20"/>
                </a:solidFill>
                <a:effectLst/>
                <a:latin typeface="ReithSans"/>
              </a:rPr>
              <a:t>                       Requirements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E05973AC-DAFB-40B7-9EB6-558188914A8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GB" dirty="0"/>
              <a:t>The            that the users of the database must be able to do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330D2466-F170-40B9-B023-9A560AA62506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r>
              <a:rPr lang="en-GB" dirty="0"/>
              <a:t>The                           that the database will need to hold</a:t>
            </a:r>
          </a:p>
          <a:p>
            <a:r>
              <a:rPr lang="en-GB" dirty="0"/>
              <a:t>The SQL                   that are required to produce the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5345B6-E9DB-78B1-1F2F-94E853898FBE}"/>
              </a:ext>
            </a:extLst>
          </p:cNvPr>
          <p:cNvSpPr txBox="1"/>
          <p:nvPr/>
        </p:nvSpPr>
        <p:spPr>
          <a:xfrm>
            <a:off x="1798744" y="4461550"/>
            <a:ext cx="9193106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Requirements help</a:t>
            </a:r>
            <a:r>
              <a:rPr lang="en-GB" sz="2800" dirty="0"/>
              <a:t>:  </a:t>
            </a:r>
          </a:p>
          <a:p>
            <a:endParaRPr lang="en-GB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the design of the database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the features to be implemented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z="2800" dirty="0"/>
              <a:t>                   if the system is fit for purpose when completed </a:t>
            </a:r>
          </a:p>
        </p:txBody>
      </p:sp>
    </p:spTree>
    <p:extLst>
      <p:ext uri="{BB962C8B-B14F-4D97-AF65-F5344CB8AC3E}">
        <p14:creationId xmlns:p14="http://schemas.microsoft.com/office/powerpoint/2010/main" val="583759258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The user must be able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display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add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edit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remove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99ACD80-6E1D-EC8C-93E6-81538834C453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Non-technical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11641884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" grpId="0"/>
    </p:bldLst>
  </p:timing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End-User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88421745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A query to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3200" dirty="0"/>
              <a:t>specific details from context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select</a:t>
              </a:r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cxnSpLocks/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insert</a:t>
              </a:r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cxnSpLocks/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update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cxnSpLocks/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ln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3200" dirty="0"/>
                <a:t>delete</a:t>
              </a:r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cxnSpLocks/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TextBox 20">
            <a:extLst>
              <a:ext uri="{FF2B5EF4-FFF2-40B4-BE49-F238E27FC236}">
                <a16:creationId xmlns:a16="http://schemas.microsoft.com/office/drawing/2014/main" id="{0CE56262-06B5-4468-A8EC-F6B52D8201A8}"/>
              </a:ext>
            </a:extLst>
          </p:cNvPr>
          <p:cNvSpPr txBox="1"/>
          <p:nvPr/>
        </p:nvSpPr>
        <p:spPr>
          <a:xfrm>
            <a:off x="4276023" y="6183062"/>
            <a:ext cx="363995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sz="2800" dirty="0">
                <a:solidFill>
                  <a:srgbClr val="7030A0"/>
                </a:solidFill>
              </a:rPr>
              <a:t>Technical language</a:t>
            </a:r>
          </a:p>
        </p:txBody>
      </p:sp>
    </p:spTree>
    <p:extLst>
      <p:ext uri="{BB962C8B-B14F-4D97-AF65-F5344CB8AC3E}">
        <p14:creationId xmlns:p14="http://schemas.microsoft.com/office/powerpoint/2010/main" val="33472762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3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30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30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3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21" grpId="0"/>
    </p:bldLst>
  </p:timing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3977BA9-5052-AEBB-63AE-9572018FCA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Functional Requirements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14D164DF-E92D-CBB7-F339-F11144806BD0}"/>
              </a:ext>
            </a:extLst>
          </p:cNvPr>
          <p:cNvSpPr/>
          <p:nvPr/>
        </p:nvSpPr>
        <p:spPr>
          <a:xfrm>
            <a:off x="349956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AD69D90-28B7-7A05-046C-3A5212110F16}"/>
              </a:ext>
            </a:extLst>
          </p:cNvPr>
          <p:cNvSpPr/>
          <p:nvPr/>
        </p:nvSpPr>
        <p:spPr>
          <a:xfrm>
            <a:off x="8854044" y="3442352"/>
            <a:ext cx="2988000" cy="1440000"/>
          </a:xfrm>
          <a:prstGeom prst="roundRect">
            <a:avLst/>
          </a:prstGeom>
          <a:noFill/>
          <a:ln w="381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3200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99B7C9B5-1940-69D9-ED01-2BE6CFD0E7DF}"/>
              </a:ext>
            </a:extLst>
          </p:cNvPr>
          <p:cNvGrpSpPr/>
          <p:nvPr/>
        </p:nvGrpSpPr>
        <p:grpSpPr>
          <a:xfrm>
            <a:off x="3337956" y="2290900"/>
            <a:ext cx="5516088" cy="1871452"/>
            <a:chOff x="3337956" y="2290900"/>
            <a:chExt cx="5516088" cy="1871452"/>
          </a:xfrm>
        </p:grpSpPr>
        <p:sp>
          <p:nvSpPr>
            <p:cNvPr id="10" name="Rectangle: Rounded Corners 9">
              <a:extLst>
                <a:ext uri="{FF2B5EF4-FFF2-40B4-BE49-F238E27FC236}">
                  <a16:creationId xmlns:a16="http://schemas.microsoft.com/office/drawing/2014/main" id="{BFAC4B34-BF94-3A70-1101-76BA02F53E6D}"/>
                </a:ext>
              </a:extLst>
            </p:cNvPr>
            <p:cNvSpPr/>
            <p:nvPr/>
          </p:nvSpPr>
          <p:spPr>
            <a:xfrm>
              <a:off x="5286000" y="229090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706068DC-3EE2-FCC1-B884-AD1137DF4DA6}"/>
                </a:ext>
              </a:extLst>
            </p:cNvPr>
            <p:cNvCxnSpPr>
              <a:stCxn id="5" idx="3"/>
              <a:endCxn id="10" idx="1"/>
            </p:cNvCxnSpPr>
            <p:nvPr/>
          </p:nvCxnSpPr>
          <p:spPr>
            <a:xfrm flipV="1">
              <a:off x="3337956" y="2578900"/>
              <a:ext cx="1948044" cy="1583452"/>
            </a:xfrm>
            <a:prstGeom prst="curvedConnector3">
              <a:avLst>
                <a:gd name="adj1" fmla="val 31122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20D5A7B2-B7AD-7D36-8EB1-D7BDBEFC1604}"/>
                </a:ext>
              </a:extLst>
            </p:cNvPr>
            <p:cNvCxnSpPr>
              <a:stCxn id="10" idx="3"/>
              <a:endCxn id="6" idx="1"/>
            </p:cNvCxnSpPr>
            <p:nvPr/>
          </p:nvCxnSpPr>
          <p:spPr>
            <a:xfrm>
              <a:off x="6906000" y="2578900"/>
              <a:ext cx="1948044" cy="1583452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FF0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DE04E227-EC5E-5B11-8E1B-4FDBA3493BC6}"/>
              </a:ext>
            </a:extLst>
          </p:cNvPr>
          <p:cNvGrpSpPr/>
          <p:nvPr/>
        </p:nvGrpSpPr>
        <p:grpSpPr>
          <a:xfrm>
            <a:off x="3337956" y="3301255"/>
            <a:ext cx="5516088" cy="861097"/>
            <a:chOff x="3337956" y="3301255"/>
            <a:chExt cx="5516088" cy="861097"/>
          </a:xfrm>
        </p:grpSpPr>
        <p:sp>
          <p:nvSpPr>
            <p:cNvPr id="9" name="Rectangle: Rounded Corners 8">
              <a:extLst>
                <a:ext uri="{FF2B5EF4-FFF2-40B4-BE49-F238E27FC236}">
                  <a16:creationId xmlns:a16="http://schemas.microsoft.com/office/drawing/2014/main" id="{06EF0D47-7B57-60F1-3B60-0A56D6754DAD}"/>
                </a:ext>
              </a:extLst>
            </p:cNvPr>
            <p:cNvSpPr/>
            <p:nvPr/>
          </p:nvSpPr>
          <p:spPr>
            <a:xfrm>
              <a:off x="5286000" y="3301255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6" name="Straight Arrow Connector 15">
              <a:extLst>
                <a:ext uri="{FF2B5EF4-FFF2-40B4-BE49-F238E27FC236}">
                  <a16:creationId xmlns:a16="http://schemas.microsoft.com/office/drawing/2014/main" id="{A2C04D05-B888-B28C-3B89-A1C1A5DEA472}"/>
                </a:ext>
              </a:extLst>
            </p:cNvPr>
            <p:cNvCxnSpPr>
              <a:cxnSpLocks/>
              <a:stCxn id="5" idx="3"/>
              <a:endCxn id="9" idx="1"/>
            </p:cNvCxnSpPr>
            <p:nvPr/>
          </p:nvCxnSpPr>
          <p:spPr>
            <a:xfrm flipV="1">
              <a:off x="3337956" y="3589255"/>
              <a:ext cx="1948044" cy="573097"/>
            </a:xfrm>
            <a:prstGeom prst="curvedConnector3">
              <a:avLst>
                <a:gd name="adj1" fmla="val 31611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9348DE9A-1D2D-72E3-162F-0D7068291FDF}"/>
                </a:ext>
              </a:extLst>
            </p:cNvPr>
            <p:cNvCxnSpPr>
              <a:stCxn id="9" idx="3"/>
              <a:endCxn id="6" idx="1"/>
            </p:cNvCxnSpPr>
            <p:nvPr/>
          </p:nvCxnSpPr>
          <p:spPr>
            <a:xfrm>
              <a:off x="6906000" y="3589255"/>
              <a:ext cx="1948044" cy="573097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C0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D0D29CB2-063F-BC3D-5B79-F592688F21ED}"/>
              </a:ext>
            </a:extLst>
          </p:cNvPr>
          <p:cNvGrpSpPr/>
          <p:nvPr/>
        </p:nvGrpSpPr>
        <p:grpSpPr>
          <a:xfrm>
            <a:off x="3337956" y="4162352"/>
            <a:ext cx="5516088" cy="725258"/>
            <a:chOff x="3337956" y="4162352"/>
            <a:chExt cx="5516088" cy="725258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681D8EBA-C9CF-E11E-8335-B5E1C0BD4897}"/>
                </a:ext>
              </a:extLst>
            </p:cNvPr>
            <p:cNvSpPr/>
            <p:nvPr/>
          </p:nvSpPr>
          <p:spPr>
            <a:xfrm>
              <a:off x="5286000" y="4311610"/>
              <a:ext cx="1620000" cy="576000"/>
            </a:xfrm>
            <a:prstGeom prst="roundRect">
              <a:avLst/>
            </a:prstGeom>
            <a:noFill/>
            <a:ln w="28575"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F8C6197-C09C-3507-D9E1-77BDF13D49D2}"/>
                </a:ext>
              </a:extLst>
            </p:cNvPr>
            <p:cNvCxnSpPr>
              <a:stCxn id="5" idx="3"/>
              <a:endCxn id="8" idx="1"/>
            </p:cNvCxnSpPr>
            <p:nvPr/>
          </p:nvCxnSpPr>
          <p:spPr>
            <a:xfrm>
              <a:off x="3337956" y="4162352"/>
              <a:ext cx="1948044" cy="437258"/>
            </a:xfrm>
            <a:prstGeom prst="curvedConnector3">
              <a:avLst>
                <a:gd name="adj1" fmla="val 30959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190ABB77-9281-89C2-0741-89A308B68B9D}"/>
                </a:ext>
              </a:extLst>
            </p:cNvPr>
            <p:cNvCxnSpPr>
              <a:stCxn id="8" idx="3"/>
              <a:endCxn id="6" idx="1"/>
            </p:cNvCxnSpPr>
            <p:nvPr/>
          </p:nvCxnSpPr>
          <p:spPr>
            <a:xfrm flipV="1">
              <a:off x="6906000" y="4162352"/>
              <a:ext cx="1948044" cy="437258"/>
            </a:xfrm>
            <a:prstGeom prst="curvedConnector3">
              <a:avLst>
                <a:gd name="adj1" fmla="val 69558"/>
              </a:avLst>
            </a:prstGeom>
            <a:ln w="38100">
              <a:solidFill>
                <a:srgbClr val="FFFF0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E3760D5-EA89-8E10-B7FD-8370049545DD}"/>
              </a:ext>
            </a:extLst>
          </p:cNvPr>
          <p:cNvGrpSpPr/>
          <p:nvPr/>
        </p:nvGrpSpPr>
        <p:grpSpPr>
          <a:xfrm>
            <a:off x="3337956" y="4162352"/>
            <a:ext cx="5516088" cy="1735613"/>
            <a:chOff x="3337956" y="4162352"/>
            <a:chExt cx="5516088" cy="1735613"/>
          </a:xfrm>
        </p:grpSpPr>
        <p:sp>
          <p:nvSpPr>
            <p:cNvPr id="7" name="Rectangle: Rounded Corners 6">
              <a:extLst>
                <a:ext uri="{FF2B5EF4-FFF2-40B4-BE49-F238E27FC236}">
                  <a16:creationId xmlns:a16="http://schemas.microsoft.com/office/drawing/2014/main" id="{DDAC4BFC-3AC2-CDF6-6A70-54E3B698E160}"/>
                </a:ext>
              </a:extLst>
            </p:cNvPr>
            <p:cNvSpPr/>
            <p:nvPr/>
          </p:nvSpPr>
          <p:spPr>
            <a:xfrm>
              <a:off x="5286000" y="5321965"/>
              <a:ext cx="1620000" cy="576000"/>
            </a:xfrm>
            <a:prstGeom prst="roundRect">
              <a:avLst/>
            </a:prstGeom>
            <a:noFill/>
            <a:ln w="28575">
              <a:solidFill>
                <a:schemeClr val="tx1"/>
              </a:solidFill>
              <a:tailEnd w="lg" len="lg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 sz="3200" dirty="0"/>
            </a:p>
          </p:txBody>
        </p: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4F7D1DF8-E4A3-503E-0374-FCBF7ED62765}"/>
                </a:ext>
              </a:extLst>
            </p:cNvPr>
            <p:cNvCxnSpPr>
              <a:stCxn id="5" idx="3"/>
              <a:endCxn id="7" idx="1"/>
            </p:cNvCxnSpPr>
            <p:nvPr/>
          </p:nvCxnSpPr>
          <p:spPr>
            <a:xfrm>
              <a:off x="3337956" y="4162352"/>
              <a:ext cx="1948044" cy="1447613"/>
            </a:xfrm>
            <a:prstGeom prst="curvedConnector3">
              <a:avLst>
                <a:gd name="adj1" fmla="val 30644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A565C2C7-1437-CDF9-79D7-B4B948E7344B}"/>
                </a:ext>
              </a:extLst>
            </p:cNvPr>
            <p:cNvCxnSpPr>
              <a:stCxn id="7" idx="3"/>
              <a:endCxn id="6" idx="1"/>
            </p:cNvCxnSpPr>
            <p:nvPr/>
          </p:nvCxnSpPr>
          <p:spPr>
            <a:xfrm flipV="1">
              <a:off x="6906000" y="4162352"/>
              <a:ext cx="1948044" cy="1447613"/>
            </a:xfrm>
            <a:prstGeom prst="curvedConnector3">
              <a:avLst>
                <a:gd name="adj1" fmla="val 69069"/>
              </a:avLst>
            </a:prstGeom>
            <a:ln w="38100">
              <a:solidFill>
                <a:srgbClr val="00B050"/>
              </a:solidFill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5118507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 / Fields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69841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has a number of fields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579120" y="5975350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4 fields</a:t>
            </a:r>
          </a:p>
        </p:txBody>
      </p:sp>
      <p:sp>
        <p:nvSpPr>
          <p:cNvPr id="11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598920" y="4117313"/>
            <a:ext cx="1710369" cy="715010"/>
          </a:xfrm>
          <a:prstGeom prst="callout2">
            <a:avLst>
              <a:gd name="adj1" fmla="val 49806"/>
              <a:gd name="adj2" fmla="val 101751"/>
              <a:gd name="adj3" fmla="val 51303"/>
              <a:gd name="adj4" fmla="val 142945"/>
              <a:gd name="adj5" fmla="val -20715"/>
              <a:gd name="adj6" fmla="val 164188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chemeClr val="tx1"/>
                </a:solidFill>
              </a:rPr>
              <a:t>3 fields</a:t>
            </a:r>
          </a:p>
        </p:txBody>
      </p:sp>
    </p:spTree>
    <p:extLst>
      <p:ext uri="{BB962C8B-B14F-4D97-AF65-F5344CB8AC3E}">
        <p14:creationId xmlns:p14="http://schemas.microsoft.com/office/powerpoint/2010/main" val="38831473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10" grpId="0" animBg="1"/>
      <p:bldP spid="11" grpId="0" animBg="1"/>
    </p:bldLst>
  </p:timing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8810688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Table: pupil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363400389"/>
              </p:ext>
            </p:extLst>
          </p:nvPr>
        </p:nvGraphicFramePr>
        <p:xfrm>
          <a:off x="838200" y="1825625"/>
          <a:ext cx="9916423" cy="2895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56986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829807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586230">
                  <a:extLst>
                    <a:ext uri="{9D8B030D-6E8A-4147-A177-3AD203B41FA5}">
                      <a16:colId xmlns:a16="http://schemas.microsoft.com/office/drawing/2014/main" val="2732100902"/>
                    </a:ext>
                  </a:extLst>
                </a:gridCol>
                <a:gridCol w="926211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297304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219885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last_name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Range: &gt;=0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68320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1109925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A table has a Primary Key, and can have one or more Foreign 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1981200" y="6084834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 - Unique</a:t>
            </a:r>
          </a:p>
        </p:txBody>
      </p:sp>
      <p:sp>
        <p:nvSpPr>
          <p:cNvPr id="9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961120" y="4337658"/>
            <a:ext cx="335280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58483"/>
              <a:gd name="adj6" fmla="val -2629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Primary Key</a:t>
            </a:r>
          </a:p>
        </p:txBody>
      </p:sp>
      <p:sp>
        <p:nvSpPr>
          <p:cNvPr id="12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6789420" y="6084834"/>
            <a:ext cx="39420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6108"/>
              <a:gd name="adj5" fmla="val -53275"/>
              <a:gd name="adj6" fmla="val -22751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Foreign Key – Not unique</a:t>
            </a: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20E0E031-543D-491F-B7AE-53BDEF72DAE8}"/>
              </a:ext>
            </a:extLst>
          </p:cNvPr>
          <p:cNvGrpSpPr/>
          <p:nvPr/>
        </p:nvGrpSpPr>
        <p:grpSpPr>
          <a:xfrm>
            <a:off x="7490010" y="4825338"/>
            <a:ext cx="2232962" cy="1259496"/>
            <a:chOff x="8511988" y="4825338"/>
            <a:chExt cx="2232962" cy="1259496"/>
          </a:xfrm>
        </p:grpSpPr>
        <p:cxnSp>
          <p:nvCxnSpPr>
            <p:cNvPr id="4" name="Straight Arrow Connector 3"/>
            <p:cNvCxnSpPr>
              <a:cxnSpLocks/>
            </p:cNvCxnSpPr>
            <p:nvPr/>
          </p:nvCxnSpPr>
          <p:spPr>
            <a:xfrm flipV="1">
              <a:off x="10744949" y="4825338"/>
              <a:ext cx="1" cy="1259496"/>
            </a:xfrm>
            <a:prstGeom prst="straightConnector1">
              <a:avLst/>
            </a:prstGeom>
            <a:ln w="57150">
              <a:solidFill>
                <a:srgbClr val="00B050"/>
              </a:solidFill>
              <a:prstDash val="solid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B935E981-B7C6-4BDF-ADC2-EFF2B075D3D8}"/>
                </a:ext>
              </a:extLst>
            </p:cNvPr>
            <p:cNvSpPr txBox="1"/>
            <p:nvPr/>
          </p:nvSpPr>
          <p:spPr>
            <a:xfrm>
              <a:off x="8511988" y="5191415"/>
              <a:ext cx="221951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GB" sz="2800" b="1" dirty="0">
                  <a:solidFill>
                    <a:srgbClr val="7030A0"/>
                  </a:solidFill>
                </a:rPr>
                <a:t>FK links to PK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1584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8" grpId="0" animBg="1"/>
      <p:bldP spid="9" grpId="0" animBg="1"/>
      <p:bldP spid="12" grpId="0" animBg="1"/>
    </p:bldLst>
  </p:timing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Keys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650599585"/>
              </p:ext>
            </p:extLst>
          </p:nvPr>
        </p:nvGraphicFramePr>
        <p:xfrm>
          <a:off x="7669848" y="2193925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959187600"/>
              </p:ext>
            </p:extLst>
          </p:nvPr>
        </p:nvGraphicFramePr>
        <p:xfrm>
          <a:off x="838200" y="2193925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6750771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End-user requirements</a:t>
            </a:r>
          </a:p>
          <a:p>
            <a:r>
              <a:rPr lang="en-GB" dirty="0"/>
              <a:t>Functional requirements</a:t>
            </a:r>
          </a:p>
          <a:p>
            <a:r>
              <a:rPr lang="en-GB" dirty="0"/>
              <a:t>Entities and attributes</a:t>
            </a:r>
          </a:p>
          <a:p>
            <a:r>
              <a:rPr lang="en-GB" dirty="0"/>
              <a:t>Primary keys</a:t>
            </a:r>
          </a:p>
          <a:p>
            <a:r>
              <a:rPr lang="en-GB" dirty="0"/>
              <a:t>Entity Relationship Diagram (ERD)</a:t>
            </a:r>
          </a:p>
          <a:p>
            <a:r>
              <a:rPr lang="en-GB" dirty="0"/>
              <a:t>Relationships </a:t>
            </a:r>
            <a:r>
              <a:rPr lang="en-GB"/>
              <a:t>and foreign </a:t>
            </a:r>
            <a:r>
              <a:rPr lang="en-GB" dirty="0"/>
              <a:t>keys</a:t>
            </a:r>
          </a:p>
          <a:p>
            <a:r>
              <a:rPr lang="en-GB" dirty="0"/>
              <a:t>Data dictionary and validation</a:t>
            </a:r>
          </a:p>
          <a:p>
            <a:r>
              <a:rPr lang="en-GB" dirty="0"/>
              <a:t>Queries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9509875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750"/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75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7" dur="3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30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2" fill="hold">
                            <p:stCondLst>
                              <p:cond delay="4000"/>
                            </p:stCondLst>
                            <p:childTnLst>
                              <p:par>
                                <p:cTn id="6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1000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uiExpand="1" build="p"/>
      <p:bldP spid="10" grpId="0" uiExpand="1" build="p"/>
    </p:bldLst>
  </p:timing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DF98C3-902A-499C-8A4D-D2F4A8D7A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Analysis and Design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15D380-2C52-46D9-A4CE-62FDED32379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3466171" cy="4351338"/>
          </a:xfrm>
        </p:spPr>
        <p:txBody>
          <a:bodyPr>
            <a:normAutofit/>
          </a:bodyPr>
          <a:lstStyle/>
          <a:p>
            <a:r>
              <a:rPr lang="en-GB" b="1" dirty="0">
                <a:solidFill>
                  <a:srgbClr val="7030A0"/>
                </a:solidFill>
              </a:rPr>
              <a:t>What is the purpose of the database?</a:t>
            </a:r>
          </a:p>
          <a:p>
            <a:r>
              <a:rPr lang="en-GB" b="1" dirty="0">
                <a:solidFill>
                  <a:srgbClr val="7030A0"/>
                </a:solidFill>
              </a:rPr>
              <a:t>How will this be achieved?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6515FC1-61F9-4D67-A5B2-633AFBD549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341434" y="1825625"/>
            <a:ext cx="6012366" cy="4351338"/>
          </a:xfrm>
        </p:spPr>
        <p:txBody>
          <a:bodyPr>
            <a:normAutofit/>
          </a:bodyPr>
          <a:lstStyle/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r>
              <a:rPr lang="en-GB" dirty="0"/>
              <a:t> </a:t>
            </a:r>
          </a:p>
          <a:p>
            <a:endParaRPr lang="en-GB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853A1C-0D23-4AC4-87CA-7819E0A902E4}"/>
              </a:ext>
            </a:extLst>
          </p:cNvPr>
          <p:cNvCxnSpPr>
            <a:cxnSpLocks/>
          </p:cNvCxnSpPr>
          <p:nvPr/>
        </p:nvCxnSpPr>
        <p:spPr>
          <a:xfrm flipV="1">
            <a:off x="512956" y="2899315"/>
            <a:ext cx="10800000" cy="0"/>
          </a:xfrm>
          <a:prstGeom prst="line">
            <a:avLst/>
          </a:prstGeom>
          <a:ln w="28575">
            <a:solidFill>
              <a:srgbClr val="FF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927B0EBB-8777-4395-9D72-7F77B933E75B}"/>
              </a:ext>
            </a:extLst>
          </p:cNvPr>
          <p:cNvSpPr txBox="1"/>
          <p:nvPr/>
        </p:nvSpPr>
        <p:spPr>
          <a:xfrm>
            <a:off x="10276801" y="2422261"/>
            <a:ext cx="1402243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Analysis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Design</a:t>
            </a:r>
          </a:p>
        </p:txBody>
      </p:sp>
    </p:spTree>
    <p:extLst>
      <p:ext uri="{BB962C8B-B14F-4D97-AF65-F5344CB8AC3E}">
        <p14:creationId xmlns:p14="http://schemas.microsoft.com/office/powerpoint/2010/main" val="3605423829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/>
        </p:nvGraphicFramePr>
        <p:xfrm>
          <a:off x="619123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0290" y="3412595"/>
          <a:ext cx="4155059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  <a:gridCol w="852297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1260475">
                  <a:extLst>
                    <a:ext uri="{9D8B030D-6E8A-4147-A177-3AD203B41FA5}">
                      <a16:colId xmlns:a16="http://schemas.microsoft.com/office/drawing/2014/main" val="77470213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insured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lastVisit</a:t>
                      </a:r>
                      <a:endParaRPr lang="en-GB" sz="2000" b="0" i="0" dirty="0">
                        <a:solidFill>
                          <a:schemeClr val="bg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2024-01-15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2023-02-14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2023-11-03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2023-05-24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FALSE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2023-12-07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TRUE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2023-01-08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9518733" y="475457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9295864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10008235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35279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500"/>
                            </p:stCondLst>
                            <p:childTnLst>
                              <p:par>
                                <p:cTn id="4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500"/>
                            </p:stCondLst>
                            <p:childTnLst>
                              <p:par>
                                <p:cTn id="5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8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0" fill="hold">
                            <p:stCondLst>
                              <p:cond delay="500"/>
                            </p:stCondLst>
                            <p:childTnLst>
                              <p:par>
                                <p:cTn id="6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9" fill="hold">
                            <p:stCondLst>
                              <p:cond delay="500"/>
                            </p:stCondLst>
                            <p:childTnLst>
                              <p:par>
                                <p:cTn id="7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500"/>
                            </p:stCondLst>
                            <p:childTnLst>
                              <p:par>
                                <p:cTn id="7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5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4" fill="hold">
                            <p:stCondLst>
                              <p:cond delay="1000"/>
                            </p:stCondLst>
                            <p:childTnLst>
                              <p:par>
                                <p:cTn id="9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7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8" fill="hold">
                            <p:stCondLst>
                              <p:cond delay="2000"/>
                            </p:stCondLst>
                            <p:childTnLst>
                              <p:par>
                                <p:cTn id="99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1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6096000" y="1394304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70194"/>
              <a:gd name="adj6" fmla="val -9239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All fields</a:t>
            </a:r>
          </a:p>
        </p:txBody>
      </p: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7474530" y="3541226"/>
            <a:ext cx="2819396" cy="862642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685"/>
              <a:gd name="adj5" fmla="val -24094"/>
              <a:gd name="adj6" fmla="val -2755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End of statement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58A7E803-997A-41BB-B0A2-D305F06E3754}"/>
              </a:ext>
            </a:extLst>
          </p:cNvPr>
          <p:cNvSpPr/>
          <p:nvPr/>
        </p:nvSpPr>
        <p:spPr>
          <a:xfrm>
            <a:off x="2124365" y="3619965"/>
            <a:ext cx="188661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34218"/>
              <a:gd name="adj5" fmla="val -40415"/>
              <a:gd name="adj6" fmla="val 148618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Table name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SELECT * FROM datatypes;</a:t>
            </a:r>
          </a:p>
        </p:txBody>
      </p:sp>
    </p:spTree>
    <p:extLst>
      <p:ext uri="{BB962C8B-B14F-4D97-AF65-F5344CB8AC3E}">
        <p14:creationId xmlns:p14="http://schemas.microsoft.com/office/powerpoint/2010/main" val="17017612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animBg="1"/>
      <p:bldP spid="6" grpId="0" animBg="1"/>
      <p:bldP spid="7" grpId="0" build="p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Everything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FE7746D-D127-4927-B238-DF71612EDD32}"/>
              </a:ext>
            </a:extLst>
          </p:cNvPr>
          <p:cNvSpPr txBox="1"/>
          <p:nvPr/>
        </p:nvSpPr>
        <p:spPr>
          <a:xfrm>
            <a:off x="2374950" y="5111571"/>
            <a:ext cx="744210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SQL statements can be on a single line:</a:t>
            </a:r>
          </a:p>
        </p:txBody>
      </p:sp>
    </p:spTree>
    <p:extLst>
      <p:ext uri="{BB962C8B-B14F-4D97-AF65-F5344CB8AC3E}">
        <p14:creationId xmlns:p14="http://schemas.microsoft.com/office/powerpoint/2010/main" val="173936577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67227" y="3036455"/>
            <a:ext cx="2086573" cy="862642"/>
          </a:xfrm>
          <a:prstGeom prst="callout2">
            <a:avLst>
              <a:gd name="adj1" fmla="val 52750"/>
              <a:gd name="adj2" fmla="val -2245"/>
              <a:gd name="adj3" fmla="val 51507"/>
              <a:gd name="adj4" fmla="val -19968"/>
              <a:gd name="adj5" fmla="val -59371"/>
              <a:gd name="adj6" fmla="val -3867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names</a:t>
            </a: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1FE0942E-FE36-4F80-B6D4-F49FC0EB3848}"/>
              </a:ext>
            </a:extLst>
          </p:cNvPr>
          <p:cNvSpPr/>
          <p:nvPr/>
        </p:nvSpPr>
        <p:spPr>
          <a:xfrm>
            <a:off x="1988127" y="3899097"/>
            <a:ext cx="3448796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19555"/>
              <a:gd name="adj5" fmla="val -161775"/>
              <a:gd name="adj6" fmla="val 147657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Separated by commas</a:t>
            </a:r>
          </a:p>
        </p:txBody>
      </p:sp>
    </p:spTree>
    <p:extLst>
      <p:ext uri="{BB962C8B-B14F-4D97-AF65-F5344CB8AC3E}">
        <p14:creationId xmlns:p14="http://schemas.microsoft.com/office/powerpoint/2010/main" val="27741592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Display Data – Something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datatypes;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9982018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0" y="205451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819405"/>
              </p:ext>
            </p:extLst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0545247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700866" y="2386500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7818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0" y="17345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216257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55832"/>
            <a:ext cx="396352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126346" y="2755832"/>
            <a:ext cx="419384" cy="594145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6997827"/>
              </p:ext>
            </p:extLst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1678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9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5" fill="hold">
                            <p:stCondLst>
                              <p:cond delay="500"/>
                            </p:stCondLst>
                            <p:childTnLst>
                              <p:par>
                                <p:cTn id="4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1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5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8" fill="hold">
                            <p:stCondLst>
                              <p:cond delay="500"/>
                            </p:stCondLst>
                            <p:childTnLst>
                              <p:par>
                                <p:cTn id="5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>
                            <p:stCondLst>
                              <p:cond delay="500"/>
                            </p:stCondLst>
                            <p:childTnLst>
                              <p:par>
                                <p:cTn id="6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4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2500"/>
                            </p:stCondLst>
                            <p:childTnLst>
                              <p:par>
                                <p:cTn id="76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3000"/>
                            </p:stCondLst>
                            <p:childTnLst>
                              <p:par>
                                <p:cTn id="80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2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6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2000"/>
                            </p:stCondLst>
                            <p:childTnLst>
                              <p:par>
                                <p:cTn id="9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20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(1)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2864887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type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Pet;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3489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1001505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9212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149730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9" name="Output - Table">
            <a:extLst>
              <a:ext uri="{FF2B5EF4-FFF2-40B4-BE49-F238E27FC236}">
                <a16:creationId xmlns:a16="http://schemas.microsoft.com/office/drawing/2014/main" id="{FE9A9C9B-4CA8-4DC8-AA69-A07BDFBF0F3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28628" y="3412808"/>
          <a:ext cx="1599883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9330260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&lt;, &gt;, =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269821695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=	Equal to (same as)</a:t>
            </a:r>
          </a:p>
          <a:p>
            <a:pPr marL="0" indent="0">
              <a:buNone/>
            </a:pPr>
            <a:r>
              <a:rPr lang="en-GB" sz="4000" dirty="0"/>
              <a:t>&gt;	Greater than	</a:t>
            </a:r>
          </a:p>
          <a:p>
            <a:pPr marL="0" indent="0">
              <a:buNone/>
            </a:pPr>
            <a:r>
              <a:rPr lang="en-GB" sz="4000" dirty="0"/>
              <a:t>&gt;=	Greater than or equal to	</a:t>
            </a:r>
          </a:p>
          <a:p>
            <a:pPr marL="0" indent="0">
              <a:buNone/>
            </a:pPr>
            <a:r>
              <a:rPr lang="en-GB" sz="4000" dirty="0"/>
              <a:t>&lt;=	Less than or equal to	</a:t>
            </a:r>
          </a:p>
          <a:p>
            <a:pPr marL="0" indent="0">
              <a:buNone/>
            </a:pPr>
            <a:r>
              <a:rPr lang="en-GB" sz="4000" dirty="0"/>
              <a:t>&lt;	Less than</a:t>
            </a:r>
          </a:p>
          <a:p>
            <a:pPr marL="0" indent="0">
              <a:buNone/>
            </a:pPr>
            <a:r>
              <a:rPr lang="en-GB" sz="4000" dirty="0"/>
              <a:t>&lt;&gt;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13784540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is a database?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 database is used to store information</a:t>
            </a:r>
          </a:p>
          <a:p>
            <a:r>
              <a:rPr lang="en-GB" dirty="0"/>
              <a:t>Computerised</a:t>
            </a:r>
          </a:p>
          <a:p>
            <a:r>
              <a:rPr lang="en-GB" dirty="0"/>
              <a:t>Able to search for information</a:t>
            </a:r>
          </a:p>
        </p:txBody>
      </p:sp>
    </p:spTree>
    <p:extLst>
      <p:ext uri="{BB962C8B-B14F-4D97-AF65-F5344CB8AC3E}">
        <p14:creationId xmlns:p14="http://schemas.microsoft.com/office/powerpoint/2010/main" val="18422429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Comparison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4000" dirty="0"/>
              <a:t>	Equal to (same as)</a:t>
            </a:r>
          </a:p>
          <a:p>
            <a:pPr marL="0" indent="0">
              <a:buNone/>
            </a:pPr>
            <a:r>
              <a:rPr lang="en-GB" sz="4000" dirty="0"/>
              <a:t>	Greater than	</a:t>
            </a:r>
          </a:p>
          <a:p>
            <a:pPr marL="0" indent="0">
              <a:buNone/>
            </a:pPr>
            <a:r>
              <a:rPr lang="en-GB" sz="4000" dirty="0"/>
              <a:t>	Greater than or equal to	</a:t>
            </a:r>
          </a:p>
          <a:p>
            <a:pPr marL="0" indent="0">
              <a:buNone/>
            </a:pPr>
            <a:r>
              <a:rPr lang="en-GB" sz="4000" dirty="0"/>
              <a:t>	Less than or equal to	</a:t>
            </a:r>
          </a:p>
          <a:p>
            <a:pPr marL="0" indent="0">
              <a:buNone/>
            </a:pPr>
            <a:r>
              <a:rPr lang="en-GB" sz="4000" dirty="0"/>
              <a:t>	Less than</a:t>
            </a:r>
          </a:p>
          <a:p>
            <a:pPr marL="0" indent="0">
              <a:buNone/>
            </a:pPr>
            <a:r>
              <a:rPr lang="en-GB" sz="4000" dirty="0"/>
              <a:t>	Not equal to (not the same as)</a:t>
            </a:r>
          </a:p>
        </p:txBody>
      </p:sp>
    </p:spTree>
    <p:extLst>
      <p:ext uri="{BB962C8B-B14F-4D97-AF65-F5344CB8AC3E}">
        <p14:creationId xmlns:p14="http://schemas.microsoft.com/office/powerpoint/2010/main" val="239734280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69298644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text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number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date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 dirty="0"/>
                        <a:t>time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</a:t>
                      </a:r>
                      <a:r>
                        <a:rPr lang="en-GB" sz="3600" dirty="0">
                          <a:sym typeface="Wingdings" panose="05000000000000000000" pitchFamily="2" charset="2"/>
                        </a:rPr>
                        <a:t>:00</a:t>
                      </a:r>
                      <a:r>
                        <a:rPr lang="en-GB" sz="3600" dirty="0"/>
                        <a:t>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r>
                        <a:rPr lang="en-GB" sz="3600"/>
                        <a:t>Boolean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049501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Attributes Types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70573768"/>
              </p:ext>
            </p:extLst>
          </p:nvPr>
        </p:nvGraphicFramePr>
        <p:xfrm>
          <a:off x="838199" y="1690688"/>
          <a:ext cx="10700657" cy="47325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04620">
                  <a:extLst>
                    <a:ext uri="{9D8B030D-6E8A-4147-A177-3AD203B41FA5}">
                      <a16:colId xmlns:a16="http://schemas.microsoft.com/office/drawing/2014/main" val="3886860534"/>
                    </a:ext>
                  </a:extLst>
                </a:gridCol>
                <a:gridCol w="4829151">
                  <a:extLst>
                    <a:ext uri="{9D8B030D-6E8A-4147-A177-3AD203B41FA5}">
                      <a16:colId xmlns:a16="http://schemas.microsoft.com/office/drawing/2014/main" val="2462689531"/>
                    </a:ext>
                  </a:extLst>
                </a:gridCol>
                <a:gridCol w="3566886">
                  <a:extLst>
                    <a:ext uri="{9D8B030D-6E8A-4147-A177-3AD203B41FA5}">
                      <a16:colId xmlns:a16="http://schemas.microsoft.com/office/drawing/2014/main" val="2428889176"/>
                    </a:ext>
                  </a:extLst>
                </a:gridCol>
              </a:tblGrid>
              <a:tr h="720000">
                <a:tc>
                  <a:txBody>
                    <a:bodyPr/>
                    <a:lstStyle/>
                    <a:p>
                      <a:r>
                        <a:rPr lang="en-GB" sz="4000"/>
                        <a:t>Type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Description</a:t>
                      </a:r>
                      <a:endParaRPr lang="en-GB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4000"/>
                        <a:t>Examples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306187331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One or more characters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3600" dirty="0"/>
                        <a:t>"Hello", "01871"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61540582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Integer or 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0, 0.0, 87, - 3.14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25072174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Year, Month, Day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"2023-11-21"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80682125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Hours, Minutes, Seconds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"14:00:00"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948160"/>
                  </a:ext>
                </a:extLst>
              </a:tr>
              <a:tr h="802507">
                <a:tc>
                  <a:txBody>
                    <a:bodyPr/>
                    <a:lstStyle/>
                    <a:p>
                      <a:endParaRPr lang="en-GB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/>
                        <a:t>Binary – two states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GB" sz="3600" dirty="0"/>
                        <a:t>TRUE / FALSE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7882136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29401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64658" y="5665569"/>
            <a:ext cx="886268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973BE903-2B4C-5BCA-8CFF-AD26E80D1A76}"/>
              </a:ext>
            </a:extLst>
          </p:cNvPr>
          <p:cNvSpPr/>
          <p:nvPr/>
        </p:nvSpPr>
        <p:spPr>
          <a:xfrm>
            <a:off x="8995677" y="2451634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98451"/>
              <a:gd name="adj6" fmla="val -44544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Value </a:t>
            </a:r>
          </a:p>
        </p:txBody>
      </p:sp>
      <p:sp>
        <p:nvSpPr>
          <p:cNvPr id="6" name="Callout: Bent Line with No Border 5">
            <a:extLst>
              <a:ext uri="{FF2B5EF4-FFF2-40B4-BE49-F238E27FC236}">
                <a16:creationId xmlns:a16="http://schemas.microsoft.com/office/drawing/2014/main" id="{00EF8586-C5C9-BBB7-2263-DED3452C407B}"/>
              </a:ext>
            </a:extLst>
          </p:cNvPr>
          <p:cNvSpPr/>
          <p:nvPr/>
        </p:nvSpPr>
        <p:spPr>
          <a:xfrm>
            <a:off x="1991377" y="4304138"/>
            <a:ext cx="962796" cy="862642"/>
          </a:xfrm>
          <a:prstGeom prst="callout2">
            <a:avLst>
              <a:gd name="adj1" fmla="val 48750"/>
              <a:gd name="adj2" fmla="val 104056"/>
              <a:gd name="adj3" fmla="val 48589"/>
              <a:gd name="adj4" fmla="val 142331"/>
              <a:gd name="adj5" fmla="val -44946"/>
              <a:gd name="adj6" fmla="val 20219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F181095-D978-47A3-6622-982A1296D1CD}"/>
              </a:ext>
            </a:extLst>
          </p:cNvPr>
          <p:cNvGrpSpPr/>
          <p:nvPr/>
        </p:nvGrpSpPr>
        <p:grpSpPr>
          <a:xfrm>
            <a:off x="4235937" y="4029846"/>
            <a:ext cx="3946770" cy="703220"/>
            <a:chOff x="8269095" y="2156158"/>
            <a:chExt cx="3751385" cy="703220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870E1721-1E88-DB64-39CC-562ABFE4D4A9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5" y="2156158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7651EB76-E65E-753B-6139-1AF409330CF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56158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6DE07E5D-06E8-3DE4-D84D-5B99B0240450}"/>
                </a:ext>
              </a:extLst>
            </p:cNvPr>
            <p:cNvSpPr txBox="1"/>
            <p:nvPr/>
          </p:nvSpPr>
          <p:spPr>
            <a:xfrm>
              <a:off x="9366051" y="2336158"/>
              <a:ext cx="1557472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Condition</a:t>
              </a:r>
            </a:p>
          </p:txBody>
        </p:sp>
      </p:grpSp>
      <p:sp>
        <p:nvSpPr>
          <p:cNvPr id="5" name="Callout: Bent Line with No Border 4">
            <a:extLst>
              <a:ext uri="{FF2B5EF4-FFF2-40B4-BE49-F238E27FC236}">
                <a16:creationId xmlns:a16="http://schemas.microsoft.com/office/drawing/2014/main" id="{87B61908-2A1E-ED5C-FE12-C6DCD5EF3C3F}"/>
              </a:ext>
            </a:extLst>
          </p:cNvPr>
          <p:cNvSpPr/>
          <p:nvPr/>
        </p:nvSpPr>
        <p:spPr>
          <a:xfrm>
            <a:off x="7817992" y="1770919"/>
            <a:ext cx="2137144" cy="862642"/>
          </a:xfrm>
          <a:prstGeom prst="callout2">
            <a:avLst>
              <a:gd name="adj1" fmla="val 51425"/>
              <a:gd name="adj2" fmla="val -1745"/>
              <a:gd name="adj3" fmla="val 51948"/>
              <a:gd name="adj4" fmla="val -25940"/>
              <a:gd name="adj5" fmla="val 193655"/>
              <a:gd name="adj6" fmla="val -6379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Comparison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5A11A63-969F-4B38-8776-DA4F6EC83E0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NB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Values are case sensitive!</a:t>
            </a:r>
          </a:p>
        </p:txBody>
      </p:sp>
    </p:spTree>
    <p:extLst>
      <p:ext uri="{BB962C8B-B14F-4D97-AF65-F5344CB8AC3E}">
        <p14:creationId xmlns:p14="http://schemas.microsoft.com/office/powerpoint/2010/main" val="36628928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6" dur="2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  <p:bldP spid="4" grpId="0" animBg="1"/>
      <p:bldP spid="6" grpId="0" animBg="1"/>
      <p:bldP spid="5" grpId="0" animBg="1"/>
      <p:bldP spid="13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"Red"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F588E78-1F97-1E63-F2E2-0B7BF0B99B62}"/>
              </a:ext>
            </a:extLst>
          </p:cNvPr>
          <p:cNvSpPr txBox="1"/>
          <p:nvPr/>
        </p:nvSpPr>
        <p:spPr>
          <a:xfrm>
            <a:off x="1485609" y="5665569"/>
            <a:ext cx="92207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    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record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958458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61263" y="190944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80159429"/>
              </p:ext>
            </p:extLst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4949562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86849049"/>
              </p:ext>
            </p:extLst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072253" y="205190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61263" y="158506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78301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61263" y="2224917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6020827" y="2554178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16715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4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>
                            <p:stCondLst>
                              <p:cond delay="500"/>
                            </p:stCondLst>
                            <p:childTnLst>
                              <p:par>
                                <p:cTn id="7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5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1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2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3" fill="hold">
                            <p:stCondLst>
                              <p:cond delay="500"/>
                            </p:stCondLst>
                            <p:childTnLst>
                              <p:par>
                                <p:cTn id="9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6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7" fill="hold">
                            <p:stCondLst>
                              <p:cond delay="2000"/>
                            </p:stCondLst>
                            <p:childTnLst>
                              <p:par>
                                <p:cTn id="9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0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1" fill="hold">
                            <p:stCondLst>
                              <p:cond delay="2500"/>
                            </p:stCondLst>
                            <p:childTnLst>
                              <p:par>
                                <p:cTn id="10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4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08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0" fill="hold">
                            <p:stCondLst>
                              <p:cond delay="500"/>
                            </p:stCondLst>
                            <p:childTnLst>
                              <p:par>
                                <p:cTn id="11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3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8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>
                            <p:stCondLst>
                              <p:cond delay="1000"/>
                            </p:stCondLst>
                            <p:childTnLst>
                              <p:par>
                                <p:cTn id="12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2500"/>
                            </p:stCondLst>
                            <p:childTnLst>
                              <p:par>
                                <p:cTn id="12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3000"/>
                            </p:stCondLst>
                            <p:childTnLst>
                              <p:par>
                                <p:cTn id="132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5" fill="hold">
                      <p:stCondLst>
                        <p:cond delay="indefinite"/>
                      </p:stCondLst>
                      <p:childTnLst>
                        <p:par>
                          <p:cTn id="136" fill="hold">
                            <p:stCondLst>
                              <p:cond delay="0"/>
                            </p:stCondLst>
                            <p:childTnLst>
                              <p:par>
                                <p:cTn id="137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3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0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500"/>
                            </p:stCondLst>
                            <p:childTnLst>
                              <p:par>
                                <p:cTn id="14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6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1500"/>
                            </p:stCondLst>
                            <p:childTnLst>
                              <p:par>
                                <p:cTn id="14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0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18" grpId="0" animBg="1"/>
      <p:bldP spid="20" grpId="0" animBg="1"/>
      <p:bldP spid="21" grpId="0" animBg="1"/>
      <p:bldP spid="2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(2)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524726"/>
            <a:ext cx="342914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3 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60585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500914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 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 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2746308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7941154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7403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38073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28707" y="3349977"/>
            <a:ext cx="468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8" name="Pepper - Row">
            <a:extLst>
              <a:ext uri="{FF2B5EF4-FFF2-40B4-BE49-F238E27FC236}">
                <a16:creationId xmlns:a16="http://schemas.microsoft.com/office/drawing/2014/main" id="{D91C0E01-A6BE-4A60-8F93-0BBA5801C23F}"/>
              </a:ext>
            </a:extLst>
          </p:cNvPr>
          <p:cNvSpPr/>
          <p:nvPr/>
        </p:nvSpPr>
        <p:spPr>
          <a:xfrm>
            <a:off x="5311221" y="3725694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308481" y="438289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308480" y="5346528"/>
            <a:ext cx="2124000" cy="312791"/>
          </a:xfrm>
          <a:prstGeom prst="rect">
            <a:avLst/>
          </a:prstGeom>
          <a:noFill/>
          <a:ln w="28575">
            <a:solidFill>
              <a:srgbClr val="FF00FF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Pepper - Yellow">
            <a:extLst>
              <a:ext uri="{FF2B5EF4-FFF2-40B4-BE49-F238E27FC236}">
                <a16:creationId xmlns:a16="http://schemas.microsoft.com/office/drawing/2014/main" id="{E3E80C3B-A12B-4BB4-8CEF-16AB911AA2D2}"/>
              </a:ext>
            </a:extLst>
          </p:cNvPr>
          <p:cNvSpPr/>
          <p:nvPr/>
        </p:nvSpPr>
        <p:spPr>
          <a:xfrm>
            <a:off x="6135722" y="372589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87830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6269019" y="29820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5729994" y="2236567"/>
            <a:ext cx="342259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endCxn id="30" idx="0"/>
          </p:cNvCxnSpPr>
          <p:nvPr/>
        </p:nvCxnSpPr>
        <p:spPr>
          <a:xfrm>
            <a:off x="6923213" y="2236567"/>
            <a:ext cx="239494" cy="11134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66074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432720F6-91B9-89B6-4B76-AEE68AF5098D}"/>
              </a:ext>
            </a:extLst>
          </p:cNvPr>
          <p:cNvGrpSpPr/>
          <p:nvPr/>
        </p:nvGrpSpPr>
        <p:grpSpPr>
          <a:xfrm>
            <a:off x="6134100" y="4001294"/>
            <a:ext cx="2195944" cy="1134107"/>
            <a:chOff x="6078651" y="2149231"/>
            <a:chExt cx="8132274" cy="1134107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B6EC09FC-B0B0-944B-BFBC-36CF9AC74828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DD87003C-85F5-2875-9F9C-98F107A43EB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0E44B587-6529-CB28-4761-5569B8233C52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Integer or Real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796949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3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2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Number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score, height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height &lt;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1.1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2FB63-4B4A-604A-FAE8-2ECE9D3336F1}"/>
              </a:ext>
            </a:extLst>
          </p:cNvPr>
          <p:cNvSpPr txBox="1"/>
          <p:nvPr/>
        </p:nvSpPr>
        <p:spPr>
          <a:xfrm>
            <a:off x="1484065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386218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4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860451F6-55B1-DDC3-8240-875A85DA400D}"/>
              </a:ext>
            </a:extLst>
          </p:cNvPr>
          <p:cNvGrpSpPr/>
          <p:nvPr/>
        </p:nvGrpSpPr>
        <p:grpSpPr>
          <a:xfrm>
            <a:off x="6865131" y="4001294"/>
            <a:ext cx="2906209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92AB2604-1114-296B-DF65-A3795D21E052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9B3FC9F-46AB-8266-0753-9469CEC6A5E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CCB964CF-78EC-A6B3-5C0F-DEB42908FC81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YYYY</a:t>
              </a:r>
              <a:r>
                <a:rPr lang="en-GB" sz="2800" b="1" dirty="0">
                  <a:solidFill>
                    <a:srgbClr val="7030A0"/>
                  </a:solidFill>
                </a:rPr>
                <a:t>-MM-DD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656827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25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>
            <a:extLst>
              <a:ext uri="{FF2B5EF4-FFF2-40B4-BE49-F238E27FC236}">
                <a16:creationId xmlns:a16="http://schemas.microsoft.com/office/drawing/2014/main" id="{069E68C3-B6C9-4117-911E-3D36F6079B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0638"/>
            <a:ext cx="12192000" cy="681513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0746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Date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 &lt;=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"1900-12-31"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4CEF0DA-2F39-457F-8C37-914C2EA08B19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18404692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610702" y="5665569"/>
            <a:ext cx="897059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2B4E7A30-D1F0-3CDA-1468-D9BF41B96117}"/>
              </a:ext>
            </a:extLst>
          </p:cNvPr>
          <p:cNvGrpSpPr/>
          <p:nvPr/>
        </p:nvGrpSpPr>
        <p:grpSpPr>
          <a:xfrm>
            <a:off x="7157231" y="3991545"/>
            <a:ext cx="2353115" cy="707500"/>
            <a:chOff x="8269096" y="2149231"/>
            <a:chExt cx="3751385" cy="70750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C6E16DF4-0F9F-CD08-4EA3-42E8C86AFD2D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3B3EB81C-DBA9-D000-F007-8E2CCD88B8B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3696ED5-948B-5EE0-11B6-C6D9C2D7321E}"/>
                </a:ext>
              </a:extLst>
            </p:cNvPr>
            <p:cNvSpPr txBox="1"/>
            <p:nvPr/>
          </p:nvSpPr>
          <p:spPr>
            <a:xfrm>
              <a:off x="8534911" y="2333511"/>
              <a:ext cx="32197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 err="1">
                  <a:solidFill>
                    <a:srgbClr val="7030A0"/>
                  </a:solidFill>
                </a:rPr>
                <a:t>HH:MM:SS</a:t>
              </a:r>
              <a:endParaRPr lang="en-GB" sz="2800" b="1" dirty="0">
                <a:solidFill>
                  <a:srgbClr val="7030A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70874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2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Time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made,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nice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 start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&gt;=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"23:25:00"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 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03AE2F4-C86D-42FE-AD98-E287192AF3B2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6873739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909629" y="5665569"/>
            <a:ext cx="837274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9CF0C5A-2A1C-0624-F18F-CDF39083B546}"/>
              </a:ext>
            </a:extLst>
          </p:cNvPr>
          <p:cNvGrpSpPr/>
          <p:nvPr/>
        </p:nvGrpSpPr>
        <p:grpSpPr>
          <a:xfrm>
            <a:off x="5739360" y="3897525"/>
            <a:ext cx="2195944" cy="703220"/>
            <a:chOff x="6078651" y="2149231"/>
            <a:chExt cx="8132274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366A2D-DC00-4658-19CC-6A81A9EDFD2B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2D3AABC-3D18-191B-9E7F-61C5E2646D3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918886A4-8AD0-5580-5EF7-80668B73DE08}"/>
                </a:ext>
              </a:extLst>
            </p:cNvPr>
            <p:cNvSpPr txBox="1"/>
            <p:nvPr/>
          </p:nvSpPr>
          <p:spPr>
            <a:xfrm>
              <a:off x="6078651" y="2329231"/>
              <a:ext cx="8132274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TRUE / FALSE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7362747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20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0" grpId="0" build="p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Boolean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38AAB7-A615-4C50-A03B-E1AB41A922B5}"/>
              </a:ext>
            </a:extLst>
          </p:cNvPr>
          <p:cNvSpPr txBox="1"/>
          <p:nvPr/>
        </p:nvSpPr>
        <p:spPr>
          <a:xfrm>
            <a:off x="1484064" y="5665569"/>
            <a:ext cx="92238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     </a:t>
            </a:r>
            <a:r>
              <a:rPr lang="en-GB" sz="3600" dirty="0">
                <a:solidFill>
                  <a:srgbClr val="7030A0"/>
                </a:solidFill>
              </a:rPr>
              <a:t> the fields are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08499378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AND / OR in SQL operations</a:t>
            </a:r>
          </a:p>
        </p:txBody>
      </p:sp>
    </p:spTree>
    <p:extLst>
      <p:ext uri="{BB962C8B-B14F-4D97-AF65-F5344CB8AC3E}">
        <p14:creationId xmlns:p14="http://schemas.microsoft.com/office/powerpoint/2010/main" val="358946726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C7B59F06-E9C9-56FF-C7CA-BC1A6DABE3C1}"/>
              </a:ext>
            </a:extLst>
          </p:cNvPr>
          <p:cNvGrpSpPr/>
          <p:nvPr/>
        </p:nvGrpSpPr>
        <p:grpSpPr>
          <a:xfrm>
            <a:off x="2349547" y="4572579"/>
            <a:ext cx="1670447" cy="703220"/>
            <a:chOff x="7051690" y="2149231"/>
            <a:chExt cx="6186193" cy="703220"/>
          </a:xfrm>
        </p:grpSpPr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504F6D83-7C0F-AFE6-255C-BE3D2970C6C6}"/>
                </a:ext>
              </a:extLst>
            </p:cNvPr>
            <p:cNvCxnSpPr>
              <a:cxnSpLocks/>
            </p:cNvCxnSpPr>
            <p:nvPr/>
          </p:nvCxnSpPr>
          <p:spPr>
            <a:xfrm>
              <a:off x="8269096" y="2149231"/>
              <a:ext cx="3751385" cy="0"/>
            </a:xfrm>
            <a:prstGeom prst="line">
              <a:avLst/>
            </a:prstGeom>
            <a:ln w="5715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14CD9DF2-526D-D925-7470-E7FE044F3C4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0144788" y="2149231"/>
              <a:ext cx="0" cy="180000"/>
            </a:xfrm>
            <a:prstGeom prst="line">
              <a:avLst/>
            </a:prstGeom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040A4A61-4850-194C-06F8-BE48E3E6EB23}"/>
                </a:ext>
              </a:extLst>
            </p:cNvPr>
            <p:cNvSpPr txBox="1"/>
            <p:nvPr/>
          </p:nvSpPr>
          <p:spPr>
            <a:xfrm>
              <a:off x="7051690" y="2329231"/>
              <a:ext cx="6186193" cy="523220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AND / OR</a:t>
              </a:r>
            </a:p>
          </p:txBody>
        </p:sp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228353" y="5975354"/>
            <a:ext cx="973529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overall condition is 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TRUE</a:t>
            </a:r>
            <a:r>
              <a:rPr lang="en-GB" sz="3600" dirty="0">
                <a:solidFill>
                  <a:srgbClr val="7030A0"/>
                </a:solidFill>
              </a:rPr>
              <a:t>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012492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3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2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6" presetClass="entr" presetSubtype="37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20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build="p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&lt; </a:t>
            </a:r>
            <a:r>
              <a:rPr lang="en-US" altLang="en-US" sz="2000" dirty="0">
                <a:solidFill>
                  <a:srgbClr val="0086B3"/>
                </a:solidFill>
                <a:latin typeface="Consolas" panose="020B0609020204030204" pitchFamily="49" charset="0"/>
              </a:rPr>
              <a:t>10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2650073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4" y="1751256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4667406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91865962"/>
              </p:ext>
            </p:extLst>
          </p:nvPr>
        </p:nvGraphicFramePr>
        <p:xfrm>
          <a:off x="2735796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53373086"/>
              </p:ext>
            </p:extLst>
          </p:nvPr>
        </p:nvGraphicFramePr>
        <p:xfrm>
          <a:off x="5340290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15896556"/>
              </p:ext>
            </p:extLst>
          </p:nvPr>
        </p:nvGraphicFramePr>
        <p:xfrm>
          <a:off x="7925112" y="3412595"/>
          <a:ext cx="1254888" cy="9715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6925016" y="2338402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482105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7418531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5333994" y="3349977"/>
            <a:ext cx="79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36326" y="3349977"/>
            <a:ext cx="432000" cy="306033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7162259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5289231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5289230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6135722" y="437996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6141738" y="534605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729994" y="2338402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729994" y="2707734"/>
            <a:ext cx="1620502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 flipH="1">
            <a:off x="7152326" y="2707734"/>
            <a:ext cx="198170" cy="64224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Snowy - Purple">
            <a:extLst>
              <a:ext uri="{FF2B5EF4-FFF2-40B4-BE49-F238E27FC236}">
                <a16:creationId xmlns:a16="http://schemas.microsoft.com/office/drawing/2014/main" id="{3E43DA8B-85F2-4ED1-8CB9-4C679A6B601F}"/>
              </a:ext>
            </a:extLst>
          </p:cNvPr>
          <p:cNvSpPr/>
          <p:nvPr/>
        </p:nvSpPr>
        <p:spPr>
          <a:xfrm>
            <a:off x="6935425" y="4378805"/>
            <a:ext cx="432901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9" name="Kitty - Purple">
            <a:extLst>
              <a:ext uri="{FF2B5EF4-FFF2-40B4-BE49-F238E27FC236}">
                <a16:creationId xmlns:a16="http://schemas.microsoft.com/office/drawing/2014/main" id="{AB6F678D-D2D5-49A1-8AF3-02EE2A30680D}"/>
              </a:ext>
            </a:extLst>
          </p:cNvPr>
          <p:cNvSpPr/>
          <p:nvPr/>
        </p:nvSpPr>
        <p:spPr>
          <a:xfrm>
            <a:off x="6936366" y="5353678"/>
            <a:ext cx="432000" cy="312791"/>
          </a:xfrm>
          <a:prstGeom prst="rect">
            <a:avLst/>
          </a:prstGeom>
          <a:solidFill>
            <a:srgbClr val="FF00FF">
              <a:alpha val="2470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6138387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Type - Arrow">
            <a:extLst>
              <a:ext uri="{FF2B5EF4-FFF2-40B4-BE49-F238E27FC236}">
                <a16:creationId xmlns:a16="http://schemas.microsoft.com/office/drawing/2014/main" id="{B2F61D89-25E6-4B6D-C1B6-6EC2F5A92982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301954" cy="701604"/>
          </a:xfrm>
          <a:prstGeom prst="straightConnector1">
            <a:avLst/>
          </a:prstGeom>
          <a:ln w="28575"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Insured - Arrow">
            <a:extLst>
              <a:ext uri="{FF2B5EF4-FFF2-40B4-BE49-F238E27FC236}">
                <a16:creationId xmlns:a16="http://schemas.microsoft.com/office/drawing/2014/main" id="{A690C114-1660-9D11-3BF9-99F60F168DE6}"/>
              </a:ext>
            </a:extLst>
          </p:cNvPr>
          <p:cNvCxnSpPr>
            <a:cxnSpLocks/>
            <a:stCxn id="37" idx="2"/>
          </p:cNvCxnSpPr>
          <p:nvPr/>
        </p:nvCxnSpPr>
        <p:spPr>
          <a:xfrm>
            <a:off x="6184369" y="2707734"/>
            <a:ext cx="908750" cy="701604"/>
          </a:xfrm>
          <a:prstGeom prst="straightConnector1">
            <a:avLst/>
          </a:prstGeom>
          <a:ln w="28575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35862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1" fill="hold">
                            <p:stCondLst>
                              <p:cond delay="1000"/>
                            </p:stCondLst>
                            <p:childTnLst>
                              <p:par>
                                <p:cTn id="5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5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2500"/>
                            </p:stCondLst>
                            <p:childTnLst>
                              <p:par>
                                <p:cTn id="6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8" fill="hold">
                            <p:stCondLst>
                              <p:cond delay="500"/>
                            </p:stCondLst>
                            <p:childTnLst>
                              <p:par>
                                <p:cTn id="6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1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1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2000"/>
                            </p:stCondLst>
                            <p:childTnLst>
                              <p:par>
                                <p:cTn id="77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500"/>
                            </p:stCondLst>
                            <p:childTnLst>
                              <p:par>
                                <p:cTn id="8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4" fill="hold">
                      <p:stCondLst>
                        <p:cond delay="indefinite"/>
                      </p:stCondLst>
                      <p:childTnLst>
                        <p:par>
                          <p:cTn id="95" fill="hold">
                            <p:stCondLst>
                              <p:cond delay="0"/>
                            </p:stCondLst>
                            <p:childTnLst>
                              <p:par>
                                <p:cTn id="9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8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>
                      <p:stCondLst>
                        <p:cond delay="indefinite"/>
                      </p:stCondLst>
                      <p:childTnLst>
                        <p:par>
                          <p:cTn id="105" fill="hold">
                            <p:stCondLst>
                              <p:cond delay="0"/>
                            </p:stCondLst>
                            <p:childTnLst>
                              <p:par>
                                <p:cTn id="10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9" fill="hold">
                            <p:stCondLst>
                              <p:cond delay="500"/>
                            </p:stCondLst>
                            <p:childTnLst>
                              <p:par>
                                <p:cTn id="11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2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20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2" fill="hold">
                            <p:stCondLst>
                              <p:cond delay="500"/>
                            </p:stCondLst>
                            <p:childTnLst>
                              <p:par>
                                <p:cTn id="1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5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6" fill="hold">
                      <p:stCondLst>
                        <p:cond delay="indefinite"/>
                      </p:stCondLst>
                      <p:childTnLst>
                        <p:par>
                          <p:cTn id="127" fill="hold">
                            <p:stCondLst>
                              <p:cond delay="0"/>
                            </p:stCondLst>
                            <p:childTnLst>
                              <p:par>
                                <p:cTn id="1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1" fill="hold">
                            <p:stCondLst>
                              <p:cond delay="500"/>
                            </p:stCondLst>
                            <p:childTnLst>
                              <p:par>
                                <p:cTn id="13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5" fill="hold">
                            <p:stCondLst>
                              <p:cond delay="1000"/>
                            </p:stCondLst>
                            <p:childTnLst>
                              <p:par>
                                <p:cTn id="13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2500"/>
                            </p:stCondLst>
                            <p:childTnLst>
                              <p:par>
                                <p:cTn id="14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7" fill="hold">
                      <p:stCondLst>
                        <p:cond delay="indefinite"/>
                      </p:stCondLst>
                      <p:childTnLst>
                        <p:par>
                          <p:cTn id="148" fill="hold">
                            <p:stCondLst>
                              <p:cond delay="0"/>
                            </p:stCondLst>
                            <p:childTnLst>
                              <p:par>
                                <p:cTn id="14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5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2" fill="hold">
                            <p:stCondLst>
                              <p:cond delay="500"/>
                            </p:stCondLst>
                            <p:childTnLst>
                              <p:par>
                                <p:cTn id="15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6" fill="hold">
                            <p:stCondLst>
                              <p:cond delay="1000"/>
                            </p:stCondLst>
                            <p:childTnLst>
                              <p:par>
                                <p:cTn id="15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9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0" fill="hold">
                            <p:stCondLst>
                              <p:cond delay="2000"/>
                            </p:stCondLst>
                            <p:childTnLst>
                              <p:par>
                                <p:cTn id="16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3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20" grpId="0" animBg="1"/>
      <p:bldP spid="21" grpId="0" animBg="1"/>
      <p:bldP spid="33" grpId="0" animBg="1"/>
      <p:bldP spid="34" grpId="0" animBg="1"/>
      <p:bldP spid="35" grpId="0" animBg="1"/>
      <p:bldP spid="35" grpId="1" animBg="1"/>
      <p:bldP spid="37" grpId="0"/>
      <p:bldP spid="38" grpId="0" animBg="1"/>
      <p:bldP spid="39" grpId="0" animBg="1"/>
      <p:bldP spid="40" grpId="0" animBg="1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accent5">
            <a:lumMod val="40000"/>
            <a:lumOff val="6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Filter Results: Complex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"Green"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F313AC3-2051-D946-A4BD-CB8D61AE849C}"/>
              </a:ext>
            </a:extLst>
          </p:cNvPr>
          <p:cNvSpPr txBox="1"/>
          <p:nvPr/>
        </p:nvSpPr>
        <p:spPr>
          <a:xfrm>
            <a:off x="1061648" y="5975354"/>
            <a:ext cx="100687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If the               condition is              the row is displayed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9799019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Prison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Prison tasks</a:t>
            </a:r>
          </a:p>
        </p:txBody>
      </p:sp>
    </p:spTree>
    <p:extLst>
      <p:ext uri="{BB962C8B-B14F-4D97-AF65-F5344CB8AC3E}">
        <p14:creationId xmlns:p14="http://schemas.microsoft.com/office/powerpoint/2010/main" val="27970757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3273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 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15868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 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404906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 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13353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  <p:sp>
        <p:nvSpPr>
          <p:cNvPr id="10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9380220" y="5324575"/>
            <a:ext cx="2379980" cy="487680"/>
          </a:xfrm>
          <a:prstGeom prst="callout2">
            <a:avLst>
              <a:gd name="adj1" fmla="val 52750"/>
              <a:gd name="adj2" fmla="val -2245"/>
              <a:gd name="adj3" fmla="val 52413"/>
              <a:gd name="adj4" fmla="val -18836"/>
              <a:gd name="adj5" fmla="val 51542"/>
              <a:gd name="adj6" fmla="val -37734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chemeClr val="tx1"/>
                </a:solidFill>
              </a:rPr>
              <a:t>A record</a:t>
            </a:r>
          </a:p>
        </p:txBody>
      </p:sp>
    </p:spTree>
    <p:extLst>
      <p:ext uri="{BB962C8B-B14F-4D97-AF65-F5344CB8AC3E}">
        <p14:creationId xmlns:p14="http://schemas.microsoft.com/office/powerpoint/2010/main" val="3195083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2000"/>
                            </p:stCondLst>
                            <p:childTnLst>
                              <p:par>
                                <p:cTn id="18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  <p:bldP spid="5" grpId="0" animBg="1"/>
      <p:bldP spid="8" grpId="0" animBg="1"/>
      <p:bldP spid="7" grpId="0" animBg="1"/>
      <p:bldP spid="10" grpId="0" animBg="1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sz="3200" dirty="0"/>
              <a:t>Describe and use SQL order by operations</a:t>
            </a:r>
          </a:p>
        </p:txBody>
      </p:sp>
    </p:spTree>
    <p:extLst>
      <p:ext uri="{BB962C8B-B14F-4D97-AF65-F5344CB8AC3E}">
        <p14:creationId xmlns:p14="http://schemas.microsoft.com/office/powerpoint/2010/main" val="3590783804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200" dirty="0">
              <a:latin typeface="Arial" panose="020B0604020202020204" pitchFamily="34" charset="0"/>
            </a:endParaRPr>
          </a:p>
        </p:txBody>
      </p:sp>
      <p:sp>
        <p:nvSpPr>
          <p:cNvPr id="9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2843495" y="4487045"/>
            <a:ext cx="1088727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49796"/>
              <a:gd name="adj5" fmla="val -13080"/>
              <a:gd name="adj6" fmla="val 17744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</a:t>
            </a:r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7738539" y="4476159"/>
            <a:ext cx="213360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776"/>
              <a:gd name="adj5" fmla="val -9811"/>
              <a:gd name="adj6" fmla="val -4804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 ascending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a,b,c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0,1,2, …)</a:t>
            </a:r>
          </a:p>
        </p:txBody>
      </p:sp>
    </p:spTree>
    <p:extLst>
      <p:ext uri="{BB962C8B-B14F-4D97-AF65-F5344CB8AC3E}">
        <p14:creationId xmlns:p14="http://schemas.microsoft.com/office/powerpoint/2010/main" val="2545018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12" grpId="0" animBg="1"/>
      <p:bldP spid="6" grpId="0" build="p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Small to Big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200" dirty="0">
                <a:solidFill>
                  <a:srgbClr val="183691"/>
                </a:solidFill>
                <a:latin typeface="Consolas" panose="020B0609020204030204" pitchFamily="49" charset="0"/>
              </a:rPr>
              <a:t>"MacNeil"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 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483218" y="5221937"/>
            <a:ext cx="127791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GB" sz="3600" dirty="0"/>
              <a:t> =</a:t>
            </a:r>
          </a:p>
        </p:txBody>
      </p:sp>
    </p:spTree>
    <p:extLst>
      <p:ext uri="{BB962C8B-B14F-4D97-AF65-F5344CB8AC3E}">
        <p14:creationId xmlns:p14="http://schemas.microsoft.com/office/powerpoint/2010/main" val="63082438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370838"/>
            <a:ext cx="3288080" cy="132343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  <a:endParaRPr lang="en-US" altLang="en-US" sz="2000" dirty="0">
              <a:solidFill>
                <a:srgbClr val="B2B2B2"/>
              </a:solidFill>
              <a:latin typeface="Consolas" panose="020B0609020204030204" pitchFamily="49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3 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type = "</a:t>
            </a:r>
            <a:r>
              <a:rPr lang="en-US" altLang="en-US" sz="2000" dirty="0">
                <a:solidFill>
                  <a:srgbClr val="183691"/>
                </a:solidFill>
                <a:latin typeface="Consolas" panose="020B0609020204030204" pitchFamily="49" charset="0"/>
              </a:rPr>
              <a:t>Cat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"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4 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1670820" y="3091527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88072"/>
            <a:ext cx="2590417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3.  SELECT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4.  ORDER BY</a:t>
            </a:r>
          </a:p>
        </p:txBody>
      </p:sp>
      <p:sp>
        <p:nvSpPr>
          <p:cNvPr id="27" name="From - Arrow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5" y="175743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674945" y="2911786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7010071"/>
              </p:ext>
            </p:extLst>
          </p:nvPr>
        </p:nvGraphicFramePr>
        <p:xfrm>
          <a:off x="1756543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52183146"/>
              </p:ext>
            </p:extLst>
          </p:nvPr>
        </p:nvGraphicFramePr>
        <p:xfrm>
          <a:off x="4347829" y="3412595"/>
          <a:ext cx="2042287" cy="29146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787400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7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Micky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5956699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Minnie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Mouse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009028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9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Bonzo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Dog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3257167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Roger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Rabbit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36664047"/>
                  </a:ext>
                </a:extLst>
              </a:tr>
            </a:tbl>
          </a:graphicData>
        </a:graphic>
      </p:graphicFrame>
      <p:graphicFrame>
        <p:nvGraphicFramePr>
          <p:cNvPr id="24" name="Output - Table">
            <a:extLst>
              <a:ext uri="{FF2B5EF4-FFF2-40B4-BE49-F238E27FC236}">
                <a16:creationId xmlns:a16="http://schemas.microsoft.com/office/drawing/2014/main" id="{31F6E6FA-42D3-E5C9-36B8-B7C6109BDE2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8661790"/>
              </p:ext>
            </p:extLst>
          </p:nvPr>
        </p:nvGraphicFramePr>
        <p:xfrm>
          <a:off x="8839151" y="3412595"/>
          <a:ext cx="1254888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Pepper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7598070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074131" y="2081278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6" name="Temp - Arrow">
            <a:extLst>
              <a:ext uri="{FF2B5EF4-FFF2-40B4-BE49-F238E27FC236}">
                <a16:creationId xmlns:a16="http://schemas.microsoft.com/office/drawing/2014/main" id="{0812AA0D-71D1-9B9D-4AED-E09E855A4185}"/>
              </a:ext>
            </a:extLst>
          </p:cNvPr>
          <p:cNvSpPr/>
          <p:nvPr/>
        </p:nvSpPr>
        <p:spPr>
          <a:xfrm>
            <a:off x="3834942" y="474812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333805" y="392827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54555" y="1430188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091538" y="2911786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20" name="Snowy - Row">
            <a:extLst>
              <a:ext uri="{FF2B5EF4-FFF2-40B4-BE49-F238E27FC236}">
                <a16:creationId xmlns:a16="http://schemas.microsoft.com/office/drawing/2014/main" id="{CE0478C3-5F85-4F8D-AAFC-F12F58437907}"/>
              </a:ext>
            </a:extLst>
          </p:cNvPr>
          <p:cNvSpPr/>
          <p:nvPr/>
        </p:nvSpPr>
        <p:spPr>
          <a:xfrm>
            <a:off x="4296770" y="438289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Kitty - Row">
            <a:extLst>
              <a:ext uri="{FF2B5EF4-FFF2-40B4-BE49-F238E27FC236}">
                <a16:creationId xmlns:a16="http://schemas.microsoft.com/office/drawing/2014/main" id="{BE13FF1D-AE89-48DE-9545-FC614FA1848F}"/>
              </a:ext>
            </a:extLst>
          </p:cNvPr>
          <p:cNvSpPr/>
          <p:nvPr/>
        </p:nvSpPr>
        <p:spPr>
          <a:xfrm>
            <a:off x="4296769" y="5346528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7" name="Pepper - Row">
            <a:extLst>
              <a:ext uri="{FF2B5EF4-FFF2-40B4-BE49-F238E27FC236}">
                <a16:creationId xmlns:a16="http://schemas.microsoft.com/office/drawing/2014/main" id="{AE81BECE-3CD0-369A-52FF-49AEA36FC586}"/>
              </a:ext>
            </a:extLst>
          </p:cNvPr>
          <p:cNvSpPr/>
          <p:nvPr/>
        </p:nvSpPr>
        <p:spPr>
          <a:xfrm>
            <a:off x="4296768" y="3735741"/>
            <a:ext cx="2124000" cy="312791"/>
          </a:xfrm>
          <a:prstGeom prst="rect">
            <a:avLst/>
          </a:prstGeom>
          <a:noFill/>
          <a:ln w="28575">
            <a:solidFill>
              <a:srgbClr val="7030A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3" name="Snowy - Yellow">
            <a:extLst>
              <a:ext uri="{FF2B5EF4-FFF2-40B4-BE49-F238E27FC236}">
                <a16:creationId xmlns:a16="http://schemas.microsoft.com/office/drawing/2014/main" id="{F2A2FD4D-D5A1-4882-9270-445588B3BF14}"/>
              </a:ext>
            </a:extLst>
          </p:cNvPr>
          <p:cNvSpPr/>
          <p:nvPr/>
        </p:nvSpPr>
        <p:spPr>
          <a:xfrm>
            <a:off x="5143261" y="4395204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4" name="Kitty - Yellow">
            <a:extLst>
              <a:ext uri="{FF2B5EF4-FFF2-40B4-BE49-F238E27FC236}">
                <a16:creationId xmlns:a16="http://schemas.microsoft.com/office/drawing/2014/main" id="{02546B7F-2DFC-4F0E-BC48-161A956E6261}"/>
              </a:ext>
            </a:extLst>
          </p:cNvPr>
          <p:cNvSpPr/>
          <p:nvPr/>
        </p:nvSpPr>
        <p:spPr>
          <a:xfrm>
            <a:off x="5149277" y="5353678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Where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5" y="2048611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Where 2 - Arrow">
            <a:extLst>
              <a:ext uri="{FF2B5EF4-FFF2-40B4-BE49-F238E27FC236}">
                <a16:creationId xmlns:a16="http://schemas.microsoft.com/office/drawing/2014/main" id="{9FC6139A-DFAA-47AE-9247-10271BCD7ACF}"/>
              </a:ext>
            </a:extLst>
          </p:cNvPr>
          <p:cNvSpPr/>
          <p:nvPr/>
        </p:nvSpPr>
        <p:spPr>
          <a:xfrm rot="5400000">
            <a:off x="5274128" y="2853752"/>
            <a:ext cx="464567" cy="467998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37" name="Where">
            <a:extLst>
              <a:ext uri="{FF2B5EF4-FFF2-40B4-BE49-F238E27FC236}">
                <a16:creationId xmlns:a16="http://schemas.microsoft.com/office/drawing/2014/main" id="{D1DD8C35-F278-4C99-90DE-19CCA4DEF251}"/>
              </a:ext>
            </a:extLst>
          </p:cNvPr>
          <p:cNvSpPr txBox="1"/>
          <p:nvPr/>
        </p:nvSpPr>
        <p:spPr>
          <a:xfrm>
            <a:off x="5052036" y="2526778"/>
            <a:ext cx="908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WHERE</a:t>
            </a:r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1"/>
            <a:endCxn id="29" idx="0"/>
          </p:cNvCxnSpPr>
          <p:nvPr/>
        </p:nvCxnSpPr>
        <p:spPr>
          <a:xfrm flipH="1">
            <a:off x="4726378" y="2265944"/>
            <a:ext cx="347753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3"/>
            <a:endCxn id="30" idx="0"/>
          </p:cNvCxnSpPr>
          <p:nvPr/>
        </p:nvCxnSpPr>
        <p:spPr>
          <a:xfrm>
            <a:off x="5925091" y="2265944"/>
            <a:ext cx="234000" cy="1084033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Pepper - Yellow">
            <a:extLst>
              <a:ext uri="{FF2B5EF4-FFF2-40B4-BE49-F238E27FC236}">
                <a16:creationId xmlns:a16="http://schemas.microsoft.com/office/drawing/2014/main" id="{BDD628B9-0732-4AB7-93AF-03B17DA2D4A9}"/>
              </a:ext>
            </a:extLst>
          </p:cNvPr>
          <p:cNvSpPr/>
          <p:nvPr/>
        </p:nvSpPr>
        <p:spPr>
          <a:xfrm>
            <a:off x="5145926" y="3748527"/>
            <a:ext cx="792000" cy="312791"/>
          </a:xfrm>
          <a:prstGeom prst="rect">
            <a:avLst/>
          </a:prstGeom>
          <a:solidFill>
            <a:srgbClr val="FFFF00">
              <a:alpha val="25098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Order By - Arrow">
            <a:extLst>
              <a:ext uri="{FF2B5EF4-FFF2-40B4-BE49-F238E27FC236}">
                <a16:creationId xmlns:a16="http://schemas.microsoft.com/office/drawing/2014/main" id="{939DDEB2-1728-FD36-D487-9D27F96429DC}"/>
              </a:ext>
            </a:extLst>
          </p:cNvPr>
          <p:cNvSpPr/>
          <p:nvPr/>
        </p:nvSpPr>
        <p:spPr>
          <a:xfrm>
            <a:off x="147347" y="2349629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" name="Sorted - Table">
            <a:extLst>
              <a:ext uri="{FF2B5EF4-FFF2-40B4-BE49-F238E27FC236}">
                <a16:creationId xmlns:a16="http://schemas.microsoft.com/office/drawing/2014/main" id="{ED2A28FA-C4F7-16C0-6538-AEC0715C5B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41381554"/>
              </p:ext>
            </p:extLst>
          </p:nvPr>
        </p:nvGraphicFramePr>
        <p:xfrm>
          <a:off x="7018737" y="3429000"/>
          <a:ext cx="1254887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42404">
                  <a:extLst>
                    <a:ext uri="{9D8B030D-6E8A-4147-A177-3AD203B41FA5}">
                      <a16:colId xmlns:a16="http://schemas.microsoft.com/office/drawing/2014/main" val="488355367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16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705310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7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519157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Kitty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alibri" panose="020F0502020204030204" pitchFamily="34" charset="0"/>
                          <a:cs typeface="Calibri" panose="020F0502020204030204" pitchFamily="34" charset="0"/>
                        </a:rPr>
                        <a:t>9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193887924"/>
                  </a:ext>
                </a:extLst>
              </a:tr>
            </a:tbl>
          </a:graphicData>
        </a:graphic>
      </p:graphicFrame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5925091" y="3349977"/>
            <a:ext cx="468000" cy="297726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330378" y="3349977"/>
            <a:ext cx="792000" cy="2976944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8" name="Output - Arrow">
            <a:extLst>
              <a:ext uri="{FF2B5EF4-FFF2-40B4-BE49-F238E27FC236}">
                <a16:creationId xmlns:a16="http://schemas.microsoft.com/office/drawing/2014/main" id="{866FBFCD-1B9C-4FC7-B305-3C9DAF037D8B}"/>
              </a:ext>
            </a:extLst>
          </p:cNvPr>
          <p:cNvSpPr/>
          <p:nvPr/>
        </p:nvSpPr>
        <p:spPr>
          <a:xfrm>
            <a:off x="6474548" y="3944680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679892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0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3000"/>
                            </p:stCondLst>
                            <p:childTnLst>
                              <p:par>
                                <p:cTn id="2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1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4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1000"/>
                            </p:stCondLst>
                            <p:childTnLst>
                              <p:par>
                                <p:cTn id="3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3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1000"/>
                                        <p:tgtEl>
                                          <p:spTgt spid="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6" fill="hold">
                            <p:stCondLst>
                              <p:cond delay="4000"/>
                            </p:stCondLst>
                            <p:childTnLst>
                              <p:par>
                                <p:cTn id="4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9" dur="1000"/>
                                        <p:tgtEl>
                                          <p:spTgt spid="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9" fill="hold">
                            <p:stCondLst>
                              <p:cond delay="1500"/>
                            </p:stCondLst>
                            <p:childTnLst>
                              <p:par>
                                <p:cTn id="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2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3" fill="hold">
                            <p:stCondLst>
                              <p:cond delay="2500"/>
                            </p:stCondLst>
                            <p:childTnLst>
                              <p:par>
                                <p:cTn id="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6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7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>
                            <p:stCondLst>
                              <p:cond delay="500"/>
                            </p:stCondLst>
                            <p:childTnLst>
                              <p:par>
                                <p:cTn id="7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5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6" fill="hold">
                            <p:stCondLst>
                              <p:cond delay="1500"/>
                            </p:stCondLst>
                            <p:childTnLst>
                              <p:par>
                                <p:cTn id="7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0" fill="hold">
                            <p:stCondLst>
                              <p:cond delay="2000"/>
                            </p:stCondLst>
                            <p:childTnLst>
                              <p:par>
                                <p:cTn id="81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3" dur="10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>
                            <p:stCondLst>
                              <p:cond delay="3000"/>
                            </p:stCondLst>
                            <p:childTnLst>
                              <p:par>
                                <p:cTn id="8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7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>
                            <p:stCondLst>
                              <p:cond delay="3500"/>
                            </p:stCondLst>
                            <p:childTnLst>
                              <p:par>
                                <p:cTn id="8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0"/>
                            </p:stCondLst>
                            <p:childTnLst>
                              <p:par>
                                <p:cTn id="9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5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5500"/>
                            </p:stCondLst>
                            <p:childTnLst>
                              <p:par>
                                <p:cTn id="9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9" dur="1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7000"/>
                            </p:stCondLst>
                            <p:childTnLst>
                              <p:par>
                                <p:cTn id="10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3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7500"/>
                            </p:stCondLst>
                            <p:childTnLst>
                              <p:par>
                                <p:cTn id="10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7" dur="1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5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4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5" fill="hold">
                            <p:stCondLst>
                              <p:cond delay="2500"/>
                            </p:stCondLst>
                            <p:childTnLst>
                              <p:par>
                                <p:cTn id="126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8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9" fill="hold">
                            <p:stCondLst>
                              <p:cond delay="4000"/>
                            </p:stCondLst>
                            <p:childTnLst>
                              <p:par>
                                <p:cTn id="130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3" fill="hold">
                            <p:stCondLst>
                              <p:cond delay="4500"/>
                            </p:stCondLst>
                            <p:childTnLst>
                              <p:par>
                                <p:cTn id="13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6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1" dur="10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2" fill="hold">
                            <p:stCondLst>
                              <p:cond delay="1000"/>
                            </p:stCondLst>
                            <p:childTnLst>
                              <p:par>
                                <p:cTn id="14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5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6" fill="hold">
                            <p:stCondLst>
                              <p:cond delay="3000"/>
                            </p:stCondLst>
                            <p:childTnLst>
                              <p:par>
                                <p:cTn id="147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48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4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5" fill="hold">
                            <p:stCondLst>
                              <p:cond delay="1000"/>
                            </p:stCondLst>
                            <p:childTnLst>
                              <p:par>
                                <p:cTn id="1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1500"/>
                            </p:stCondLst>
                            <p:childTnLst>
                              <p:par>
                                <p:cTn id="16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2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3" fill="hold">
                            <p:stCondLst>
                              <p:cond delay="2500"/>
                            </p:stCondLst>
                            <p:childTnLst>
                              <p:par>
                                <p:cTn id="16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6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7" fill="hold">
                            <p:stCondLst>
                              <p:cond delay="3500"/>
                            </p:stCondLst>
                            <p:childTnLst>
                              <p:par>
                                <p:cTn id="168" presetID="22" presetClass="exit" presetSubtype="8" fill="hold" grpId="1" nodeType="after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6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27" grpId="0" animBg="1"/>
      <p:bldP spid="27" grpId="1" animBg="1"/>
      <p:bldP spid="10" grpId="0"/>
      <p:bldP spid="25" grpId="0"/>
      <p:bldP spid="26" grpId="0" animBg="1"/>
      <p:bldP spid="28" grpId="0" animBg="1"/>
      <p:bldP spid="31" grpId="0" animBg="1"/>
      <p:bldP spid="31" grpId="1" animBg="1"/>
      <p:bldP spid="32" grpId="0"/>
      <p:bldP spid="20" grpId="0" animBg="1"/>
      <p:bldP spid="21" grpId="0" animBg="1"/>
      <p:bldP spid="7" grpId="0" animBg="1"/>
      <p:bldP spid="33" grpId="0" animBg="1"/>
      <p:bldP spid="34" grpId="0" animBg="1"/>
      <p:bldP spid="35" grpId="0" animBg="1"/>
      <p:bldP spid="35" grpId="1" animBg="1"/>
      <p:bldP spid="36" grpId="0" animBg="1"/>
      <p:bldP spid="37" grpId="0"/>
      <p:bldP spid="40" grpId="0" animBg="1"/>
      <p:bldP spid="3" grpId="0" animBg="1"/>
      <p:bldP spid="3" grpId="1" animBg="1"/>
      <p:bldP spid="30" grpId="0" animBg="1"/>
      <p:bldP spid="29" grpId="0" animBg="1"/>
      <p:bldP spid="38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699880" y="5221937"/>
            <a:ext cx="679224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 descending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(</a:t>
            </a:r>
            <a:r>
              <a:rPr lang="en-GB" sz="3600" dirty="0" err="1">
                <a:solidFill>
                  <a:srgbClr val="7030A0"/>
                </a:solidFill>
                <a:latin typeface="Consolas" panose="020B0609020204030204" pitchFamily="49" charset="0"/>
              </a:rPr>
              <a:t>z,y,x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, …			9,8,7, …)</a:t>
            </a:r>
          </a:p>
        </p:txBody>
      </p:sp>
    </p:spTree>
    <p:extLst>
      <p:ext uri="{BB962C8B-B14F-4D97-AF65-F5344CB8AC3E}">
        <p14:creationId xmlns:p14="http://schemas.microsoft.com/office/powerpoint/2010/main" val="27524395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build="p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Big to Small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GB" sz="4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4239402" y="5221937"/>
            <a:ext cx="15311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GB" sz="3600" dirty="0"/>
              <a:t> =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27285765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sp>
        <p:nvSpPr>
          <p:cNvPr id="12" name="Callout: Bent Line with No Border 11">
            <a:extLst>
              <a:ext uri="{FF2B5EF4-FFF2-40B4-BE49-F238E27FC236}">
                <a16:creationId xmlns:a16="http://schemas.microsoft.com/office/drawing/2014/main" id="{47DDF0B2-A520-4AA2-A4DF-C894D27E74F3}"/>
              </a:ext>
            </a:extLst>
          </p:cNvPr>
          <p:cNvSpPr/>
          <p:nvPr/>
        </p:nvSpPr>
        <p:spPr>
          <a:xfrm>
            <a:off x="8767196" y="3138652"/>
            <a:ext cx="2133600" cy="862642"/>
          </a:xfrm>
          <a:prstGeom prst="callout2">
            <a:avLst>
              <a:gd name="adj1" fmla="val 49806"/>
              <a:gd name="adj2" fmla="val -311"/>
              <a:gd name="adj3" fmla="val 49666"/>
              <a:gd name="adj4" fmla="val -30127"/>
              <a:gd name="adj5" fmla="val 122742"/>
              <a:gd name="adj6" fmla="val -67432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</p:spTree>
    <p:extLst>
      <p:ext uri="{BB962C8B-B14F-4D97-AF65-F5344CB8AC3E}">
        <p14:creationId xmlns:p14="http://schemas.microsoft.com/office/powerpoint/2010/main" val="8189835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2" grpId="0" animBg="1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Sort Results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=&gt; </a:t>
            </a:r>
            <a:r>
              <a:rPr lang="en-US" altLang="en-US" sz="4200" dirty="0">
                <a:solidFill>
                  <a:srgbClr val="0086B3"/>
                </a:solidFill>
                <a:latin typeface="Consolas" panose="020B0609020204030204" pitchFamily="49" charset="0"/>
              </a:rPr>
              <a:t>11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age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      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</p:spTree>
    <p:extLst>
      <p:ext uri="{BB962C8B-B14F-4D97-AF65-F5344CB8AC3E}">
        <p14:creationId xmlns:p14="http://schemas.microsoft.com/office/powerpoint/2010/main" val="30194062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1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37711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Doing It All!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age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100" dirty="0">
                <a:solidFill>
                  <a:srgbClr val="183691"/>
                </a:solidFill>
                <a:latin typeface="Consolas" panose="020B0609020204030204" pitchFamily="49" charset="0"/>
              </a:rPr>
              <a:t>"Smith"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4   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AND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age &gt;= </a:t>
            </a:r>
            <a:r>
              <a:rPr lang="en-US" altLang="en-US" sz="4100" dirty="0">
                <a:solidFill>
                  <a:srgbClr val="0086B3"/>
                </a:solidFill>
                <a:latin typeface="Consolas" panose="020B0609020204030204" pitchFamily="49" charset="0"/>
              </a:rPr>
              <a:t>12</a:t>
            </a:r>
            <a:endParaRPr lang="en-US" altLang="en-US" sz="41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5  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 err="1">
                <a:solidFill>
                  <a:srgbClr val="000000"/>
                </a:solidFill>
                <a:latin typeface="Consolas" panose="020B0609020204030204" pitchFamily="49" charset="0"/>
              </a:rPr>
              <a:t>first_name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100" dirty="0">
                <a:solidFill>
                  <a:srgbClr val="B2B2B2"/>
                </a:solidFill>
                <a:latin typeface="Consolas" panose="020B0609020204030204" pitchFamily="49" charset="0"/>
              </a:rPr>
              <a:t>6            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age </a:t>
            </a:r>
            <a:r>
              <a:rPr lang="en-US" altLang="en-US" sz="41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1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1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30845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Paper based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690544" y="1644016"/>
            <a:ext cx="3396892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Sam</a:t>
            </a:r>
          </a:p>
          <a:p>
            <a:r>
              <a:rPr lang="en-GB" sz="3600" dirty="0"/>
              <a:t>surname:	Wilson</a:t>
            </a:r>
          </a:p>
          <a:p>
            <a:r>
              <a:rPr lang="en-GB" sz="3600" dirty="0"/>
              <a:t>age: 11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4681107" y="1644016"/>
            <a:ext cx="3167021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Kim</a:t>
            </a:r>
          </a:p>
          <a:p>
            <a:r>
              <a:rPr lang="en-GB" sz="3600" dirty="0"/>
              <a:t>surname:	Young</a:t>
            </a:r>
          </a:p>
          <a:p>
            <a:r>
              <a:rPr lang="en-GB" sz="3600" dirty="0"/>
              <a:t>age: 18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5357044" y="4324500"/>
            <a:ext cx="3084755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Sally</a:t>
            </a:r>
          </a:p>
          <a:p>
            <a:r>
              <a:rPr lang="en-GB" sz="3600" dirty="0"/>
              <a:t>surname:	Clark</a:t>
            </a:r>
          </a:p>
          <a:p>
            <a:r>
              <a:rPr lang="en-GB" sz="3600" dirty="0"/>
              <a:t>age: 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8441799" y="1644016"/>
            <a:ext cx="3196709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Peter</a:t>
            </a:r>
          </a:p>
          <a:p>
            <a:r>
              <a:rPr lang="en-GB" sz="3600" dirty="0"/>
              <a:t>surname:	Jones</a:t>
            </a:r>
          </a:p>
          <a:p>
            <a:r>
              <a:rPr lang="en-GB" sz="3600" dirty="0"/>
              <a:t>age: 9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518253" y="4324500"/>
            <a:ext cx="3162854" cy="230832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Pupil Record</a:t>
            </a:r>
            <a:r>
              <a:rPr lang="en-GB" sz="3600" dirty="0"/>
              <a:t> </a:t>
            </a:r>
            <a:endParaRPr lang="en-GB" sz="3600" u="sng" dirty="0"/>
          </a:p>
          <a:p>
            <a:r>
              <a:rPr lang="en-GB" sz="3600" dirty="0"/>
              <a:t>forename: Tom</a:t>
            </a:r>
          </a:p>
          <a:p>
            <a:r>
              <a:rPr lang="en-GB" sz="3600" dirty="0"/>
              <a:t>surname:	Smith</a:t>
            </a:r>
          </a:p>
          <a:p>
            <a:r>
              <a:rPr lang="en-GB" sz="3600" dirty="0"/>
              <a:t>age: 6</a:t>
            </a:r>
          </a:p>
        </p:txBody>
      </p:sp>
    </p:spTree>
    <p:extLst>
      <p:ext uri="{BB962C8B-B14F-4D97-AF65-F5344CB8AC3E}">
        <p14:creationId xmlns:p14="http://schemas.microsoft.com/office/powerpoint/2010/main" val="1490160107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D0BEE-2342-41E9-ADC7-8B1CDA3D11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D00045F-E068-4D3F-A6EB-9B8562941AC4}"/>
              </a:ext>
            </a:extLst>
          </p:cNvPr>
          <p:cNvSpPr txBox="1"/>
          <p:nvPr/>
        </p:nvSpPr>
        <p:spPr>
          <a:xfrm>
            <a:off x="838200" y="1690688"/>
            <a:ext cx="11103429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dirty="0"/>
              <a:t>Write a SQL statement to help Santa</a:t>
            </a:r>
          </a:p>
          <a:p>
            <a:r>
              <a:rPr lang="en-GB" sz="3200" dirty="0"/>
              <a:t>with delivering presents.</a:t>
            </a:r>
          </a:p>
          <a:p>
            <a:endParaRPr lang="en-GB" sz="3200" dirty="0"/>
          </a:p>
          <a:p>
            <a:r>
              <a:rPr lang="en-GB" sz="3200" dirty="0"/>
              <a:t>He wants to know the forename, </a:t>
            </a:r>
          </a:p>
          <a:p>
            <a:r>
              <a:rPr lang="en-GB" sz="3200" dirty="0"/>
              <a:t>surname, and gift ID for everyone </a:t>
            </a:r>
          </a:p>
          <a:p>
            <a:r>
              <a:rPr lang="en-GB" sz="3200" dirty="0"/>
              <a:t>who has been nice this year.</a:t>
            </a:r>
          </a:p>
          <a:p>
            <a:endParaRPr lang="en-GB" sz="3200" dirty="0"/>
          </a:p>
          <a:p>
            <a:r>
              <a:rPr lang="en-GB" sz="3200" dirty="0"/>
              <a:t>He wants to deliver the presents in </a:t>
            </a:r>
          </a:p>
          <a:p>
            <a:r>
              <a:rPr lang="en-GB" sz="3200" dirty="0"/>
              <a:t>reverse order for surnames but alphabetical for forenames.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806E4F47-4AC7-4FE1-8831-8C61AC4BA39E}"/>
              </a:ext>
            </a:extLst>
          </p:cNvPr>
          <p:cNvGrpSpPr/>
          <p:nvPr/>
        </p:nvGrpSpPr>
        <p:grpSpPr>
          <a:xfrm>
            <a:off x="8005767" y="1690688"/>
            <a:ext cx="3348033" cy="2862322"/>
            <a:chOff x="2997509" y="1690688"/>
            <a:chExt cx="3348033" cy="2862322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9578B56-32C7-4DB0-B023-458E8479DA80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C82AEF5-B5EF-4BF9-BB0D-2B5245D13EC2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  <a:endParaRPr lang="en-GB" sz="3600" dirty="0"/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5BD2BA1D-A577-43E9-837C-FB8E6AD7A108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1382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10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750"/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000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000"/>
                            </p:stCondLst>
                            <p:childTnLst>
                              <p:par>
                                <p:cTn id="2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000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2000"/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uiExpand="1" build="p"/>
    </p:bld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Santa's List - 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first, last, </a:t>
            </a:r>
            <a:r>
              <a:rPr lang="en-US" altLang="en-US" sz="4200" dirty="0" err="1">
                <a:solidFill>
                  <a:srgbClr val="000000"/>
                </a:solidFill>
                <a:latin typeface="Consolas" panose="020B0609020204030204" pitchFamily="49" charset="0"/>
              </a:rPr>
              <a:t>gift_id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gift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nice =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endParaRPr lang="en-US" altLang="en-US" sz="4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 last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DESC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200" dirty="0">
                <a:solidFill>
                  <a:srgbClr val="B2B2B2"/>
                </a:solidFill>
                <a:latin typeface="Consolas" panose="020B0609020204030204" pitchFamily="49" charset="0"/>
              </a:rPr>
              <a:t>5     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first </a:t>
            </a:r>
            <a:r>
              <a:rPr lang="en-US" altLang="en-US" sz="4200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br>
              <a:rPr lang="en-US" altLang="en-US" sz="42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200" dirty="0">
              <a:latin typeface="Arial" panose="020B0604020202020204" pitchFamily="34" charset="0"/>
            </a:endParaRPr>
          </a:p>
          <a:p>
            <a:pPr>
              <a:lnSpc>
                <a:spcPct val="120000"/>
              </a:lnSpc>
            </a:pPr>
            <a:endParaRPr lang="en-GB" sz="4200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158795E-4509-49D9-9430-5E3771C3DA3B}"/>
              </a:ext>
            </a:extLst>
          </p:cNvPr>
          <p:cNvGrpSpPr/>
          <p:nvPr/>
        </p:nvGrpSpPr>
        <p:grpSpPr>
          <a:xfrm>
            <a:off x="8005767" y="3449578"/>
            <a:ext cx="3348033" cy="2862322"/>
            <a:chOff x="2997509" y="1690688"/>
            <a:chExt cx="3348033" cy="2862322"/>
          </a:xfrm>
        </p:grpSpPr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1874BD1-A196-48C3-BD84-7782EF92C462}"/>
                </a:ext>
              </a:extLst>
            </p:cNvPr>
            <p:cNvSpPr txBox="1"/>
            <p:nvPr/>
          </p:nvSpPr>
          <p:spPr>
            <a:xfrm>
              <a:off x="2997510" y="1690688"/>
              <a:ext cx="1635704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 err="1"/>
                <a:t>gift_id</a:t>
              </a:r>
              <a:endParaRPr lang="en-GB" sz="3600" dirty="0"/>
            </a:p>
            <a:p>
              <a:r>
                <a:rPr lang="en-GB" sz="3600" dirty="0"/>
                <a:t>first</a:t>
              </a:r>
            </a:p>
            <a:p>
              <a:r>
                <a:rPr lang="en-GB" sz="3600" dirty="0"/>
                <a:t>last</a:t>
              </a:r>
            </a:p>
            <a:p>
              <a:r>
                <a:rPr lang="en-GB" sz="3600" dirty="0"/>
                <a:t>nice</a:t>
              </a: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75E5E1DB-3BA0-4A48-B0F0-F57150E41230}"/>
                </a:ext>
              </a:extLst>
            </p:cNvPr>
            <p:cNvSpPr txBox="1"/>
            <p:nvPr/>
          </p:nvSpPr>
          <p:spPr>
            <a:xfrm>
              <a:off x="4633214" y="1690688"/>
              <a:ext cx="1712328" cy="2862322"/>
            </a:xfrm>
            <a:prstGeom prst="rect">
              <a:avLst/>
            </a:prstGeom>
            <a:solidFill>
              <a:schemeClr val="accent3">
                <a:lumMod val="20000"/>
                <a:lumOff val="80000"/>
              </a:schemeClr>
            </a:solidFill>
            <a:ln>
              <a:solidFill>
                <a:schemeClr val="tx1"/>
              </a:solidFill>
            </a:ln>
          </p:spPr>
          <p:txBody>
            <a:bodyPr wrap="none" rtlCol="0">
              <a:spAutoFit/>
            </a:bodyPr>
            <a:lstStyle/>
            <a:p>
              <a:r>
                <a:rPr lang="en-GB" sz="3600" b="1" dirty="0">
                  <a:highlight>
                    <a:srgbClr val="C0C0C0"/>
                  </a:highlight>
                </a:rPr>
                <a:t>   </a:t>
              </a:r>
            </a:p>
            <a:p>
              <a:r>
                <a:rPr lang="en-GB" sz="3600" dirty="0"/>
                <a:t>number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/>
                <a:t>text</a:t>
              </a:r>
            </a:p>
            <a:p>
              <a:r>
                <a:rPr lang="en-GB" sz="3600" dirty="0" err="1"/>
                <a:t>boolean</a:t>
              </a:r>
              <a:endParaRPr lang="en-GB" sz="3600" dirty="0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7E6EB94D-8327-4A33-9265-A7636A8D791F}"/>
                </a:ext>
              </a:extLst>
            </p:cNvPr>
            <p:cNvSpPr txBox="1"/>
            <p:nvPr/>
          </p:nvSpPr>
          <p:spPr>
            <a:xfrm>
              <a:off x="2997509" y="1690688"/>
              <a:ext cx="3348033" cy="646331"/>
            </a:xfrm>
            <a:prstGeom prst="rect">
              <a:avLst/>
            </a:prstGeom>
            <a:solidFill>
              <a:schemeClr val="bg2">
                <a:lumMod val="90000"/>
              </a:schemeClr>
            </a:solidFill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GB" sz="3600" b="1" dirty="0"/>
                <a:t>gift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1998923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25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Video Games Task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en-GB" sz="4200" dirty="0"/>
              <a:t>Complete the Video Games tasks</a:t>
            </a:r>
          </a:p>
        </p:txBody>
      </p:sp>
    </p:spTree>
    <p:extLst>
      <p:ext uri="{BB962C8B-B14F-4D97-AF65-F5344CB8AC3E}">
        <p14:creationId xmlns:p14="http://schemas.microsoft.com/office/powerpoint/2010/main" val="9270049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FROM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SELECT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960731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25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2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3" grpId="0" uiExpand="1" build="p"/>
      <p:bldP spid="5" grpId="0" build="p"/>
      <p:bldP spid="6" grpId="0" build="p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ABFA4-A27B-8842-C55B-B40658509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SQL Order of Operations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3EACDBF-C51C-4AFD-8F73-B9567322C27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396F45-AB41-5147-8CA1-DD95C04F8120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SELECT field(s)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FROM table(s)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WHERE condition(s)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ORDER BY field(s)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D027DE3-9767-439D-BEAE-0E33D92528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r>
              <a:rPr lang="en-GB" dirty="0"/>
              <a:t>Order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C785971-4016-46B9-923D-AA9FA988605D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/>
              <a:t> 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5258570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1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</p:spTree>
    <p:extLst>
      <p:ext uri="{BB962C8B-B14F-4D97-AF65-F5344CB8AC3E}">
        <p14:creationId xmlns:p14="http://schemas.microsoft.com/office/powerpoint/2010/main" val="756355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2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name, age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pet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"Dog"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FAFFE658-F01D-40A9-823C-07C6E7D9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8163" y="3696966"/>
            <a:ext cx="6936124" cy="29597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75209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 – Task 3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SQL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township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"Rural"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 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"Wild"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ORDER BY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type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4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           name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ASC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Order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48D323D-2129-4A8D-8C9A-44CCED85B4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799" y="3850076"/>
            <a:ext cx="6827897" cy="28795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941010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0" fill="hold">
                            <p:stCondLst>
                              <p:cond delay="3000"/>
                            </p:stCondLst>
                            <p:childTnLst>
                              <p:par>
                                <p:cTn id="2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3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4000"/>
                            </p:stCondLst>
                            <p:childTnLst>
                              <p:par>
                                <p:cTn id="2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0"/>
                            </p:stCondLst>
                            <p:childTnLst>
                              <p:par>
                                <p:cTn id="2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2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Order of Operations</a:t>
            </a:r>
          </a:p>
        </p:txBody>
      </p:sp>
      <p:sp>
        <p:nvSpPr>
          <p:cNvPr id="6" name="SQL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328808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company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sz="2000" dirty="0">
                <a:solidFill>
                  <a:srgbClr val="B2B2B2"/>
                </a:solidFill>
                <a:latin typeface="Consolas" panose="020B0609020204030204" pitchFamily="49" charset="0"/>
              </a:rPr>
              <a:t>2 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  </a:t>
            </a:r>
            <a:r>
              <a:rPr lang="en-US" altLang="en-US" sz="2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 Pet, Insurer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17" name="Pet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01700" y="2767538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Pet</a:t>
            </a:r>
          </a:p>
        </p:txBody>
      </p:sp>
      <p:sp>
        <p:nvSpPr>
          <p:cNvPr id="19" name="Order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7417818" y="494976"/>
            <a:ext cx="2590417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rgbClr val="7030A0"/>
                </a:solidFill>
              </a:rPr>
              <a:t>Order</a:t>
            </a:r>
            <a:r>
              <a:rPr lang="en-GB" sz="2800" dirty="0">
                <a:solidFill>
                  <a:srgbClr val="7030A0"/>
                </a:solidFill>
              </a:rPr>
              <a:t>: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1.  FROM</a:t>
            </a:r>
          </a:p>
          <a:p>
            <a:pPr lvl="1"/>
            <a:r>
              <a:rPr lang="en-GB" sz="2800" dirty="0">
                <a:solidFill>
                  <a:srgbClr val="7030A0"/>
                </a:solidFill>
              </a:rPr>
              <a:t>2.  WHERE</a:t>
            </a:r>
          </a:p>
        </p:txBody>
      </p:sp>
      <p:sp>
        <p:nvSpPr>
          <p:cNvPr id="10" name="From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3251923" y="2420529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FROM</a:t>
            </a:r>
          </a:p>
        </p:txBody>
      </p:sp>
      <p:graphicFrame>
        <p:nvGraphicFramePr>
          <p:cNvPr id="22" name="Pet - Table">
            <a:extLst>
              <a:ext uri="{FF2B5EF4-FFF2-40B4-BE49-F238E27FC236}">
                <a16:creationId xmlns:a16="http://schemas.microsoft.com/office/drawing/2014/main" id="{E1C47C29-B1FD-7991-E626-2F12DC1AFFD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4305052"/>
              </p:ext>
            </p:extLst>
          </p:nvPr>
        </p:nvGraphicFramePr>
        <p:xfrm>
          <a:off x="587423" y="3088606"/>
          <a:ext cx="2152143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2483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5365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803085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</a:tbl>
          </a:graphicData>
        </a:graphic>
      </p:graphicFrame>
      <p:graphicFrame>
        <p:nvGraphicFramePr>
          <p:cNvPr id="23" name="Temp - Table">
            <a:extLst>
              <a:ext uri="{FF2B5EF4-FFF2-40B4-BE49-F238E27FC236}">
                <a16:creationId xmlns:a16="http://schemas.microsoft.com/office/drawing/2014/main" id="{57FE39BF-DC05-E516-87E6-26364C7BBE2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740900"/>
              </p:ext>
            </p:extLst>
          </p:nvPr>
        </p:nvGraphicFramePr>
        <p:xfrm>
          <a:off x="4820545" y="2833037"/>
          <a:ext cx="3107310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485775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  <a:gridCol w="724091">
                  <a:extLst>
                    <a:ext uri="{9D8B030D-6E8A-4147-A177-3AD203B41FA5}">
                      <a16:colId xmlns:a16="http://schemas.microsoft.com/office/drawing/2014/main" val="3431466674"/>
                    </a:ext>
                  </a:extLst>
                </a:gridCol>
                <a:gridCol w="244475">
                  <a:extLst>
                    <a:ext uri="{9D8B030D-6E8A-4147-A177-3AD203B41FA5}">
                      <a16:colId xmlns:a16="http://schemas.microsoft.com/office/drawing/2014/main" val="994748769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type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insurer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Dog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0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Cat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25" name="Select">
            <a:extLst>
              <a:ext uri="{FF2B5EF4-FFF2-40B4-BE49-F238E27FC236}">
                <a16:creationId xmlns:a16="http://schemas.microsoft.com/office/drawing/2014/main" id="{35683CAD-1E2A-EA31-E6BB-C707B14B8F0A}"/>
              </a:ext>
            </a:extLst>
          </p:cNvPr>
          <p:cNvSpPr txBox="1"/>
          <p:nvPr/>
        </p:nvSpPr>
        <p:spPr>
          <a:xfrm>
            <a:off x="5894290" y="1835011"/>
            <a:ext cx="8509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SELECT</a:t>
            </a:r>
          </a:p>
        </p:txBody>
      </p:sp>
      <p:sp>
        <p:nvSpPr>
          <p:cNvPr id="28" name="Output - Arrow">
            <a:extLst>
              <a:ext uri="{FF2B5EF4-FFF2-40B4-BE49-F238E27FC236}">
                <a16:creationId xmlns:a16="http://schemas.microsoft.com/office/drawing/2014/main" id="{27833E17-04CE-E6AD-804B-EB51B8F41239}"/>
              </a:ext>
            </a:extLst>
          </p:cNvPr>
          <p:cNvSpPr/>
          <p:nvPr/>
        </p:nvSpPr>
        <p:spPr>
          <a:xfrm>
            <a:off x="8529428" y="4575835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Name - Column">
            <a:extLst>
              <a:ext uri="{FF2B5EF4-FFF2-40B4-BE49-F238E27FC236}">
                <a16:creationId xmlns:a16="http://schemas.microsoft.com/office/drawing/2014/main" id="{9CFD6623-90F9-8CA0-585A-959ADF79ADE1}"/>
              </a:ext>
            </a:extLst>
          </p:cNvPr>
          <p:cNvSpPr/>
          <p:nvPr/>
        </p:nvSpPr>
        <p:spPr>
          <a:xfrm>
            <a:off x="4795199" y="2770419"/>
            <a:ext cx="720000" cy="3944706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Age - Column">
            <a:extLst>
              <a:ext uri="{FF2B5EF4-FFF2-40B4-BE49-F238E27FC236}">
                <a16:creationId xmlns:a16="http://schemas.microsoft.com/office/drawing/2014/main" id="{F8908677-B9D0-5945-93E8-1112E85882A9}"/>
              </a:ext>
            </a:extLst>
          </p:cNvPr>
          <p:cNvSpPr/>
          <p:nvPr/>
        </p:nvSpPr>
        <p:spPr>
          <a:xfrm>
            <a:off x="6999769" y="2768253"/>
            <a:ext cx="928086" cy="3941211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Select - Arrow">
            <a:extLst>
              <a:ext uri="{FF2B5EF4-FFF2-40B4-BE49-F238E27FC236}">
                <a16:creationId xmlns:a16="http://schemas.microsoft.com/office/drawing/2014/main" id="{44EEC309-5164-E750-8A98-948F7250CF9F}"/>
              </a:ext>
            </a:extLst>
          </p:cNvPr>
          <p:cNvSpPr/>
          <p:nvPr/>
        </p:nvSpPr>
        <p:spPr>
          <a:xfrm>
            <a:off x="149292" y="174380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2" name="Output">
            <a:extLst>
              <a:ext uri="{FF2B5EF4-FFF2-40B4-BE49-F238E27FC236}">
                <a16:creationId xmlns:a16="http://schemas.microsoft.com/office/drawing/2014/main" id="{56038AF1-3FFC-CE48-15B4-04B9F7CE57D9}"/>
              </a:ext>
            </a:extLst>
          </p:cNvPr>
          <p:cNvSpPr txBox="1"/>
          <p:nvPr/>
        </p:nvSpPr>
        <p:spPr>
          <a:xfrm>
            <a:off x="8281623" y="2420529"/>
            <a:ext cx="96017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/>
              <a:t>Output</a:t>
            </a:r>
          </a:p>
        </p:txBody>
      </p:sp>
      <p:sp>
        <p:nvSpPr>
          <p:cNvPr id="35" name="From - Arrow">
            <a:extLst>
              <a:ext uri="{FF2B5EF4-FFF2-40B4-BE49-F238E27FC236}">
                <a16:creationId xmlns:a16="http://schemas.microsoft.com/office/drawing/2014/main" id="{570E26B8-2533-45CC-B630-78104B4BF6E3}"/>
              </a:ext>
            </a:extLst>
          </p:cNvPr>
          <p:cNvSpPr/>
          <p:nvPr/>
        </p:nvSpPr>
        <p:spPr>
          <a:xfrm>
            <a:off x="154554" y="207232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5" name="Name - Arrow">
            <a:extLst>
              <a:ext uri="{FF2B5EF4-FFF2-40B4-BE49-F238E27FC236}">
                <a16:creationId xmlns:a16="http://schemas.microsoft.com/office/drawing/2014/main" id="{74743580-1BBD-44D1-9B4B-3FCD69A573CA}"/>
              </a:ext>
            </a:extLst>
          </p:cNvPr>
          <p:cNvCxnSpPr>
            <a:cxnSpLocks/>
            <a:stCxn id="25" idx="2"/>
            <a:endCxn id="29" idx="0"/>
          </p:cNvCxnSpPr>
          <p:nvPr/>
        </p:nvCxnSpPr>
        <p:spPr>
          <a:xfrm flipH="1">
            <a:off x="5155199" y="2204343"/>
            <a:ext cx="1164571" cy="566076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Age - Arrow">
            <a:extLst>
              <a:ext uri="{FF2B5EF4-FFF2-40B4-BE49-F238E27FC236}">
                <a16:creationId xmlns:a16="http://schemas.microsoft.com/office/drawing/2014/main" id="{4A59694F-BFA9-47E0-AA51-53E4E5936D1D}"/>
              </a:ext>
            </a:extLst>
          </p:cNvPr>
          <p:cNvCxnSpPr>
            <a:cxnSpLocks/>
            <a:stCxn id="25" idx="2"/>
            <a:endCxn id="30" idx="0"/>
          </p:cNvCxnSpPr>
          <p:nvPr/>
        </p:nvCxnSpPr>
        <p:spPr>
          <a:xfrm>
            <a:off x="6319770" y="2204343"/>
            <a:ext cx="1144042" cy="56391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Insurer">
            <a:extLst>
              <a:ext uri="{FF2B5EF4-FFF2-40B4-BE49-F238E27FC236}">
                <a16:creationId xmlns:a16="http://schemas.microsoft.com/office/drawing/2014/main" id="{94BF93ED-DCBC-929A-3978-645514F34654}"/>
              </a:ext>
            </a:extLst>
          </p:cNvPr>
          <p:cNvSpPr txBox="1"/>
          <p:nvPr/>
        </p:nvSpPr>
        <p:spPr>
          <a:xfrm>
            <a:off x="501700" y="4793841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Insurer</a:t>
            </a:r>
          </a:p>
        </p:txBody>
      </p:sp>
      <p:graphicFrame>
        <p:nvGraphicFramePr>
          <p:cNvPr id="3" name="Pet - Insurer">
            <a:extLst>
              <a:ext uri="{FF2B5EF4-FFF2-40B4-BE49-F238E27FC236}">
                <a16:creationId xmlns:a16="http://schemas.microsoft.com/office/drawing/2014/main" id="{DED03D99-A09A-68ED-29D5-FF622C9224C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2856747"/>
              </p:ext>
            </p:extLst>
          </p:nvPr>
        </p:nvGraphicFramePr>
        <p:xfrm>
          <a:off x="587423" y="5114909"/>
          <a:ext cx="1285431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8288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1017143">
                  <a:extLst>
                    <a:ext uri="{9D8B030D-6E8A-4147-A177-3AD203B41FA5}">
                      <a16:colId xmlns:a16="http://schemas.microsoft.com/office/drawing/2014/main" val="32583691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</a:tbl>
          </a:graphicData>
        </a:graphic>
      </p:graphicFrame>
      <p:graphicFrame>
        <p:nvGraphicFramePr>
          <p:cNvPr id="43" name="Output - Table">
            <a:extLst>
              <a:ext uri="{FF2B5EF4-FFF2-40B4-BE49-F238E27FC236}">
                <a16:creationId xmlns:a16="http://schemas.microsoft.com/office/drawing/2014/main" id="{568C7E54-FFF5-6232-653C-F1481651CB4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28893683"/>
              </p:ext>
            </p:extLst>
          </p:nvPr>
        </p:nvGraphicFramePr>
        <p:xfrm>
          <a:off x="9595568" y="2831953"/>
          <a:ext cx="1652969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33616">
                  <a:extLst>
                    <a:ext uri="{9D8B030D-6E8A-4147-A177-3AD203B41FA5}">
                      <a16:colId xmlns:a16="http://schemas.microsoft.com/office/drawing/2014/main" val="2854243258"/>
                    </a:ext>
                  </a:extLst>
                </a:gridCol>
                <a:gridCol w="919353">
                  <a:extLst>
                    <a:ext uri="{9D8B030D-6E8A-4147-A177-3AD203B41FA5}">
                      <a16:colId xmlns:a16="http://schemas.microsoft.com/office/drawing/2014/main" val="2564927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company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555561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847825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498495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Pepper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1617177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1209304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65939302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Cindy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1731471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7782648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0571696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Snowy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142369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None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414714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9 Lives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97674172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  <a:latin typeface="+mn-lt"/>
                        </a:rPr>
                        <a:t>Kitty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 err="1">
                          <a:solidFill>
                            <a:schemeClr val="tx1"/>
                          </a:solidFill>
                          <a:effectLst/>
                          <a:latin typeface="+mn-lt"/>
                          <a:cs typeface="Calibri" panose="020F0502020204030204" pitchFamily="34" charset="0"/>
                        </a:rPr>
                        <a:t>PetSure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+mn-lt"/>
                        <a:cs typeface="Calibri" panose="020F0502020204030204" pitchFamily="34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06725075"/>
                  </a:ext>
                </a:extLst>
              </a:tr>
            </a:tbl>
          </a:graphicData>
        </a:graphic>
      </p:graphicFrame>
      <p:sp>
        <p:nvSpPr>
          <p:cNvPr id="44" name="From - Brace">
            <a:extLst>
              <a:ext uri="{FF2B5EF4-FFF2-40B4-BE49-F238E27FC236}">
                <a16:creationId xmlns:a16="http://schemas.microsoft.com/office/drawing/2014/main" id="{4AB582EA-E161-553B-E130-D03025BDF6D6}"/>
              </a:ext>
            </a:extLst>
          </p:cNvPr>
          <p:cNvSpPr/>
          <p:nvPr/>
        </p:nvSpPr>
        <p:spPr>
          <a:xfrm>
            <a:off x="3443509" y="3460080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Order">
            <a:extLst>
              <a:ext uri="{FF2B5EF4-FFF2-40B4-BE49-F238E27FC236}">
                <a16:creationId xmlns:a16="http://schemas.microsoft.com/office/drawing/2014/main" id="{A84125A0-FE9B-4B5B-4183-B7CDBBEF9D4C}"/>
              </a:ext>
            </a:extLst>
          </p:cNvPr>
          <p:cNvSpPr txBox="1"/>
          <p:nvPr/>
        </p:nvSpPr>
        <p:spPr>
          <a:xfrm>
            <a:off x="3343494" y="3480475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4</a:t>
            </a:r>
            <a:endParaRPr lang="en-GB" sz="2800" dirty="0">
              <a:solidFill>
                <a:srgbClr val="7030A0"/>
              </a:solidFill>
            </a:endParaRPr>
          </a:p>
        </p:txBody>
      </p:sp>
      <p:sp>
        <p:nvSpPr>
          <p:cNvPr id="52" name="Order">
            <a:extLst>
              <a:ext uri="{FF2B5EF4-FFF2-40B4-BE49-F238E27FC236}">
                <a16:creationId xmlns:a16="http://schemas.microsoft.com/office/drawing/2014/main" id="{BCEA5CB0-5749-1A40-A7A8-2A13550A9ECB}"/>
              </a:ext>
            </a:extLst>
          </p:cNvPr>
          <p:cNvSpPr txBox="1"/>
          <p:nvPr/>
        </p:nvSpPr>
        <p:spPr>
          <a:xfrm>
            <a:off x="3351452" y="5429809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3</a:t>
            </a:r>
          </a:p>
        </p:txBody>
      </p:sp>
      <p:sp>
        <p:nvSpPr>
          <p:cNvPr id="53" name="Order">
            <a:extLst>
              <a:ext uri="{FF2B5EF4-FFF2-40B4-BE49-F238E27FC236}">
                <a16:creationId xmlns:a16="http://schemas.microsoft.com/office/drawing/2014/main" id="{92831D18-72D2-C4FA-FD15-A525AFB4E5C5}"/>
              </a:ext>
            </a:extLst>
          </p:cNvPr>
          <p:cNvSpPr txBox="1"/>
          <p:nvPr/>
        </p:nvSpPr>
        <p:spPr>
          <a:xfrm>
            <a:off x="4080831" y="4455287"/>
            <a:ext cx="5583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12</a:t>
            </a:r>
          </a:p>
        </p:txBody>
      </p:sp>
      <p:sp>
        <p:nvSpPr>
          <p:cNvPr id="54" name="Order">
            <a:extLst>
              <a:ext uri="{FF2B5EF4-FFF2-40B4-BE49-F238E27FC236}">
                <a16:creationId xmlns:a16="http://schemas.microsoft.com/office/drawing/2014/main" id="{FF73204C-FADD-6664-F4EE-878B598637DD}"/>
              </a:ext>
            </a:extLst>
          </p:cNvPr>
          <p:cNvSpPr txBox="1"/>
          <p:nvPr/>
        </p:nvSpPr>
        <p:spPr>
          <a:xfrm>
            <a:off x="3352887" y="4451518"/>
            <a:ext cx="39606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2800" b="1" dirty="0">
                <a:solidFill>
                  <a:srgbClr val="7030A0"/>
                </a:solidFill>
              </a:rPr>
              <a:t>×</a:t>
            </a:r>
          </a:p>
        </p:txBody>
      </p:sp>
    </p:spTree>
    <p:extLst>
      <p:ext uri="{BB962C8B-B14F-4D97-AF65-F5344CB8AC3E}">
        <p14:creationId xmlns:p14="http://schemas.microsoft.com/office/powerpoint/2010/main" val="39297499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500"/>
                            </p:stCondLst>
                            <p:childTnLst>
                              <p:par>
                                <p:cTn id="2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1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1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000"/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2000"/>
                            </p:stCondLst>
                            <p:childTnLst>
                              <p:par>
                                <p:cTn id="4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1000"/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7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500"/>
                            </p:stCondLst>
                            <p:childTnLst>
                              <p:par>
                                <p:cTn id="5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6" dur="10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1500"/>
                            </p:stCondLst>
                            <p:childTnLst>
                              <p:par>
                                <p:cTn id="58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5" dur="500"/>
                                        <p:tgtEl>
                                          <p:spTgt spid="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22" presetClass="entr" presetSubtype="8" fill="hold" grpId="0" nodeType="after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9" dur="500"/>
                                        <p:tgtEl>
                                          <p:spTgt spid="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0" fill="hold">
                            <p:stCondLst>
                              <p:cond delay="1000"/>
                            </p:stCondLst>
                            <p:childTnLst>
                              <p:par>
                                <p:cTn id="7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3" dur="500"/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4" fill="hold">
                            <p:stCondLst>
                              <p:cond delay="1500"/>
                            </p:stCondLst>
                            <p:childTnLst>
                              <p:par>
                                <p:cTn id="7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7" dur="500"/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3" fill="hold">
                            <p:stCondLst>
                              <p:cond delay="500"/>
                            </p:stCondLst>
                            <p:childTnLst>
                              <p:par>
                                <p:cTn id="8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6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500"/>
                            </p:stCondLst>
                            <p:childTnLst>
                              <p:par>
                                <p:cTn id="93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>
                            <p:stCondLst>
                              <p:cond delay="1000"/>
                            </p:stCondLst>
                            <p:childTnLst>
                              <p:par>
                                <p:cTn id="97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9" dur="1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4" fill="hold">
                            <p:stCondLst>
                              <p:cond delay="3000"/>
                            </p:stCondLst>
                            <p:childTnLst>
                              <p:par>
                                <p:cTn id="105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7" dur="1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11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3" fill="hold">
                            <p:stCondLst>
                              <p:cond delay="500"/>
                            </p:stCondLst>
                            <p:childTnLst>
                              <p:par>
                                <p:cTn id="1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6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7" fill="hold">
                            <p:stCondLst>
                              <p:cond delay="1000"/>
                            </p:stCondLst>
                            <p:childTnLst>
                              <p:par>
                                <p:cTn id="11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0" dur="10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1" fill="hold">
                            <p:stCondLst>
                              <p:cond delay="2000"/>
                            </p:stCondLst>
                            <p:childTnLst>
                              <p:par>
                                <p:cTn id="12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4" dur="20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uiExpand="1" build="p"/>
      <p:bldP spid="17" grpId="0"/>
      <p:bldP spid="19" grpId="0" uiExpand="1" build="p"/>
      <p:bldP spid="10" grpId="0"/>
      <p:bldP spid="25" grpId="0"/>
      <p:bldP spid="28" grpId="0" animBg="1"/>
      <p:bldP spid="29" grpId="0" animBg="1"/>
      <p:bldP spid="30" grpId="0" animBg="1"/>
      <p:bldP spid="31" grpId="0" animBg="1"/>
      <p:bldP spid="31" grpId="1" animBg="1"/>
      <p:bldP spid="32" grpId="0"/>
      <p:bldP spid="35" grpId="0" animBg="1"/>
      <p:bldP spid="35" grpId="1" animBg="1"/>
      <p:bldP spid="2" grpId="0"/>
      <p:bldP spid="44" grpId="0" animBg="1"/>
      <p:bldP spid="51" grpId="0" uiExpand="1" build="p"/>
      <p:bldP spid="52" grpId="0" uiExpand="1" build="p"/>
      <p:bldP spid="53" grpId="0" uiExpand="1" build="p"/>
      <p:bldP spid="54" grpId="0" uiExpand="1" build="p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52797587"/>
              </p:ext>
            </p:extLst>
          </p:nvPr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09922868"/>
              </p:ext>
            </p:extLst>
          </p:nvPr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9687214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Right Brace 6">
            <a:extLst>
              <a:ext uri="{FF2B5EF4-FFF2-40B4-BE49-F238E27FC236}">
                <a16:creationId xmlns:a16="http://schemas.microsoft.com/office/drawing/2014/main" id="{E522E4EC-A252-8051-515D-454162F41019}"/>
              </a:ext>
            </a:extLst>
          </p:cNvPr>
          <p:cNvSpPr/>
          <p:nvPr/>
        </p:nvSpPr>
        <p:spPr>
          <a:xfrm>
            <a:off x="4411304" y="3152503"/>
            <a:ext cx="594061" cy="2495550"/>
          </a:xfrm>
          <a:prstGeom prst="rightBrace">
            <a:avLst>
              <a:gd name="adj1" fmla="val 56609"/>
              <a:gd name="adj2" fmla="val 50000"/>
            </a:avLst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3AD3B43-E6AB-275B-AFCD-09A1FDEC62F7}"/>
              </a:ext>
            </a:extLst>
          </p:cNvPr>
          <p:cNvSpPr/>
          <p:nvPr/>
        </p:nvSpPr>
        <p:spPr>
          <a:xfrm>
            <a:off x="5210174" y="2481803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8278FD7-E5C9-A484-3936-752A2AC5E815}"/>
              </a:ext>
            </a:extLst>
          </p:cNvPr>
          <p:cNvSpPr/>
          <p:nvPr/>
        </p:nvSpPr>
        <p:spPr>
          <a:xfrm>
            <a:off x="619125" y="3130162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B80E3BC-6D45-90BC-5798-77A70E23EF5B}"/>
              </a:ext>
            </a:extLst>
          </p:cNvPr>
          <p:cNvSpPr/>
          <p:nvPr/>
        </p:nvSpPr>
        <p:spPr>
          <a:xfrm>
            <a:off x="619123" y="5664688"/>
            <a:ext cx="3587370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61BF2BD-1ECC-7FE0-20EA-17965C043EAD}"/>
              </a:ext>
            </a:extLst>
          </p:cNvPr>
          <p:cNvSpPr/>
          <p:nvPr/>
        </p:nvSpPr>
        <p:spPr>
          <a:xfrm>
            <a:off x="619123" y="5986570"/>
            <a:ext cx="3587370" cy="29424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76B38F0-5296-D0C7-7002-B9162DAA88DE}"/>
              </a:ext>
            </a:extLst>
          </p:cNvPr>
          <p:cNvSpPr/>
          <p:nvPr/>
        </p:nvSpPr>
        <p:spPr>
          <a:xfrm>
            <a:off x="619123" y="5349487"/>
            <a:ext cx="3587370" cy="294244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AB6C2FE-A92E-0089-7BCF-915F8368FF19}"/>
              </a:ext>
            </a:extLst>
          </p:cNvPr>
          <p:cNvSpPr/>
          <p:nvPr/>
        </p:nvSpPr>
        <p:spPr>
          <a:xfrm>
            <a:off x="8124826" y="2481803"/>
            <a:ext cx="3817366" cy="262890"/>
          </a:xfrm>
          <a:prstGeom prst="rect">
            <a:avLst/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F55FD949-F804-33E8-5976-0CC945D11C11}"/>
              </a:ext>
            </a:extLst>
          </p:cNvPr>
          <p:cNvSpPr/>
          <p:nvPr/>
        </p:nvSpPr>
        <p:spPr>
          <a:xfrm>
            <a:off x="8124826" y="2803011"/>
            <a:ext cx="3817366" cy="294244"/>
          </a:xfrm>
          <a:prstGeom prst="rect">
            <a:avLst/>
          </a:prstGeom>
          <a:noFill/>
          <a:ln w="28575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8E44AAF-82EF-636B-2416-A984414620AD}"/>
              </a:ext>
            </a:extLst>
          </p:cNvPr>
          <p:cNvSpPr/>
          <p:nvPr/>
        </p:nvSpPr>
        <p:spPr>
          <a:xfrm>
            <a:off x="8124826" y="3141187"/>
            <a:ext cx="3817366" cy="273794"/>
          </a:xfrm>
          <a:prstGeom prst="rect">
            <a:avLst/>
          </a:prstGeom>
          <a:noFill/>
          <a:ln w="28575">
            <a:solidFill>
              <a:srgbClr val="7030A0"/>
            </a:solidFill>
            <a:prstDash val="lgDashDot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39027E70-266E-C921-B96A-180149336170}"/>
              </a:ext>
            </a:extLst>
          </p:cNvPr>
          <p:cNvSpPr txBox="1"/>
          <p:nvPr/>
        </p:nvSpPr>
        <p:spPr>
          <a:xfrm>
            <a:off x="5741417" y="427741"/>
            <a:ext cx="620077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Every row of second table joined to every row of first table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A65FDB-F7C3-285A-74EA-D11733D2C28E}"/>
              </a:ext>
            </a:extLst>
          </p:cNvPr>
          <p:cNvSpPr/>
          <p:nvPr/>
        </p:nvSpPr>
        <p:spPr>
          <a:xfrm>
            <a:off x="619123" y="3756360"/>
            <a:ext cx="2854834" cy="29883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490DDA6-8DF9-C005-30B9-53B1B1461596}"/>
              </a:ext>
            </a:extLst>
          </p:cNvPr>
          <p:cNvSpPr/>
          <p:nvPr/>
        </p:nvSpPr>
        <p:spPr>
          <a:xfrm>
            <a:off x="5204129" y="4417379"/>
            <a:ext cx="2914652" cy="933178"/>
          </a:xfrm>
          <a:prstGeom prst="rect">
            <a:avLst/>
          </a:prstGeom>
          <a:noFill/>
          <a:ln w="28575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269837FC-7069-F1D9-E16A-87AF1D4A80CD}"/>
              </a:ext>
            </a:extLst>
          </p:cNvPr>
          <p:cNvSpPr/>
          <p:nvPr/>
        </p:nvSpPr>
        <p:spPr>
          <a:xfrm>
            <a:off x="154556" y="2038163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C0A24A5-7704-6A36-CD80-4ED2C2F64BD2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19487434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500"/>
                            </p:stCondLst>
                            <p:childTnLst>
                              <p:par>
                                <p:cTn id="18" presetID="22" presetClass="entr" presetSubtype="1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5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4" dur="3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20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1000"/>
                            </p:stCondLst>
                            <p:childTnLst>
                              <p:par>
                                <p:cTn id="5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8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3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4" fill="hold">
                            <p:stCondLst>
                              <p:cond delay="1000"/>
                            </p:stCondLst>
                            <p:childTnLst>
                              <p:par>
                                <p:cTn id="65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8" fill="hold">
                      <p:stCondLst>
                        <p:cond delay="indefinite"/>
                      </p:stCondLst>
                      <p:childTnLst>
                        <p:par>
                          <p:cTn id="69" fill="hold">
                            <p:stCondLst>
                              <p:cond delay="0"/>
                            </p:stCondLst>
                            <p:childTnLst>
                              <p:par>
                                <p:cTn id="7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2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3" fill="hold">
                            <p:stCondLst>
                              <p:cond delay="1000"/>
                            </p:stCondLst>
                            <p:childTnLst>
                              <p:par>
                                <p:cTn id="7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6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7" fill="hold">
                            <p:stCondLst>
                              <p:cond delay="2000"/>
                            </p:stCondLst>
                            <p:childTnLst>
                              <p:par>
                                <p:cTn id="78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0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1" fill="hold">
                            <p:stCondLst>
                              <p:cond delay="3000"/>
                            </p:stCondLst>
                            <p:childTnLst>
                              <p:par>
                                <p:cTn id="8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5" fill="hold">
                      <p:stCondLst>
                        <p:cond delay="indefinite"/>
                      </p:stCondLst>
                      <p:childTnLst>
                        <p:par>
                          <p:cTn id="86" fill="hold">
                            <p:stCondLst>
                              <p:cond delay="0"/>
                            </p:stCondLst>
                            <p:childTnLst>
                              <p:par>
                                <p:cTn id="87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89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0" fill="hold">
                            <p:stCondLst>
                              <p:cond delay="1000"/>
                            </p:stCondLst>
                            <p:childTnLst>
                              <p:par>
                                <p:cTn id="9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93" dur="10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7" grpId="0" animBg="1"/>
      <p:bldP spid="8" grpId="0" animBg="1"/>
      <p:bldP spid="9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7" grpId="0"/>
      <p:bldP spid="18" grpId="0"/>
      <p:bldP spid="19" grpId="0"/>
      <p:bldP spid="20" grpId="0" animBg="1"/>
      <p:bldP spid="21" grpId="0" animBg="1"/>
      <p:bldP spid="27" grpId="0" animBg="1"/>
      <p:bldP spid="10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76279344"/>
              </p:ext>
            </p:extLst>
          </p:nvPr>
        </p:nvGraphicFramePr>
        <p:xfrm>
          <a:off x="838200" y="2757168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  <p:sp>
        <p:nvSpPr>
          <p:cNvPr id="4" name="Rectangle: Rounded Corners 9">
            <a:extLst>
              <a:ext uri="{FF2B5EF4-FFF2-40B4-BE49-F238E27FC236}">
                <a16:creationId xmlns:a16="http://schemas.microsoft.com/office/drawing/2014/main" id="{5D773087-09BD-45AD-89A6-29025E9351DE}"/>
              </a:ext>
            </a:extLst>
          </p:cNvPr>
          <p:cNvSpPr/>
          <p:nvPr/>
        </p:nvSpPr>
        <p:spPr>
          <a:xfrm>
            <a:off x="838200" y="4486590"/>
            <a:ext cx="6451600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6" name="Callout: Bent Line with No Border 4">
            <a:extLst>
              <a:ext uri="{FF2B5EF4-FFF2-40B4-BE49-F238E27FC236}">
                <a16:creationId xmlns:a16="http://schemas.microsoft.com/office/drawing/2014/main" id="{924404A3-ED4C-4699-9CA9-EFEB23F51AA9}"/>
              </a:ext>
            </a:extLst>
          </p:cNvPr>
          <p:cNvSpPr/>
          <p:nvPr/>
        </p:nvSpPr>
        <p:spPr>
          <a:xfrm>
            <a:off x="8382635" y="4525642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record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A295CC-8959-7191-3AFD-BD54D14A7EC9}"/>
              </a:ext>
            </a:extLst>
          </p:cNvPr>
          <p:cNvSpPr txBox="1"/>
          <p:nvPr/>
        </p:nvSpPr>
        <p:spPr>
          <a:xfrm>
            <a:off x="838200" y="1559731"/>
            <a:ext cx="36193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Data stored in tables</a:t>
            </a:r>
          </a:p>
        </p:txBody>
      </p:sp>
      <p:sp>
        <p:nvSpPr>
          <p:cNvPr id="7" name="Rectangle: Rounded Corners 9">
            <a:extLst>
              <a:ext uri="{FF2B5EF4-FFF2-40B4-BE49-F238E27FC236}">
                <a16:creationId xmlns:a16="http://schemas.microsoft.com/office/drawing/2014/main" id="{EBD85118-3121-322A-A785-D7E5BC3C6DDB}"/>
              </a:ext>
            </a:extLst>
          </p:cNvPr>
          <p:cNvSpPr/>
          <p:nvPr/>
        </p:nvSpPr>
        <p:spPr>
          <a:xfrm>
            <a:off x="5428891" y="2757168"/>
            <a:ext cx="1805796" cy="565785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Callout: Bent Line with No Border 4">
            <a:extLst>
              <a:ext uri="{FF2B5EF4-FFF2-40B4-BE49-F238E27FC236}">
                <a16:creationId xmlns:a16="http://schemas.microsoft.com/office/drawing/2014/main" id="{B9255652-7499-91E1-0752-F0DD357DD42C}"/>
              </a:ext>
            </a:extLst>
          </p:cNvPr>
          <p:cNvSpPr/>
          <p:nvPr/>
        </p:nvSpPr>
        <p:spPr>
          <a:xfrm>
            <a:off x="8382635" y="2811781"/>
            <a:ext cx="2379980" cy="487680"/>
          </a:xfrm>
          <a:prstGeom prst="callout2">
            <a:avLst>
              <a:gd name="adj1" fmla="val 52750"/>
              <a:gd name="adj2" fmla="val -2245"/>
              <a:gd name="adj3" fmla="val 53715"/>
              <a:gd name="adj4" fmla="val -18969"/>
              <a:gd name="adj5" fmla="val 53496"/>
              <a:gd name="adj6" fmla="val -38935"/>
            </a:avLst>
          </a:prstGeom>
          <a:noFill/>
          <a:ln w="38100">
            <a:solidFill>
              <a:srgbClr val="FF0000"/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A field</a:t>
            </a:r>
          </a:p>
        </p:txBody>
      </p:sp>
    </p:spTree>
    <p:extLst>
      <p:ext uri="{BB962C8B-B14F-4D97-AF65-F5344CB8AC3E}">
        <p14:creationId xmlns:p14="http://schemas.microsoft.com/office/powerpoint/2010/main" val="38776287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12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500"/>
                            </p:stCondLst>
                            <p:childTnLst>
                              <p:par>
                                <p:cTn id="14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6" presetClass="entr" presetSubtype="37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outVertical)">
                                      <p:cBhvr>
                                        <p:cTn id="2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500"/>
                            </p:stCondLst>
                            <p:childTnLst>
                              <p:par>
                                <p:cTn id="2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3" grpId="0"/>
      <p:bldP spid="7" grpId="0" animBg="1"/>
      <p:bldP spid="8" grpId="0" animBg="1"/>
    </p:bld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DC68C19-351A-3231-597F-BFCBD4B88260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781028"/>
          <a:ext cx="2854834" cy="16192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2523559592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1403983340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1499656012"/>
                    </a:ext>
                  </a:extLst>
                </a:gridCol>
                <a:gridCol w="524955">
                  <a:extLst>
                    <a:ext uri="{9D8B030D-6E8A-4147-A177-3AD203B41FA5}">
                      <a16:colId xmlns:a16="http://schemas.microsoft.com/office/drawing/2014/main" val="597331328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name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role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age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9246209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696120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327181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399336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27345491"/>
                  </a:ext>
                </a:extLst>
              </a:tr>
            </a:tbl>
          </a:graphicData>
        </a:graphic>
      </p:graphicFrame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06073312-7797-7B0B-4431-5CE3C3EE5C84}"/>
              </a:ext>
            </a:extLst>
          </p:cNvPr>
          <p:cNvGraphicFramePr>
            <a:graphicFrameLocks noGrp="1"/>
          </p:cNvGraphicFramePr>
          <p:nvPr/>
        </p:nvGraphicFramePr>
        <p:xfrm>
          <a:off x="619124" y="5000353"/>
          <a:ext cx="3587370" cy="1295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838">
                  <a:extLst>
                    <a:ext uri="{9D8B030D-6E8A-4147-A177-3AD203B41FA5}">
                      <a16:colId xmlns:a16="http://schemas.microsoft.com/office/drawing/2014/main" val="3256478413"/>
                    </a:ext>
                  </a:extLst>
                </a:gridCol>
                <a:gridCol w="821881">
                  <a:extLst>
                    <a:ext uri="{9D8B030D-6E8A-4147-A177-3AD203B41FA5}">
                      <a16:colId xmlns:a16="http://schemas.microsoft.com/office/drawing/2014/main" val="1068228606"/>
                    </a:ext>
                  </a:extLst>
                </a:gridCol>
                <a:gridCol w="1343025">
                  <a:extLst>
                    <a:ext uri="{9D8B030D-6E8A-4147-A177-3AD203B41FA5}">
                      <a16:colId xmlns:a16="http://schemas.microsoft.com/office/drawing/2014/main" val="4251197381"/>
                    </a:ext>
                  </a:extLst>
                </a:gridCol>
                <a:gridCol w="1071626">
                  <a:extLst>
                    <a:ext uri="{9D8B030D-6E8A-4147-A177-3AD203B41FA5}">
                      <a16:colId xmlns:a16="http://schemas.microsoft.com/office/drawing/2014/main" val="420384420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id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laptop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date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rgbClr val="F0F0F0"/>
                          </a:solidFill>
                          <a:effectLst/>
                        </a:rPr>
                        <a:t>returned</a:t>
                      </a:r>
                      <a:endParaRPr lang="en-GB" sz="2000" b="0" i="0" dirty="0">
                        <a:solidFill>
                          <a:srgbClr val="F0F0F0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3325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7501462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4042568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483234437"/>
                  </a:ext>
                </a:extLst>
              </a:tr>
            </a:tbl>
          </a:graphicData>
        </a:graphic>
      </p:graphicFrame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678614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7697A85-FE4A-5F49-87D3-DF60452AD532}"/>
              </a:ext>
            </a:extLst>
          </p:cNvPr>
          <p:cNvSpPr txBox="1"/>
          <p:nvPr/>
        </p:nvSpPr>
        <p:spPr>
          <a:xfrm>
            <a:off x="533400" y="2481943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Employee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BBBEDEE-6D85-8C2C-E803-4AAFF578343C}"/>
              </a:ext>
            </a:extLst>
          </p:cNvPr>
          <p:cNvSpPr txBox="1"/>
          <p:nvPr/>
        </p:nvSpPr>
        <p:spPr>
          <a:xfrm>
            <a:off x="533399" y="4679165"/>
            <a:ext cx="15335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Table: Borrow</a:t>
            </a:r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27447668-FB30-E0E5-4E84-12B3C9B657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27758103"/>
              </p:ext>
            </p:extLst>
          </p:nvPr>
        </p:nvGraphicFramePr>
        <p:xfrm>
          <a:off x="5210175" y="2142906"/>
          <a:ext cx="6732017" cy="421005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38150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758825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220216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438150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996950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20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20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20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2" name="TextBox 21">
            <a:extLst>
              <a:ext uri="{FF2B5EF4-FFF2-40B4-BE49-F238E27FC236}">
                <a16:creationId xmlns:a16="http://schemas.microsoft.com/office/drawing/2014/main" id="{8895A3E1-1C55-D20F-DDA5-44F6094135B5}"/>
              </a:ext>
            </a:extLst>
          </p:cNvPr>
          <p:cNvSpPr txBox="1"/>
          <p:nvPr/>
        </p:nvSpPr>
        <p:spPr>
          <a:xfrm>
            <a:off x="5176783" y="1821620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3647186911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43855138"/>
              </p:ext>
            </p:extLst>
          </p:nvPr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90F4DF6-E7A4-CBE6-D903-C75335FCD200}"/>
              </a:ext>
            </a:extLst>
          </p:cNvPr>
          <p:cNvSpPr/>
          <p:nvPr/>
        </p:nvSpPr>
        <p:spPr>
          <a:xfrm>
            <a:off x="981074" y="2571750"/>
            <a:ext cx="685801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7A9C272-90E2-BA4B-0ADD-9FC307D3AF2B}"/>
              </a:ext>
            </a:extLst>
          </p:cNvPr>
          <p:cNvSpPr/>
          <p:nvPr/>
        </p:nvSpPr>
        <p:spPr>
          <a:xfrm>
            <a:off x="3705225" y="2571750"/>
            <a:ext cx="876299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E4C874C-FA9C-72F1-4CA9-4252CCD1ADA6}"/>
              </a:ext>
            </a:extLst>
          </p:cNvPr>
          <p:cNvSpPr/>
          <p:nvPr/>
        </p:nvSpPr>
        <p:spPr>
          <a:xfrm>
            <a:off x="5800726" y="2571750"/>
            <a:ext cx="1171387" cy="397192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61176529"/>
              </p:ext>
            </p:extLst>
          </p:nvPr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5" name="TextBox 24">
            <a:extLst>
              <a:ext uri="{FF2B5EF4-FFF2-40B4-BE49-F238E27FC236}">
                <a16:creationId xmlns:a16="http://schemas.microsoft.com/office/drawing/2014/main" id="{F074091D-8FDF-1D11-17A5-9546B6B5C002}"/>
              </a:ext>
            </a:extLst>
          </p:cNvPr>
          <p:cNvSpPr txBox="1"/>
          <p:nvPr/>
        </p:nvSpPr>
        <p:spPr>
          <a:xfrm>
            <a:off x="6972113" y="1645944"/>
            <a:ext cx="447890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The result is nonsense!</a:t>
            </a:r>
          </a:p>
        </p:txBody>
      </p:sp>
      <p:sp>
        <p:nvSpPr>
          <p:cNvPr id="26" name="Right Arrow 9">
            <a:extLst>
              <a:ext uri="{FF2B5EF4-FFF2-40B4-BE49-F238E27FC236}">
                <a16:creationId xmlns:a16="http://schemas.microsoft.com/office/drawing/2014/main" id="{D1EEC889-7AC3-F152-2534-77ACED8825D6}"/>
              </a:ext>
            </a:extLst>
          </p:cNvPr>
          <p:cNvSpPr/>
          <p:nvPr/>
        </p:nvSpPr>
        <p:spPr>
          <a:xfrm>
            <a:off x="7093967" y="4153602"/>
            <a:ext cx="1406147" cy="88442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Right Arrow 9">
            <a:extLst>
              <a:ext uri="{FF2B5EF4-FFF2-40B4-BE49-F238E27FC236}">
                <a16:creationId xmlns:a16="http://schemas.microsoft.com/office/drawing/2014/main" id="{C4EDE313-8EE8-417B-7F36-0143AC0D1F5D}"/>
              </a:ext>
            </a:extLst>
          </p:cNvPr>
          <p:cNvSpPr/>
          <p:nvPr/>
        </p:nvSpPr>
        <p:spPr>
          <a:xfrm>
            <a:off x="154558" y="1510744"/>
            <a:ext cx="464567" cy="264039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8564632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000"/>
                            </p:stCondLst>
                            <p:childTnLst>
                              <p:par>
                                <p:cTn id="14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6" dur="2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7" fill="hold">
                            <p:stCondLst>
                              <p:cond delay="4000"/>
                            </p:stCondLst>
                            <p:childTnLst>
                              <p:par>
                                <p:cTn id="18" presetID="22" presetClass="entr" presetSubtype="1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0" dur="2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0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1000"/>
                            </p:stCondLst>
                            <p:childTnLst>
                              <p:par>
                                <p:cTn id="27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9" dur="2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2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22" grpId="0" animBg="1"/>
      <p:bldP spid="23" grpId="0" animBg="1"/>
      <p:bldP spid="25" grpId="0"/>
      <p:bldP spid="26" grpId="0" animBg="1"/>
      <p:bldP spid="27" grpId="0" animBg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8C76DEA-F650-51AB-7EE7-9B3064808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Joining Two Tables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AE10826-EEB4-463C-A5D4-C6E96E00A12F}"/>
              </a:ext>
            </a:extLst>
          </p:cNvPr>
          <p:cNvGraphicFramePr>
            <a:graphicFrameLocks noGrp="1"/>
          </p:cNvGraphicFramePr>
          <p:nvPr/>
        </p:nvGraphicFramePr>
        <p:xfrm>
          <a:off x="619125" y="2653393"/>
          <a:ext cx="6352988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5288">
                  <a:extLst>
                    <a:ext uri="{9D8B030D-6E8A-4147-A177-3AD203B41FA5}">
                      <a16:colId xmlns:a16="http://schemas.microsoft.com/office/drawing/2014/main" val="2118093387"/>
                    </a:ext>
                  </a:extLst>
                </a:gridCol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1101535">
                  <a:extLst>
                    <a:ext uri="{9D8B030D-6E8A-4147-A177-3AD203B41FA5}">
                      <a16:colId xmlns:a16="http://schemas.microsoft.com/office/drawing/2014/main" val="817480638"/>
                    </a:ext>
                  </a:extLst>
                </a:gridCol>
                <a:gridCol w="520700">
                  <a:extLst>
                    <a:ext uri="{9D8B030D-6E8A-4147-A177-3AD203B41FA5}">
                      <a16:colId xmlns:a16="http://schemas.microsoft.com/office/drawing/2014/main" val="3492903121"/>
                    </a:ext>
                  </a:extLst>
                </a:gridCol>
                <a:gridCol w="395288">
                  <a:extLst>
                    <a:ext uri="{9D8B030D-6E8A-4147-A177-3AD203B41FA5}">
                      <a16:colId xmlns:a16="http://schemas.microsoft.com/office/drawing/2014/main" val="2638527360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211263">
                  <a:extLst>
                    <a:ext uri="{9D8B030D-6E8A-4147-A177-3AD203B41FA5}">
                      <a16:colId xmlns:a16="http://schemas.microsoft.com/office/drawing/2014/main" val="3683807378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role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age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id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date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34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Tester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26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Designer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35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2023-10-01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2023-11-30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Developer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24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2023-12-21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6" name="Rectangle 1">
            <a:extLst>
              <a:ext uri="{FF2B5EF4-FFF2-40B4-BE49-F238E27FC236}">
                <a16:creationId xmlns:a16="http://schemas.microsoft.com/office/drawing/2014/main" id="{C460184D-D803-F499-E82E-972FB39F92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9125" y="1461662"/>
            <a:ext cx="4557658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1 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SELECT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altLang="en-US" sz="2000" dirty="0">
                <a:solidFill>
                  <a:srgbClr val="000000"/>
                </a:solidFill>
                <a:latin typeface="Consolas" panose="020B0609020204030204" pitchFamily="49" charset="0"/>
              </a:rPr>
              <a:t>name, laptop, returned</a:t>
            </a: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B2B2B2"/>
                </a:solidFill>
                <a:effectLst/>
                <a:latin typeface="Consolas" panose="020B0609020204030204" pitchFamily="49" charset="0"/>
              </a:rPr>
              <a:t>2 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A71D5D"/>
                </a:solidFill>
                <a:effectLst/>
                <a:latin typeface="Consolas" panose="020B0609020204030204" pitchFamily="49" charset="0"/>
              </a:rPr>
              <a:t>FROM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Employee, Borrow;</a:t>
            </a:r>
            <a:endParaRPr kumimoji="0" lang="en-US" altLang="en-US" sz="3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B01AC9AA-1E76-2F56-E08D-D0481FC0E9C7}"/>
              </a:ext>
            </a:extLst>
          </p:cNvPr>
          <p:cNvGraphicFramePr>
            <a:graphicFrameLocks noGrp="1"/>
          </p:cNvGraphicFramePr>
          <p:nvPr/>
        </p:nvGraphicFramePr>
        <p:xfrm>
          <a:off x="8624886" y="2653393"/>
          <a:ext cx="2728914" cy="381381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4213">
                  <a:extLst>
                    <a:ext uri="{9D8B030D-6E8A-4147-A177-3AD203B41FA5}">
                      <a16:colId xmlns:a16="http://schemas.microsoft.com/office/drawing/2014/main" val="2785336854"/>
                    </a:ext>
                  </a:extLst>
                </a:gridCol>
                <a:gridCol w="896938">
                  <a:extLst>
                    <a:ext uri="{9D8B030D-6E8A-4147-A177-3AD203B41FA5}">
                      <a16:colId xmlns:a16="http://schemas.microsoft.com/office/drawing/2014/main" val="2033619082"/>
                    </a:ext>
                  </a:extLst>
                </a:gridCol>
                <a:gridCol w="1147763">
                  <a:extLst>
                    <a:ext uri="{9D8B030D-6E8A-4147-A177-3AD203B41FA5}">
                      <a16:colId xmlns:a16="http://schemas.microsoft.com/office/drawing/2014/main" val="299162349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name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laptop</a:t>
                      </a: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returned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32567993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0681497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2639068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Annie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6670105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7487307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54022973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Chris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109389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62655012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00164376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Dan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77272346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TRUE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5523861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>
                          <a:solidFill>
                            <a:schemeClr val="tx1"/>
                          </a:solidFill>
                          <a:effectLst/>
                        </a:rPr>
                        <a:t>1</a:t>
                      </a:r>
                      <a:endParaRPr lang="en-GB" sz="1800" b="0" i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5725495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Erin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dirty="0">
                          <a:solidFill>
                            <a:schemeClr val="tx1"/>
                          </a:solidFill>
                          <a:effectLst/>
                        </a:rPr>
                        <a:t>3</a:t>
                      </a:r>
                      <a:endParaRPr lang="en-GB" sz="1800" b="0" i="0" dirty="0">
                        <a:solidFill>
                          <a:schemeClr val="tx1"/>
                        </a:solidFill>
                        <a:effectLst/>
                        <a:latin typeface="Consolas" panose="020B0609020204030204" pitchFamily="49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n-GB" sz="1800" b="0" i="0" dirty="0">
                          <a:solidFill>
                            <a:schemeClr val="tx1"/>
                          </a:solidFill>
                          <a:effectLst/>
                          <a:latin typeface="Consolas" panose="020B0609020204030204" pitchFamily="49" charset="0"/>
                        </a:rPr>
                        <a:t>FALSE</a:t>
                      </a: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92569320"/>
                  </a:ext>
                </a:extLst>
              </a:tr>
            </a:tbl>
          </a:graphicData>
        </a:graphic>
      </p:graphicFrame>
      <p:sp>
        <p:nvSpPr>
          <p:cNvPr id="2" name="TextBox 1">
            <a:extLst>
              <a:ext uri="{FF2B5EF4-FFF2-40B4-BE49-F238E27FC236}">
                <a16:creationId xmlns:a16="http://schemas.microsoft.com/office/drawing/2014/main" id="{C803A09E-15AD-D7A7-D9C3-CF1FF6E7DDBC}"/>
              </a:ext>
            </a:extLst>
          </p:cNvPr>
          <p:cNvSpPr txBox="1"/>
          <p:nvPr/>
        </p:nvSpPr>
        <p:spPr>
          <a:xfrm>
            <a:off x="545552" y="2256136"/>
            <a:ext cx="17716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Combined data</a:t>
            </a:r>
          </a:p>
        </p:txBody>
      </p:sp>
    </p:spTree>
    <p:extLst>
      <p:ext uri="{BB962C8B-B14F-4D97-AF65-F5344CB8AC3E}">
        <p14:creationId xmlns:p14="http://schemas.microsoft.com/office/powerpoint/2010/main" val="2672743132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</a:t>
            </a:r>
            <a:r>
              <a:rPr lang="en-GB" dirty="0" err="1"/>
              <a:t>equi</a:t>
            </a:r>
            <a:r>
              <a:rPr lang="en-GB" dirty="0"/>
              <a:t>-joins between tables</a:t>
            </a:r>
          </a:p>
        </p:txBody>
      </p:sp>
    </p:spTree>
    <p:extLst>
      <p:ext uri="{BB962C8B-B14F-4D97-AF65-F5344CB8AC3E}">
        <p14:creationId xmlns:p14="http://schemas.microsoft.com/office/powerpoint/2010/main" val="332691785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531722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>
                <a:solidFill>
                  <a:srgbClr val="7030A0"/>
                </a:solidFill>
              </a:rPr>
              <a:t>Primary Key: </a:t>
            </a:r>
            <a:r>
              <a:rPr lang="en-GB" sz="3600" u="sng" dirty="0">
                <a:solidFill>
                  <a:srgbClr val="7030A0"/>
                </a:solidFill>
              </a:rPr>
              <a:t>underlined</a:t>
            </a:r>
          </a:p>
          <a:p>
            <a:r>
              <a:rPr lang="en-GB" sz="3600" dirty="0">
                <a:solidFill>
                  <a:srgbClr val="7030A0"/>
                </a:solidFill>
              </a:rPr>
              <a:t>Foreign Key: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3496813" y="2625725"/>
            <a:ext cx="3678218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5F704C70-63DD-5CD2-81E0-68A28F00CDBA}"/>
              </a:ext>
            </a:extLst>
          </p:cNvPr>
          <p:cNvSpPr txBox="1"/>
          <p:nvPr/>
        </p:nvSpPr>
        <p:spPr>
          <a:xfrm>
            <a:off x="3817300" y="3412198"/>
            <a:ext cx="3037242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One taxi makes</a:t>
            </a: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many journeys</a:t>
            </a:r>
          </a:p>
        </p:txBody>
      </p:sp>
    </p:spTree>
    <p:extLst>
      <p:ext uri="{BB962C8B-B14F-4D97-AF65-F5344CB8AC3E}">
        <p14:creationId xmlns:p14="http://schemas.microsoft.com/office/powerpoint/2010/main" val="4766905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>
                            <p:stCondLst>
                              <p:cond delay="1500"/>
                            </p:stCondLst>
                            <p:childTnLst>
                              <p:par>
                                <p:cTn id="2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1500"/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  <p:bldP spid="2" grpId="0" uiExpand="1" build="p"/>
    </p:bld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1250938" y="1720840"/>
            <a:ext cx="2245874" cy="341632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taxi</a:t>
            </a:r>
          </a:p>
          <a:p>
            <a:r>
              <a:rPr lang="en-GB" sz="3600" u="sng" dirty="0" err="1"/>
              <a:t>taxi_id</a:t>
            </a:r>
            <a:endParaRPr lang="en-GB" sz="3600" u="sng" dirty="0"/>
          </a:p>
          <a:p>
            <a:r>
              <a:rPr lang="en-GB" sz="3600" dirty="0" err="1"/>
              <a:t>taxi_reg</a:t>
            </a:r>
            <a:endParaRPr lang="en-GB" sz="3600" dirty="0"/>
          </a:p>
          <a:p>
            <a:r>
              <a:rPr lang="en-GB" sz="3600" dirty="0"/>
              <a:t>make</a:t>
            </a:r>
          </a:p>
          <a:p>
            <a:r>
              <a:rPr lang="en-GB" sz="3600" dirty="0"/>
              <a:t>model</a:t>
            </a:r>
          </a:p>
          <a:p>
            <a:r>
              <a:rPr lang="en-GB" sz="3600" dirty="0"/>
              <a:t>colour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10183" cy="4524315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journey</a:t>
            </a:r>
          </a:p>
          <a:p>
            <a:r>
              <a:rPr lang="en-GB" sz="3600" u="sng" dirty="0" err="1"/>
              <a:t>journey_id</a:t>
            </a:r>
            <a:endParaRPr lang="en-GB" sz="3600" u="sng" dirty="0"/>
          </a:p>
          <a:p>
            <a:r>
              <a:rPr lang="en-GB" sz="3600" dirty="0" err="1"/>
              <a:t>taxi_id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pick_up_date</a:t>
            </a:r>
            <a:endParaRPr lang="en-GB" sz="3600" dirty="0"/>
          </a:p>
          <a:p>
            <a:r>
              <a:rPr lang="en-GB" sz="3600" dirty="0" err="1"/>
              <a:t>pick_up_time</a:t>
            </a:r>
            <a:endParaRPr lang="en-GB" sz="3600" dirty="0"/>
          </a:p>
          <a:p>
            <a:r>
              <a:rPr lang="en-GB" sz="3600" dirty="0"/>
              <a:t>pax</a:t>
            </a:r>
          </a:p>
          <a:p>
            <a:r>
              <a:rPr lang="en-GB" sz="3600" dirty="0" err="1"/>
              <a:t>pick_up</a:t>
            </a:r>
            <a:endParaRPr lang="en-GB" sz="3600" dirty="0"/>
          </a:p>
          <a:p>
            <a:r>
              <a:rPr lang="en-GB" sz="3600" dirty="0" err="1"/>
              <a:t>drop_off</a:t>
            </a:r>
            <a:endParaRPr lang="en-GB" sz="3600" dirty="0"/>
          </a:p>
        </p:txBody>
      </p:sp>
    </p:spTree>
    <p:extLst>
      <p:ext uri="{BB962C8B-B14F-4D97-AF65-F5344CB8AC3E}">
        <p14:creationId xmlns:p14="http://schemas.microsoft.com/office/powerpoint/2010/main" val="19420210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Entity: address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5058073"/>
              </p:ext>
            </p:extLst>
          </p:nvPr>
        </p:nvGraphicFramePr>
        <p:xfrm>
          <a:off x="838200" y="1825625"/>
          <a:ext cx="10407650" cy="4053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35200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90170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83820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09700">
                  <a:extLst>
                    <a:ext uri="{9D8B030D-6E8A-4147-A177-3AD203B41FA5}">
                      <a16:colId xmlns:a16="http://schemas.microsoft.com/office/drawing/2014/main" val="2971574360"/>
                    </a:ext>
                  </a:extLst>
                </a:gridCol>
                <a:gridCol w="3498850">
                  <a:extLst>
                    <a:ext uri="{9D8B030D-6E8A-4147-A177-3AD203B41FA5}">
                      <a16:colId xmlns:a16="http://schemas.microsoft.com/office/drawing/2014/main" val="251543128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Attribute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Key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Size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 err="1"/>
                        <a:t>Req'd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Validation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address_id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pupil_id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number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Exists in pupil table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 err="1"/>
                        <a:t>first_line</a:t>
                      </a:r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town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12372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postcode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34812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15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3200" dirty="0"/>
                        <a:t>text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GB" sz="3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3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45813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347659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 </a:t>
            </a:r>
            <a:r>
              <a:rPr lang="en-GB" sz="3600" u="sng" dirty="0"/>
              <a:t>underlined</a:t>
            </a:r>
          </a:p>
          <a:p>
            <a:r>
              <a:rPr lang="en-GB" sz="3600" dirty="0"/>
              <a:t>FK suffixed with *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EA523B19-3371-47B4-882A-6F1A2FFF861B}"/>
              </a:ext>
            </a:extLst>
          </p:cNvPr>
          <p:cNvGrpSpPr/>
          <p:nvPr/>
        </p:nvGrpSpPr>
        <p:grpSpPr>
          <a:xfrm>
            <a:off x="4706633" y="2625725"/>
            <a:ext cx="2468397" cy="726923"/>
            <a:chOff x="4706633" y="2625725"/>
            <a:chExt cx="2468397" cy="726923"/>
          </a:xfrm>
        </p:grpSpPr>
        <p:cxnSp>
          <p:nvCxnSpPr>
            <p:cNvPr id="9" name="Connector: Elbow 8">
              <a:extLst>
                <a:ext uri="{FF2B5EF4-FFF2-40B4-BE49-F238E27FC236}">
                  <a16:creationId xmlns:a16="http://schemas.microsoft.com/office/drawing/2014/main" id="{DE6C70CF-28C5-4A35-AB1C-6B47F69960AF}"/>
                </a:ext>
              </a:extLst>
            </p:cNvPr>
            <p:cNvCxnSpPr>
              <a:cxnSpLocks/>
            </p:cNvCxnSpPr>
            <p:nvPr/>
          </p:nvCxnSpPr>
          <p:spPr>
            <a:xfrm>
              <a:off x="4706633" y="2625725"/>
              <a:ext cx="2468397" cy="555625"/>
            </a:xfrm>
            <a:prstGeom prst="bentConnector3">
              <a:avLst>
                <a:gd name="adj1" fmla="val 50000"/>
              </a:avLst>
            </a:prstGeom>
            <a:ln w="571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EE39CD5-A3E2-4C6B-B6C6-44406F130310}"/>
                </a:ext>
              </a:extLst>
            </p:cNvPr>
            <p:cNvCxnSpPr/>
            <p:nvPr/>
          </p:nvCxnSpPr>
          <p:spPr>
            <a:xfrm flipV="1">
              <a:off x="6856731" y="2992649"/>
              <a:ext cx="318299" cy="188701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0C1BDB88-072E-4894-8A83-315D54A757D4}"/>
                </a:ext>
              </a:extLst>
            </p:cNvPr>
            <p:cNvCxnSpPr/>
            <p:nvPr/>
          </p:nvCxnSpPr>
          <p:spPr>
            <a:xfrm>
              <a:off x="6856731" y="3181350"/>
              <a:ext cx="318299" cy="171298"/>
            </a:xfrm>
            <a:prstGeom prst="line">
              <a:avLst/>
            </a:prstGeom>
            <a:ln w="3810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795813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uiExpand="1" build="p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2630251-0176-4E08-9A40-5821ACD194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Relationship – Two Entities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E8D577D-F9B0-4C26-95CB-954FFDF61DBD}"/>
              </a:ext>
            </a:extLst>
          </p:cNvPr>
          <p:cNvSpPr txBox="1"/>
          <p:nvPr/>
        </p:nvSpPr>
        <p:spPr>
          <a:xfrm>
            <a:off x="2197100" y="1720840"/>
            <a:ext cx="2509533" cy="2862322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pupil</a:t>
            </a:r>
          </a:p>
          <a:p>
            <a:r>
              <a:rPr lang="en-GB" sz="3600" u="sng" dirty="0" err="1"/>
              <a:t>pupil_id</a:t>
            </a:r>
            <a:endParaRPr lang="en-GB" sz="3600" u="sng" dirty="0"/>
          </a:p>
          <a:p>
            <a:r>
              <a:rPr lang="en-GB" sz="3600" dirty="0" err="1"/>
              <a:t>first_name</a:t>
            </a:r>
            <a:endParaRPr lang="en-GB" sz="3600" dirty="0"/>
          </a:p>
          <a:p>
            <a:r>
              <a:rPr lang="en-GB" sz="3600" dirty="0" err="1"/>
              <a:t>last_name</a:t>
            </a:r>
            <a:endParaRPr lang="en-GB" sz="3600" dirty="0"/>
          </a:p>
          <a:p>
            <a:r>
              <a:rPr lang="en-GB" sz="3600" dirty="0"/>
              <a:t>age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6B8E8D6-C037-4571-B1CB-E4BD14A48ED7}"/>
              </a:ext>
            </a:extLst>
          </p:cNvPr>
          <p:cNvSpPr txBox="1"/>
          <p:nvPr/>
        </p:nvSpPr>
        <p:spPr>
          <a:xfrm>
            <a:off x="7175030" y="1690688"/>
            <a:ext cx="3020507" cy="3970318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GB" sz="3600" b="1" dirty="0">
                <a:highlight>
                  <a:srgbClr val="C0C0C0"/>
                </a:highlight>
              </a:rPr>
              <a:t>Entity: address</a:t>
            </a:r>
          </a:p>
          <a:p>
            <a:r>
              <a:rPr lang="en-GB" sz="3600" u="sng" dirty="0" err="1"/>
              <a:t>address_id</a:t>
            </a:r>
            <a:endParaRPr lang="en-GB" sz="3600" u="sng" dirty="0"/>
          </a:p>
          <a:p>
            <a:r>
              <a:rPr lang="en-GB" sz="3600" dirty="0" err="1"/>
              <a:t>pupil_id</a:t>
            </a:r>
            <a:r>
              <a:rPr lang="en-GB" sz="3600" dirty="0"/>
              <a:t>*</a:t>
            </a:r>
          </a:p>
          <a:p>
            <a:r>
              <a:rPr lang="en-GB" sz="3600" dirty="0" err="1"/>
              <a:t>first_line</a:t>
            </a:r>
            <a:endParaRPr lang="en-GB" sz="3600" dirty="0"/>
          </a:p>
          <a:p>
            <a:r>
              <a:rPr lang="en-GB" sz="3600" dirty="0"/>
              <a:t>town</a:t>
            </a:r>
          </a:p>
          <a:p>
            <a:r>
              <a:rPr lang="en-GB" sz="3600" dirty="0"/>
              <a:t>postcode</a:t>
            </a:r>
          </a:p>
          <a:p>
            <a:r>
              <a:rPr lang="en-GB" sz="3600" dirty="0"/>
              <a:t>phone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63E3461-DC5D-48CF-AE13-69B629EAA16E}"/>
              </a:ext>
            </a:extLst>
          </p:cNvPr>
          <p:cNvSpPr txBox="1"/>
          <p:nvPr/>
        </p:nvSpPr>
        <p:spPr>
          <a:xfrm>
            <a:off x="838200" y="5429398"/>
            <a:ext cx="663964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600" dirty="0"/>
              <a:t>PK</a:t>
            </a:r>
          </a:p>
          <a:p>
            <a:r>
              <a:rPr lang="en-GB" sz="3600" dirty="0"/>
              <a:t>FK</a:t>
            </a:r>
          </a:p>
        </p:txBody>
      </p:sp>
    </p:spTree>
    <p:extLst>
      <p:ext uri="{BB962C8B-B14F-4D97-AF65-F5344CB8AC3E}">
        <p14:creationId xmlns:p14="http://schemas.microsoft.com/office/powerpoint/2010/main" val="2428575276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656431" y="3728567"/>
            <a:ext cx="2677259" cy="1206699"/>
            <a:chOff x="3298091" y="3860323"/>
            <a:chExt cx="2962851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298091" y="4543802"/>
              <a:ext cx="2962851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7033044" y="3728566"/>
            <a:ext cx="2596298" cy="1206700"/>
            <a:chOff x="3298090" y="3860322"/>
            <a:chExt cx="2977820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298090" y="4543802"/>
              <a:ext cx="297782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AEA6DA72-342C-5C4F-0234-290FC2ACD1BE}"/>
              </a:ext>
            </a:extLst>
          </p:cNvPr>
          <p:cNvSpPr/>
          <p:nvPr/>
        </p:nvSpPr>
        <p:spPr>
          <a:xfrm>
            <a:off x="8566849" y="1359674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36243"/>
              <a:gd name="adj6" fmla="val -4753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Multiple tables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1CBB54-C918-447C-DDC3-F9CB8966BB63}"/>
              </a:ext>
            </a:extLst>
          </p:cNvPr>
          <p:cNvSpPr txBox="1"/>
          <p:nvPr/>
        </p:nvSpPr>
        <p:spPr>
          <a:xfrm>
            <a:off x="1330931" y="5916286"/>
            <a:ext cx="953017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  <p:sp>
        <p:nvSpPr>
          <p:cNvPr id="10" name="Callout: Bent Line with No Border 9">
            <a:extLst>
              <a:ext uri="{FF2B5EF4-FFF2-40B4-BE49-F238E27FC236}">
                <a16:creationId xmlns:a16="http://schemas.microsoft.com/office/drawing/2014/main" id="{D1AA1584-D545-5444-4C4E-8DDF02C0FBDD}"/>
              </a:ext>
            </a:extLst>
          </p:cNvPr>
          <p:cNvSpPr/>
          <p:nvPr/>
        </p:nvSpPr>
        <p:spPr>
          <a:xfrm>
            <a:off x="8922866" y="5314321"/>
            <a:ext cx="2596296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32545"/>
              <a:gd name="adj5" fmla="val 101325"/>
              <a:gd name="adj6" fmla="val -32619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Dot, no spaces</a:t>
            </a:r>
          </a:p>
        </p:txBody>
      </p:sp>
    </p:spTree>
    <p:extLst>
      <p:ext uri="{BB962C8B-B14F-4D97-AF65-F5344CB8AC3E}">
        <p14:creationId xmlns:p14="http://schemas.microsoft.com/office/powerpoint/2010/main" val="9550296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30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 animBg="1"/>
      <p:bldP spid="5" grpId="0" build="p"/>
      <p:bldP spid="10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Records – Electronic</a:t>
            </a:r>
          </a:p>
        </p:txBody>
      </p:sp>
      <p:graphicFrame>
        <p:nvGraphicFramePr>
          <p:cNvPr id="5" name="Table 5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838200" y="2191383"/>
          <a:ext cx="6451600" cy="3474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9776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2148840">
                  <a:extLst>
                    <a:ext uri="{9D8B030D-6E8A-4147-A177-3AD203B41FA5}">
                      <a16:colId xmlns:a16="http://schemas.microsoft.com/office/drawing/2014/main" val="315362434"/>
                    </a:ext>
                  </a:extLst>
                </a:gridCol>
                <a:gridCol w="190500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Age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Tom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Smith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Peter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Jones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9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Sally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Clark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Sam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Wilson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Kim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 algn="l"/>
                      <a:r>
                        <a:rPr lang="en-GB" sz="3200" dirty="0"/>
                        <a:t>Young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1"/>
                      <a:r>
                        <a:rPr lang="en-GB" sz="3200" dirty="0"/>
                        <a:t>18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823307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399832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Generic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table1, table2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table1.PK = table2.FK;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FB4FAF-1ED0-1A8F-7F29-6C7FB17CB6B3}"/>
              </a:ext>
            </a:extLst>
          </p:cNvPr>
          <p:cNvSpPr txBox="1"/>
          <p:nvPr/>
        </p:nvSpPr>
        <p:spPr>
          <a:xfrm>
            <a:off x="1330930" y="5916286"/>
            <a:ext cx="953017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FF0000"/>
                </a:solidFill>
              </a:rPr>
              <a:t>Field name qualified: </a:t>
            </a:r>
            <a:r>
              <a:rPr lang="en-GB" sz="3600" dirty="0" err="1">
                <a:latin typeface="Consolas" panose="020B0609020204030204" pitchFamily="49" charset="0"/>
              </a:rPr>
              <a:t>table_name.field_name</a:t>
            </a:r>
            <a:endParaRPr lang="en-GB" sz="36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0722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2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4F41D77-4B53-4FF3-9C09-6CD60C13ACB3}"/>
              </a:ext>
            </a:extLst>
          </p:cNvPr>
          <p:cNvGrpSpPr/>
          <p:nvPr/>
        </p:nvGrpSpPr>
        <p:grpSpPr>
          <a:xfrm>
            <a:off x="3085399" y="3631081"/>
            <a:ext cx="3091008" cy="1206699"/>
            <a:chOff x="3298092" y="3860323"/>
            <a:chExt cx="2962850" cy="1206699"/>
          </a:xfrm>
        </p:grpSpPr>
        <p:sp>
          <p:nvSpPr>
            <p:cNvPr id="7" name="Right Brace 6">
              <a:extLst>
                <a:ext uri="{FF2B5EF4-FFF2-40B4-BE49-F238E27FC236}">
                  <a16:creationId xmlns:a16="http://schemas.microsoft.com/office/drawing/2014/main" id="{16CB1B13-8FA4-4529-93F3-B363F5B19B18}"/>
                </a:ext>
              </a:extLst>
            </p:cNvPr>
            <p:cNvSpPr/>
            <p:nvPr/>
          </p:nvSpPr>
          <p:spPr>
            <a:xfrm rot="5400000">
              <a:off x="4437776" y="2720639"/>
              <a:ext cx="683481" cy="2962850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A5A4A7A0-95E7-4433-A585-4126E53B4B2E}"/>
                </a:ext>
              </a:extLst>
            </p:cNvPr>
            <p:cNvSpPr txBox="1"/>
            <p:nvPr/>
          </p:nvSpPr>
          <p:spPr>
            <a:xfrm>
              <a:off x="3737084" y="4543802"/>
              <a:ext cx="20974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Primary Key</a:t>
              </a:r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85CAE0F8-4356-48B6-B0EE-7E399F8401F6}"/>
              </a:ext>
            </a:extLst>
          </p:cNvPr>
          <p:cNvGrpSpPr/>
          <p:nvPr/>
        </p:nvGrpSpPr>
        <p:grpSpPr>
          <a:xfrm>
            <a:off x="6914205" y="3631082"/>
            <a:ext cx="3778104" cy="1206700"/>
            <a:chOff x="3298092" y="3860322"/>
            <a:chExt cx="2977818" cy="1206700"/>
          </a:xfrm>
        </p:grpSpPr>
        <p:sp>
          <p:nvSpPr>
            <p:cNvPr id="11" name="Right Brace 10">
              <a:extLst>
                <a:ext uri="{FF2B5EF4-FFF2-40B4-BE49-F238E27FC236}">
                  <a16:creationId xmlns:a16="http://schemas.microsoft.com/office/drawing/2014/main" id="{8941768D-BBE6-4409-9B4F-6C95FBFA3CDB}"/>
                </a:ext>
              </a:extLst>
            </p:cNvPr>
            <p:cNvSpPr/>
            <p:nvPr/>
          </p:nvSpPr>
          <p:spPr>
            <a:xfrm rot="5400000">
              <a:off x="4445261" y="2713153"/>
              <a:ext cx="683479" cy="2977818"/>
            </a:xfrm>
            <a:prstGeom prst="rightBrace">
              <a:avLst>
                <a:gd name="adj1" fmla="val 0"/>
                <a:gd name="adj2" fmla="val 50000"/>
              </a:avLst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5F253C26-1DA4-45E1-8342-2A519A925C27}"/>
                </a:ext>
              </a:extLst>
            </p:cNvPr>
            <p:cNvSpPr txBox="1"/>
            <p:nvPr/>
          </p:nvSpPr>
          <p:spPr>
            <a:xfrm>
              <a:off x="3792877" y="4543802"/>
              <a:ext cx="200849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2800" b="1" dirty="0">
                  <a:solidFill>
                    <a:srgbClr val="7030A0"/>
                  </a:solidFill>
                </a:rPr>
                <a:t>Foreign Key</a:t>
              </a:r>
            </a:p>
          </p:txBody>
        </p:sp>
      </p:grpSp>
      <p:sp>
        <p:nvSpPr>
          <p:cNvPr id="13" name="Callout: Bent Line with No Border 12">
            <a:extLst>
              <a:ext uri="{FF2B5EF4-FFF2-40B4-BE49-F238E27FC236}">
                <a16:creationId xmlns:a16="http://schemas.microsoft.com/office/drawing/2014/main" id="{0929D270-263B-40FE-B047-5F7676BBB754}"/>
              </a:ext>
            </a:extLst>
          </p:cNvPr>
          <p:cNvSpPr/>
          <p:nvPr/>
        </p:nvSpPr>
        <p:spPr>
          <a:xfrm>
            <a:off x="4754976" y="5107071"/>
            <a:ext cx="543324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13566"/>
              <a:gd name="adj5" fmla="val 109858"/>
              <a:gd name="adj6" fmla="val -1347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triangle" w="lg" len="lg"/>
            <a:tailEnd type="non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name in more than one table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54965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 animBg="1"/>
      <p:bldP spid="14" grpId="0" build="p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Equi</a:t>
            </a:r>
            <a:r>
              <a:rPr lang="en-GB" dirty="0"/>
              <a:t>-join -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3737" y="1888113"/>
            <a:ext cx="11226800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SELECT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taxi_reg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pick_up_date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, pax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taxi, journey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36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36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taxi.taxi_id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3600" dirty="0" err="1">
                <a:solidFill>
                  <a:srgbClr val="000000"/>
                </a:solidFill>
                <a:latin typeface="Consolas" panose="020B0609020204030204" pitchFamily="49" charset="0"/>
              </a:rPr>
              <a:t>journey.taxi_id</a:t>
            </a:r>
            <a:r>
              <a:rPr lang="en-US" altLang="en-US" sz="36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400" dirty="0">
              <a:latin typeface="Arial" panose="020B0604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539449" y="5916286"/>
            <a:ext cx="111131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 err="1">
                <a:latin typeface="Consolas" panose="020B0609020204030204" pitchFamily="49" charset="0"/>
              </a:rPr>
              <a:t>taxi_id</a:t>
            </a:r>
            <a:r>
              <a:rPr lang="en-GB" sz="3600" dirty="0">
                <a:latin typeface="Consolas" panose="020B0609020204030204" pitchFamily="49" charset="0"/>
              </a:rPr>
              <a:t> </a:t>
            </a:r>
            <a:r>
              <a:rPr lang="en-GB" sz="3600" dirty="0"/>
              <a:t>is ambiguous, so qualified with the table names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631497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4" grpId="0" build="p"/>
    </p:bld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insert operations</a:t>
            </a:r>
          </a:p>
        </p:txBody>
      </p:sp>
    </p:spTree>
    <p:extLst>
      <p:ext uri="{BB962C8B-B14F-4D97-AF65-F5344CB8AC3E}">
        <p14:creationId xmlns:p14="http://schemas.microsoft.com/office/powerpoint/2010/main" val="4178387525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8070157" y="1091740"/>
            <a:ext cx="125857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03172"/>
              <a:gd name="adj6" fmla="val -98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612824" y="4047157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3088"/>
              <a:gd name="adj6" fmla="val 136956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table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03618"/>
            <a:ext cx="807496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PK and 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22611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2500"/>
                            </p:stCondLst>
                            <p:childTnLst>
                              <p:par>
                                <p:cTn id="1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1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</p:bld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All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922000" cy="435133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"Tom"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"Fox"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     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"2000-10-23"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FALSE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54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78413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53320" y="836127"/>
            <a:ext cx="1280160" cy="862642"/>
          </a:xfrm>
          <a:prstGeom prst="callout2">
            <a:avLst>
              <a:gd name="adj1" fmla="val 52750"/>
              <a:gd name="adj2" fmla="val -2245"/>
              <a:gd name="adj3" fmla="val 52979"/>
              <a:gd name="adj4" fmla="val -49644"/>
              <a:gd name="adj5" fmla="val 124372"/>
              <a:gd name="adj6" fmla="val -6323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Fields</a:t>
            </a:r>
          </a:p>
        </p:txBody>
      </p:sp>
      <p:sp>
        <p:nvSpPr>
          <p:cNvPr id="7" name="Callout: Bent Line with No Border 8">
            <a:extLst>
              <a:ext uri="{FF2B5EF4-FFF2-40B4-BE49-F238E27FC236}">
                <a16:creationId xmlns:a16="http://schemas.microsoft.com/office/drawing/2014/main" id="{412E8916-E1C6-455C-96C6-1411BB246ADC}"/>
              </a:ext>
            </a:extLst>
          </p:cNvPr>
          <p:cNvSpPr/>
          <p:nvPr/>
        </p:nvSpPr>
        <p:spPr>
          <a:xfrm>
            <a:off x="1553558" y="3441700"/>
            <a:ext cx="3291840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All validation rules must be met</a:t>
            </a:r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8289174" y="3583592"/>
            <a:ext cx="332232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rgbClr val="FF0000"/>
                </a:solidFill>
              </a:rPr>
              <a:t>Same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number of fields and values</a:t>
            </a:r>
          </a:p>
        </p:txBody>
      </p:sp>
    </p:spTree>
    <p:extLst>
      <p:ext uri="{BB962C8B-B14F-4D97-AF65-F5344CB8AC3E}">
        <p14:creationId xmlns:p14="http://schemas.microsoft.com/office/powerpoint/2010/main" val="10833836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animBg="1"/>
      <p:bldP spid="8" grpId="0" build="p"/>
      <p:bldP spid="9" grpId="0"/>
    </p:bld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 table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(field1, field2)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(value1, value2);</a:t>
            </a: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2058516" y="4918858"/>
            <a:ext cx="807496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endParaRPr lang="en-GB" sz="3600" dirty="0"/>
          </a:p>
          <a:p>
            <a:pPr algn="ctr"/>
            <a:endParaRPr lang="en-GB" sz="24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/>
              <a:t>If a validation rule fails, no data is inserted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45127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8" grpId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  <p:sp>
        <p:nvSpPr>
          <p:cNvPr id="5" name="Callout: Bent Line with No Border 8">
            <a:extLst>
              <a:ext uri="{FF2B5EF4-FFF2-40B4-BE49-F238E27FC236}">
                <a16:creationId xmlns:a16="http://schemas.microsoft.com/office/drawing/2014/main" id="{44FEFF9E-B37B-D61A-0BB0-4A87C663B88F}"/>
              </a:ext>
            </a:extLst>
          </p:cNvPr>
          <p:cNvSpPr/>
          <p:nvPr/>
        </p:nvSpPr>
        <p:spPr>
          <a:xfrm>
            <a:off x="1244600" y="3429000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32513"/>
              <a:gd name="adj6" fmla="val 13485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Values in field order</a:t>
            </a:r>
          </a:p>
        </p:txBody>
      </p:sp>
      <p:sp>
        <p:nvSpPr>
          <p:cNvPr id="6" name="Callout: Bent Line with No Border 8">
            <a:extLst>
              <a:ext uri="{FF2B5EF4-FFF2-40B4-BE49-F238E27FC236}">
                <a16:creationId xmlns:a16="http://schemas.microsoft.com/office/drawing/2014/main" id="{8C82E73A-9351-440B-AD5A-91B4FA5E208F}"/>
              </a:ext>
            </a:extLst>
          </p:cNvPr>
          <p:cNvSpPr/>
          <p:nvPr/>
        </p:nvSpPr>
        <p:spPr>
          <a:xfrm>
            <a:off x="5046748" y="4280215"/>
            <a:ext cx="3156298" cy="862642"/>
          </a:xfrm>
          <a:prstGeom prst="callout2">
            <a:avLst>
              <a:gd name="adj1" fmla="val 48750"/>
              <a:gd name="adj2" fmla="val 104056"/>
              <a:gd name="adj3" fmla="val 49417"/>
              <a:gd name="adj4" fmla="val 129889"/>
              <a:gd name="adj5" fmla="val -203291"/>
              <a:gd name="adj6" fmla="val 143703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r>
              <a:rPr lang="en-GB" sz="2800" b="1" dirty="0">
                <a:solidFill>
                  <a:srgbClr val="7030A0"/>
                </a:solidFill>
              </a:rPr>
              <a:t>Fields – any order</a:t>
            </a:r>
          </a:p>
        </p:txBody>
      </p:sp>
    </p:spTree>
    <p:extLst>
      <p:ext uri="{BB962C8B-B14F-4D97-AF65-F5344CB8AC3E}">
        <p14:creationId xmlns:p14="http://schemas.microsoft.com/office/powerpoint/2010/main" val="31736197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  <p:bldP spid="6" grpId="0" animBg="1"/>
    </p:bld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Add Data – Specified fields –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773294" cy="4351338"/>
          </a:xfrm>
        </p:spPr>
        <p:txBody>
          <a:bodyPr>
            <a:normAutofit/>
          </a:bodyPr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INSERT INTO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datatypes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nice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 err="1">
                <a:solidFill>
                  <a:srgbClr val="0086B3"/>
                </a:solidFill>
                <a:latin typeface="Consolas" panose="020B0609020204030204" pitchFamily="49" charset="0"/>
              </a:rPr>
              <a:t>rowID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0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VALUES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altLang="en-US" sz="4000" dirty="0">
                <a:solidFill>
                  <a:srgbClr val="A71D5D"/>
                </a:solidFill>
                <a:latin typeface="Consolas" panose="020B0609020204030204" pitchFamily="49" charset="0"/>
              </a:rPr>
              <a:t>TRUE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altLang="en-US" sz="4000" dirty="0">
                <a:solidFill>
                  <a:srgbClr val="0086B3"/>
                </a:solidFill>
                <a:latin typeface="Consolas" panose="020B0609020204030204" pitchFamily="49" charset="0"/>
              </a:rPr>
              <a:t>1001</a:t>
            </a:r>
            <a: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  <a:br>
              <a:rPr lang="en-US" altLang="en-US" sz="40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endParaRPr lang="en-US" altLang="en-US" sz="4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89395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8866C-D163-466F-886D-CDF1E69610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Relational Database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838200" y="1559731"/>
            <a:ext cx="591482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Each table holds data on one topic</a:t>
            </a:r>
          </a:p>
        </p:txBody>
      </p:sp>
      <p:graphicFrame>
        <p:nvGraphicFramePr>
          <p:cNvPr id="14" name="Dept table">
            <a:extLst>
              <a:ext uri="{FF2B5EF4-FFF2-40B4-BE49-F238E27FC236}">
                <a16:creationId xmlns:a16="http://schemas.microsoft.com/office/drawing/2014/main" id="{844D8AF2-45F4-4D3A-A16B-FDE72F88C3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2165251"/>
              </p:ext>
            </p:extLst>
          </p:nvPr>
        </p:nvGraphicFramePr>
        <p:xfrm>
          <a:off x="7669848" y="2742570"/>
          <a:ext cx="3683952" cy="177765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9408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  <a:gridCol w="1440180">
                  <a:extLst>
                    <a:ext uri="{9D8B030D-6E8A-4147-A177-3AD203B41FA5}">
                      <a16:colId xmlns:a16="http://schemas.microsoft.com/office/drawing/2014/main" val="4013636719"/>
                    </a:ext>
                  </a:extLst>
                </a:gridCol>
                <a:gridCol w="1349692">
                  <a:extLst>
                    <a:ext uri="{9D8B030D-6E8A-4147-A177-3AD203B41FA5}">
                      <a16:colId xmlns:a16="http://schemas.microsoft.com/office/drawing/2014/main" val="3467447067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Phone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ICT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English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sp>
        <p:nvSpPr>
          <p:cNvPr id="9" name="TextBox 8">
            <a:extLst>
              <a:ext uri="{FF2B5EF4-FFF2-40B4-BE49-F238E27FC236}">
                <a16:creationId xmlns:a16="http://schemas.microsoft.com/office/drawing/2014/main" id="{B935E981-B7C6-4BDF-ADC2-EFF2B075D3D8}"/>
              </a:ext>
            </a:extLst>
          </p:cNvPr>
          <p:cNvSpPr txBox="1"/>
          <p:nvPr/>
        </p:nvSpPr>
        <p:spPr>
          <a:xfrm>
            <a:off x="7911428" y="5405820"/>
            <a:ext cx="290021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>
                <a:solidFill>
                  <a:srgbClr val="7030A0"/>
                </a:solidFill>
              </a:rPr>
              <a:t>Data links tables</a:t>
            </a:r>
          </a:p>
        </p:txBody>
      </p:sp>
      <p:graphicFrame>
        <p:nvGraphicFramePr>
          <p:cNvPr id="5" name="Staff table">
            <a:extLst>
              <a:ext uri="{FF2B5EF4-FFF2-40B4-BE49-F238E27FC236}">
                <a16:creationId xmlns:a16="http://schemas.microsoft.com/office/drawing/2014/main" id="{38A8414E-6490-4AD8-90BD-DF0216F61C6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24133580"/>
              </p:ext>
            </p:extLst>
          </p:nvPr>
        </p:nvGraphicFramePr>
        <p:xfrm>
          <a:off x="838200" y="2742570"/>
          <a:ext cx="5951220" cy="355531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8492">
                  <a:extLst>
                    <a:ext uri="{9D8B030D-6E8A-4147-A177-3AD203B41FA5}">
                      <a16:colId xmlns:a16="http://schemas.microsoft.com/office/drawing/2014/main" val="1632358923"/>
                    </a:ext>
                  </a:extLst>
                </a:gridCol>
                <a:gridCol w="1973580">
                  <a:extLst>
                    <a:ext uri="{9D8B030D-6E8A-4147-A177-3AD203B41FA5}">
                      <a16:colId xmlns:a16="http://schemas.microsoft.com/office/drawing/2014/main" val="3505833113"/>
                    </a:ext>
                  </a:extLst>
                </a:gridCol>
                <a:gridCol w="1791018">
                  <a:extLst>
                    <a:ext uri="{9D8B030D-6E8A-4147-A177-3AD203B41FA5}">
                      <a16:colId xmlns:a16="http://schemas.microsoft.com/office/drawing/2014/main" val="3401749839"/>
                    </a:ext>
                  </a:extLst>
                </a:gridCol>
                <a:gridCol w="1548130">
                  <a:extLst>
                    <a:ext uri="{9D8B030D-6E8A-4147-A177-3AD203B41FA5}">
                      <a16:colId xmlns:a16="http://schemas.microsoft.com/office/drawing/2014/main" val="415971381"/>
                    </a:ext>
                  </a:extLst>
                </a:gridCol>
              </a:tblGrid>
              <a:tr h="592552"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Forename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Surname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GB" sz="3200" dirty="0"/>
                        <a:t>Dept ID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5961567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Colin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Arthur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776565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Laura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Brown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24661129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Stephen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MacLeod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5493841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Scott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Sinclair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7565366"/>
                  </a:ext>
                </a:extLst>
              </a:tr>
              <a:tr h="592552"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Michelle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 algn="l"/>
                      <a:r>
                        <a:rPr lang="en-GB" sz="3200" dirty="0"/>
                        <a:t>Wie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vl="0"/>
                      <a:r>
                        <a:rPr lang="en-GB" sz="3200" dirty="0"/>
                        <a:t>002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894544"/>
                  </a:ext>
                </a:extLst>
              </a:tr>
            </a:tbl>
          </a:graphicData>
        </a:graphic>
      </p:graphicFrame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231371B6-0511-44D2-AF15-46D0C5B87BB2}"/>
              </a:ext>
            </a:extLst>
          </p:cNvPr>
          <p:cNvCxnSpPr>
            <a:cxnSpLocks/>
          </p:cNvCxnSpPr>
          <p:nvPr/>
        </p:nvCxnSpPr>
        <p:spPr>
          <a:xfrm>
            <a:off x="6096000" y="3630645"/>
            <a:ext cx="1573848" cy="0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06402D11-5365-4584-AF20-FCE4B78FE7A0}"/>
              </a:ext>
            </a:extLst>
          </p:cNvPr>
          <p:cNvCxnSpPr>
            <a:cxnSpLocks/>
          </p:cNvCxnSpPr>
          <p:nvPr/>
        </p:nvCxnSpPr>
        <p:spPr>
          <a:xfrm flipV="1">
            <a:off x="6096000" y="4375230"/>
            <a:ext cx="1670613" cy="1615365"/>
          </a:xfrm>
          <a:prstGeom prst="straightConnector1">
            <a:avLst/>
          </a:prstGeom>
          <a:ln w="38100">
            <a:solidFill>
              <a:srgbClr val="FF0000"/>
            </a:solidFill>
            <a:headEnd type="triangle" w="lg" len="lg"/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8342689E-7D46-5169-15D1-5564029DB143}"/>
              </a:ext>
            </a:extLst>
          </p:cNvPr>
          <p:cNvSpPr txBox="1"/>
          <p:nvPr/>
        </p:nvSpPr>
        <p:spPr>
          <a:xfrm>
            <a:off x="838200" y="2226057"/>
            <a:ext cx="203106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Staff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1723E06-6635-F538-E4D2-AD7CF097A705}"/>
              </a:ext>
            </a:extLst>
          </p:cNvPr>
          <p:cNvSpPr txBox="1"/>
          <p:nvPr/>
        </p:nvSpPr>
        <p:spPr>
          <a:xfrm>
            <a:off x="7632700" y="2250692"/>
            <a:ext cx="330193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3200" dirty="0"/>
              <a:t>Table: Department</a:t>
            </a:r>
          </a:p>
        </p:txBody>
      </p:sp>
    </p:spTree>
    <p:extLst>
      <p:ext uri="{BB962C8B-B14F-4D97-AF65-F5344CB8AC3E}">
        <p14:creationId xmlns:p14="http://schemas.microsoft.com/office/powerpoint/2010/main" val="1529298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0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6" dur="2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1" dur="1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1500"/>
                            </p:stCondLst>
                            <p:childTnLst>
                              <p:par>
                                <p:cTn id="23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5" dur="1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0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1" fill="hold">
                            <p:stCondLst>
                              <p:cond delay="1000"/>
                            </p:stCondLst>
                            <p:childTnLst>
                              <p:par>
                                <p:cTn id="32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4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2000"/>
                            </p:stCondLst>
                            <p:childTnLst>
                              <p:par>
                                <p:cTn id="3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8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/>
      <p:bldP spid="9" grpId="0"/>
      <p:bldP spid="3" grpId="0"/>
      <p:bldP spid="6" grpId="0"/>
    </p:bld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update operations</a:t>
            </a:r>
          </a:p>
        </p:txBody>
      </p:sp>
    </p:spTree>
    <p:extLst>
      <p:ext uri="{BB962C8B-B14F-4D97-AF65-F5344CB8AC3E}">
        <p14:creationId xmlns:p14="http://schemas.microsoft.com/office/powerpoint/2010/main" val="330449468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7416095" y="133151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9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9252920" y="1956862"/>
            <a:ext cx="2654036" cy="862642"/>
          </a:xfrm>
          <a:prstGeom prst="callout2">
            <a:avLst>
              <a:gd name="adj1" fmla="val 50910"/>
              <a:gd name="adj2" fmla="val -1058"/>
              <a:gd name="adj3" fmla="val 50697"/>
              <a:gd name="adj4" fmla="val -11665"/>
              <a:gd name="adj5" fmla="val 76367"/>
              <a:gd name="adj6" fmla="val -35585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Field to update</a:t>
            </a:r>
          </a:p>
          <a:p>
            <a:r>
              <a:rPr lang="en-GB" sz="2800" b="1" dirty="0">
                <a:solidFill>
                  <a:srgbClr val="7030A0"/>
                </a:solidFill>
              </a:rPr>
              <a:t>with new value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736601" y="5115849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239E10E-AA44-C822-F751-FA77E1000038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3407202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2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9" grpId="0" animBg="1"/>
      <p:bldP spid="11" grpId="0" uiExpand="1" build="p"/>
      <p:bldP spid="7" grpId="0" animBg="1"/>
    </p:bld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2C88DB2-4D2B-79F2-D24D-8D005D8CED13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801152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29797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GB" sz="3600" dirty="0"/>
              <a:t>Step 2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7C5561-49CA-4DD0-9A81-A755A354B542}"/>
              </a:ext>
            </a:extLst>
          </p:cNvPr>
          <p:cNvSpPr txBox="1"/>
          <p:nvPr/>
        </p:nvSpPr>
        <p:spPr>
          <a:xfrm>
            <a:off x="3187768" y="4698363"/>
            <a:ext cx="581646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4400" dirty="0">
                <a:solidFill>
                  <a:srgbClr val="7030A0"/>
                </a:solidFill>
              </a:rPr>
              <a:t>Copy the </a:t>
            </a:r>
            <a:r>
              <a:rPr lang="en-GB" sz="4400" dirty="0">
                <a:solidFill>
                  <a:srgbClr val="A71D5D"/>
                </a:solidFill>
              </a:rPr>
              <a:t>WHERE</a:t>
            </a:r>
            <a:r>
              <a:rPr lang="en-GB" sz="4400" dirty="0">
                <a:solidFill>
                  <a:srgbClr val="7030A0"/>
                </a:solidFill>
              </a:rPr>
              <a:t> clause!</a:t>
            </a: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6F055A38-53AB-4D21-B310-4508FD3AA00E}"/>
              </a:ext>
            </a:extLst>
          </p:cNvPr>
          <p:cNvSpPr/>
          <p:nvPr/>
        </p:nvSpPr>
        <p:spPr>
          <a:xfrm rot="10800000" flipH="1">
            <a:off x="5573400" y="3238500"/>
            <a:ext cx="1487800" cy="1325562"/>
          </a:xfrm>
          <a:prstGeom prst="arc">
            <a:avLst>
              <a:gd name="adj1" fmla="val 10934631"/>
              <a:gd name="adj2" fmla="val 21444232"/>
            </a:avLst>
          </a:prstGeom>
          <a:ln w="38100">
            <a:solidFill>
              <a:schemeClr val="accent6">
                <a:lumMod val="75000"/>
              </a:schemeClr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6BC444EA-344C-4AF7-9C47-709AD41F4E57}"/>
              </a:ext>
            </a:extLst>
          </p:cNvPr>
          <p:cNvSpPr txBox="1">
            <a:spLocks/>
          </p:cNvSpPr>
          <p:nvPr/>
        </p:nvSpPr>
        <p:spPr>
          <a:xfrm>
            <a:off x="3505994" y="5608953"/>
            <a:ext cx="5157787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Run Step 1 again</a:t>
            </a:r>
          </a:p>
        </p:txBody>
      </p:sp>
    </p:spTree>
    <p:extLst>
      <p:ext uri="{BB962C8B-B14F-4D97-AF65-F5344CB8AC3E}">
        <p14:creationId xmlns:p14="http://schemas.microsoft.com/office/powerpoint/2010/main" val="25458753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1000"/>
                            </p:stCondLst>
                            <p:childTnLst>
                              <p:par>
                                <p:cTn id="1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5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2000"/>
                            </p:stCondLst>
                            <p:childTnLst>
                              <p:par>
                                <p:cTn id="17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9" dur="1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4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500"/>
                            </p:stCondLst>
                            <p:childTnLst>
                              <p:par>
                                <p:cTn id="2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8" dur="10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1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1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3000"/>
                            </p:stCondLst>
                            <p:childTnLst>
                              <p:par>
                                <p:cTn id="34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6" dur="1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1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1000"/>
                            </p:stCondLst>
                            <p:childTnLst>
                              <p:par>
                                <p:cTn id="43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0" dur="2000"/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build="p"/>
      <p:bldP spid="3" grpId="0" uiExpand="1" build="p"/>
      <p:bldP spid="6" grpId="0" build="p"/>
      <p:bldP spid="4" grpId="0" uiExpand="1" build="p"/>
      <p:bldP spid="7" grpId="0"/>
      <p:bldP spid="8" grpId="0" animBg="1"/>
      <p:bldP spid="9" grpId="0" build="p"/>
    </p:bld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150D6E-A7AE-40F1-B520-C3C5A5B903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-  In stages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0FA1C3-5832-49DF-B768-CBF372ADF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A0844E-7BAE-4F4A-A1DA-DD7BE74B9B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7572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SELECT 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*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FROM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577C599-C84A-46C7-BB62-6C336B2F005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endParaRPr lang="en-GB" sz="36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A3CFF1-8569-4597-ADB2-1CADEA342D2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290004" cy="3684588"/>
          </a:xfrm>
        </p:spPr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datatypes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"Mauve"</a:t>
            </a:r>
            <a:endParaRPr lang="en-US" alt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dirty="0">
                <a:solidFill>
                  <a:srgbClr val="B2B2B2"/>
                </a:solidFill>
                <a:latin typeface="Consolas" panose="020B0609020204030204" pitchFamily="49" charset="0"/>
              </a:rPr>
              <a:t>3   </a:t>
            </a:r>
            <a:r>
              <a:rPr lang="en-US" altLang="en-US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dirty="0" err="1">
                <a:solidFill>
                  <a:srgbClr val="000000"/>
                </a:solidFill>
                <a:latin typeface="Consolas" panose="020B0609020204030204" pitchFamily="49" charset="0"/>
              </a:rPr>
              <a:t>colour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 err="1">
                <a:solidFill>
                  <a:srgbClr val="183691"/>
                </a:solidFill>
                <a:latin typeface="Consolas" panose="020B0609020204030204" pitchFamily="49" charset="0"/>
              </a:rPr>
              <a:t>Mauv</a:t>
            </a:r>
            <a:r>
              <a:rPr lang="en-US" altLang="en-US" dirty="0">
                <a:solidFill>
                  <a:srgbClr val="183691"/>
                </a:solidFill>
                <a:latin typeface="Consolas" panose="020B0609020204030204" pitchFamily="49" charset="0"/>
              </a:rPr>
              <a:t>"</a:t>
            </a:r>
            <a:r>
              <a:rPr lang="en-US" alt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4000" dirty="0">
              <a:latin typeface="Arial" panose="020B0604020202020204" pitchFamily="34" charset="0"/>
            </a:endParaRPr>
          </a:p>
          <a:p>
            <a:pPr marL="0" indent="0">
              <a:buNone/>
            </a:pPr>
            <a:endParaRPr lang="en-GB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41751C26-6A04-C944-CDD6-9316AA4E0BC6}"/>
              </a:ext>
            </a:extLst>
          </p:cNvPr>
          <p:cNvSpPr txBox="1">
            <a:spLocks/>
          </p:cNvSpPr>
          <p:nvPr/>
        </p:nvSpPr>
        <p:spPr>
          <a:xfrm>
            <a:off x="3607738" y="5608953"/>
            <a:ext cx="4976525" cy="82391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4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120000"/>
              </a:lnSpc>
              <a:spcBef>
                <a:spcPts val="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sz="3600" dirty="0"/>
              <a:t>Step 3 </a:t>
            </a:r>
            <a:r>
              <a:rPr lang="en-GB" sz="3600" dirty="0">
                <a:solidFill>
                  <a:srgbClr val="7030A0"/>
                </a:solidFill>
              </a:rPr>
              <a:t>– </a:t>
            </a:r>
          </a:p>
        </p:txBody>
      </p:sp>
    </p:spTree>
    <p:extLst>
      <p:ext uri="{BB962C8B-B14F-4D97-AF65-F5344CB8AC3E}">
        <p14:creationId xmlns:p14="http://schemas.microsoft.com/office/powerpoint/2010/main" val="45642896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endParaRPr lang="en-US" altLang="en-US" sz="4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6" name="Callout: Bent Line with No Border 3">
            <a:extLst>
              <a:ext uri="{FF2B5EF4-FFF2-40B4-BE49-F238E27FC236}">
                <a16:creationId xmlns:a16="http://schemas.microsoft.com/office/drawing/2014/main" id="{77E8332C-AADD-4F2B-B0E2-AC0B43D6AE90}"/>
              </a:ext>
            </a:extLst>
          </p:cNvPr>
          <p:cNvSpPr/>
          <p:nvPr/>
        </p:nvSpPr>
        <p:spPr>
          <a:xfrm>
            <a:off x="10026650" y="2104805"/>
            <a:ext cx="13271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11750"/>
              <a:gd name="adj6" fmla="val -8720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comma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414FCB-BBD2-57F0-E5DF-35C9E0F2C5A4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283BD82-FC96-C90C-169D-C505080B3876}"/>
              </a:ext>
            </a:extLst>
          </p:cNvPr>
          <p:cNvSpPr txBox="1"/>
          <p:nvPr/>
        </p:nvSpPr>
        <p:spPr>
          <a:xfrm>
            <a:off x="1736601" y="5104560"/>
            <a:ext cx="8718797" cy="16312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Updates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</a:p>
          <a:p>
            <a:pPr algn="ctr"/>
            <a:endParaRPr lang="en-GB" sz="2800" dirty="0">
              <a:solidFill>
                <a:srgbClr val="7030A0"/>
              </a:solidFill>
              <a:latin typeface="Consolas" panose="020B0609020204030204" pitchFamily="49" charset="0"/>
            </a:endParaRPr>
          </a:p>
          <a:p>
            <a:pPr algn="ctr"/>
            <a:r>
              <a:rPr lang="en-GB" sz="3600" dirty="0">
                <a:solidFill>
                  <a:srgbClr val="7030A0"/>
                </a:solidFill>
              </a:rPr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37027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2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125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175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2000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2000"/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5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  <p:bldP spid="7" grpId="0" build="allAtOnce" animBg="1"/>
      <p:bldP spid="8" grpId="0" uiExpand="1" build="p"/>
    </p:bld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Change Data – Multiple fields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UPDATE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SET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last_name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183691"/>
                </a:solidFill>
                <a:latin typeface="Consolas" panose="020B0609020204030204" pitchFamily="49" charset="0"/>
              </a:rPr>
              <a:t>"Box"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,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3      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address_id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17</a:t>
            </a:r>
            <a:b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</a:b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4 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744E53-6521-DB39-3E4D-AA698E15D4D0}"/>
              </a:ext>
            </a:extLst>
          </p:cNvPr>
          <p:cNvSpPr txBox="1"/>
          <p:nvPr/>
        </p:nvSpPr>
        <p:spPr>
          <a:xfrm>
            <a:off x="2046238" y="6079439"/>
            <a:ext cx="809952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/>
              <a:t>If a validation rule fails, no data is updated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7532629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Learning Intentions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Describe and use SQL delete operations</a:t>
            </a:r>
          </a:p>
        </p:txBody>
      </p:sp>
    </p:spTree>
    <p:extLst>
      <p:ext uri="{BB962C8B-B14F-4D97-AF65-F5344CB8AC3E}">
        <p14:creationId xmlns:p14="http://schemas.microsoft.com/office/powerpoint/2010/main" val="3230821191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4BA8FF-524A-4C13-87BF-68801971FA28}"/>
              </a:ext>
            </a:extLst>
          </p:cNvPr>
          <p:cNvSpPr txBox="1"/>
          <p:nvPr/>
        </p:nvSpPr>
        <p:spPr>
          <a:xfrm>
            <a:off x="1812647" y="5360818"/>
            <a:ext cx="856670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sz="3600" dirty="0">
                <a:solidFill>
                  <a:srgbClr val="7030A0"/>
                </a:solidFill>
              </a:rPr>
              <a:t>Deletes</a:t>
            </a:r>
            <a:r>
              <a:rPr lang="en-GB" sz="3600" dirty="0"/>
              <a:t> </a:t>
            </a:r>
            <a:r>
              <a:rPr lang="en-GB" sz="3600" b="1" i="1" dirty="0">
                <a:solidFill>
                  <a:srgbClr val="FF0000"/>
                </a:solidFill>
              </a:rPr>
              <a:t>all</a:t>
            </a:r>
            <a:r>
              <a:rPr lang="en-GB" sz="3600" dirty="0"/>
              <a:t> </a:t>
            </a:r>
            <a:r>
              <a:rPr lang="en-GB" sz="3600" dirty="0">
                <a:solidFill>
                  <a:srgbClr val="7030A0"/>
                </a:solidFill>
              </a:rPr>
              <a:t>records that match the condition!</a:t>
            </a:r>
            <a:endParaRPr lang="en-GB" sz="36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Callout: Bent Line with No Border 3">
            <a:extLst>
              <a:ext uri="{FF2B5EF4-FFF2-40B4-BE49-F238E27FC236}">
                <a16:creationId xmlns:a16="http://schemas.microsoft.com/office/drawing/2014/main" id="{E047F7BC-FA07-FA57-5095-E57424A36FC7}"/>
              </a:ext>
            </a:extLst>
          </p:cNvPr>
          <p:cNvSpPr/>
          <p:nvPr/>
        </p:nvSpPr>
        <p:spPr>
          <a:xfrm>
            <a:off x="7723719" y="1167606"/>
            <a:ext cx="1085850" cy="718344"/>
          </a:xfrm>
          <a:prstGeom prst="callout2">
            <a:avLst>
              <a:gd name="adj1" fmla="val 49990"/>
              <a:gd name="adj2" fmla="val -52"/>
              <a:gd name="adj3" fmla="val 50311"/>
              <a:gd name="adj4" fmla="val -43860"/>
              <a:gd name="adj5" fmla="val 104481"/>
              <a:gd name="adj6" fmla="val -92411"/>
            </a:avLst>
          </a:prstGeom>
          <a:noFill/>
          <a:ln w="38100">
            <a:solidFill>
              <a:schemeClr val="accent6">
                <a:lumMod val="75000"/>
              </a:schemeClr>
            </a:solidFill>
            <a:headEnd type="none" w="med" len="med"/>
            <a:tailEnd type="triangle" w="lg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2800" b="1" dirty="0">
                <a:solidFill>
                  <a:srgbClr val="7030A0"/>
                </a:solidFill>
              </a:rPr>
              <a:t>Table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2799C50-5B8F-A5A7-D5BE-93FD79B0C67A}"/>
              </a:ext>
            </a:extLst>
          </p:cNvPr>
          <p:cNvSpPr txBox="1"/>
          <p:nvPr/>
        </p:nvSpPr>
        <p:spPr>
          <a:xfrm>
            <a:off x="7708235" y="-5485"/>
            <a:ext cx="4483765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GB" sz="3600" dirty="0">
                <a:solidFill>
                  <a:srgbClr val="FF0000"/>
                </a:solidFill>
                <a:latin typeface="Consolas" panose="020B0609020204030204" pitchFamily="49" charset="0"/>
              </a:rPr>
              <a:t>Tip</a:t>
            </a:r>
            <a:r>
              <a:rPr lang="en-GB" sz="3600" dirty="0">
                <a:solidFill>
                  <a:srgbClr val="7030A0"/>
                </a:solidFill>
                <a:latin typeface="Consolas" panose="020B0609020204030204" pitchFamily="49" charset="0"/>
              </a:rPr>
              <a:t>: Use SELECT with WHERE first!</a:t>
            </a:r>
          </a:p>
        </p:txBody>
      </p:sp>
    </p:spTree>
    <p:extLst>
      <p:ext uri="{BB962C8B-B14F-4D97-AF65-F5344CB8AC3E}">
        <p14:creationId xmlns:p14="http://schemas.microsoft.com/office/powerpoint/2010/main" val="16817217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2" dur="175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2" dur="20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7" dur="2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build="p"/>
      <p:bldP spid="4" grpId="0" animBg="1"/>
      <p:bldP spid="6" grpId="0" animBg="1"/>
    </p:bldLst>
  </p:timing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E87805-17F2-4B70-B505-57FB17E1FE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Remove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EE7085-4C5B-409B-8843-A8A3D3CB6E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1 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DELETE FROM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pupil</a:t>
            </a:r>
          </a:p>
          <a:p>
            <a:pPr marL="0" lvl="0" indent="0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4400" dirty="0">
                <a:solidFill>
                  <a:srgbClr val="B2B2B2"/>
                </a:solidFill>
                <a:latin typeface="Consolas" panose="020B0609020204030204" pitchFamily="49" charset="0"/>
              </a:rPr>
              <a:t>2   </a:t>
            </a:r>
            <a:r>
              <a:rPr lang="en-US" altLang="en-US" sz="4400" dirty="0">
                <a:solidFill>
                  <a:srgbClr val="A71D5D"/>
                </a:solidFill>
                <a:latin typeface="Consolas" panose="020B0609020204030204" pitchFamily="49" charset="0"/>
              </a:rPr>
              <a:t>WHERE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altLang="en-US" sz="4400" dirty="0" err="1">
                <a:solidFill>
                  <a:srgbClr val="000000"/>
                </a:solidFill>
                <a:latin typeface="Consolas" panose="020B0609020204030204" pitchFamily="49" charset="0"/>
              </a:rPr>
              <a:t>pupil_id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altLang="en-US" sz="4400" dirty="0">
                <a:solidFill>
                  <a:srgbClr val="0086B3"/>
                </a:solidFill>
                <a:latin typeface="Consolas" panose="020B0609020204030204" pitchFamily="49" charset="0"/>
              </a:rPr>
              <a:t>2</a:t>
            </a:r>
            <a:r>
              <a:rPr lang="en-US" altLang="en-US" sz="4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  <a:endParaRPr lang="en-US" altLang="en-US" sz="6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99123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4472C4"/>
    </a:accent1>
    <a:accent2>
      <a:srgbClr val="ED7D31"/>
    </a:accent2>
    <a:accent3>
      <a:srgbClr val="A5A5A5"/>
    </a:accent3>
    <a:accent4>
      <a:srgbClr val="FFC000"/>
    </a:accent4>
    <a:accent5>
      <a:srgbClr val="5B9BD5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4901</TotalTime>
  <Words>9530</Words>
  <Application>Microsoft Office PowerPoint</Application>
  <PresentationFormat>Widescreen</PresentationFormat>
  <Paragraphs>3732</Paragraphs>
  <Slides>214</Slides>
  <Notes>171</Notes>
  <HiddenSlides>87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214</vt:i4>
      </vt:variant>
    </vt:vector>
  </HeadingPairs>
  <TitlesOfParts>
    <vt:vector size="222" baseType="lpstr">
      <vt:lpstr>Arial</vt:lpstr>
      <vt:lpstr>Calibri</vt:lpstr>
      <vt:lpstr>Calibri Light</vt:lpstr>
      <vt:lpstr>Consolas</vt:lpstr>
      <vt:lpstr>Helvetica Neue</vt:lpstr>
      <vt:lpstr>ReithSans</vt:lpstr>
      <vt:lpstr>Wingdings</vt:lpstr>
      <vt:lpstr>Office Theme</vt:lpstr>
      <vt:lpstr>N5 Computing Science</vt:lpstr>
      <vt:lpstr>Plan – N5 Year 1</vt:lpstr>
      <vt:lpstr>What is a database?</vt:lpstr>
      <vt:lpstr>PowerPoint Presentation</vt:lpstr>
      <vt:lpstr>Records – Paper based</vt:lpstr>
      <vt:lpstr>Records – Paper based</vt:lpstr>
      <vt:lpstr>Records – Electronic</vt:lpstr>
      <vt:lpstr>Records – Electronic</vt:lpstr>
      <vt:lpstr>Relational Database</vt:lpstr>
      <vt:lpstr>Relational Database</vt:lpstr>
      <vt:lpstr>Learning Intentions</vt:lpstr>
      <vt:lpstr>Display information</vt:lpstr>
      <vt:lpstr>Display information</vt:lpstr>
      <vt:lpstr>Learning Intentions</vt:lpstr>
      <vt:lpstr>Internal Commentary -  Single Line</vt:lpstr>
      <vt:lpstr>Internal Commentary – Single Line</vt:lpstr>
      <vt:lpstr>Internal Commentary – Multiple Lines</vt:lpstr>
      <vt:lpstr>Internal Commentary – Multiple Lines</vt:lpstr>
      <vt:lpstr>Learning Intentions</vt:lpstr>
      <vt:lpstr>SQL</vt:lpstr>
      <vt:lpstr>Table: pupil</vt:lpstr>
      <vt:lpstr>Display Data – Everything</vt:lpstr>
      <vt:lpstr>Display Data – Everything</vt:lpstr>
      <vt:lpstr>Display Data – Something</vt:lpstr>
      <vt:lpstr>Display Data – Something</vt:lpstr>
      <vt:lpstr>Order of Operations (1)</vt:lpstr>
      <vt:lpstr>Order of Operations (1)</vt:lpstr>
      <vt:lpstr>Learning Intentions</vt:lpstr>
      <vt:lpstr>Comparison Operators</vt:lpstr>
      <vt:lpstr>Comparison Operators</vt:lpstr>
      <vt:lpstr>Attributes Types</vt:lpstr>
      <vt:lpstr>Attributes Types</vt:lpstr>
      <vt:lpstr>Filter Results: Text</vt:lpstr>
      <vt:lpstr>Filter Results: Text</vt:lpstr>
      <vt:lpstr>Order of Operations (2)</vt:lpstr>
      <vt:lpstr>Order of Operations (2)</vt:lpstr>
      <vt:lpstr>Filter Results: Number</vt:lpstr>
      <vt:lpstr>Filter Results: Number</vt:lpstr>
      <vt:lpstr>Filter Results: Date</vt:lpstr>
      <vt:lpstr>Filter Results: Date</vt:lpstr>
      <vt:lpstr>Filter Results: Time</vt:lpstr>
      <vt:lpstr>Filter Results: Time</vt:lpstr>
      <vt:lpstr>Filter Results: Boolean</vt:lpstr>
      <vt:lpstr>Filter Results: Boolean</vt:lpstr>
      <vt:lpstr>Learning Intentions</vt:lpstr>
      <vt:lpstr>Filter Results: complex</vt:lpstr>
      <vt:lpstr>Order of Operations</vt:lpstr>
      <vt:lpstr>Filter Results: Complex</vt:lpstr>
      <vt:lpstr>Prison Task</vt:lpstr>
      <vt:lpstr>Learning Intentions</vt:lpstr>
      <vt:lpstr>Sort Results – Small to Big</vt:lpstr>
      <vt:lpstr>Sort Results – Small to Big</vt:lpstr>
      <vt:lpstr>Order of Operations</vt:lpstr>
      <vt:lpstr>Sort Results – Big to Small</vt:lpstr>
      <vt:lpstr>Sort Results – Big to Small</vt:lpstr>
      <vt:lpstr>Sort Results – Multiple fields</vt:lpstr>
      <vt:lpstr>Sort Results – Multiple fields</vt:lpstr>
      <vt:lpstr>Doing It All!</vt:lpstr>
      <vt:lpstr>Doing It All!</vt:lpstr>
      <vt:lpstr>Santa's List</vt:lpstr>
      <vt:lpstr>Santa's List - SQL</vt:lpstr>
      <vt:lpstr>Video Games Task</vt:lpstr>
      <vt:lpstr>SQL Order of Operations</vt:lpstr>
      <vt:lpstr>SQL Order of Operations</vt:lpstr>
      <vt:lpstr>Order of Operations – Task 1</vt:lpstr>
      <vt:lpstr>Order of Operations – Task 2</vt:lpstr>
      <vt:lpstr>Order of Operations – Task 3</vt:lpstr>
      <vt:lpstr>Order of Operations</vt:lpstr>
      <vt:lpstr>Joining Two Tables</vt:lpstr>
      <vt:lpstr>Joining Two Tables</vt:lpstr>
      <vt:lpstr>Joining Two Tables</vt:lpstr>
      <vt:lpstr>Joining Two Tables</vt:lpstr>
      <vt:lpstr>Learning Intentions</vt:lpstr>
      <vt:lpstr>Relationship – Two Entities</vt:lpstr>
      <vt:lpstr>Relationship – Two Entities</vt:lpstr>
      <vt:lpstr>Entity: address</vt:lpstr>
      <vt:lpstr>Relationship – Two Entities</vt:lpstr>
      <vt:lpstr>Relationship – Two Entities</vt:lpstr>
      <vt:lpstr>Equi-join - Generic</vt:lpstr>
      <vt:lpstr>Equi-join - Generic</vt:lpstr>
      <vt:lpstr>Equi-join - Example</vt:lpstr>
      <vt:lpstr>Equi-join - Example</vt:lpstr>
      <vt:lpstr>Learning Intentions</vt:lpstr>
      <vt:lpstr>Add Data – All fields</vt:lpstr>
      <vt:lpstr>Add Data – All fields</vt:lpstr>
      <vt:lpstr>Add Data – Specified fields</vt:lpstr>
      <vt:lpstr>Add Data – Specified fields</vt:lpstr>
      <vt:lpstr>Add Data – Specified fields – Example</vt:lpstr>
      <vt:lpstr>Add Data – Specified fields – Example</vt:lpstr>
      <vt:lpstr>Learning Intentions</vt:lpstr>
      <vt:lpstr>Change Data</vt:lpstr>
      <vt:lpstr>Change Data</vt:lpstr>
      <vt:lpstr>Change Data -  In stages</vt:lpstr>
      <vt:lpstr>Change Data -  In stages</vt:lpstr>
      <vt:lpstr>Change Data – Multiple fields</vt:lpstr>
      <vt:lpstr>Change Data – Multiple fields</vt:lpstr>
      <vt:lpstr>Learning Intentions</vt:lpstr>
      <vt:lpstr>Remove Data</vt:lpstr>
      <vt:lpstr>Remove Data</vt:lpstr>
      <vt:lpstr>Remove Data -  In stages</vt:lpstr>
      <vt:lpstr>Remove Data -  In stages</vt:lpstr>
      <vt:lpstr>Membership Task</vt:lpstr>
      <vt:lpstr>SQL Queries - Overview</vt:lpstr>
      <vt:lpstr>SQL Queries - Overview</vt:lpstr>
      <vt:lpstr>Learning Intentions</vt:lpstr>
      <vt:lpstr>Data Types</vt:lpstr>
      <vt:lpstr>Data Types</vt:lpstr>
      <vt:lpstr>Validation</vt:lpstr>
      <vt:lpstr>Validation</vt:lpstr>
      <vt:lpstr>CREATE TABLE</vt:lpstr>
      <vt:lpstr>CREATE TABLE</vt:lpstr>
      <vt:lpstr>CREATE TABLE – Task 1</vt:lpstr>
      <vt:lpstr>CREATE TABLE – Task 1 - Solution</vt:lpstr>
      <vt:lpstr>CREATE TABLE – Task 2</vt:lpstr>
      <vt:lpstr>CREATE TABLE – Task 2 - Solution</vt:lpstr>
      <vt:lpstr>Learning Intentions</vt:lpstr>
      <vt:lpstr>Modify Table – 8 Steps</vt:lpstr>
      <vt:lpstr>Modify Table – 8 Steps</vt:lpstr>
      <vt:lpstr>Modify Table Task</vt:lpstr>
      <vt:lpstr>Database Definition</vt:lpstr>
      <vt:lpstr>Database Definition</vt:lpstr>
      <vt:lpstr>Modify Table: 1 Get Table Definition</vt:lpstr>
      <vt:lpstr>Modify Table: 1 Get Table Definition</vt:lpstr>
      <vt:lpstr>Modify Table: 1 Get Table Definition</vt:lpstr>
      <vt:lpstr>Modify Table: 1 Get Table Definition</vt:lpstr>
      <vt:lpstr>Modify Table: 2 Create Empty Table</vt:lpstr>
      <vt:lpstr>Modify Table: 2 Create Empty Table</vt:lpstr>
      <vt:lpstr>Modify Table: 3 Copy Data</vt:lpstr>
      <vt:lpstr>Modify Table: 3 Copy Data</vt:lpstr>
      <vt:lpstr>Modify Table: 4 Check Data</vt:lpstr>
      <vt:lpstr>Modify Table: 4 Check Data</vt:lpstr>
      <vt:lpstr>Modify Table: 5 Referential integrity: Off</vt:lpstr>
      <vt:lpstr>Modify Table: 5 Referential integrity: Off</vt:lpstr>
      <vt:lpstr>Modify Table: 6 Delete Old Table</vt:lpstr>
      <vt:lpstr>Modify Table: 6 Delete Table</vt:lpstr>
      <vt:lpstr>Modify Table: 7 Rename New Table</vt:lpstr>
      <vt:lpstr>Modify Table: 7 Rename New Table</vt:lpstr>
      <vt:lpstr>Modify Table: 8 Referential integrity: On</vt:lpstr>
      <vt:lpstr>Modify Table: 8 Referential integrity: On</vt:lpstr>
      <vt:lpstr>Entity Relationship Diagram</vt:lpstr>
      <vt:lpstr>Entity Relationship Diagram</vt:lpstr>
      <vt:lpstr>Cardinality: 1 to 1</vt:lpstr>
      <vt:lpstr>Cardinality: 1 to 1</vt:lpstr>
      <vt:lpstr>Cardinality: 1 to Many</vt:lpstr>
      <vt:lpstr>Cardinality: 1 to Many</vt:lpstr>
      <vt:lpstr>Cardinality: Many to Many</vt:lpstr>
      <vt:lpstr>Cardinality: Many to Many</vt:lpstr>
      <vt:lpstr>Cardinality</vt:lpstr>
      <vt:lpstr>Learning Intentions</vt:lpstr>
      <vt:lpstr>Entities and Attributes</vt:lpstr>
      <vt:lpstr>Entities and Attributes</vt:lpstr>
      <vt:lpstr>Primary Key</vt:lpstr>
      <vt:lpstr>Primary Key</vt:lpstr>
      <vt:lpstr>Foreign Key</vt:lpstr>
      <vt:lpstr>Foreign Key</vt:lpstr>
      <vt:lpstr>ER Diagram – Attributes (1)</vt:lpstr>
      <vt:lpstr>ER Diagram – Attributes (1)</vt:lpstr>
      <vt:lpstr>ER Diagram – Attributes (2)</vt:lpstr>
      <vt:lpstr>ER Diagram – Attributes (2)</vt:lpstr>
      <vt:lpstr>Validation</vt:lpstr>
      <vt:lpstr>Validation</vt:lpstr>
      <vt:lpstr>PowerPoint Presentation</vt:lpstr>
      <vt:lpstr>Data Dictionary (1)</vt:lpstr>
      <vt:lpstr>Data Dictionary</vt:lpstr>
      <vt:lpstr>Data Dictionary (2)</vt:lpstr>
      <vt:lpstr>Referential integrity</vt:lpstr>
      <vt:lpstr>Data Dictionary (3)</vt:lpstr>
      <vt:lpstr>Analysis &amp; Design</vt:lpstr>
      <vt:lpstr>Referential Integrity</vt:lpstr>
      <vt:lpstr>PowerPoint Presentation</vt:lpstr>
      <vt:lpstr>Query Design (SELECT)</vt:lpstr>
      <vt:lpstr>Query Design (INSERT)</vt:lpstr>
      <vt:lpstr>Query Design (INSERT / UPDATE / DELETE)</vt:lpstr>
      <vt:lpstr>Query Design (UPDATE)</vt:lpstr>
      <vt:lpstr>Query Design (DELETE)</vt:lpstr>
      <vt:lpstr>Learning Intentions</vt:lpstr>
      <vt:lpstr>Learning Intentions</vt:lpstr>
      <vt:lpstr>Collection of Information</vt:lpstr>
      <vt:lpstr>Advantages &amp; Disadvantages</vt:lpstr>
      <vt:lpstr>Flat File Database</vt:lpstr>
      <vt:lpstr>Flat File Database</vt:lpstr>
      <vt:lpstr>Insert Anomaly</vt:lpstr>
      <vt:lpstr>Insert Anomaly</vt:lpstr>
      <vt:lpstr>Delete Anomaly</vt:lpstr>
      <vt:lpstr>Delete Anomaly</vt:lpstr>
      <vt:lpstr>Update Anomaly</vt:lpstr>
      <vt:lpstr>Update Anomaly</vt:lpstr>
      <vt:lpstr>Plan – N5 Year 2</vt:lpstr>
      <vt:lpstr>Assessment</vt:lpstr>
      <vt:lpstr>Assessment</vt:lpstr>
      <vt:lpstr>GDPR</vt:lpstr>
      <vt:lpstr>Learning Intentions</vt:lpstr>
      <vt:lpstr>Lawfulness, fairness and transparency</vt:lpstr>
      <vt:lpstr>Purpose limitation</vt:lpstr>
      <vt:lpstr>Data minimisation</vt:lpstr>
      <vt:lpstr>Accuracy</vt:lpstr>
      <vt:lpstr>Storage limitation</vt:lpstr>
      <vt:lpstr>Integrity and confidentiality</vt:lpstr>
      <vt:lpstr>GDPR Key Principles</vt:lpstr>
      <vt:lpstr>GDPR Key Principles</vt:lpstr>
      <vt:lpstr>Learning Intentions</vt:lpstr>
      <vt:lpstr>Requirements</vt:lpstr>
      <vt:lpstr>Requirements</vt:lpstr>
      <vt:lpstr>End-User Requirements</vt:lpstr>
      <vt:lpstr>End-User Requirements</vt:lpstr>
      <vt:lpstr>Functional Requirements</vt:lpstr>
      <vt:lpstr>Functional Requirements</vt:lpstr>
      <vt:lpstr>Tables / Fields</vt:lpstr>
      <vt:lpstr>Tables</vt:lpstr>
      <vt:lpstr>Keys</vt:lpstr>
      <vt:lpstr>Keys</vt:lpstr>
      <vt:lpstr>Analysis and Design</vt:lpstr>
      <vt:lpstr>Analysis and Design</vt:lpstr>
      <vt:lpstr>Order of Operations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 Friend</dc:creator>
  <cp:lastModifiedBy>Al Friend</cp:lastModifiedBy>
  <cp:revision>397</cp:revision>
  <cp:lastPrinted>2021-06-18T08:15:49Z</cp:lastPrinted>
  <dcterms:created xsi:type="dcterms:W3CDTF">2020-11-23T14:36:09Z</dcterms:created>
  <dcterms:modified xsi:type="dcterms:W3CDTF">2024-11-19T10:31:23Z</dcterms:modified>
</cp:coreProperties>
</file>