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4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595" r:id="rId12"/>
    <p:sldId id="659" r:id="rId13"/>
    <p:sldId id="660" r:id="rId14"/>
    <p:sldId id="688" r:id="rId15"/>
    <p:sldId id="689" r:id="rId16"/>
    <p:sldId id="658" r:id="rId17"/>
    <p:sldId id="260" r:id="rId18"/>
    <p:sldId id="661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774" r:id="rId27"/>
    <p:sldId id="830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553" r:id="rId37"/>
    <p:sldId id="591" r:id="rId38"/>
    <p:sldId id="555" r:id="rId39"/>
    <p:sldId id="592" r:id="rId40"/>
    <p:sldId id="559" r:id="rId41"/>
    <p:sldId id="593" r:id="rId42"/>
    <p:sldId id="554" r:id="rId43"/>
    <p:sldId id="594" r:id="rId44"/>
    <p:sldId id="664" r:id="rId45"/>
    <p:sldId id="539" r:id="rId46"/>
    <p:sldId id="773" r:id="rId47"/>
    <p:sldId id="665" r:id="rId48"/>
    <p:sldId id="543" r:id="rId49"/>
    <p:sldId id="663" r:id="rId50"/>
    <p:sldId id="472" r:id="rId51"/>
    <p:sldId id="711" r:id="rId52"/>
    <p:sldId id="775" r:id="rId53"/>
    <p:sldId id="473" r:id="rId54"/>
    <p:sldId id="712" r:id="rId55"/>
    <p:sldId id="471" r:id="rId56"/>
    <p:sldId id="713" r:id="rId57"/>
    <p:sldId id="441" r:id="rId58"/>
    <p:sldId id="669" r:id="rId59"/>
    <p:sldId id="730" r:id="rId60"/>
    <p:sldId id="731" r:id="rId61"/>
    <p:sldId id="544" r:id="rId62"/>
    <p:sldId id="701" r:id="rId63"/>
    <p:sldId id="740" r:id="rId64"/>
    <p:sldId id="741" r:id="rId65"/>
    <p:sldId id="769" r:id="rId66"/>
    <p:sldId id="742" r:id="rId67"/>
    <p:sldId id="776" r:id="rId68"/>
    <p:sldId id="764" r:id="rId69"/>
    <p:sldId id="766" r:id="rId70"/>
    <p:sldId id="765" r:id="rId71"/>
    <p:sldId id="768" r:id="rId72"/>
    <p:sldId id="445" r:id="rId73"/>
    <p:sldId id="732" r:id="rId74"/>
    <p:sldId id="734" r:id="rId75"/>
    <p:sldId id="444" r:id="rId76"/>
    <p:sldId id="447" r:id="rId77"/>
    <p:sldId id="460" r:id="rId78"/>
    <p:sldId id="446" r:id="rId79"/>
    <p:sldId id="671" r:id="rId80"/>
    <p:sldId id="521" r:id="rId81"/>
    <p:sldId id="735" r:id="rId82"/>
    <p:sldId id="450" r:id="rId83"/>
    <p:sldId id="449" r:id="rId84"/>
    <p:sldId id="675" r:id="rId85"/>
    <p:sldId id="468" r:id="rId86"/>
    <p:sldId id="673" r:id="rId87"/>
    <p:sldId id="570" r:id="rId88"/>
    <p:sldId id="674" r:id="rId89"/>
    <p:sldId id="451" r:id="rId90"/>
    <p:sldId id="452" r:id="rId91"/>
    <p:sldId id="676" r:id="rId92"/>
    <p:sldId id="736" r:id="rId93"/>
    <p:sldId id="737" r:id="rId94"/>
    <p:sldId id="574" r:id="rId95"/>
    <p:sldId id="677" r:id="rId96"/>
    <p:sldId id="454" r:id="rId97"/>
    <p:sldId id="453" r:id="rId98"/>
    <p:sldId id="678" r:id="rId99"/>
    <p:sldId id="738" r:id="rId100"/>
    <p:sldId id="739" r:id="rId101"/>
    <p:sldId id="545" r:id="rId102"/>
    <p:sldId id="778" r:id="rId103"/>
    <p:sldId id="781" r:id="rId104"/>
    <p:sldId id="577" r:id="rId105"/>
    <p:sldId id="715" r:id="rId106"/>
    <p:sldId id="743" r:id="rId107"/>
    <p:sldId id="586" r:id="rId108"/>
    <p:sldId id="714" r:id="rId109"/>
    <p:sldId id="588" r:id="rId110"/>
    <p:sldId id="752" r:id="rId111"/>
    <p:sldId id="748" r:id="rId112"/>
    <p:sldId id="750" r:id="rId113"/>
    <p:sldId id="749" r:id="rId114"/>
    <p:sldId id="751" r:id="rId115"/>
    <p:sldId id="587" r:id="rId116"/>
    <p:sldId id="702" r:id="rId117"/>
    <p:sldId id="754" r:id="rId118"/>
    <p:sldId id="670" r:id="rId119"/>
    <p:sldId id="717" r:id="rId120"/>
    <p:sldId id="728" r:id="rId121"/>
    <p:sldId id="719" r:id="rId122"/>
    <p:sldId id="780" r:id="rId123"/>
    <p:sldId id="718" r:id="rId124"/>
    <p:sldId id="703" r:id="rId125"/>
    <p:sldId id="581" r:id="rId126"/>
    <p:sldId id="753" r:id="rId127"/>
    <p:sldId id="582" r:id="rId128"/>
    <p:sldId id="705" r:id="rId129"/>
    <p:sldId id="755" r:id="rId130"/>
    <p:sldId id="756" r:id="rId131"/>
    <p:sldId id="724" r:id="rId132"/>
    <p:sldId id="726" r:id="rId133"/>
    <p:sldId id="723" r:id="rId134"/>
    <p:sldId id="706" r:id="rId135"/>
    <p:sldId id="584" r:id="rId136"/>
    <p:sldId id="707" r:id="rId137"/>
    <p:sldId id="725" r:id="rId138"/>
    <p:sldId id="727" r:id="rId139"/>
    <p:sldId id="493" r:id="rId140"/>
    <p:sldId id="528" r:id="rId141"/>
    <p:sldId id="529" r:id="rId142"/>
    <p:sldId id="530" r:id="rId143"/>
    <p:sldId id="499" r:id="rId144"/>
    <p:sldId id="506" r:id="rId145"/>
    <p:sldId id="500" r:id="rId146"/>
    <p:sldId id="507" r:id="rId147"/>
    <p:sldId id="496" r:id="rId148"/>
    <p:sldId id="533" r:id="rId149"/>
    <p:sldId id="763" r:id="rId150"/>
    <p:sldId id="761" r:id="rId151"/>
    <p:sldId id="759" r:id="rId152"/>
    <p:sldId id="760" r:id="rId153"/>
    <p:sldId id="757" r:id="rId154"/>
    <p:sldId id="758" r:id="rId155"/>
    <p:sldId id="501" r:id="rId156"/>
    <p:sldId id="508" r:id="rId157"/>
    <p:sldId id="495" r:id="rId158"/>
    <p:sldId id="509" r:id="rId159"/>
    <p:sldId id="467" r:id="rId160"/>
    <p:sldId id="510" r:id="rId161"/>
    <p:sldId id="534" r:id="rId162"/>
    <p:sldId id="503" r:id="rId163"/>
    <p:sldId id="512" r:id="rId164"/>
    <p:sldId id="519" r:id="rId165"/>
    <p:sldId id="532" r:id="rId166"/>
    <p:sldId id="502" r:id="rId167"/>
    <p:sldId id="513" r:id="rId168"/>
    <p:sldId id="518" r:id="rId169"/>
    <p:sldId id="535" r:id="rId170"/>
    <p:sldId id="514" r:id="rId171"/>
    <p:sldId id="515" r:id="rId172"/>
    <p:sldId id="520" r:id="rId173"/>
    <p:sldId id="516" r:id="rId174"/>
    <p:sldId id="517" r:id="rId175"/>
    <p:sldId id="538" r:id="rId176"/>
    <p:sldId id="537" r:id="rId177"/>
    <p:sldId id="691" r:id="rId178"/>
    <p:sldId id="692" r:id="rId179"/>
    <p:sldId id="693" r:id="rId180"/>
    <p:sldId id="694" r:id="rId181"/>
    <p:sldId id="695" r:id="rId182"/>
    <p:sldId id="696" r:id="rId183"/>
    <p:sldId id="697" r:id="rId184"/>
    <p:sldId id="698" r:id="rId185"/>
    <p:sldId id="699" r:id="rId186"/>
    <p:sldId id="700" r:id="rId187"/>
    <p:sldId id="461" r:id="rId188"/>
    <p:sldId id="729" r:id="rId189"/>
    <p:sldId id="819" r:id="rId190"/>
    <p:sldId id="256" r:id="rId191"/>
    <p:sldId id="524" r:id="rId192"/>
    <p:sldId id="820" r:id="rId193"/>
    <p:sldId id="821" r:id="rId194"/>
    <p:sldId id="822" r:id="rId195"/>
    <p:sldId id="823" r:id="rId196"/>
    <p:sldId id="824" r:id="rId197"/>
    <p:sldId id="826" r:id="rId198"/>
    <p:sldId id="523" r:id="rId199"/>
    <p:sldId id="827" r:id="rId200"/>
    <p:sldId id="690" r:id="rId201"/>
    <p:sldId id="480" r:id="rId202"/>
    <p:sldId id="777" r:id="rId203"/>
    <p:sldId id="680" r:id="rId204"/>
    <p:sldId id="684" r:id="rId205"/>
    <p:sldId id="682" r:id="rId206"/>
    <p:sldId id="681" r:id="rId207"/>
    <p:sldId id="482" r:id="rId208"/>
    <p:sldId id="489" r:id="rId209"/>
    <p:sldId id="483" r:id="rId210"/>
    <p:sldId id="490" r:id="rId211"/>
    <p:sldId id="828" r:id="rId212"/>
    <p:sldId id="829" r:id="rId21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774"/>
            <p14:sldId id="830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  <p14:sldId id="828"/>
            <p14:sldId id="8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160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microsoft.com/office/2016/11/relationships/changesInfo" Target="changesInfos/changesInfo1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custSel addSld delSld modSld sldOrd modSection">
      <pc:chgData name="Al Friend" userId="e5ed79da-d858-46d4-9eed-a7a24903f2de" providerId="ADAL" clId="{66FE348F-243B-45F1-817C-ACD11198848F}" dt="2024-11-14T12:21:24.040" v="1719" actId="20577"/>
      <pc:docMkLst>
        <pc:docMk/>
      </pc:docMkLst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1-14T11:16:50.231" v="893"/>
        <pc:sldMkLst>
          <pc:docMk/>
          <pc:sldMk cId="3817082245" sldId="658"/>
        </pc:sldMkLst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14T11:48:06.859" v="1080" actId="208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4T11:57:18.006" v="1333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1:52:05.042" v="1188" actId="14100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modTransition">
        <pc:chgData name="Al Friend" userId="e5ed79da-d858-46d4-9eed-a7a24903f2de" providerId="ADAL" clId="{66FE348F-243B-45F1-817C-ACD11198848F}" dt="2024-11-14T11:26:10.085" v="907"/>
        <pc:sldMkLst>
          <pc:docMk/>
          <pc:sldMk cId="3622928668" sldId="774"/>
        </pc:sldMkLst>
      </pc:sldChg>
      <pc:sldChg chg="addSp modSp modAnim">
        <pc:chgData name="Al Friend" userId="e5ed79da-d858-46d4-9eed-a7a24903f2de" providerId="ADAL" clId="{66FE348F-243B-45F1-817C-ACD11198848F}" dt="2024-11-14T12:21:24.040" v="1719" actId="20577"/>
        <pc:sldMkLst>
          <pc:docMk/>
          <pc:sldMk cId="2467989209" sldId="775"/>
        </pc:sldMkLst>
        <pc:spChg chg="mod">
          <ac:chgData name="Al Friend" userId="e5ed79da-d858-46d4-9eed-a7a24903f2de" providerId="ADAL" clId="{66FE348F-243B-45F1-817C-ACD11198848F}" dt="2024-11-14T12:20:42.058" v="1706" actId="20577"/>
          <ac:spMkLst>
            <pc:docMk/>
            <pc:sldMk cId="2467989209" sldId="775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5" creationId="{35683CAD-1E2A-EA31-E6BB-C707B14B8F0A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2:11:26.935" v="1680" actId="1076"/>
          <ac:spMkLst>
            <pc:docMk/>
            <pc:sldMk cId="2467989209" sldId="775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9" creationId="{9CFD6623-90F9-8CA0-585A-959ADF79ADE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3" creationId="{F2A2FD4D-D5A1-4882-9270-445588B3BF14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4" creationId="{02546B7F-2DFC-4F0E-BC48-161A956E626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7" creationId="{D1DD8C35-F278-4C99-90DE-19CCA4DEF251}"/>
          </ac:spMkLst>
        </pc:spChg>
        <pc:spChg chg="add mod">
          <ac:chgData name="Al Friend" userId="e5ed79da-d858-46d4-9eed-a7a24903f2de" providerId="ADAL" clId="{66FE348F-243B-45F1-817C-ACD11198848F}" dt="2024-11-14T12:11:29.949" v="1681" actId="1076"/>
          <ac:spMkLst>
            <pc:docMk/>
            <pc:sldMk cId="2467989209" sldId="775"/>
            <ac:spMk id="38" creationId="{866FBFCD-1B9C-4FC7-B305-3C9DAF037D8B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40" creationId="{BDD628B9-0732-4AB7-93AF-03B17DA2D4A9}"/>
          </ac:spMkLst>
        </pc:spChg>
        <pc:graphicFrameChg chg="mod modGraphic">
          <ac:chgData name="Al Friend" userId="e5ed79da-d858-46d4-9eed-a7a24903f2de" providerId="ADAL" clId="{66FE348F-243B-45F1-817C-ACD11198848F}" dt="2024-11-14T12:21:24.040" v="1719" actId="20577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20:34.013" v="1702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9" creationId="{4A59694F-BFA9-47E0-AA51-53E4E5936D1D}"/>
          </ac:cxnSpMkLst>
        </pc:cxn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del mod">
          <ac:chgData name="Al Friend" userId="e5ed79da-d858-46d4-9eed-a7a24903f2de" providerId="ADAL" clId="{66FE348F-243B-45F1-817C-ACD11198848F}" dt="2024-11-14T09:07:21.707" v="632"/>
          <ac:spMkLst>
            <pc:docMk/>
            <pc:sldMk cId="3950987584" sldId="828"/>
            <ac:spMk id="4" creationId="{0F79FCD8-1480-4FB3-9F29-5799FDF20A5E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4T11:42:56.346" v="1072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">
        <pc:chgData name="Al Friend" userId="e5ed79da-d858-46d4-9eed-a7a24903f2de" providerId="ADAL" clId="{66FE348F-243B-45F1-817C-ACD11198848F}" dt="2024-11-14T11:42:47.271" v="1071" actId="2696"/>
        <pc:sldMkLst>
          <pc:docMk/>
          <pc:sldMk cId="2414533275" sldId="831"/>
        </pc:sldMkLst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 err="1"/>
            <a:t>Assigment</a:t>
          </a:r>
          <a:r>
            <a:rPr lang="en-US" dirty="0" err="1"/>
            <a:t>C</a:t>
          </a:r>
          <a:r>
            <a:rPr lang="en-US" dirty="0"/>
            <a:t>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Assigment</a:t>
          </a:r>
          <a:r>
            <a:rPr lang="en-US" sz="900" kern="1200" dirty="0" err="1"/>
            <a:t>C</a:t>
          </a:r>
          <a:r>
            <a:rPr lang="en-US" sz="900" kern="1200" dirty="0"/>
            <a:t>/Sys</a:t>
          </a:r>
          <a:endParaRPr lang="en-US" sz="9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3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21047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8951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4905"/>
              </p:ext>
            </p:extLst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730579" y="5665569"/>
            <a:ext cx="873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67082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674945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0071"/>
              </p:ext>
            </p:extLst>
          </p:nvPr>
        </p:nvGraphicFramePr>
        <p:xfrm>
          <a:off x="1756543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83146"/>
              </p:ext>
            </p:extLst>
          </p:nvPr>
        </p:nvGraphicFramePr>
        <p:xfrm>
          <a:off x="4347829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61790"/>
              </p:ext>
            </p:extLst>
          </p:nvPr>
        </p:nvGraphicFramePr>
        <p:xfrm>
          <a:off x="8839151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074131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83494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333805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091538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4296770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4296769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4296768" y="3735741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5143261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5149277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5274128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052036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726378" y="2265944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925091" y="2265944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5145926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81554"/>
              </p:ext>
            </p:extLst>
          </p:nvPr>
        </p:nvGraphicFramePr>
        <p:xfrm>
          <a:off x="7018737" y="3429000"/>
          <a:ext cx="125488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5925091" y="3349977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330378" y="3349977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66FBFCD-1B9C-4FC7-B305-3C9DAF037D8B}"/>
              </a:ext>
            </a:extLst>
          </p:cNvPr>
          <p:cNvSpPr/>
          <p:nvPr/>
        </p:nvSpPr>
        <p:spPr>
          <a:xfrm>
            <a:off x="6474548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  <p:bldP spid="3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4798</TotalTime>
  <Words>9323</Words>
  <Application>Microsoft Office PowerPoint</Application>
  <PresentationFormat>Widescreen</PresentationFormat>
  <Paragraphs>3580</Paragraphs>
  <Slides>212</Slides>
  <Notes>169</Notes>
  <HiddenSlides>85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20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Display information</vt:lpstr>
      <vt:lpstr>Display information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</vt:lpstr>
      <vt:lpstr>Order of Operations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Analysis and Design</vt:lpstr>
      <vt:lpstr>Analysis and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393</cp:revision>
  <cp:lastPrinted>2021-06-18T08:15:49Z</cp:lastPrinted>
  <dcterms:created xsi:type="dcterms:W3CDTF">2020-11-23T14:36:09Z</dcterms:created>
  <dcterms:modified xsi:type="dcterms:W3CDTF">2024-11-14T12:21:40Z</dcterms:modified>
</cp:coreProperties>
</file>