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8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01" r:id="rId78"/>
    <p:sldId id="740" r:id="rId79"/>
    <p:sldId id="741" r:id="rId80"/>
    <p:sldId id="769" r:id="rId81"/>
    <p:sldId id="742" r:id="rId82"/>
    <p:sldId id="776" r:id="rId83"/>
    <p:sldId id="764" r:id="rId84"/>
    <p:sldId id="766" r:id="rId85"/>
    <p:sldId id="765" r:id="rId86"/>
    <p:sldId id="768" r:id="rId87"/>
    <p:sldId id="450" r:id="rId88"/>
    <p:sldId id="449" r:id="rId89"/>
    <p:sldId id="675" r:id="rId90"/>
    <p:sldId id="468" r:id="rId91"/>
    <p:sldId id="673" r:id="rId92"/>
    <p:sldId id="570" r:id="rId93"/>
    <p:sldId id="674" r:id="rId94"/>
    <p:sldId id="451" r:id="rId95"/>
    <p:sldId id="452" r:id="rId96"/>
    <p:sldId id="676" r:id="rId97"/>
    <p:sldId id="736" r:id="rId98"/>
    <p:sldId id="737" r:id="rId99"/>
    <p:sldId id="574" r:id="rId100"/>
    <p:sldId id="677" r:id="rId101"/>
    <p:sldId id="454" r:id="rId102"/>
    <p:sldId id="453" r:id="rId103"/>
    <p:sldId id="678" r:id="rId104"/>
    <p:sldId id="738" r:id="rId105"/>
    <p:sldId id="739" r:id="rId106"/>
    <p:sldId id="778" r:id="rId107"/>
    <p:sldId id="781" r:id="rId108"/>
    <p:sldId id="545" r:id="rId109"/>
    <p:sldId id="577" r:id="rId110"/>
    <p:sldId id="715" r:id="rId111"/>
    <p:sldId id="743" r:id="rId112"/>
    <p:sldId id="586" r:id="rId113"/>
    <p:sldId id="714" r:id="rId114"/>
    <p:sldId id="588" r:id="rId115"/>
    <p:sldId id="752" r:id="rId116"/>
    <p:sldId id="748" r:id="rId117"/>
    <p:sldId id="750" r:id="rId118"/>
    <p:sldId id="749" r:id="rId119"/>
    <p:sldId id="751" r:id="rId120"/>
    <p:sldId id="587" r:id="rId121"/>
    <p:sldId id="702" r:id="rId122"/>
    <p:sldId id="754" r:id="rId123"/>
    <p:sldId id="670" r:id="rId124"/>
    <p:sldId id="717" r:id="rId125"/>
    <p:sldId id="728" r:id="rId126"/>
    <p:sldId id="719" r:id="rId127"/>
    <p:sldId id="780" r:id="rId128"/>
    <p:sldId id="718" r:id="rId129"/>
    <p:sldId id="703" r:id="rId130"/>
    <p:sldId id="581" r:id="rId131"/>
    <p:sldId id="753" r:id="rId132"/>
    <p:sldId id="582" r:id="rId133"/>
    <p:sldId id="705" r:id="rId134"/>
    <p:sldId id="755" r:id="rId135"/>
    <p:sldId id="756" r:id="rId136"/>
    <p:sldId id="724" r:id="rId137"/>
    <p:sldId id="726" r:id="rId138"/>
    <p:sldId id="723" r:id="rId139"/>
    <p:sldId id="706" r:id="rId140"/>
    <p:sldId id="584" r:id="rId141"/>
    <p:sldId id="707" r:id="rId142"/>
    <p:sldId id="725" r:id="rId143"/>
    <p:sldId id="727" r:id="rId144"/>
    <p:sldId id="493" r:id="rId145"/>
    <p:sldId id="528" r:id="rId146"/>
    <p:sldId id="529" r:id="rId147"/>
    <p:sldId id="530" r:id="rId148"/>
    <p:sldId id="499" r:id="rId149"/>
    <p:sldId id="506" r:id="rId150"/>
    <p:sldId id="500" r:id="rId151"/>
    <p:sldId id="507" r:id="rId152"/>
    <p:sldId id="496" r:id="rId153"/>
    <p:sldId id="533" r:id="rId154"/>
    <p:sldId id="763" r:id="rId155"/>
    <p:sldId id="761" r:id="rId156"/>
    <p:sldId id="759" r:id="rId157"/>
    <p:sldId id="760" r:id="rId158"/>
    <p:sldId id="757" r:id="rId159"/>
    <p:sldId id="758" r:id="rId160"/>
    <p:sldId id="501" r:id="rId161"/>
    <p:sldId id="508" r:id="rId162"/>
    <p:sldId id="495" r:id="rId163"/>
    <p:sldId id="509" r:id="rId164"/>
    <p:sldId id="467" r:id="rId165"/>
    <p:sldId id="840" r:id="rId166"/>
    <p:sldId id="838" r:id="rId167"/>
    <p:sldId id="839" r:id="rId168"/>
    <p:sldId id="534" r:id="rId169"/>
    <p:sldId id="503" r:id="rId170"/>
    <p:sldId id="512" r:id="rId171"/>
    <p:sldId id="836" r:id="rId172"/>
    <p:sldId id="837" r:id="rId173"/>
    <p:sldId id="519" r:id="rId174"/>
    <p:sldId id="532" r:id="rId175"/>
    <p:sldId id="502" r:id="rId176"/>
    <p:sldId id="513" r:id="rId177"/>
    <p:sldId id="518" r:id="rId178"/>
    <p:sldId id="535" r:id="rId179"/>
    <p:sldId id="514" r:id="rId180"/>
    <p:sldId id="515" r:id="rId181"/>
    <p:sldId id="520" r:id="rId182"/>
    <p:sldId id="516" r:id="rId183"/>
    <p:sldId id="517" r:id="rId184"/>
    <p:sldId id="538" r:id="rId185"/>
    <p:sldId id="537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844" r:id="rId208"/>
    <p:sldId id="842" r:id="rId209"/>
    <p:sldId id="843" r:id="rId210"/>
    <p:sldId id="846" r:id="rId211"/>
    <p:sldId id="850" r:id="rId212"/>
    <p:sldId id="847" r:id="rId213"/>
    <p:sldId id="849" r:id="rId214"/>
    <p:sldId id="828" r:id="rId215"/>
    <p:sldId id="829" r:id="rId216"/>
    <p:sldId id="691" r:id="rId217"/>
    <p:sldId id="692" r:id="rId218"/>
    <p:sldId id="693" r:id="rId219"/>
    <p:sldId id="694" r:id="rId220"/>
    <p:sldId id="695" r:id="rId221"/>
    <p:sldId id="696" r:id="rId222"/>
    <p:sldId id="697" r:id="rId223"/>
    <p:sldId id="698" r:id="rId224"/>
    <p:sldId id="699" r:id="rId225"/>
    <p:sldId id="700" r:id="rId226"/>
    <p:sldId id="774" r:id="rId2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2-02T20:11:23.089" v="136" actId="1038"/>
      <pc:docMkLst>
        <pc:docMk/>
      </pc:docMkLst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3T10:31:47.700" v="4727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1696073146" sldId="701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del mod">
          <ac:chgData name="Al Friend" userId="e5ed79da-d858-46d4-9eed-a7a24903f2de" providerId="ADAL" clId="{66FE348F-243B-45F1-817C-ACD11198848F}" dt="2024-12-02T13:26:52.132" v="4534" actId="478"/>
          <ac:spMkLst>
            <pc:docMk/>
            <pc:sldMk cId="476690512" sldId="732"/>
            <ac:spMk id="5" creationId="{9E8D577D-F9B0-4C26-95CB-954FFDF61DBD}"/>
          </ac:spMkLst>
        </pc:spChg>
        <pc:spChg chg="del mod">
          <ac:chgData name="Al Friend" userId="e5ed79da-d858-46d4-9eed-a7a24903f2de" providerId="ADAL" clId="{66FE348F-243B-45F1-817C-ACD11198848F}" dt="2024-12-02T13:26:55.892" v="4536" actId="478"/>
          <ac:spMkLst>
            <pc:docMk/>
            <pc:sldMk cId="476690512" sldId="732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6:53.534" v="4535" actId="478"/>
          <ac:grpSpMkLst>
            <pc:docMk/>
            <pc:sldMk cId="476690512" sldId="732"/>
            <ac:grpSpMk id="11" creationId="{EA523B19-3371-47B4-882A-6F1A2FFF861B}"/>
          </ac:grpSpMkLst>
        </pc:gr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 del">
        <pc:chgData name="Al Friend" userId="e5ed79da-d858-46d4-9eed-a7a24903f2de" providerId="ADAL" clId="{66FE348F-243B-45F1-817C-ACD11198848F}" dt="2024-12-02T13:28:54.893" v="4607" actId="2696"/>
        <pc:sldMkLst>
          <pc:docMk/>
          <pc:sldMk cId="1942021079" sldId="734"/>
        </pc:sldMkLst>
        <pc:spChg chg="mod">
          <ac:chgData name="Al Friend" userId="e5ed79da-d858-46d4-9eed-a7a24903f2de" providerId="ADAL" clId="{66FE348F-243B-45F1-817C-ACD11198848F}" dt="2024-12-02T09:41:03.064" v="3866" actId="6549"/>
          <ac:spMkLst>
            <pc:docMk/>
            <pc:sldMk cId="1942021079" sldId="734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1:13.548" v="3868" actId="6549"/>
          <ac:spMkLst>
            <pc:docMk/>
            <pc:sldMk cId="1942021079" sldId="734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4165258570" sldId="74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75635524" sldId="741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294101025" sldId="742"/>
        </pc:sldMkLst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2672743132" sldId="768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475209536" sldId="769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modSp ord">
        <pc:chgData name="Al Friend" userId="e5ed79da-d858-46d4-9eed-a7a24903f2de" providerId="ADAL" clId="{66FE348F-243B-45F1-817C-ACD11198848F}" dt="2024-12-03T10:16:48.710" v="4697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  <pc:spChg chg="del">
          <ac:chgData name="Al Friend" userId="e5ed79da-d858-46d4-9eed-a7a24903f2de" providerId="ADAL" clId="{66FE348F-243B-45F1-817C-ACD11198848F}" dt="2024-12-02T13:28:15.504" v="4601" actId="478"/>
          <ac:spMkLst>
            <pc:docMk/>
            <pc:sldMk cId="393134978" sldId="853"/>
            <ac:spMk id="2" creationId="{5F704C70-63DD-5CD2-81E0-68A28F00CDBA}"/>
          </ac:spMkLst>
        </pc:spChg>
        <pc:spChg chg="del">
          <ac:chgData name="Al Friend" userId="e5ed79da-d858-46d4-9eed-a7a24903f2de" providerId="ADAL" clId="{66FE348F-243B-45F1-817C-ACD11198848F}" dt="2024-12-02T13:28:18.742" v="4603" actId="478"/>
          <ac:spMkLst>
            <pc:docMk/>
            <pc:sldMk cId="393134978" sldId="853"/>
            <ac:spMk id="7" creationId="{663E3461-DC5D-48CF-AE13-69B629EAA16E}"/>
          </ac:spMkLst>
        </pc:spChg>
        <pc:spChg chg="del">
          <ac:chgData name="Al Friend" userId="e5ed79da-d858-46d4-9eed-a7a24903f2de" providerId="ADAL" clId="{66FE348F-243B-45F1-817C-ACD11198848F}" dt="2024-12-02T13:28:17.123" v="4602" actId="478"/>
          <ac:spMkLst>
            <pc:docMk/>
            <pc:sldMk cId="393134978" sldId="853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8:41.015" v="4606" actId="478"/>
          <ac:grpSpMkLst>
            <pc:docMk/>
            <pc:sldMk cId="393134978" sldId="853"/>
            <ac:grpSpMk id="16" creationId="{26A1FAA3-CC81-49D6-AB17-4E0AC8A72287}"/>
          </ac:grpSpMkLst>
        </pc:grpChg>
      </pc:sldChg>
      <pc:sldChg chg="modSp del">
        <pc:chgData name="Al Friend" userId="e5ed79da-d858-46d4-9eed-a7a24903f2de" providerId="ADAL" clId="{66FE348F-243B-45F1-817C-ACD11198848F}" dt="2024-12-02T13:27:37.293" v="4597" actId="2696"/>
        <pc:sldMkLst>
          <pc:docMk/>
          <pc:sldMk cId="3967725386" sldId="853"/>
        </pc:sldMkLst>
        <pc:spChg chg="mod">
          <ac:chgData name="Al Friend" userId="e5ed79da-d858-46d4-9eed-a7a24903f2de" providerId="ADAL" clId="{66FE348F-243B-45F1-817C-ACD11198848F}" dt="2024-12-02T13:25:14.044" v="4516"/>
          <ac:spMkLst>
            <pc:docMk/>
            <pc:sldMk cId="3967725386" sldId="853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3:26:13.836" v="4526" actId="14100"/>
          <ac:spMkLst>
            <pc:docMk/>
            <pc:sldMk cId="3967725386" sldId="853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13:25:34.844" v="4519"/>
          <ac:spMkLst>
            <pc:docMk/>
            <pc:sldMk cId="3967725386" sldId="853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13:26:08.625" v="4525" actId="14100"/>
          <ac:spMkLst>
            <pc:docMk/>
            <pc:sldMk cId="3967725386" sldId="853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3:25:14.044" v="4516"/>
          <ac:grpSpMkLst>
            <pc:docMk/>
            <pc:sldMk cId="3967725386" sldId="853"/>
            <ac:grpSpMk id="18" creationId="{9B0A13DE-1279-4C56-8488-32B10C503456}"/>
          </ac:grpSpMkLst>
        </pc:grpChg>
        <pc:grpChg chg="mod">
          <ac:chgData name="Al Friend" userId="e5ed79da-d858-46d4-9eed-a7a24903f2de" providerId="ADAL" clId="{66FE348F-243B-45F1-817C-ACD11198848F}" dt="2024-12-02T13:25:34.844" v="4519"/>
          <ac:grpSpMkLst>
            <pc:docMk/>
            <pc:sldMk cId="3967725386" sldId="853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13:26:26.764" v="4532" actId="14100"/>
          <ac:cxnSpMkLst>
            <pc:docMk/>
            <pc:sldMk cId="3967725386" sldId="853"/>
            <ac:cxnSpMk id="3" creationId="{CCB18A4B-1901-DFFD-D4FC-44FF35D4DB13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5660</TotalTime>
  <Words>9912</Words>
  <Application>Microsoft Office PowerPoint</Application>
  <PresentationFormat>Widescreen</PresentationFormat>
  <Paragraphs>4143</Paragraphs>
  <Slides>226</Slides>
  <Notes>179</Notes>
  <HiddenSlides>98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226</vt:i4>
      </vt:variant>
    </vt:vector>
  </HeadingPairs>
  <TitlesOfParts>
    <vt:vector size="234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426</cp:revision>
  <cp:lastPrinted>2021-06-18T08:15:49Z</cp:lastPrinted>
  <dcterms:created xsi:type="dcterms:W3CDTF">2020-11-23T14:36:09Z</dcterms:created>
  <dcterms:modified xsi:type="dcterms:W3CDTF">2024-12-03T10:33:40Z</dcterms:modified>
</cp:coreProperties>
</file>