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37" r:id="rId70"/>
    <p:sldId id="440" r:id="rId71"/>
    <p:sldId id="562" r:id="rId72"/>
    <p:sldId id="609" r:id="rId73"/>
    <p:sldId id="451" r:id="rId74"/>
    <p:sldId id="450" r:id="rId75"/>
    <p:sldId id="452" r:id="rId76"/>
    <p:sldId id="443" r:id="rId77"/>
    <p:sldId id="444" r:id="rId78"/>
    <p:sldId id="453" r:id="rId79"/>
    <p:sldId id="454" r:id="rId80"/>
    <p:sldId id="561" r:id="rId81"/>
    <p:sldId id="442" r:id="rId82"/>
    <p:sldId id="625" r:id="rId83"/>
    <p:sldId id="630" r:id="rId84"/>
    <p:sldId id="631" r:id="rId85"/>
    <p:sldId id="610" r:id="rId86"/>
    <p:sldId id="626" r:id="rId87"/>
    <p:sldId id="628" r:id="rId88"/>
    <p:sldId id="629" r:id="rId89"/>
    <p:sldId id="438" r:id="rId90"/>
    <p:sldId id="493" r:id="rId91"/>
    <p:sldId id="550" r:id="rId92"/>
    <p:sldId id="551" r:id="rId93"/>
    <p:sldId id="552" r:id="rId94"/>
    <p:sldId id="553" r:id="rId95"/>
    <p:sldId id="554" r:id="rId96"/>
    <p:sldId id="555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559" r:id="rId105"/>
    <p:sldId id="560" r:id="rId106"/>
    <p:sldId id="496" r:id="rId107"/>
    <p:sldId id="607" r:id="rId108"/>
    <p:sldId id="606" r:id="rId109"/>
    <p:sldId id="498" r:id="rId110"/>
    <p:sldId id="499" r:id="rId111"/>
    <p:sldId id="497" r:id="rId112"/>
    <p:sldId id="500" r:id="rId113"/>
    <p:sldId id="635" r:id="rId114"/>
    <p:sldId id="608" r:id="rId115"/>
    <p:sldId id="501" r:id="rId116"/>
    <p:sldId id="458" r:id="rId117"/>
    <p:sldId id="460" r:id="rId118"/>
    <p:sldId id="461" r:id="rId119"/>
    <p:sldId id="465" r:id="rId120"/>
    <p:sldId id="462" r:id="rId121"/>
    <p:sldId id="646" r:id="rId122"/>
    <p:sldId id="636" r:id="rId123"/>
    <p:sldId id="640" r:id="rId124"/>
    <p:sldId id="463" r:id="rId125"/>
    <p:sldId id="641" r:id="rId126"/>
    <p:sldId id="639" r:id="rId127"/>
    <p:sldId id="642" r:id="rId128"/>
    <p:sldId id="468" r:id="rId129"/>
    <p:sldId id="643" r:id="rId130"/>
    <p:sldId id="627" r:id="rId131"/>
    <p:sldId id="644" r:id="rId132"/>
    <p:sldId id="638" r:id="rId133"/>
    <p:sldId id="645" r:id="rId134"/>
    <p:sldId id="567" r:id="rId135"/>
    <p:sldId id="568" r:id="rId136"/>
    <p:sldId id="820" r:id="rId137"/>
    <p:sldId id="822" r:id="rId138"/>
    <p:sldId id="821" r:id="rId139"/>
    <p:sldId id="823" r:id="rId140"/>
    <p:sldId id="516" r:id="rId141"/>
    <p:sldId id="495" r:id="rId142"/>
    <p:sldId id="579" r:id="rId143"/>
    <p:sldId id="600" r:id="rId144"/>
    <p:sldId id="602" r:id="rId145"/>
    <p:sldId id="603" r:id="rId146"/>
    <p:sldId id="572" r:id="rId147"/>
    <p:sldId id="573" r:id="rId148"/>
    <p:sldId id="574" r:id="rId149"/>
    <p:sldId id="575" r:id="rId150"/>
    <p:sldId id="634" r:id="rId151"/>
    <p:sldId id="632" r:id="rId152"/>
    <p:sldId id="633" r:id="rId153"/>
    <p:sldId id="576" r:id="rId154"/>
    <p:sldId id="502" r:id="rId155"/>
    <p:sldId id="504" r:id="rId156"/>
    <p:sldId id="503" r:id="rId157"/>
    <p:sldId id="816" r:id="rId158"/>
    <p:sldId id="817" r:id="rId159"/>
    <p:sldId id="818" r:id="rId160"/>
    <p:sldId id="819" r:id="rId161"/>
    <p:sldId id="824" r:id="rId162"/>
    <p:sldId id="577" r:id="rId163"/>
    <p:sldId id="578" r:id="rId164"/>
    <p:sldId id="814" r:id="rId165"/>
    <p:sldId id="815" r:id="rId16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0767" autoAdjust="0"/>
  </p:normalViewPr>
  <p:slideViewPr>
    <p:cSldViewPr snapToGrid="0" showGuides="1">
      <p:cViewPr varScale="1">
        <p:scale>
          <a:sx n="58" d="100"/>
          <a:sy n="58" d="100"/>
        </p:scale>
        <p:origin x="920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C9EC852B-C22A-4E79-9EDD-E561DA410DB0}"/>
  </pc:docChgLst>
  <pc:docChgLst>
    <pc:chgData name="Al Friend" userId="e5ed79da-d858-46d4-9eed-a7a24903f2de" providerId="ADAL" clId="{978FAADA-2216-45AB-A666-881A432AC2D3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custSel modSld">
      <pc:chgData name="Al Friend" userId="e5ed79da-d858-46d4-9eed-a7a24903f2de" providerId="ADAL" clId="{00C113E3-DC44-4CBE-8143-EAC727F6E289}" dt="2025-06-10T12:35:14.491" v="125" actId="20577"/>
      <pc:docMkLst>
        <pc:docMk/>
      </pc:docMkLst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10/06/2025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4857</TotalTime>
  <Words>6483</Words>
  <Application>Microsoft Office PowerPoint</Application>
  <PresentationFormat>Widescreen</PresentationFormat>
  <Paragraphs>1525</Paragraphs>
  <Slides>165</Slides>
  <Notes>132</Notes>
  <HiddenSlides>57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1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265</cp:revision>
  <cp:lastPrinted>2022-12-12T09:57:02Z</cp:lastPrinted>
  <dcterms:created xsi:type="dcterms:W3CDTF">2020-11-23T14:36:09Z</dcterms:created>
  <dcterms:modified xsi:type="dcterms:W3CDTF">2025-06-10T12:36:17Z</dcterms:modified>
</cp:coreProperties>
</file>